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8697" r:id="rId3"/>
    <p:sldId id="7605" r:id="rId4"/>
    <p:sldId id="8674" r:id="rId5"/>
    <p:sldId id="8679" r:id="rId7"/>
    <p:sldId id="8685" r:id="rId8"/>
    <p:sldId id="8664" r:id="rId9"/>
    <p:sldId id="8687" r:id="rId10"/>
    <p:sldId id="8653" r:id="rId11"/>
    <p:sldId id="8691" r:id="rId12"/>
    <p:sldId id="8684" r:id="rId13"/>
    <p:sldId id="8686" r:id="rId14"/>
    <p:sldId id="8654" r:id="rId15"/>
    <p:sldId id="8651" r:id="rId16"/>
    <p:sldId id="8660" r:id="rId17"/>
    <p:sldId id="8692" r:id="rId18"/>
    <p:sldId id="8656" r:id="rId19"/>
    <p:sldId id="8657" r:id="rId20"/>
    <p:sldId id="8658" r:id="rId21"/>
    <p:sldId id="8659" r:id="rId22"/>
    <p:sldId id="8662" r:id="rId23"/>
    <p:sldId id="8693" r:id="rId24"/>
    <p:sldId id="8663" r:id="rId25"/>
    <p:sldId id="8665" r:id="rId26"/>
    <p:sldId id="8666" r:id="rId27"/>
    <p:sldId id="8668" r:id="rId28"/>
    <p:sldId id="8669" r:id="rId29"/>
    <p:sldId id="8670" r:id="rId30"/>
    <p:sldId id="8671" r:id="rId31"/>
    <p:sldId id="8672" r:id="rId32"/>
    <p:sldId id="8696" r:id="rId33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20" y="12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E34B2-193C-4177-85F7-C37D8CB234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164F0-CDD7-4EF9-97BD-E481914F173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4854D73-20BF-4A01-92D7-61F8EF1D94E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4854D73-20BF-4A01-92D7-61F8EF1D94E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4854D73-20BF-4A01-92D7-61F8EF1D94E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4854D73-20BF-4A01-92D7-61F8EF1D94E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BCF7-5A70-4333-8007-BC43A05BE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EAFD-27B9-4CA0-B539-EF253A05A9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BCF7-5A70-4333-8007-BC43A05BE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EAFD-27B9-4CA0-B539-EF253A05A9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BCF7-5A70-4333-8007-BC43A05BE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EAFD-27B9-4CA0-B539-EF253A05A9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BCF7-5A70-4333-8007-BC43A05BE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EAFD-27B9-4CA0-B539-EF253A05A9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BCF7-5A70-4333-8007-BC43A05BE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EAFD-27B9-4CA0-B539-EF253A05A9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BCF7-5A70-4333-8007-BC43A05BE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EAFD-27B9-4CA0-B539-EF253A05A9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BCF7-5A70-4333-8007-BC43A05BE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EAFD-27B9-4CA0-B539-EF253A05A9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BCF7-5A70-4333-8007-BC43A05BE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EAFD-27B9-4CA0-B539-EF253A05A9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BCF7-5A70-4333-8007-BC43A05BE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EAFD-27B9-4CA0-B539-EF253A05A9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BCF7-5A70-4333-8007-BC43A05BE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EAFD-27B9-4CA0-B539-EF253A05A9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BCF7-5A70-4333-8007-BC43A05BE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EAFD-27B9-4CA0-B539-EF253A05A9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1BCF7-5A70-4333-8007-BC43A05BE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FEAFD-27B9-4CA0-B539-EF253A05A9C3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1" Type="http://schemas.openxmlformats.org/officeDocument/2006/relationships/slideLayout" Target="../slideLayouts/slideLayout12.xml"/><Relationship Id="rId20" Type="http://schemas.openxmlformats.org/officeDocument/2006/relationships/tags" Target="../tags/tag71.xml"/><Relationship Id="rId2" Type="http://schemas.openxmlformats.org/officeDocument/2006/relationships/tags" Target="../tags/tag53.xml"/><Relationship Id="rId19" Type="http://schemas.openxmlformats.org/officeDocument/2006/relationships/tags" Target="../tags/tag70.xml"/><Relationship Id="rId18" Type="http://schemas.openxmlformats.org/officeDocument/2006/relationships/tags" Target="../tags/tag69.xml"/><Relationship Id="rId17" Type="http://schemas.openxmlformats.org/officeDocument/2006/relationships/tags" Target="../tags/tag68.xml"/><Relationship Id="rId16" Type="http://schemas.openxmlformats.org/officeDocument/2006/relationships/tags" Target="../tags/tag67.xml"/><Relationship Id="rId15" Type="http://schemas.openxmlformats.org/officeDocument/2006/relationships/tags" Target="../tags/tag66.xml"/><Relationship Id="rId14" Type="http://schemas.openxmlformats.org/officeDocument/2006/relationships/tags" Target="../tags/tag65.xml"/><Relationship Id="rId13" Type="http://schemas.openxmlformats.org/officeDocument/2006/relationships/tags" Target="../tags/tag64.xml"/><Relationship Id="rId12" Type="http://schemas.openxmlformats.org/officeDocument/2006/relationships/tags" Target="../tags/tag63.xml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tags" Target="../tags/tag5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1" Type="http://schemas.openxmlformats.org/officeDocument/2006/relationships/slideLayout" Target="../slideLayouts/slideLayout12.xml"/><Relationship Id="rId10" Type="http://schemas.openxmlformats.org/officeDocument/2006/relationships/tags" Target="../tags/tag81.xml"/><Relationship Id="rId1" Type="http://schemas.openxmlformats.org/officeDocument/2006/relationships/tags" Target="../tags/tag7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slideLayout" Target="../slideLayouts/slideLayout12.xml"/><Relationship Id="rId10" Type="http://schemas.openxmlformats.org/officeDocument/2006/relationships/tags" Target="../tags/tag25.xml"/><Relationship Id="rId1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9" Type="http://schemas.openxmlformats.org/officeDocument/2006/relationships/slideLayout" Target="../slideLayouts/slideLayout12.xml"/><Relationship Id="rId18" Type="http://schemas.openxmlformats.org/officeDocument/2006/relationships/tags" Target="../tags/tag43.xml"/><Relationship Id="rId17" Type="http://schemas.openxmlformats.org/officeDocument/2006/relationships/tags" Target="../tags/tag42.xml"/><Relationship Id="rId16" Type="http://schemas.openxmlformats.org/officeDocument/2006/relationships/tags" Target="../tags/tag41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tags" Target="../tags/tag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0"/>
            <a:ext cx="9141714" cy="51435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9466" y="1714689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7200" b="1" dirty="0" smtClean="0">
                <a:solidFill>
                  <a:schemeClr val="accent1"/>
                </a:solidFill>
                <a:cs typeface="+mn-ea"/>
                <a:sym typeface="+mn-lt"/>
              </a:rPr>
              <a:t>工作</a:t>
            </a:r>
            <a:r>
              <a:rPr lang="zh-CN" altLang="en-US" sz="7200" b="1" dirty="0">
                <a:solidFill>
                  <a:schemeClr val="accent1"/>
                </a:solidFill>
                <a:cs typeface="+mn-ea"/>
                <a:sym typeface="+mn-lt"/>
              </a:rPr>
              <a:t>汇报</a:t>
            </a:r>
            <a:endParaRPr lang="zh-CN" altLang="en-US" sz="7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8991" y="4126482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汇报人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xxxxx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99252" y="4126482"/>
            <a:ext cx="1723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汇报时间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xxxxx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8991" y="3425015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solidFill>
                  <a:schemeClr val="accent1"/>
                </a:solidFill>
                <a:cs typeface="+mn-ea"/>
                <a:sym typeface="+mn-lt"/>
              </a:rPr>
              <a:t>输入企业名称</a:t>
            </a:r>
            <a:endParaRPr lang="zh-CN" altLang="en-US" sz="3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8991" y="2973364"/>
            <a:ext cx="6613071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zh-CN" altLang="en-US" sz="1050" spc="225" dirty="0" smtClean="0">
                <a:cs typeface="+mn-ea"/>
                <a:sym typeface="+mn-lt"/>
              </a:rPr>
              <a:t>工作总结</a:t>
            </a:r>
            <a:r>
              <a:rPr lang="en-US" altLang="zh-CN" sz="1050" spc="225" dirty="0" smtClean="0">
                <a:cs typeface="+mn-ea"/>
                <a:sym typeface="+mn-lt"/>
              </a:rPr>
              <a:t>/</a:t>
            </a:r>
            <a:r>
              <a:rPr lang="zh-CN" altLang="en-US" sz="1050" spc="225" dirty="0" smtClean="0">
                <a:cs typeface="+mn-ea"/>
                <a:sym typeface="+mn-lt"/>
              </a:rPr>
              <a:t>工作汇报</a:t>
            </a:r>
            <a:r>
              <a:rPr lang="en-US" altLang="zh-CN" sz="1050" spc="225" dirty="0" smtClean="0">
                <a:cs typeface="+mn-ea"/>
                <a:sym typeface="+mn-lt"/>
              </a:rPr>
              <a:t>/</a:t>
            </a:r>
            <a:r>
              <a:rPr lang="zh-CN" altLang="en-US" sz="1050" spc="225" dirty="0" smtClean="0">
                <a:cs typeface="+mn-ea"/>
                <a:sym typeface="+mn-lt"/>
              </a:rPr>
              <a:t>工作计划</a:t>
            </a:r>
            <a:r>
              <a:rPr lang="en-US" altLang="zh-CN" sz="1050" spc="225" dirty="0" smtClean="0">
                <a:cs typeface="+mn-ea"/>
                <a:sym typeface="+mn-lt"/>
              </a:rPr>
              <a:t>/</a:t>
            </a:r>
            <a:r>
              <a:rPr lang="zh-CN" altLang="en-US" sz="1050" spc="225" dirty="0" smtClean="0">
                <a:cs typeface="+mn-ea"/>
                <a:sym typeface="+mn-lt"/>
              </a:rPr>
              <a:t>工作</a:t>
            </a:r>
            <a:r>
              <a:rPr lang="zh-CN" altLang="en-US" sz="1050" spc="225" dirty="0" smtClean="0">
                <a:cs typeface="+mn-ea"/>
                <a:sym typeface="+mn-lt"/>
              </a:rPr>
              <a:t>报告</a:t>
            </a:r>
            <a:r>
              <a:rPr lang="en-US" altLang="zh-CN" sz="1050" spc="225" dirty="0" smtClean="0">
                <a:cs typeface="+mn-ea"/>
                <a:sym typeface="+mn-lt"/>
              </a:rPr>
              <a:t>/</a:t>
            </a:r>
            <a:r>
              <a:rPr lang="zh-CN" altLang="en-US" sz="1050" spc="225" dirty="0" smtClean="0">
                <a:cs typeface="+mn-ea"/>
                <a:sym typeface="+mn-lt"/>
              </a:rPr>
              <a:t>述职报告等</a:t>
            </a:r>
            <a:endParaRPr lang="zh-CN" altLang="en-US" sz="1050" spc="225" dirty="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9466" y="328340"/>
            <a:ext cx="1217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+mn-ea"/>
                <a:sym typeface="+mn-lt"/>
              </a:rPr>
              <a:t>LOGO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/>
          <p:nvPr/>
        </p:nvSpPr>
        <p:spPr>
          <a:xfrm>
            <a:off x="588769" y="255110"/>
            <a:ext cx="2667092" cy="4607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具体工作内容</a:t>
            </a:r>
            <a:endParaRPr lang="zh-CN" altLang="en-US" sz="1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4"/>
          <p:cNvSpPr txBox="1"/>
          <p:nvPr/>
        </p:nvSpPr>
        <p:spPr>
          <a:xfrm>
            <a:off x="588769" y="604849"/>
            <a:ext cx="2125857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800" dirty="0">
                <a:cs typeface="+mn-ea"/>
                <a:sym typeface="+mn-lt"/>
              </a:rPr>
              <a:t>ADD YOUR TLITLE ADD YOUR TLITLE</a:t>
            </a:r>
            <a:endParaRPr lang="en-US" altLang="zh-CN" sz="800" dirty="0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-38136" y="331066"/>
            <a:ext cx="552968" cy="47669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grpSp>
        <p:nvGrpSpPr>
          <p:cNvPr id="5" name="7"/>
          <p:cNvGrpSpPr/>
          <p:nvPr>
            <p:custDataLst>
              <p:tags r:id="rId1"/>
            </p:custDataLst>
          </p:nvPr>
        </p:nvGrpSpPr>
        <p:grpSpPr>
          <a:xfrm>
            <a:off x="4491440" y="1083028"/>
            <a:ext cx="3171428" cy="3408558"/>
            <a:chOff x="6121705" y="1444037"/>
            <a:chExt cx="4228570" cy="4544744"/>
          </a:xfrm>
        </p:grpSpPr>
        <p:sp>
          <p:nvSpPr>
            <p:cNvPr id="6" name="Freeform: Shape 3"/>
            <p:cNvSpPr/>
            <p:nvPr/>
          </p:nvSpPr>
          <p:spPr bwMode="auto">
            <a:xfrm>
              <a:off x="6968130" y="2344911"/>
              <a:ext cx="2211796" cy="2617032"/>
            </a:xfrm>
            <a:custGeom>
              <a:avLst/>
              <a:gdLst/>
              <a:ahLst/>
              <a:cxnLst>
                <a:cxn ang="0">
                  <a:pos x="1032" y="692"/>
                </a:cxn>
                <a:cxn ang="0">
                  <a:pos x="1034" y="692"/>
                </a:cxn>
                <a:cxn ang="0">
                  <a:pos x="693" y="631"/>
                </a:cxn>
                <a:cxn ang="0">
                  <a:pos x="1034" y="692"/>
                </a:cxn>
                <a:cxn ang="0">
                  <a:pos x="1030" y="688"/>
                </a:cxn>
                <a:cxn ang="0">
                  <a:pos x="1311" y="688"/>
                </a:cxn>
                <a:cxn ang="0">
                  <a:pos x="797" y="352"/>
                </a:cxn>
                <a:cxn ang="0">
                  <a:pos x="1070" y="423"/>
                </a:cxn>
                <a:cxn ang="0">
                  <a:pos x="1430" y="958"/>
                </a:cxn>
                <a:cxn ang="0">
                  <a:pos x="1258" y="1420"/>
                </a:cxn>
                <a:cxn ang="0">
                  <a:pos x="709" y="1686"/>
                </a:cxn>
                <a:cxn ang="0">
                  <a:pos x="320" y="1465"/>
                </a:cxn>
                <a:cxn ang="0">
                  <a:pos x="0" y="516"/>
                </a:cxn>
                <a:cxn ang="0">
                  <a:pos x="1108" y="159"/>
                </a:cxn>
                <a:cxn ang="0">
                  <a:pos x="1127" y="950"/>
                </a:cxn>
                <a:cxn ang="0">
                  <a:pos x="1258" y="1420"/>
                </a:cxn>
                <a:cxn ang="0">
                  <a:pos x="1430" y="958"/>
                </a:cxn>
                <a:cxn ang="0">
                  <a:pos x="543" y="218"/>
                </a:cxn>
                <a:cxn ang="0">
                  <a:pos x="797" y="352"/>
                </a:cxn>
                <a:cxn ang="0">
                  <a:pos x="370" y="444"/>
                </a:cxn>
                <a:cxn ang="0">
                  <a:pos x="800" y="355"/>
                </a:cxn>
                <a:cxn ang="0">
                  <a:pos x="800" y="355"/>
                </a:cxn>
                <a:cxn ang="0">
                  <a:pos x="370" y="447"/>
                </a:cxn>
                <a:cxn ang="0">
                  <a:pos x="424" y="673"/>
                </a:cxn>
                <a:cxn ang="0">
                  <a:pos x="361" y="450"/>
                </a:cxn>
                <a:cxn ang="0">
                  <a:pos x="213" y="694"/>
                </a:cxn>
                <a:cxn ang="0">
                  <a:pos x="364" y="450"/>
                </a:cxn>
                <a:cxn ang="0">
                  <a:pos x="372" y="448"/>
                </a:cxn>
                <a:cxn ang="0">
                  <a:pos x="372" y="448"/>
                </a:cxn>
                <a:cxn ang="0">
                  <a:pos x="453" y="901"/>
                </a:cxn>
                <a:cxn ang="0">
                  <a:pos x="244" y="124"/>
                </a:cxn>
                <a:cxn ang="0">
                  <a:pos x="774" y="1179"/>
                </a:cxn>
                <a:cxn ang="0">
                  <a:pos x="564" y="1180"/>
                </a:cxn>
                <a:cxn ang="0">
                  <a:pos x="744" y="1453"/>
                </a:cxn>
                <a:cxn ang="0">
                  <a:pos x="774" y="1179"/>
                </a:cxn>
                <a:cxn ang="0">
                  <a:pos x="805" y="941"/>
                </a:cxn>
                <a:cxn ang="0">
                  <a:pos x="564" y="1180"/>
                </a:cxn>
                <a:cxn ang="0">
                  <a:pos x="454" y="904"/>
                </a:cxn>
                <a:cxn ang="0">
                  <a:pos x="446" y="915"/>
                </a:cxn>
                <a:cxn ang="0">
                  <a:pos x="744" y="1459"/>
                </a:cxn>
                <a:cxn ang="0">
                  <a:pos x="744" y="1459"/>
                </a:cxn>
                <a:cxn ang="0">
                  <a:pos x="456" y="903"/>
                </a:cxn>
                <a:cxn ang="0">
                  <a:pos x="442" y="904"/>
                </a:cxn>
                <a:cxn ang="0">
                  <a:pos x="506" y="1416"/>
                </a:cxn>
                <a:cxn ang="0">
                  <a:pos x="501" y="1686"/>
                </a:cxn>
                <a:cxn ang="0">
                  <a:pos x="805" y="941"/>
                </a:cxn>
              </a:cxnLst>
              <a:rect l="0" t="0" r="r" b="b"/>
              <a:pathLst>
                <a:path w="1430" h="1692">
                  <a:moveTo>
                    <a:pt x="1032" y="694"/>
                  </a:moveTo>
                  <a:lnTo>
                    <a:pt x="1034" y="692"/>
                  </a:lnTo>
                  <a:lnTo>
                    <a:pt x="1032" y="692"/>
                  </a:lnTo>
                  <a:lnTo>
                    <a:pt x="1032" y="694"/>
                  </a:lnTo>
                  <a:lnTo>
                    <a:pt x="1127" y="950"/>
                  </a:lnTo>
                  <a:moveTo>
                    <a:pt x="1034" y="692"/>
                  </a:moveTo>
                  <a:lnTo>
                    <a:pt x="1030" y="688"/>
                  </a:lnTo>
                  <a:lnTo>
                    <a:pt x="1032" y="692"/>
                  </a:lnTo>
                  <a:lnTo>
                    <a:pt x="693" y="631"/>
                  </a:lnTo>
                  <a:lnTo>
                    <a:pt x="803" y="358"/>
                  </a:lnTo>
                  <a:lnTo>
                    <a:pt x="1030" y="688"/>
                  </a:lnTo>
                  <a:moveTo>
                    <a:pt x="1034" y="692"/>
                  </a:moveTo>
                  <a:lnTo>
                    <a:pt x="1290" y="451"/>
                  </a:lnTo>
                  <a:lnTo>
                    <a:pt x="1070" y="423"/>
                  </a:lnTo>
                  <a:lnTo>
                    <a:pt x="1030" y="688"/>
                  </a:lnTo>
                  <a:lnTo>
                    <a:pt x="1030" y="688"/>
                  </a:lnTo>
                  <a:moveTo>
                    <a:pt x="1034" y="692"/>
                  </a:moveTo>
                  <a:lnTo>
                    <a:pt x="1311" y="688"/>
                  </a:lnTo>
                  <a:lnTo>
                    <a:pt x="1290" y="451"/>
                  </a:lnTo>
                  <a:moveTo>
                    <a:pt x="1108" y="159"/>
                  </a:moveTo>
                  <a:lnTo>
                    <a:pt x="797" y="352"/>
                  </a:lnTo>
                  <a:lnTo>
                    <a:pt x="799" y="352"/>
                  </a:lnTo>
                  <a:lnTo>
                    <a:pt x="805" y="354"/>
                  </a:lnTo>
                  <a:lnTo>
                    <a:pt x="1070" y="423"/>
                  </a:lnTo>
                  <a:lnTo>
                    <a:pt x="1108" y="159"/>
                  </a:lnTo>
                  <a:moveTo>
                    <a:pt x="1311" y="688"/>
                  </a:moveTo>
                  <a:lnTo>
                    <a:pt x="1430" y="958"/>
                  </a:lnTo>
                  <a:lnTo>
                    <a:pt x="1311" y="1035"/>
                  </a:lnTo>
                  <a:lnTo>
                    <a:pt x="1300" y="1234"/>
                  </a:lnTo>
                  <a:lnTo>
                    <a:pt x="1258" y="1420"/>
                  </a:lnTo>
                  <a:lnTo>
                    <a:pt x="1049" y="1421"/>
                  </a:lnTo>
                  <a:lnTo>
                    <a:pt x="948" y="1688"/>
                  </a:lnTo>
                  <a:lnTo>
                    <a:pt x="709" y="1686"/>
                  </a:lnTo>
                  <a:lnTo>
                    <a:pt x="501" y="1686"/>
                  </a:lnTo>
                  <a:lnTo>
                    <a:pt x="309" y="1692"/>
                  </a:lnTo>
                  <a:lnTo>
                    <a:pt x="320" y="1465"/>
                  </a:lnTo>
                  <a:lnTo>
                    <a:pt x="276" y="1180"/>
                  </a:lnTo>
                  <a:lnTo>
                    <a:pt x="61" y="932"/>
                  </a:lnTo>
                  <a:lnTo>
                    <a:pt x="0" y="516"/>
                  </a:lnTo>
                  <a:lnTo>
                    <a:pt x="244" y="124"/>
                  </a:lnTo>
                  <a:lnTo>
                    <a:pt x="745" y="0"/>
                  </a:lnTo>
                  <a:lnTo>
                    <a:pt x="1108" y="159"/>
                  </a:lnTo>
                  <a:lnTo>
                    <a:pt x="1290" y="451"/>
                  </a:lnTo>
                  <a:moveTo>
                    <a:pt x="1311" y="1035"/>
                  </a:moveTo>
                  <a:lnTo>
                    <a:pt x="1127" y="950"/>
                  </a:lnTo>
                  <a:lnTo>
                    <a:pt x="1300" y="1234"/>
                  </a:lnTo>
                  <a:lnTo>
                    <a:pt x="1008" y="1179"/>
                  </a:lnTo>
                  <a:lnTo>
                    <a:pt x="1258" y="1420"/>
                  </a:lnTo>
                  <a:moveTo>
                    <a:pt x="1311" y="688"/>
                  </a:moveTo>
                  <a:lnTo>
                    <a:pt x="1127" y="950"/>
                  </a:lnTo>
                  <a:lnTo>
                    <a:pt x="1430" y="958"/>
                  </a:lnTo>
                  <a:moveTo>
                    <a:pt x="244" y="124"/>
                  </a:moveTo>
                  <a:lnTo>
                    <a:pt x="541" y="220"/>
                  </a:lnTo>
                  <a:lnTo>
                    <a:pt x="543" y="218"/>
                  </a:lnTo>
                  <a:lnTo>
                    <a:pt x="745" y="0"/>
                  </a:lnTo>
                  <a:lnTo>
                    <a:pt x="797" y="352"/>
                  </a:lnTo>
                  <a:moveTo>
                    <a:pt x="797" y="352"/>
                  </a:moveTo>
                  <a:lnTo>
                    <a:pt x="797" y="352"/>
                  </a:lnTo>
                  <a:lnTo>
                    <a:pt x="541" y="220"/>
                  </a:lnTo>
                  <a:lnTo>
                    <a:pt x="370" y="444"/>
                  </a:lnTo>
                  <a:lnTo>
                    <a:pt x="370" y="447"/>
                  </a:lnTo>
                  <a:lnTo>
                    <a:pt x="372" y="447"/>
                  </a:lnTo>
                  <a:lnTo>
                    <a:pt x="800" y="355"/>
                  </a:lnTo>
                  <a:lnTo>
                    <a:pt x="799" y="352"/>
                  </a:lnTo>
                  <a:lnTo>
                    <a:pt x="803" y="354"/>
                  </a:lnTo>
                  <a:lnTo>
                    <a:pt x="800" y="355"/>
                  </a:lnTo>
                  <a:lnTo>
                    <a:pt x="803" y="358"/>
                  </a:lnTo>
                  <a:lnTo>
                    <a:pt x="805" y="354"/>
                  </a:lnTo>
                  <a:moveTo>
                    <a:pt x="370" y="447"/>
                  </a:moveTo>
                  <a:lnTo>
                    <a:pt x="372" y="448"/>
                  </a:lnTo>
                  <a:lnTo>
                    <a:pt x="372" y="448"/>
                  </a:lnTo>
                  <a:lnTo>
                    <a:pt x="424" y="673"/>
                  </a:lnTo>
                  <a:lnTo>
                    <a:pt x="693" y="631"/>
                  </a:lnTo>
                  <a:lnTo>
                    <a:pt x="372" y="447"/>
                  </a:lnTo>
                  <a:moveTo>
                    <a:pt x="361" y="450"/>
                  </a:moveTo>
                  <a:lnTo>
                    <a:pt x="0" y="516"/>
                  </a:lnTo>
                  <a:lnTo>
                    <a:pt x="212" y="695"/>
                  </a:lnTo>
                  <a:lnTo>
                    <a:pt x="213" y="694"/>
                  </a:lnTo>
                  <a:lnTo>
                    <a:pt x="366" y="450"/>
                  </a:lnTo>
                  <a:lnTo>
                    <a:pt x="366" y="448"/>
                  </a:lnTo>
                  <a:lnTo>
                    <a:pt x="364" y="450"/>
                  </a:lnTo>
                  <a:lnTo>
                    <a:pt x="367" y="448"/>
                  </a:lnTo>
                  <a:lnTo>
                    <a:pt x="370" y="447"/>
                  </a:lnTo>
                  <a:moveTo>
                    <a:pt x="372" y="448"/>
                  </a:moveTo>
                  <a:lnTo>
                    <a:pt x="367" y="448"/>
                  </a:lnTo>
                  <a:moveTo>
                    <a:pt x="366" y="448"/>
                  </a:moveTo>
                  <a:lnTo>
                    <a:pt x="372" y="448"/>
                  </a:lnTo>
                  <a:moveTo>
                    <a:pt x="213" y="694"/>
                  </a:moveTo>
                  <a:lnTo>
                    <a:pt x="424" y="673"/>
                  </a:lnTo>
                  <a:lnTo>
                    <a:pt x="453" y="901"/>
                  </a:lnTo>
                  <a:lnTo>
                    <a:pt x="212" y="695"/>
                  </a:lnTo>
                  <a:lnTo>
                    <a:pt x="61" y="932"/>
                  </a:lnTo>
                  <a:moveTo>
                    <a:pt x="244" y="124"/>
                  </a:moveTo>
                  <a:lnTo>
                    <a:pt x="370" y="444"/>
                  </a:lnTo>
                  <a:moveTo>
                    <a:pt x="744" y="1453"/>
                  </a:moveTo>
                  <a:lnTo>
                    <a:pt x="774" y="1179"/>
                  </a:lnTo>
                  <a:lnTo>
                    <a:pt x="564" y="1180"/>
                  </a:lnTo>
                  <a:lnTo>
                    <a:pt x="744" y="1453"/>
                  </a:lnTo>
                  <a:moveTo>
                    <a:pt x="564" y="1180"/>
                  </a:moveTo>
                  <a:lnTo>
                    <a:pt x="506" y="1416"/>
                  </a:lnTo>
                  <a:lnTo>
                    <a:pt x="744" y="1459"/>
                  </a:lnTo>
                  <a:lnTo>
                    <a:pt x="744" y="1453"/>
                  </a:lnTo>
                  <a:moveTo>
                    <a:pt x="1008" y="1179"/>
                  </a:moveTo>
                  <a:lnTo>
                    <a:pt x="805" y="941"/>
                  </a:lnTo>
                  <a:lnTo>
                    <a:pt x="774" y="1179"/>
                  </a:lnTo>
                  <a:lnTo>
                    <a:pt x="1008" y="1179"/>
                  </a:lnTo>
                  <a:lnTo>
                    <a:pt x="1127" y="950"/>
                  </a:lnTo>
                  <a:lnTo>
                    <a:pt x="805" y="941"/>
                  </a:lnTo>
                  <a:lnTo>
                    <a:pt x="454" y="904"/>
                  </a:lnTo>
                  <a:lnTo>
                    <a:pt x="446" y="915"/>
                  </a:lnTo>
                  <a:lnTo>
                    <a:pt x="564" y="1180"/>
                  </a:lnTo>
                  <a:lnTo>
                    <a:pt x="805" y="941"/>
                  </a:lnTo>
                  <a:lnTo>
                    <a:pt x="693" y="631"/>
                  </a:lnTo>
                  <a:lnTo>
                    <a:pt x="454" y="904"/>
                  </a:lnTo>
                  <a:lnTo>
                    <a:pt x="454" y="903"/>
                  </a:lnTo>
                  <a:lnTo>
                    <a:pt x="442" y="904"/>
                  </a:lnTo>
                  <a:lnTo>
                    <a:pt x="446" y="915"/>
                  </a:lnTo>
                  <a:lnTo>
                    <a:pt x="276" y="1180"/>
                  </a:lnTo>
                  <a:lnTo>
                    <a:pt x="564" y="1180"/>
                  </a:lnTo>
                  <a:moveTo>
                    <a:pt x="744" y="1459"/>
                  </a:moveTo>
                  <a:lnTo>
                    <a:pt x="1049" y="1421"/>
                  </a:lnTo>
                  <a:lnTo>
                    <a:pt x="1008" y="1179"/>
                  </a:lnTo>
                  <a:lnTo>
                    <a:pt x="744" y="1459"/>
                  </a:lnTo>
                  <a:lnTo>
                    <a:pt x="948" y="1688"/>
                  </a:lnTo>
                  <a:moveTo>
                    <a:pt x="454" y="903"/>
                  </a:moveTo>
                  <a:lnTo>
                    <a:pt x="456" y="903"/>
                  </a:lnTo>
                  <a:lnTo>
                    <a:pt x="453" y="901"/>
                  </a:lnTo>
                  <a:lnTo>
                    <a:pt x="454" y="903"/>
                  </a:lnTo>
                  <a:moveTo>
                    <a:pt x="442" y="904"/>
                  </a:moveTo>
                  <a:lnTo>
                    <a:pt x="61" y="932"/>
                  </a:lnTo>
                  <a:moveTo>
                    <a:pt x="276" y="1180"/>
                  </a:moveTo>
                  <a:lnTo>
                    <a:pt x="506" y="1416"/>
                  </a:lnTo>
                  <a:moveTo>
                    <a:pt x="709" y="1686"/>
                  </a:moveTo>
                  <a:lnTo>
                    <a:pt x="744" y="1459"/>
                  </a:lnTo>
                  <a:lnTo>
                    <a:pt x="501" y="1686"/>
                  </a:lnTo>
                  <a:lnTo>
                    <a:pt x="506" y="1416"/>
                  </a:lnTo>
                  <a:lnTo>
                    <a:pt x="309" y="1692"/>
                  </a:lnTo>
                  <a:moveTo>
                    <a:pt x="805" y="941"/>
                  </a:moveTo>
                  <a:lnTo>
                    <a:pt x="1032" y="694"/>
                  </a:lnTo>
                </a:path>
              </a:pathLst>
            </a:custGeom>
            <a:noFill/>
            <a:ln w="9525" cap="rnd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grpSp>
          <p:nvGrpSpPr>
            <p:cNvPr id="7" name="Group 4"/>
            <p:cNvGrpSpPr/>
            <p:nvPr/>
          </p:nvGrpSpPr>
          <p:grpSpPr>
            <a:xfrm>
              <a:off x="6893884" y="2267576"/>
              <a:ext cx="2337077" cy="2751595"/>
              <a:chOff x="3371851" y="1649413"/>
              <a:chExt cx="2398713" cy="2824162"/>
            </a:xfrm>
          </p:grpSpPr>
          <p:sp>
            <p:nvSpPr>
              <p:cNvPr id="15" name="Freeform: Shape 5"/>
              <p:cNvSpPr/>
              <p:nvPr/>
            </p:nvSpPr>
            <p:spPr bwMode="auto">
              <a:xfrm>
                <a:off x="3775076" y="1862138"/>
                <a:ext cx="130175" cy="130175"/>
              </a:xfrm>
              <a:custGeom>
                <a:avLst/>
                <a:gdLst/>
                <a:ahLst/>
                <a:cxnLst>
                  <a:cxn ang="0">
                    <a:pos x="46" y="46"/>
                  </a:cxn>
                  <a:cxn ang="0">
                    <a:pos x="27" y="54"/>
                  </a:cxn>
                  <a:cxn ang="0">
                    <a:pos x="8" y="46"/>
                  </a:cxn>
                  <a:cxn ang="0">
                    <a:pos x="0" y="27"/>
                  </a:cxn>
                  <a:cxn ang="0">
                    <a:pos x="8" y="8"/>
                  </a:cxn>
                  <a:cxn ang="0">
                    <a:pos x="27" y="0"/>
                  </a:cxn>
                  <a:cxn ang="0">
                    <a:pos x="46" y="8"/>
                  </a:cxn>
                  <a:cxn ang="0">
                    <a:pos x="54" y="27"/>
                  </a:cxn>
                  <a:cxn ang="0">
                    <a:pos x="46" y="46"/>
                  </a:cxn>
                </a:cxnLst>
                <a:rect l="0" t="0" r="r" b="b"/>
                <a:pathLst>
                  <a:path w="54" h="54">
                    <a:moveTo>
                      <a:pt x="46" y="46"/>
                    </a:moveTo>
                    <a:cubicBezTo>
                      <a:pt x="41" y="51"/>
                      <a:pt x="34" y="54"/>
                      <a:pt x="27" y="54"/>
                    </a:cubicBezTo>
                    <a:cubicBezTo>
                      <a:pt x="20" y="54"/>
                      <a:pt x="13" y="51"/>
                      <a:pt x="8" y="46"/>
                    </a:cubicBezTo>
                    <a:cubicBezTo>
                      <a:pt x="3" y="41"/>
                      <a:pt x="0" y="34"/>
                      <a:pt x="0" y="27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7" y="0"/>
                    </a:cubicBezTo>
                    <a:cubicBezTo>
                      <a:pt x="34" y="0"/>
                      <a:pt x="41" y="3"/>
                      <a:pt x="46" y="8"/>
                    </a:cubicBezTo>
                    <a:cubicBezTo>
                      <a:pt x="51" y="13"/>
                      <a:pt x="54" y="20"/>
                      <a:pt x="54" y="27"/>
                    </a:cubicBezTo>
                    <a:cubicBezTo>
                      <a:pt x="54" y="34"/>
                      <a:pt x="51" y="41"/>
                      <a:pt x="46" y="4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16" name="Freeform: Shape 6"/>
              <p:cNvSpPr/>
              <p:nvPr/>
            </p:nvSpPr>
            <p:spPr bwMode="auto">
              <a:xfrm>
                <a:off x="4518026" y="1649413"/>
                <a:ext cx="188913" cy="188912"/>
              </a:xfrm>
              <a:custGeom>
                <a:avLst/>
                <a:gdLst/>
                <a:ahLst/>
                <a:cxnLst>
                  <a:cxn ang="0">
                    <a:pos x="11" y="11"/>
                  </a:cxn>
                  <a:cxn ang="0">
                    <a:pos x="39" y="0"/>
                  </a:cxn>
                  <a:cxn ang="0">
                    <a:pos x="66" y="11"/>
                  </a:cxn>
                  <a:cxn ang="0">
                    <a:pos x="78" y="39"/>
                  </a:cxn>
                  <a:cxn ang="0">
                    <a:pos x="66" y="66"/>
                  </a:cxn>
                  <a:cxn ang="0">
                    <a:pos x="39" y="78"/>
                  </a:cxn>
                  <a:cxn ang="0">
                    <a:pos x="11" y="66"/>
                  </a:cxn>
                  <a:cxn ang="0">
                    <a:pos x="0" y="39"/>
                  </a:cxn>
                  <a:cxn ang="0">
                    <a:pos x="11" y="11"/>
                  </a:cxn>
                </a:cxnLst>
                <a:rect l="0" t="0" r="r" b="b"/>
                <a:pathLst>
                  <a:path w="78" h="78">
                    <a:moveTo>
                      <a:pt x="11" y="11"/>
                    </a:moveTo>
                    <a:cubicBezTo>
                      <a:pt x="19" y="4"/>
                      <a:pt x="28" y="0"/>
                      <a:pt x="39" y="0"/>
                    </a:cubicBezTo>
                    <a:cubicBezTo>
                      <a:pt x="50" y="0"/>
                      <a:pt x="59" y="4"/>
                      <a:pt x="66" y="11"/>
                    </a:cubicBezTo>
                    <a:cubicBezTo>
                      <a:pt x="74" y="19"/>
                      <a:pt x="78" y="28"/>
                      <a:pt x="78" y="39"/>
                    </a:cubicBezTo>
                    <a:cubicBezTo>
                      <a:pt x="78" y="50"/>
                      <a:pt x="74" y="59"/>
                      <a:pt x="66" y="66"/>
                    </a:cubicBezTo>
                    <a:cubicBezTo>
                      <a:pt x="59" y="74"/>
                      <a:pt x="50" y="78"/>
                      <a:pt x="39" y="78"/>
                    </a:cubicBezTo>
                    <a:cubicBezTo>
                      <a:pt x="28" y="78"/>
                      <a:pt x="19" y="74"/>
                      <a:pt x="11" y="66"/>
                    </a:cubicBezTo>
                    <a:cubicBezTo>
                      <a:pt x="4" y="59"/>
                      <a:pt x="0" y="50"/>
                      <a:pt x="0" y="39"/>
                    </a:cubicBezTo>
                    <a:cubicBezTo>
                      <a:pt x="0" y="28"/>
                      <a:pt x="4" y="19"/>
                      <a:pt x="11" y="1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17" name="Freeform: Shape 7"/>
              <p:cNvSpPr/>
              <p:nvPr/>
            </p:nvSpPr>
            <p:spPr bwMode="auto">
              <a:xfrm>
                <a:off x="4252913" y="2024063"/>
                <a:ext cx="107950" cy="106362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  <a:cxn ang="0">
                    <a:pos x="0" y="22"/>
                  </a:cxn>
                  <a:cxn ang="0">
                    <a:pos x="6" y="6"/>
                  </a:cxn>
                </a:cxnLst>
                <a:rect l="0" t="0" r="r" b="b"/>
                <a:pathLst>
                  <a:path w="44" h="44">
                    <a:moveTo>
                      <a:pt x="6" y="6"/>
                    </a:move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18" name="Freeform: Shape 8"/>
              <p:cNvSpPr/>
              <p:nvPr/>
            </p:nvSpPr>
            <p:spPr bwMode="auto">
              <a:xfrm>
                <a:off x="5154613" y="1927225"/>
                <a:ext cx="106363" cy="106362"/>
              </a:xfrm>
              <a:custGeom>
                <a:avLst/>
                <a:gdLst/>
                <a:ahLst/>
                <a:cxnLst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  <a:cxn ang="0">
                    <a:pos x="0" y="22"/>
                  </a:cxn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  <a:cxn ang="0">
                    <a:pos x="44" y="22"/>
                  </a:cxn>
                </a:cxnLst>
                <a:rect l="0" t="0" r="r" b="b"/>
                <a:pathLst>
                  <a:path w="44" h="44">
                    <a:moveTo>
                      <a:pt x="44" y="22"/>
                    </a:move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19" name="Freeform: Shape 9"/>
              <p:cNvSpPr/>
              <p:nvPr/>
            </p:nvSpPr>
            <p:spPr bwMode="auto">
              <a:xfrm>
                <a:off x="5095876" y="2333625"/>
                <a:ext cx="106363" cy="106362"/>
              </a:xfrm>
              <a:custGeom>
                <a:avLst/>
                <a:gdLst/>
                <a:ahLst/>
                <a:cxnLst>
                  <a:cxn ang="0">
                    <a:pos x="6" y="37"/>
                  </a:cxn>
                  <a:cxn ang="0">
                    <a:pos x="0" y="22"/>
                  </a:cxn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</a:cxnLst>
                <a:rect l="0" t="0" r="r" b="b"/>
                <a:pathLst>
                  <a:path w="44" h="44">
                    <a:moveTo>
                      <a:pt x="6" y="37"/>
                    </a:move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20" name="Freeform: Shape 10"/>
              <p:cNvSpPr/>
              <p:nvPr/>
            </p:nvSpPr>
            <p:spPr bwMode="auto">
              <a:xfrm>
                <a:off x="5483226" y="2774950"/>
                <a:ext cx="106363" cy="10636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  <a:cxn ang="0">
                    <a:pos x="0" y="22"/>
                  </a:cxn>
                </a:cxnLst>
                <a:rect l="0" t="0" r="r" b="b"/>
                <a:pathLst>
                  <a:path w="44" h="44">
                    <a:moveTo>
                      <a:pt x="0" y="22"/>
                    </a:move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ubicBezTo>
                      <a:pt x="2" y="33"/>
                      <a:pt x="0" y="28"/>
                      <a:pt x="0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21" name="Freeform: Shape 11"/>
              <p:cNvSpPr/>
              <p:nvPr/>
            </p:nvSpPr>
            <p:spPr bwMode="auto">
              <a:xfrm>
                <a:off x="5035551" y="2774950"/>
                <a:ext cx="106363" cy="106362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  <a:cxn ang="0">
                    <a:pos x="0" y="22"/>
                  </a:cxn>
                  <a:cxn ang="0">
                    <a:pos x="6" y="6"/>
                  </a:cxn>
                </a:cxnLst>
                <a:rect l="0" t="0" r="r" b="b"/>
                <a:pathLst>
                  <a:path w="44" h="44">
                    <a:moveTo>
                      <a:pt x="6" y="6"/>
                    </a:move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22" name="Freeform: Shape 12"/>
              <p:cNvSpPr/>
              <p:nvPr/>
            </p:nvSpPr>
            <p:spPr bwMode="auto">
              <a:xfrm>
                <a:off x="3730626" y="2779713"/>
                <a:ext cx="106363" cy="106362"/>
              </a:xfrm>
              <a:custGeom>
                <a:avLst/>
                <a:gdLst/>
                <a:ahLst/>
                <a:cxnLst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  <a:cxn ang="0">
                    <a:pos x="0" y="22"/>
                  </a:cxn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</a:cxnLst>
                <a:rect l="0" t="0" r="r" b="b"/>
                <a:pathLst>
                  <a:path w="44" h="44">
                    <a:moveTo>
                      <a:pt x="38" y="6"/>
                    </a:move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25" name="Freeform: Shape 13"/>
              <p:cNvSpPr/>
              <p:nvPr/>
            </p:nvSpPr>
            <p:spPr bwMode="auto">
              <a:xfrm>
                <a:off x="4067176" y="2743200"/>
                <a:ext cx="106363" cy="106362"/>
              </a:xfrm>
              <a:custGeom>
                <a:avLst/>
                <a:gdLst/>
                <a:ahLst/>
                <a:cxnLst>
                  <a:cxn ang="0">
                    <a:pos x="6" y="37"/>
                  </a:cxn>
                  <a:cxn ang="0">
                    <a:pos x="0" y="22"/>
                  </a:cxn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</a:cxnLst>
                <a:rect l="0" t="0" r="r" b="b"/>
                <a:pathLst>
                  <a:path w="44" h="44">
                    <a:moveTo>
                      <a:pt x="6" y="37"/>
                    </a:move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26" name="Freeform: Shape 14"/>
              <p:cNvSpPr/>
              <p:nvPr/>
            </p:nvSpPr>
            <p:spPr bwMode="auto">
              <a:xfrm>
                <a:off x="4638676" y="3135313"/>
                <a:ext cx="174625" cy="174625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1" y="10"/>
                  </a:cxn>
                  <a:cxn ang="0">
                    <a:pos x="36" y="0"/>
                  </a:cxn>
                  <a:cxn ang="0">
                    <a:pos x="62" y="10"/>
                  </a:cxn>
                  <a:cxn ang="0">
                    <a:pos x="72" y="36"/>
                  </a:cxn>
                  <a:cxn ang="0">
                    <a:pos x="62" y="61"/>
                  </a:cxn>
                  <a:cxn ang="0">
                    <a:pos x="36" y="72"/>
                  </a:cxn>
                  <a:cxn ang="0">
                    <a:pos x="11" y="61"/>
                  </a:cxn>
                  <a:cxn ang="0">
                    <a:pos x="0" y="36"/>
                  </a:cxn>
                </a:cxnLst>
                <a:rect l="0" t="0" r="r" b="b"/>
                <a:pathLst>
                  <a:path w="72" h="72">
                    <a:moveTo>
                      <a:pt x="0" y="36"/>
                    </a:moveTo>
                    <a:cubicBezTo>
                      <a:pt x="0" y="26"/>
                      <a:pt x="4" y="17"/>
                      <a:pt x="11" y="10"/>
                    </a:cubicBezTo>
                    <a:cubicBezTo>
                      <a:pt x="18" y="3"/>
                      <a:pt x="26" y="0"/>
                      <a:pt x="36" y="0"/>
                    </a:cubicBezTo>
                    <a:cubicBezTo>
                      <a:pt x="46" y="0"/>
                      <a:pt x="55" y="3"/>
                      <a:pt x="62" y="10"/>
                    </a:cubicBezTo>
                    <a:cubicBezTo>
                      <a:pt x="69" y="17"/>
                      <a:pt x="72" y="26"/>
                      <a:pt x="72" y="36"/>
                    </a:cubicBezTo>
                    <a:cubicBezTo>
                      <a:pt x="72" y="46"/>
                      <a:pt x="69" y="54"/>
                      <a:pt x="62" y="61"/>
                    </a:cubicBezTo>
                    <a:cubicBezTo>
                      <a:pt x="55" y="68"/>
                      <a:pt x="46" y="72"/>
                      <a:pt x="36" y="72"/>
                    </a:cubicBezTo>
                    <a:cubicBezTo>
                      <a:pt x="26" y="72"/>
                      <a:pt x="18" y="68"/>
                      <a:pt x="11" y="61"/>
                    </a:cubicBezTo>
                    <a:cubicBezTo>
                      <a:pt x="4" y="54"/>
                      <a:pt x="0" y="46"/>
                      <a:pt x="0" y="3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27" name="Freeform: Shape 15"/>
              <p:cNvSpPr/>
              <p:nvPr/>
            </p:nvSpPr>
            <p:spPr bwMode="auto">
              <a:xfrm>
                <a:off x="5183188" y="3182938"/>
                <a:ext cx="106363" cy="107950"/>
              </a:xfrm>
              <a:custGeom>
                <a:avLst/>
                <a:gdLst/>
                <a:ahLst/>
                <a:cxnLst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  <a:cxn ang="0">
                    <a:pos x="0" y="22"/>
                  </a:cxn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</a:cxnLst>
                <a:rect l="0" t="0" r="r" b="b"/>
                <a:pathLst>
                  <a:path w="44" h="44">
                    <a:moveTo>
                      <a:pt x="38" y="6"/>
                    </a:move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28" name="Freeform: Shape 16"/>
              <p:cNvSpPr/>
              <p:nvPr/>
            </p:nvSpPr>
            <p:spPr bwMode="auto">
              <a:xfrm>
                <a:off x="5491163" y="3333750"/>
                <a:ext cx="76200" cy="77787"/>
              </a:xfrm>
              <a:custGeom>
                <a:avLst/>
                <a:gdLst/>
                <a:ahLst/>
                <a:cxnLst>
                  <a:cxn ang="0">
                    <a:pos x="5" y="27"/>
                  </a:cxn>
                  <a:cxn ang="0">
                    <a:pos x="0" y="16"/>
                  </a:cxn>
                  <a:cxn ang="0">
                    <a:pos x="5" y="4"/>
                  </a:cxn>
                  <a:cxn ang="0">
                    <a:pos x="16" y="0"/>
                  </a:cxn>
                  <a:cxn ang="0">
                    <a:pos x="27" y="4"/>
                  </a:cxn>
                  <a:cxn ang="0">
                    <a:pos x="32" y="16"/>
                  </a:cxn>
                  <a:cxn ang="0">
                    <a:pos x="27" y="27"/>
                  </a:cxn>
                  <a:cxn ang="0">
                    <a:pos x="16" y="32"/>
                  </a:cxn>
                  <a:cxn ang="0">
                    <a:pos x="5" y="27"/>
                  </a:cxn>
                </a:cxnLst>
                <a:rect l="0" t="0" r="r" b="b"/>
                <a:pathLst>
                  <a:path w="32" h="32">
                    <a:moveTo>
                      <a:pt x="5" y="27"/>
                    </a:moveTo>
                    <a:cubicBezTo>
                      <a:pt x="1" y="24"/>
                      <a:pt x="0" y="20"/>
                      <a:pt x="0" y="16"/>
                    </a:cubicBezTo>
                    <a:cubicBezTo>
                      <a:pt x="0" y="11"/>
                      <a:pt x="1" y="8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0" y="8"/>
                      <a:pt x="32" y="11"/>
                      <a:pt x="32" y="16"/>
                    </a:cubicBezTo>
                    <a:cubicBezTo>
                      <a:pt x="32" y="20"/>
                      <a:pt x="30" y="24"/>
                      <a:pt x="27" y="27"/>
                    </a:cubicBezTo>
                    <a:cubicBezTo>
                      <a:pt x="24" y="30"/>
                      <a:pt x="20" y="32"/>
                      <a:pt x="16" y="32"/>
                    </a:cubicBezTo>
                    <a:cubicBezTo>
                      <a:pt x="12" y="32"/>
                      <a:pt x="8" y="30"/>
                      <a:pt x="5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29" name="Freeform: Shape 17"/>
              <p:cNvSpPr/>
              <p:nvPr/>
            </p:nvSpPr>
            <p:spPr bwMode="auto">
              <a:xfrm>
                <a:off x="3490913" y="3154363"/>
                <a:ext cx="106363" cy="10636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  <a:cxn ang="0">
                    <a:pos x="0" y="22"/>
                  </a:cxn>
                </a:cxnLst>
                <a:rect l="0" t="0" r="r" b="b"/>
                <a:pathLst>
                  <a:path w="44" h="44">
                    <a:moveTo>
                      <a:pt x="0" y="22"/>
                    </a:move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ubicBezTo>
                      <a:pt x="2" y="33"/>
                      <a:pt x="0" y="28"/>
                      <a:pt x="0" y="2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30" name="Freeform: Shape 18"/>
              <p:cNvSpPr/>
              <p:nvPr/>
            </p:nvSpPr>
            <p:spPr bwMode="auto">
              <a:xfrm>
                <a:off x="3810001" y="3529013"/>
                <a:ext cx="147638" cy="147637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52" y="9"/>
                  </a:cxn>
                  <a:cxn ang="0">
                    <a:pos x="61" y="30"/>
                  </a:cxn>
                  <a:cxn ang="0">
                    <a:pos x="52" y="52"/>
                  </a:cxn>
                  <a:cxn ang="0">
                    <a:pos x="31" y="61"/>
                  </a:cxn>
                  <a:cxn ang="0">
                    <a:pos x="9" y="52"/>
                  </a:cxn>
                  <a:cxn ang="0">
                    <a:pos x="0" y="30"/>
                  </a:cxn>
                  <a:cxn ang="0">
                    <a:pos x="9" y="9"/>
                  </a:cxn>
                  <a:cxn ang="0">
                    <a:pos x="31" y="0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cubicBezTo>
                      <a:pt x="39" y="0"/>
                      <a:pt x="46" y="3"/>
                      <a:pt x="52" y="9"/>
                    </a:cubicBezTo>
                    <a:cubicBezTo>
                      <a:pt x="58" y="15"/>
                      <a:pt x="61" y="22"/>
                      <a:pt x="61" y="30"/>
                    </a:cubicBezTo>
                    <a:cubicBezTo>
                      <a:pt x="61" y="39"/>
                      <a:pt x="58" y="46"/>
                      <a:pt x="52" y="52"/>
                    </a:cubicBezTo>
                    <a:cubicBezTo>
                      <a:pt x="46" y="58"/>
                      <a:pt x="39" y="61"/>
                      <a:pt x="31" y="61"/>
                    </a:cubicBezTo>
                    <a:cubicBezTo>
                      <a:pt x="22" y="61"/>
                      <a:pt x="15" y="58"/>
                      <a:pt x="9" y="52"/>
                    </a:cubicBezTo>
                    <a:cubicBezTo>
                      <a:pt x="3" y="46"/>
                      <a:pt x="0" y="39"/>
                      <a:pt x="0" y="30"/>
                    </a:cubicBezTo>
                    <a:cubicBezTo>
                      <a:pt x="0" y="22"/>
                      <a:pt x="3" y="15"/>
                      <a:pt x="9" y="9"/>
                    </a:cubicBezTo>
                    <a:cubicBezTo>
                      <a:pt x="15" y="3"/>
                      <a:pt x="22" y="0"/>
                      <a:pt x="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31" name="Freeform: Shape 19"/>
              <p:cNvSpPr/>
              <p:nvPr/>
            </p:nvSpPr>
            <p:spPr bwMode="auto">
              <a:xfrm>
                <a:off x="4268788" y="3529013"/>
                <a:ext cx="147638" cy="147637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52" y="9"/>
                  </a:cxn>
                  <a:cxn ang="0">
                    <a:pos x="61" y="30"/>
                  </a:cxn>
                  <a:cxn ang="0">
                    <a:pos x="52" y="52"/>
                  </a:cxn>
                  <a:cxn ang="0">
                    <a:pos x="31" y="61"/>
                  </a:cxn>
                  <a:cxn ang="0">
                    <a:pos x="9" y="52"/>
                  </a:cxn>
                  <a:cxn ang="0">
                    <a:pos x="0" y="30"/>
                  </a:cxn>
                  <a:cxn ang="0">
                    <a:pos x="9" y="9"/>
                  </a:cxn>
                  <a:cxn ang="0">
                    <a:pos x="31" y="0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cubicBezTo>
                      <a:pt x="39" y="0"/>
                      <a:pt x="46" y="3"/>
                      <a:pt x="52" y="9"/>
                    </a:cubicBezTo>
                    <a:cubicBezTo>
                      <a:pt x="58" y="15"/>
                      <a:pt x="61" y="22"/>
                      <a:pt x="61" y="30"/>
                    </a:cubicBezTo>
                    <a:cubicBezTo>
                      <a:pt x="61" y="39"/>
                      <a:pt x="58" y="46"/>
                      <a:pt x="52" y="52"/>
                    </a:cubicBezTo>
                    <a:cubicBezTo>
                      <a:pt x="46" y="58"/>
                      <a:pt x="39" y="61"/>
                      <a:pt x="31" y="61"/>
                    </a:cubicBezTo>
                    <a:cubicBezTo>
                      <a:pt x="22" y="61"/>
                      <a:pt x="15" y="58"/>
                      <a:pt x="9" y="52"/>
                    </a:cubicBezTo>
                    <a:cubicBezTo>
                      <a:pt x="3" y="46"/>
                      <a:pt x="0" y="39"/>
                      <a:pt x="0" y="30"/>
                    </a:cubicBezTo>
                    <a:cubicBezTo>
                      <a:pt x="0" y="22"/>
                      <a:pt x="3" y="15"/>
                      <a:pt x="9" y="9"/>
                    </a:cubicBezTo>
                    <a:cubicBezTo>
                      <a:pt x="15" y="3"/>
                      <a:pt x="22" y="0"/>
                      <a:pt x="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32" name="Freeform: Shape 20"/>
              <p:cNvSpPr/>
              <p:nvPr/>
            </p:nvSpPr>
            <p:spPr bwMode="auto">
              <a:xfrm>
                <a:off x="4081463" y="3079750"/>
                <a:ext cx="171450" cy="171450"/>
              </a:xfrm>
              <a:custGeom>
                <a:avLst/>
                <a:gdLst/>
                <a:ahLst/>
                <a:cxnLst>
                  <a:cxn ang="0">
                    <a:pos x="61" y="10"/>
                  </a:cxn>
                  <a:cxn ang="0">
                    <a:pos x="71" y="35"/>
                  </a:cxn>
                  <a:cxn ang="0">
                    <a:pos x="61" y="60"/>
                  </a:cxn>
                  <a:cxn ang="0">
                    <a:pos x="36" y="71"/>
                  </a:cxn>
                  <a:cxn ang="0">
                    <a:pos x="10" y="60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6" y="0"/>
                  </a:cxn>
                  <a:cxn ang="0">
                    <a:pos x="61" y="10"/>
                  </a:cxn>
                </a:cxnLst>
                <a:rect l="0" t="0" r="r" b="b"/>
                <a:pathLst>
                  <a:path w="71" h="71">
                    <a:moveTo>
                      <a:pt x="61" y="10"/>
                    </a:moveTo>
                    <a:cubicBezTo>
                      <a:pt x="68" y="17"/>
                      <a:pt x="71" y="26"/>
                      <a:pt x="71" y="35"/>
                    </a:cubicBezTo>
                    <a:cubicBezTo>
                      <a:pt x="71" y="45"/>
                      <a:pt x="68" y="54"/>
                      <a:pt x="61" y="60"/>
                    </a:cubicBezTo>
                    <a:cubicBezTo>
                      <a:pt x="54" y="68"/>
                      <a:pt x="45" y="71"/>
                      <a:pt x="36" y="71"/>
                    </a:cubicBezTo>
                    <a:cubicBezTo>
                      <a:pt x="26" y="71"/>
                      <a:pt x="17" y="68"/>
                      <a:pt x="10" y="60"/>
                    </a:cubicBezTo>
                    <a:cubicBezTo>
                      <a:pt x="3" y="54"/>
                      <a:pt x="0" y="45"/>
                      <a:pt x="0" y="35"/>
                    </a:cubicBezTo>
                    <a:cubicBezTo>
                      <a:pt x="0" y="26"/>
                      <a:pt x="3" y="17"/>
                      <a:pt x="10" y="10"/>
                    </a:cubicBezTo>
                    <a:cubicBezTo>
                      <a:pt x="17" y="3"/>
                      <a:pt x="26" y="0"/>
                      <a:pt x="36" y="0"/>
                    </a:cubicBezTo>
                    <a:cubicBezTo>
                      <a:pt x="45" y="0"/>
                      <a:pt x="54" y="3"/>
                      <a:pt x="61" y="1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33" name="Freeform: Shape 21"/>
              <p:cNvSpPr/>
              <p:nvPr/>
            </p:nvSpPr>
            <p:spPr bwMode="auto">
              <a:xfrm>
                <a:off x="5405438" y="3943350"/>
                <a:ext cx="77788" cy="7778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5" y="4"/>
                  </a:cxn>
                  <a:cxn ang="0">
                    <a:pos x="16" y="0"/>
                  </a:cxn>
                  <a:cxn ang="0">
                    <a:pos x="27" y="4"/>
                  </a:cxn>
                  <a:cxn ang="0">
                    <a:pos x="32" y="16"/>
                  </a:cxn>
                  <a:cxn ang="0">
                    <a:pos x="27" y="27"/>
                  </a:cxn>
                  <a:cxn ang="0">
                    <a:pos x="16" y="32"/>
                  </a:cxn>
                  <a:cxn ang="0">
                    <a:pos x="5" y="27"/>
                  </a:cxn>
                  <a:cxn ang="0">
                    <a:pos x="0" y="16"/>
                  </a:cxn>
                </a:cxnLst>
                <a:rect l="0" t="0" r="r" b="b"/>
                <a:pathLst>
                  <a:path w="32" h="32">
                    <a:moveTo>
                      <a:pt x="0" y="16"/>
                    </a:moveTo>
                    <a:cubicBezTo>
                      <a:pt x="0" y="11"/>
                      <a:pt x="2" y="8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0" y="8"/>
                      <a:pt x="32" y="11"/>
                      <a:pt x="32" y="16"/>
                    </a:cubicBezTo>
                    <a:cubicBezTo>
                      <a:pt x="32" y="20"/>
                      <a:pt x="30" y="24"/>
                      <a:pt x="27" y="27"/>
                    </a:cubicBezTo>
                    <a:cubicBezTo>
                      <a:pt x="24" y="30"/>
                      <a:pt x="20" y="32"/>
                      <a:pt x="16" y="32"/>
                    </a:cubicBezTo>
                    <a:cubicBezTo>
                      <a:pt x="12" y="32"/>
                      <a:pt x="8" y="30"/>
                      <a:pt x="5" y="27"/>
                    </a:cubicBezTo>
                    <a:cubicBezTo>
                      <a:pt x="2" y="24"/>
                      <a:pt x="0" y="20"/>
                      <a:pt x="0" y="1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34" name="Freeform: Shape 22"/>
              <p:cNvSpPr/>
              <p:nvPr/>
            </p:nvSpPr>
            <p:spPr bwMode="auto">
              <a:xfrm>
                <a:off x="4638676" y="3560763"/>
                <a:ext cx="77788" cy="77787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6" y="0"/>
                  </a:cxn>
                  <a:cxn ang="0">
                    <a:pos x="27" y="4"/>
                  </a:cxn>
                  <a:cxn ang="0">
                    <a:pos x="32" y="16"/>
                  </a:cxn>
                  <a:cxn ang="0">
                    <a:pos x="27" y="27"/>
                  </a:cxn>
                  <a:cxn ang="0">
                    <a:pos x="16" y="32"/>
                  </a:cxn>
                  <a:cxn ang="0">
                    <a:pos x="5" y="27"/>
                  </a:cxn>
                  <a:cxn ang="0">
                    <a:pos x="0" y="16"/>
                  </a:cxn>
                  <a:cxn ang="0">
                    <a:pos x="5" y="4"/>
                  </a:cxn>
                </a:cxnLst>
                <a:rect l="0" t="0" r="r" b="b"/>
                <a:pathLst>
                  <a:path w="32" h="32">
                    <a:moveTo>
                      <a:pt x="5" y="4"/>
                    </a:move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0" y="8"/>
                      <a:pt x="32" y="11"/>
                      <a:pt x="32" y="16"/>
                    </a:cubicBezTo>
                    <a:cubicBezTo>
                      <a:pt x="32" y="20"/>
                      <a:pt x="30" y="24"/>
                      <a:pt x="27" y="27"/>
                    </a:cubicBezTo>
                    <a:cubicBezTo>
                      <a:pt x="24" y="30"/>
                      <a:pt x="20" y="32"/>
                      <a:pt x="16" y="32"/>
                    </a:cubicBezTo>
                    <a:cubicBezTo>
                      <a:pt x="12" y="32"/>
                      <a:pt x="8" y="30"/>
                      <a:pt x="5" y="27"/>
                    </a:cubicBezTo>
                    <a:cubicBezTo>
                      <a:pt x="2" y="24"/>
                      <a:pt x="0" y="20"/>
                      <a:pt x="0" y="16"/>
                    </a:cubicBezTo>
                    <a:cubicBezTo>
                      <a:pt x="0" y="11"/>
                      <a:pt x="2" y="8"/>
                      <a:pt x="5" y="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35" name="Freeform: Shape 23"/>
              <p:cNvSpPr/>
              <p:nvPr/>
            </p:nvSpPr>
            <p:spPr bwMode="auto">
              <a:xfrm>
                <a:off x="4984751" y="3536950"/>
                <a:ext cx="125413" cy="125412"/>
              </a:xfrm>
              <a:custGeom>
                <a:avLst/>
                <a:gdLst/>
                <a:ahLst/>
                <a:cxnLst>
                  <a:cxn ang="0">
                    <a:pos x="44" y="7"/>
                  </a:cxn>
                  <a:cxn ang="0">
                    <a:pos x="52" y="26"/>
                  </a:cxn>
                  <a:cxn ang="0">
                    <a:pos x="44" y="44"/>
                  </a:cxn>
                  <a:cxn ang="0">
                    <a:pos x="26" y="52"/>
                  </a:cxn>
                  <a:cxn ang="0">
                    <a:pos x="7" y="44"/>
                  </a:cxn>
                  <a:cxn ang="0">
                    <a:pos x="0" y="26"/>
                  </a:cxn>
                  <a:cxn ang="0">
                    <a:pos x="7" y="7"/>
                  </a:cxn>
                  <a:cxn ang="0">
                    <a:pos x="26" y="0"/>
                  </a:cxn>
                  <a:cxn ang="0">
                    <a:pos x="44" y="7"/>
                  </a:cxn>
                </a:cxnLst>
                <a:rect l="0" t="0" r="r" b="b"/>
                <a:pathLst>
                  <a:path w="52" h="52">
                    <a:moveTo>
                      <a:pt x="44" y="7"/>
                    </a:moveTo>
                    <a:cubicBezTo>
                      <a:pt x="49" y="12"/>
                      <a:pt x="52" y="19"/>
                      <a:pt x="52" y="26"/>
                    </a:cubicBezTo>
                    <a:cubicBezTo>
                      <a:pt x="52" y="33"/>
                      <a:pt x="49" y="39"/>
                      <a:pt x="44" y="44"/>
                    </a:cubicBezTo>
                    <a:cubicBezTo>
                      <a:pt x="39" y="49"/>
                      <a:pt x="33" y="52"/>
                      <a:pt x="26" y="52"/>
                    </a:cubicBezTo>
                    <a:cubicBezTo>
                      <a:pt x="19" y="52"/>
                      <a:pt x="13" y="49"/>
                      <a:pt x="7" y="44"/>
                    </a:cubicBezTo>
                    <a:cubicBezTo>
                      <a:pt x="2" y="39"/>
                      <a:pt x="0" y="33"/>
                      <a:pt x="0" y="26"/>
                    </a:cubicBezTo>
                    <a:cubicBezTo>
                      <a:pt x="0" y="19"/>
                      <a:pt x="2" y="12"/>
                      <a:pt x="7" y="7"/>
                    </a:cubicBezTo>
                    <a:cubicBezTo>
                      <a:pt x="13" y="2"/>
                      <a:pt x="19" y="0"/>
                      <a:pt x="26" y="0"/>
                    </a:cubicBezTo>
                    <a:cubicBezTo>
                      <a:pt x="33" y="0"/>
                      <a:pt x="39" y="2"/>
                      <a:pt x="44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36" name="Freeform: Shape 24"/>
              <p:cNvSpPr/>
              <p:nvPr/>
            </p:nvSpPr>
            <p:spPr bwMode="auto">
              <a:xfrm>
                <a:off x="5049838" y="3921125"/>
                <a:ext cx="125413" cy="127000"/>
              </a:xfrm>
              <a:custGeom>
                <a:avLst/>
                <a:gdLst/>
                <a:ahLst/>
                <a:cxnLst>
                  <a:cxn ang="0">
                    <a:pos x="44" y="44"/>
                  </a:cxn>
                  <a:cxn ang="0">
                    <a:pos x="26" y="52"/>
                  </a:cxn>
                  <a:cxn ang="0">
                    <a:pos x="7" y="44"/>
                  </a:cxn>
                  <a:cxn ang="0">
                    <a:pos x="0" y="26"/>
                  </a:cxn>
                  <a:cxn ang="0">
                    <a:pos x="7" y="7"/>
                  </a:cxn>
                  <a:cxn ang="0">
                    <a:pos x="26" y="0"/>
                  </a:cxn>
                  <a:cxn ang="0">
                    <a:pos x="44" y="7"/>
                  </a:cxn>
                  <a:cxn ang="0">
                    <a:pos x="52" y="26"/>
                  </a:cxn>
                  <a:cxn ang="0">
                    <a:pos x="44" y="44"/>
                  </a:cxn>
                </a:cxnLst>
                <a:rect l="0" t="0" r="r" b="b"/>
                <a:pathLst>
                  <a:path w="52" h="52">
                    <a:moveTo>
                      <a:pt x="44" y="44"/>
                    </a:moveTo>
                    <a:cubicBezTo>
                      <a:pt x="39" y="49"/>
                      <a:pt x="33" y="52"/>
                      <a:pt x="26" y="52"/>
                    </a:cubicBezTo>
                    <a:cubicBezTo>
                      <a:pt x="19" y="52"/>
                      <a:pt x="13" y="49"/>
                      <a:pt x="7" y="44"/>
                    </a:cubicBezTo>
                    <a:cubicBezTo>
                      <a:pt x="2" y="39"/>
                      <a:pt x="0" y="33"/>
                      <a:pt x="0" y="26"/>
                    </a:cubicBezTo>
                    <a:cubicBezTo>
                      <a:pt x="0" y="19"/>
                      <a:pt x="2" y="12"/>
                      <a:pt x="7" y="7"/>
                    </a:cubicBezTo>
                    <a:cubicBezTo>
                      <a:pt x="13" y="2"/>
                      <a:pt x="19" y="0"/>
                      <a:pt x="26" y="0"/>
                    </a:cubicBezTo>
                    <a:cubicBezTo>
                      <a:pt x="33" y="0"/>
                      <a:pt x="39" y="2"/>
                      <a:pt x="44" y="7"/>
                    </a:cubicBezTo>
                    <a:cubicBezTo>
                      <a:pt x="49" y="12"/>
                      <a:pt x="52" y="19"/>
                      <a:pt x="52" y="26"/>
                    </a:cubicBezTo>
                    <a:cubicBezTo>
                      <a:pt x="52" y="33"/>
                      <a:pt x="49" y="39"/>
                      <a:pt x="44" y="4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37" name="Freeform: Shape 25"/>
              <p:cNvSpPr/>
              <p:nvPr/>
            </p:nvSpPr>
            <p:spPr bwMode="auto">
              <a:xfrm>
                <a:off x="4551363" y="3967163"/>
                <a:ext cx="155575" cy="155575"/>
              </a:xfrm>
              <a:custGeom>
                <a:avLst/>
                <a:gdLst/>
                <a:ahLst/>
                <a:cxnLst>
                  <a:cxn ang="0">
                    <a:pos x="32" y="64"/>
                  </a:cxn>
                  <a:cxn ang="0">
                    <a:pos x="9" y="54"/>
                  </a:cxn>
                  <a:cxn ang="0">
                    <a:pos x="0" y="32"/>
                  </a:cxn>
                  <a:cxn ang="0">
                    <a:pos x="9" y="9"/>
                  </a:cxn>
                  <a:cxn ang="0">
                    <a:pos x="32" y="0"/>
                  </a:cxn>
                  <a:cxn ang="0">
                    <a:pos x="54" y="9"/>
                  </a:cxn>
                  <a:cxn ang="0">
                    <a:pos x="64" y="32"/>
                  </a:cxn>
                  <a:cxn ang="0">
                    <a:pos x="54" y="54"/>
                  </a:cxn>
                  <a:cxn ang="0">
                    <a:pos x="32" y="64"/>
                  </a:cxn>
                </a:cxnLst>
                <a:rect l="0" t="0" r="r" b="b"/>
                <a:pathLst>
                  <a:path w="64" h="64">
                    <a:moveTo>
                      <a:pt x="32" y="64"/>
                    </a:moveTo>
                    <a:cubicBezTo>
                      <a:pt x="23" y="64"/>
                      <a:pt x="16" y="61"/>
                      <a:pt x="9" y="54"/>
                    </a:cubicBezTo>
                    <a:cubicBezTo>
                      <a:pt x="3" y="48"/>
                      <a:pt x="0" y="40"/>
                      <a:pt x="0" y="32"/>
                    </a:cubicBezTo>
                    <a:cubicBezTo>
                      <a:pt x="0" y="23"/>
                      <a:pt x="3" y="15"/>
                      <a:pt x="9" y="9"/>
                    </a:cubicBezTo>
                    <a:cubicBezTo>
                      <a:pt x="16" y="3"/>
                      <a:pt x="23" y="0"/>
                      <a:pt x="32" y="0"/>
                    </a:cubicBezTo>
                    <a:cubicBezTo>
                      <a:pt x="41" y="0"/>
                      <a:pt x="48" y="3"/>
                      <a:pt x="54" y="9"/>
                    </a:cubicBezTo>
                    <a:cubicBezTo>
                      <a:pt x="61" y="15"/>
                      <a:pt x="64" y="23"/>
                      <a:pt x="64" y="32"/>
                    </a:cubicBezTo>
                    <a:cubicBezTo>
                      <a:pt x="64" y="40"/>
                      <a:pt x="61" y="48"/>
                      <a:pt x="54" y="54"/>
                    </a:cubicBezTo>
                    <a:cubicBezTo>
                      <a:pt x="48" y="61"/>
                      <a:pt x="41" y="64"/>
                      <a:pt x="32" y="6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38" name="Freeform: Shape 26"/>
              <p:cNvSpPr/>
              <p:nvPr/>
            </p:nvSpPr>
            <p:spPr bwMode="auto">
              <a:xfrm>
                <a:off x="5451476" y="3625850"/>
                <a:ext cx="120650" cy="122237"/>
              </a:xfrm>
              <a:custGeom>
                <a:avLst/>
                <a:gdLst/>
                <a:ahLst/>
                <a:cxnLst>
                  <a:cxn ang="0">
                    <a:pos x="42" y="7"/>
                  </a:cxn>
                  <a:cxn ang="0">
                    <a:pos x="50" y="25"/>
                  </a:cxn>
                  <a:cxn ang="0">
                    <a:pos x="42" y="42"/>
                  </a:cxn>
                  <a:cxn ang="0">
                    <a:pos x="25" y="50"/>
                  </a:cxn>
                  <a:cxn ang="0">
                    <a:pos x="7" y="42"/>
                  </a:cxn>
                  <a:cxn ang="0">
                    <a:pos x="0" y="25"/>
                  </a:cxn>
                  <a:cxn ang="0">
                    <a:pos x="7" y="7"/>
                  </a:cxn>
                  <a:cxn ang="0">
                    <a:pos x="25" y="0"/>
                  </a:cxn>
                  <a:cxn ang="0">
                    <a:pos x="42" y="7"/>
                  </a:cxn>
                </a:cxnLst>
                <a:rect l="0" t="0" r="r" b="b"/>
                <a:pathLst>
                  <a:path w="50" h="50">
                    <a:moveTo>
                      <a:pt x="42" y="7"/>
                    </a:moveTo>
                    <a:cubicBezTo>
                      <a:pt x="47" y="12"/>
                      <a:pt x="50" y="18"/>
                      <a:pt x="50" y="25"/>
                    </a:cubicBezTo>
                    <a:cubicBezTo>
                      <a:pt x="50" y="32"/>
                      <a:pt x="47" y="37"/>
                      <a:pt x="42" y="42"/>
                    </a:cubicBezTo>
                    <a:cubicBezTo>
                      <a:pt x="38" y="47"/>
                      <a:pt x="32" y="50"/>
                      <a:pt x="25" y="50"/>
                    </a:cubicBezTo>
                    <a:cubicBezTo>
                      <a:pt x="18" y="50"/>
                      <a:pt x="12" y="47"/>
                      <a:pt x="7" y="42"/>
                    </a:cubicBezTo>
                    <a:cubicBezTo>
                      <a:pt x="2" y="37"/>
                      <a:pt x="0" y="32"/>
                      <a:pt x="0" y="25"/>
                    </a:cubicBezTo>
                    <a:cubicBezTo>
                      <a:pt x="0" y="18"/>
                      <a:pt x="2" y="12"/>
                      <a:pt x="7" y="7"/>
                    </a:cubicBezTo>
                    <a:cubicBezTo>
                      <a:pt x="12" y="2"/>
                      <a:pt x="18" y="0"/>
                      <a:pt x="25" y="0"/>
                    </a:cubicBezTo>
                    <a:cubicBezTo>
                      <a:pt x="32" y="0"/>
                      <a:pt x="38" y="2"/>
                      <a:pt x="42" y="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39" name="Freeform: Shape 27"/>
              <p:cNvSpPr/>
              <p:nvPr/>
            </p:nvSpPr>
            <p:spPr bwMode="auto">
              <a:xfrm>
                <a:off x="4192588" y="3921125"/>
                <a:ext cx="114300" cy="114300"/>
              </a:xfrm>
              <a:custGeom>
                <a:avLst/>
                <a:gdLst/>
                <a:ahLst/>
                <a:cxnLst>
                  <a:cxn ang="0">
                    <a:pos x="40" y="6"/>
                  </a:cxn>
                  <a:cxn ang="0">
                    <a:pos x="47" y="23"/>
                  </a:cxn>
                  <a:cxn ang="0">
                    <a:pos x="40" y="40"/>
                  </a:cxn>
                  <a:cxn ang="0">
                    <a:pos x="24" y="47"/>
                  </a:cxn>
                  <a:cxn ang="0">
                    <a:pos x="7" y="40"/>
                  </a:cxn>
                  <a:cxn ang="0">
                    <a:pos x="0" y="23"/>
                  </a:cxn>
                  <a:cxn ang="0">
                    <a:pos x="7" y="6"/>
                  </a:cxn>
                  <a:cxn ang="0">
                    <a:pos x="24" y="0"/>
                  </a:cxn>
                  <a:cxn ang="0">
                    <a:pos x="40" y="6"/>
                  </a:cxn>
                </a:cxnLst>
                <a:rect l="0" t="0" r="r" b="b"/>
                <a:pathLst>
                  <a:path w="47" h="47">
                    <a:moveTo>
                      <a:pt x="40" y="6"/>
                    </a:moveTo>
                    <a:cubicBezTo>
                      <a:pt x="45" y="11"/>
                      <a:pt x="47" y="17"/>
                      <a:pt x="47" y="23"/>
                    </a:cubicBezTo>
                    <a:cubicBezTo>
                      <a:pt x="47" y="30"/>
                      <a:pt x="45" y="35"/>
                      <a:pt x="40" y="40"/>
                    </a:cubicBezTo>
                    <a:cubicBezTo>
                      <a:pt x="36" y="45"/>
                      <a:pt x="30" y="47"/>
                      <a:pt x="24" y="47"/>
                    </a:cubicBezTo>
                    <a:cubicBezTo>
                      <a:pt x="17" y="47"/>
                      <a:pt x="12" y="45"/>
                      <a:pt x="7" y="40"/>
                    </a:cubicBezTo>
                    <a:cubicBezTo>
                      <a:pt x="2" y="35"/>
                      <a:pt x="0" y="30"/>
                      <a:pt x="0" y="23"/>
                    </a:cubicBezTo>
                    <a:cubicBezTo>
                      <a:pt x="0" y="17"/>
                      <a:pt x="2" y="11"/>
                      <a:pt x="7" y="6"/>
                    </a:cubicBezTo>
                    <a:cubicBezTo>
                      <a:pt x="12" y="2"/>
                      <a:pt x="17" y="0"/>
                      <a:pt x="24" y="0"/>
                    </a:cubicBezTo>
                    <a:cubicBezTo>
                      <a:pt x="30" y="0"/>
                      <a:pt x="36" y="2"/>
                      <a:pt x="40" y="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40" name="Freeform: Shape 28"/>
              <p:cNvSpPr/>
              <p:nvPr/>
            </p:nvSpPr>
            <p:spPr bwMode="auto">
              <a:xfrm>
                <a:off x="4895851" y="4352925"/>
                <a:ext cx="112713" cy="112712"/>
              </a:xfrm>
              <a:custGeom>
                <a:avLst/>
                <a:gdLst/>
                <a:ahLst/>
                <a:cxnLst>
                  <a:cxn ang="0">
                    <a:pos x="47" y="23"/>
                  </a:cxn>
                  <a:cxn ang="0">
                    <a:pos x="40" y="40"/>
                  </a:cxn>
                  <a:cxn ang="0">
                    <a:pos x="24" y="47"/>
                  </a:cxn>
                  <a:cxn ang="0">
                    <a:pos x="7" y="40"/>
                  </a:cxn>
                  <a:cxn ang="0">
                    <a:pos x="0" y="23"/>
                  </a:cxn>
                  <a:cxn ang="0">
                    <a:pos x="7" y="6"/>
                  </a:cxn>
                  <a:cxn ang="0">
                    <a:pos x="24" y="0"/>
                  </a:cxn>
                  <a:cxn ang="0">
                    <a:pos x="40" y="6"/>
                  </a:cxn>
                  <a:cxn ang="0">
                    <a:pos x="47" y="23"/>
                  </a:cxn>
                </a:cxnLst>
                <a:rect l="0" t="0" r="r" b="b"/>
                <a:pathLst>
                  <a:path w="47" h="47">
                    <a:moveTo>
                      <a:pt x="47" y="23"/>
                    </a:moveTo>
                    <a:cubicBezTo>
                      <a:pt x="47" y="30"/>
                      <a:pt x="45" y="35"/>
                      <a:pt x="40" y="40"/>
                    </a:cubicBezTo>
                    <a:cubicBezTo>
                      <a:pt x="35" y="45"/>
                      <a:pt x="30" y="47"/>
                      <a:pt x="24" y="47"/>
                    </a:cubicBezTo>
                    <a:cubicBezTo>
                      <a:pt x="17" y="47"/>
                      <a:pt x="11" y="45"/>
                      <a:pt x="7" y="40"/>
                    </a:cubicBezTo>
                    <a:cubicBezTo>
                      <a:pt x="2" y="35"/>
                      <a:pt x="0" y="30"/>
                      <a:pt x="0" y="23"/>
                    </a:cubicBezTo>
                    <a:cubicBezTo>
                      <a:pt x="0" y="17"/>
                      <a:pt x="2" y="11"/>
                      <a:pt x="7" y="6"/>
                    </a:cubicBezTo>
                    <a:cubicBezTo>
                      <a:pt x="11" y="2"/>
                      <a:pt x="17" y="0"/>
                      <a:pt x="24" y="0"/>
                    </a:cubicBezTo>
                    <a:cubicBezTo>
                      <a:pt x="30" y="0"/>
                      <a:pt x="35" y="2"/>
                      <a:pt x="40" y="6"/>
                    </a:cubicBezTo>
                    <a:cubicBezTo>
                      <a:pt x="45" y="11"/>
                      <a:pt x="47" y="17"/>
                      <a:pt x="47" y="2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41" name="Freeform: Shape 29"/>
              <p:cNvSpPr/>
              <p:nvPr/>
            </p:nvSpPr>
            <p:spPr bwMode="auto">
              <a:xfrm>
                <a:off x="3905251" y="4006850"/>
                <a:ext cx="98425" cy="98425"/>
              </a:xfrm>
              <a:custGeom>
                <a:avLst/>
                <a:gdLst/>
                <a:ahLst/>
                <a:cxnLst>
                  <a:cxn ang="0">
                    <a:pos x="41" y="20"/>
                  </a:cxn>
                  <a:cxn ang="0">
                    <a:pos x="35" y="35"/>
                  </a:cxn>
                  <a:cxn ang="0">
                    <a:pos x="21" y="41"/>
                  </a:cxn>
                  <a:cxn ang="0">
                    <a:pos x="6" y="35"/>
                  </a:cxn>
                  <a:cxn ang="0">
                    <a:pos x="0" y="20"/>
                  </a:cxn>
                  <a:cxn ang="0">
                    <a:pos x="6" y="6"/>
                  </a:cxn>
                  <a:cxn ang="0">
                    <a:pos x="21" y="0"/>
                  </a:cxn>
                  <a:cxn ang="0">
                    <a:pos x="35" y="6"/>
                  </a:cxn>
                  <a:cxn ang="0">
                    <a:pos x="41" y="20"/>
                  </a:cxn>
                </a:cxnLst>
                <a:rect l="0" t="0" r="r" b="b"/>
                <a:pathLst>
                  <a:path w="41" h="41">
                    <a:moveTo>
                      <a:pt x="41" y="20"/>
                    </a:moveTo>
                    <a:cubicBezTo>
                      <a:pt x="41" y="26"/>
                      <a:pt x="39" y="31"/>
                      <a:pt x="35" y="35"/>
                    </a:cubicBezTo>
                    <a:cubicBezTo>
                      <a:pt x="31" y="39"/>
                      <a:pt x="26" y="41"/>
                      <a:pt x="21" y="41"/>
                    </a:cubicBezTo>
                    <a:cubicBezTo>
                      <a:pt x="15" y="41"/>
                      <a:pt x="10" y="39"/>
                      <a:pt x="6" y="35"/>
                    </a:cubicBezTo>
                    <a:cubicBezTo>
                      <a:pt x="2" y="31"/>
                      <a:pt x="0" y="26"/>
                      <a:pt x="0" y="20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10" y="2"/>
                      <a:pt x="15" y="0"/>
                      <a:pt x="21" y="0"/>
                    </a:cubicBezTo>
                    <a:cubicBezTo>
                      <a:pt x="26" y="0"/>
                      <a:pt x="31" y="2"/>
                      <a:pt x="35" y="6"/>
                    </a:cubicBezTo>
                    <a:cubicBezTo>
                      <a:pt x="39" y="10"/>
                      <a:pt x="41" y="15"/>
                      <a:pt x="41" y="2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42" name="Freeform: Shape 30"/>
              <p:cNvSpPr/>
              <p:nvPr/>
            </p:nvSpPr>
            <p:spPr bwMode="auto">
              <a:xfrm>
                <a:off x="4192588" y="4367213"/>
                <a:ext cx="100013" cy="98425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41" y="20"/>
                  </a:cxn>
                  <a:cxn ang="0">
                    <a:pos x="35" y="35"/>
                  </a:cxn>
                  <a:cxn ang="0">
                    <a:pos x="21" y="41"/>
                  </a:cxn>
                  <a:cxn ang="0">
                    <a:pos x="6" y="35"/>
                  </a:cxn>
                  <a:cxn ang="0">
                    <a:pos x="0" y="20"/>
                  </a:cxn>
                  <a:cxn ang="0">
                    <a:pos x="6" y="6"/>
                  </a:cxn>
                  <a:cxn ang="0">
                    <a:pos x="21" y="0"/>
                  </a:cxn>
                  <a:cxn ang="0">
                    <a:pos x="35" y="6"/>
                  </a:cxn>
                </a:cxnLst>
                <a:rect l="0" t="0" r="r" b="b"/>
                <a:pathLst>
                  <a:path w="41" h="41">
                    <a:moveTo>
                      <a:pt x="35" y="6"/>
                    </a:moveTo>
                    <a:cubicBezTo>
                      <a:pt x="39" y="10"/>
                      <a:pt x="41" y="15"/>
                      <a:pt x="41" y="20"/>
                    </a:cubicBezTo>
                    <a:cubicBezTo>
                      <a:pt x="41" y="26"/>
                      <a:pt x="39" y="31"/>
                      <a:pt x="35" y="35"/>
                    </a:cubicBezTo>
                    <a:cubicBezTo>
                      <a:pt x="31" y="39"/>
                      <a:pt x="26" y="41"/>
                      <a:pt x="21" y="41"/>
                    </a:cubicBezTo>
                    <a:cubicBezTo>
                      <a:pt x="15" y="41"/>
                      <a:pt x="10" y="39"/>
                      <a:pt x="6" y="35"/>
                    </a:cubicBezTo>
                    <a:cubicBezTo>
                      <a:pt x="2" y="31"/>
                      <a:pt x="0" y="26"/>
                      <a:pt x="0" y="20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10" y="2"/>
                      <a:pt x="15" y="0"/>
                      <a:pt x="21" y="0"/>
                    </a:cubicBezTo>
                    <a:cubicBezTo>
                      <a:pt x="26" y="0"/>
                      <a:pt x="31" y="2"/>
                      <a:pt x="35" y="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43" name="Freeform: Shape 31"/>
              <p:cNvSpPr/>
              <p:nvPr/>
            </p:nvSpPr>
            <p:spPr bwMode="auto">
              <a:xfrm>
                <a:off x="4522788" y="4367213"/>
                <a:ext cx="98425" cy="98425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6" y="6"/>
                  </a:cxn>
                  <a:cxn ang="0">
                    <a:pos x="21" y="0"/>
                  </a:cxn>
                  <a:cxn ang="0">
                    <a:pos x="35" y="6"/>
                  </a:cxn>
                  <a:cxn ang="0">
                    <a:pos x="41" y="20"/>
                  </a:cxn>
                  <a:cxn ang="0">
                    <a:pos x="35" y="35"/>
                  </a:cxn>
                  <a:cxn ang="0">
                    <a:pos x="21" y="41"/>
                  </a:cxn>
                  <a:cxn ang="0">
                    <a:pos x="6" y="35"/>
                  </a:cxn>
                  <a:cxn ang="0">
                    <a:pos x="0" y="20"/>
                  </a:cxn>
                </a:cxnLst>
                <a:rect l="0" t="0" r="r" b="b"/>
                <a:pathLst>
                  <a:path w="41" h="41">
                    <a:moveTo>
                      <a:pt x="0" y="20"/>
                    </a:moveTo>
                    <a:cubicBezTo>
                      <a:pt x="0" y="15"/>
                      <a:pt x="2" y="10"/>
                      <a:pt x="6" y="6"/>
                    </a:cubicBezTo>
                    <a:cubicBezTo>
                      <a:pt x="10" y="2"/>
                      <a:pt x="15" y="0"/>
                      <a:pt x="21" y="0"/>
                    </a:cubicBezTo>
                    <a:cubicBezTo>
                      <a:pt x="26" y="0"/>
                      <a:pt x="31" y="2"/>
                      <a:pt x="35" y="6"/>
                    </a:cubicBezTo>
                    <a:cubicBezTo>
                      <a:pt x="39" y="10"/>
                      <a:pt x="41" y="15"/>
                      <a:pt x="41" y="20"/>
                    </a:cubicBezTo>
                    <a:cubicBezTo>
                      <a:pt x="41" y="26"/>
                      <a:pt x="39" y="31"/>
                      <a:pt x="35" y="35"/>
                    </a:cubicBezTo>
                    <a:cubicBezTo>
                      <a:pt x="31" y="39"/>
                      <a:pt x="26" y="41"/>
                      <a:pt x="21" y="41"/>
                    </a:cubicBezTo>
                    <a:cubicBezTo>
                      <a:pt x="15" y="41"/>
                      <a:pt x="10" y="39"/>
                      <a:pt x="6" y="35"/>
                    </a:cubicBezTo>
                    <a:cubicBezTo>
                      <a:pt x="2" y="31"/>
                      <a:pt x="0" y="26"/>
                      <a:pt x="0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44" name="Freeform: Shape 32"/>
              <p:cNvSpPr/>
              <p:nvPr/>
            </p:nvSpPr>
            <p:spPr bwMode="auto">
              <a:xfrm>
                <a:off x="5664201" y="3195638"/>
                <a:ext cx="106363" cy="106362"/>
              </a:xfrm>
              <a:custGeom>
                <a:avLst/>
                <a:gdLst/>
                <a:ahLst/>
                <a:cxnLst>
                  <a:cxn ang="0">
                    <a:pos x="6" y="37"/>
                  </a:cxn>
                  <a:cxn ang="0">
                    <a:pos x="0" y="22"/>
                  </a:cxn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</a:cxnLst>
                <a:rect l="0" t="0" r="r" b="b"/>
                <a:pathLst>
                  <a:path w="44" h="44">
                    <a:moveTo>
                      <a:pt x="6" y="37"/>
                    </a:move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45" name="Freeform: Shape 33"/>
              <p:cNvSpPr/>
              <p:nvPr/>
            </p:nvSpPr>
            <p:spPr bwMode="auto">
              <a:xfrm>
                <a:off x="5422901" y="2373313"/>
                <a:ext cx="144463" cy="144462"/>
              </a:xfrm>
              <a:custGeom>
                <a:avLst/>
                <a:gdLst/>
                <a:ahLst/>
                <a:cxnLst>
                  <a:cxn ang="0">
                    <a:pos x="9" y="51"/>
                  </a:cxn>
                  <a:cxn ang="0">
                    <a:pos x="0" y="30"/>
                  </a:cxn>
                  <a:cxn ang="0">
                    <a:pos x="9" y="8"/>
                  </a:cxn>
                  <a:cxn ang="0">
                    <a:pos x="30" y="0"/>
                  </a:cxn>
                  <a:cxn ang="0">
                    <a:pos x="51" y="8"/>
                  </a:cxn>
                  <a:cxn ang="0">
                    <a:pos x="60" y="30"/>
                  </a:cxn>
                  <a:cxn ang="0">
                    <a:pos x="51" y="51"/>
                  </a:cxn>
                  <a:cxn ang="0">
                    <a:pos x="30" y="60"/>
                  </a:cxn>
                  <a:cxn ang="0">
                    <a:pos x="9" y="51"/>
                  </a:cxn>
                </a:cxnLst>
                <a:rect l="0" t="0" r="r" b="b"/>
                <a:pathLst>
                  <a:path w="60" h="60">
                    <a:moveTo>
                      <a:pt x="9" y="51"/>
                    </a:moveTo>
                    <a:cubicBezTo>
                      <a:pt x="3" y="45"/>
                      <a:pt x="0" y="38"/>
                      <a:pt x="0" y="30"/>
                    </a:cubicBezTo>
                    <a:cubicBezTo>
                      <a:pt x="0" y="22"/>
                      <a:pt x="3" y="14"/>
                      <a:pt x="9" y="8"/>
                    </a:cubicBezTo>
                    <a:cubicBezTo>
                      <a:pt x="15" y="3"/>
                      <a:pt x="22" y="0"/>
                      <a:pt x="30" y="0"/>
                    </a:cubicBezTo>
                    <a:cubicBezTo>
                      <a:pt x="38" y="0"/>
                      <a:pt x="45" y="3"/>
                      <a:pt x="51" y="8"/>
                    </a:cubicBezTo>
                    <a:cubicBezTo>
                      <a:pt x="57" y="14"/>
                      <a:pt x="60" y="22"/>
                      <a:pt x="60" y="30"/>
                    </a:cubicBezTo>
                    <a:cubicBezTo>
                      <a:pt x="60" y="38"/>
                      <a:pt x="57" y="45"/>
                      <a:pt x="51" y="51"/>
                    </a:cubicBezTo>
                    <a:cubicBezTo>
                      <a:pt x="45" y="57"/>
                      <a:pt x="38" y="60"/>
                      <a:pt x="30" y="60"/>
                    </a:cubicBezTo>
                    <a:cubicBezTo>
                      <a:pt x="22" y="60"/>
                      <a:pt x="15" y="57"/>
                      <a:pt x="9" y="5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46" name="Freeform: Shape 34"/>
              <p:cNvSpPr/>
              <p:nvPr/>
            </p:nvSpPr>
            <p:spPr bwMode="auto">
              <a:xfrm>
                <a:off x="4624388" y="2185988"/>
                <a:ext cx="203200" cy="203200"/>
              </a:xfrm>
              <a:custGeom>
                <a:avLst/>
                <a:gdLst/>
                <a:ahLst/>
                <a:cxnLst>
                  <a:cxn ang="0">
                    <a:pos x="72" y="12"/>
                  </a:cxn>
                  <a:cxn ang="0">
                    <a:pos x="84" y="42"/>
                  </a:cxn>
                  <a:cxn ang="0">
                    <a:pos x="72" y="71"/>
                  </a:cxn>
                  <a:cxn ang="0">
                    <a:pos x="42" y="84"/>
                  </a:cxn>
                  <a:cxn ang="0">
                    <a:pos x="12" y="71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2" y="12"/>
                  </a:cxn>
                </a:cxnLst>
                <a:rect l="0" t="0" r="r" b="b"/>
                <a:pathLst>
                  <a:path w="84" h="84">
                    <a:moveTo>
                      <a:pt x="72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2" y="71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1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47" name="Freeform: Shape 35"/>
              <p:cNvSpPr/>
              <p:nvPr/>
            </p:nvSpPr>
            <p:spPr bwMode="auto">
              <a:xfrm>
                <a:off x="3937001" y="2338388"/>
                <a:ext cx="203200" cy="203200"/>
              </a:xfrm>
              <a:custGeom>
                <a:avLst/>
                <a:gdLst/>
                <a:ahLst/>
                <a:cxnLst>
                  <a:cxn ang="0">
                    <a:pos x="84" y="42"/>
                  </a:cxn>
                  <a:cxn ang="0">
                    <a:pos x="72" y="71"/>
                  </a:cxn>
                  <a:cxn ang="0">
                    <a:pos x="42" y="84"/>
                  </a:cxn>
                  <a:cxn ang="0">
                    <a:pos x="12" y="71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2" y="12"/>
                  </a:cxn>
                  <a:cxn ang="0">
                    <a:pos x="84" y="42"/>
                  </a:cxn>
                </a:cxnLst>
                <a:rect l="0" t="0" r="r" b="b"/>
                <a:pathLst>
                  <a:path w="84" h="84">
                    <a:moveTo>
                      <a:pt x="84" y="42"/>
                    </a:moveTo>
                    <a:cubicBezTo>
                      <a:pt x="84" y="53"/>
                      <a:pt x="80" y="63"/>
                      <a:pt x="72" y="71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1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ubicBezTo>
                      <a:pt x="80" y="20"/>
                      <a:pt x="84" y="30"/>
                      <a:pt x="84" y="4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48" name="Freeform: Shape 36"/>
              <p:cNvSpPr/>
              <p:nvPr/>
            </p:nvSpPr>
            <p:spPr bwMode="auto">
              <a:xfrm>
                <a:off x="3371851" y="2474913"/>
                <a:ext cx="147638" cy="147637"/>
              </a:xfrm>
              <a:custGeom>
                <a:avLst/>
                <a:gdLst/>
                <a:ahLst/>
                <a:cxnLst>
                  <a:cxn ang="0">
                    <a:pos x="9" y="52"/>
                  </a:cxn>
                  <a:cxn ang="0">
                    <a:pos x="0" y="30"/>
                  </a:cxn>
                  <a:cxn ang="0">
                    <a:pos x="9" y="8"/>
                  </a:cxn>
                  <a:cxn ang="0">
                    <a:pos x="31" y="0"/>
                  </a:cxn>
                  <a:cxn ang="0">
                    <a:pos x="52" y="8"/>
                  </a:cxn>
                  <a:cxn ang="0">
                    <a:pos x="61" y="30"/>
                  </a:cxn>
                  <a:cxn ang="0">
                    <a:pos x="52" y="52"/>
                  </a:cxn>
                  <a:cxn ang="0">
                    <a:pos x="31" y="61"/>
                  </a:cxn>
                  <a:cxn ang="0">
                    <a:pos x="9" y="52"/>
                  </a:cxn>
                </a:cxnLst>
                <a:rect l="0" t="0" r="r" b="b"/>
                <a:pathLst>
                  <a:path w="61" h="61">
                    <a:moveTo>
                      <a:pt x="9" y="52"/>
                    </a:moveTo>
                    <a:cubicBezTo>
                      <a:pt x="3" y="46"/>
                      <a:pt x="0" y="39"/>
                      <a:pt x="0" y="30"/>
                    </a:cubicBezTo>
                    <a:cubicBezTo>
                      <a:pt x="0" y="22"/>
                      <a:pt x="3" y="15"/>
                      <a:pt x="9" y="8"/>
                    </a:cubicBezTo>
                    <a:cubicBezTo>
                      <a:pt x="15" y="3"/>
                      <a:pt x="22" y="0"/>
                      <a:pt x="31" y="0"/>
                    </a:cubicBezTo>
                    <a:cubicBezTo>
                      <a:pt x="39" y="0"/>
                      <a:pt x="46" y="3"/>
                      <a:pt x="52" y="8"/>
                    </a:cubicBezTo>
                    <a:cubicBezTo>
                      <a:pt x="58" y="15"/>
                      <a:pt x="61" y="22"/>
                      <a:pt x="61" y="30"/>
                    </a:cubicBezTo>
                    <a:cubicBezTo>
                      <a:pt x="61" y="39"/>
                      <a:pt x="58" y="46"/>
                      <a:pt x="52" y="52"/>
                    </a:cubicBezTo>
                    <a:cubicBezTo>
                      <a:pt x="46" y="58"/>
                      <a:pt x="39" y="61"/>
                      <a:pt x="31" y="61"/>
                    </a:cubicBezTo>
                    <a:cubicBezTo>
                      <a:pt x="22" y="61"/>
                      <a:pt x="15" y="58"/>
                      <a:pt x="9" y="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49" name="Freeform: Shape 37"/>
              <p:cNvSpPr/>
              <p:nvPr/>
            </p:nvSpPr>
            <p:spPr bwMode="auto">
              <a:xfrm>
                <a:off x="4446588" y="2628900"/>
                <a:ext cx="204788" cy="203200"/>
              </a:xfrm>
              <a:custGeom>
                <a:avLst/>
                <a:gdLst/>
                <a:ahLst/>
                <a:cxnLst>
                  <a:cxn ang="0">
                    <a:pos x="12" y="71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2" y="12"/>
                  </a:cxn>
                  <a:cxn ang="0">
                    <a:pos x="84" y="42"/>
                  </a:cxn>
                  <a:cxn ang="0">
                    <a:pos x="72" y="71"/>
                  </a:cxn>
                  <a:cxn ang="0">
                    <a:pos x="42" y="84"/>
                  </a:cxn>
                  <a:cxn ang="0">
                    <a:pos x="12" y="71"/>
                  </a:cxn>
                </a:cxnLst>
                <a:rect l="0" t="0" r="r" b="b"/>
                <a:pathLst>
                  <a:path w="84" h="84">
                    <a:moveTo>
                      <a:pt x="12" y="71"/>
                    </a:move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2" y="71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50" name="Freeform: Shape 38"/>
              <p:cNvSpPr/>
              <p:nvPr/>
            </p:nvSpPr>
            <p:spPr bwMode="auto">
              <a:xfrm>
                <a:off x="3881438" y="4359275"/>
                <a:ext cx="112713" cy="114300"/>
              </a:xfrm>
              <a:custGeom>
                <a:avLst/>
                <a:gdLst/>
                <a:ahLst/>
                <a:cxnLst>
                  <a:cxn ang="0">
                    <a:pos x="47" y="23"/>
                  </a:cxn>
                  <a:cxn ang="0">
                    <a:pos x="40" y="40"/>
                  </a:cxn>
                  <a:cxn ang="0">
                    <a:pos x="24" y="47"/>
                  </a:cxn>
                  <a:cxn ang="0">
                    <a:pos x="7" y="40"/>
                  </a:cxn>
                  <a:cxn ang="0">
                    <a:pos x="0" y="23"/>
                  </a:cxn>
                  <a:cxn ang="0">
                    <a:pos x="7" y="6"/>
                  </a:cxn>
                  <a:cxn ang="0">
                    <a:pos x="24" y="0"/>
                  </a:cxn>
                  <a:cxn ang="0">
                    <a:pos x="40" y="6"/>
                  </a:cxn>
                  <a:cxn ang="0">
                    <a:pos x="47" y="23"/>
                  </a:cxn>
                </a:cxnLst>
                <a:rect l="0" t="0" r="r" b="b"/>
                <a:pathLst>
                  <a:path w="47" h="47">
                    <a:moveTo>
                      <a:pt x="47" y="23"/>
                    </a:moveTo>
                    <a:cubicBezTo>
                      <a:pt x="47" y="30"/>
                      <a:pt x="45" y="35"/>
                      <a:pt x="40" y="40"/>
                    </a:cubicBezTo>
                    <a:cubicBezTo>
                      <a:pt x="35" y="45"/>
                      <a:pt x="30" y="47"/>
                      <a:pt x="24" y="47"/>
                    </a:cubicBezTo>
                    <a:cubicBezTo>
                      <a:pt x="17" y="47"/>
                      <a:pt x="11" y="45"/>
                      <a:pt x="7" y="40"/>
                    </a:cubicBezTo>
                    <a:cubicBezTo>
                      <a:pt x="2" y="35"/>
                      <a:pt x="0" y="30"/>
                      <a:pt x="0" y="23"/>
                    </a:cubicBezTo>
                    <a:cubicBezTo>
                      <a:pt x="0" y="17"/>
                      <a:pt x="2" y="11"/>
                      <a:pt x="7" y="6"/>
                    </a:cubicBezTo>
                    <a:cubicBezTo>
                      <a:pt x="11" y="2"/>
                      <a:pt x="17" y="0"/>
                      <a:pt x="24" y="0"/>
                    </a:cubicBezTo>
                    <a:cubicBezTo>
                      <a:pt x="30" y="0"/>
                      <a:pt x="35" y="2"/>
                      <a:pt x="40" y="6"/>
                    </a:cubicBezTo>
                    <a:cubicBezTo>
                      <a:pt x="45" y="11"/>
                      <a:pt x="47" y="17"/>
                      <a:pt x="47" y="2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</p:grpSp>
        <p:sp>
          <p:nvSpPr>
            <p:cNvPr id="8" name="Arc 78"/>
            <p:cNvSpPr/>
            <p:nvPr/>
          </p:nvSpPr>
          <p:spPr>
            <a:xfrm>
              <a:off x="6121705" y="1692052"/>
              <a:ext cx="4077806" cy="4077803"/>
            </a:xfrm>
            <a:prstGeom prst="arc">
              <a:avLst>
                <a:gd name="adj1" fmla="val 16200000"/>
                <a:gd name="adj2" fmla="val 5686778"/>
              </a:avLst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9" name="Oval 79"/>
            <p:cNvSpPr/>
            <p:nvPr/>
          </p:nvSpPr>
          <p:spPr>
            <a:xfrm>
              <a:off x="7908839" y="1444037"/>
              <a:ext cx="437851" cy="43785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0" name="Oval 80"/>
            <p:cNvSpPr/>
            <p:nvPr/>
          </p:nvSpPr>
          <p:spPr>
            <a:xfrm>
              <a:off x="9247998" y="1956186"/>
              <a:ext cx="437851" cy="4378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1" name="Oval 81"/>
            <p:cNvSpPr/>
            <p:nvPr/>
          </p:nvSpPr>
          <p:spPr>
            <a:xfrm>
              <a:off x="9895763" y="2934207"/>
              <a:ext cx="437851" cy="4378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2" name="Oval 82"/>
            <p:cNvSpPr/>
            <p:nvPr/>
          </p:nvSpPr>
          <p:spPr>
            <a:xfrm>
              <a:off x="9912424" y="4065364"/>
              <a:ext cx="437851" cy="43785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3" name="Oval 83"/>
            <p:cNvSpPr/>
            <p:nvPr/>
          </p:nvSpPr>
          <p:spPr>
            <a:xfrm>
              <a:off x="9123580" y="5131779"/>
              <a:ext cx="437851" cy="43785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4" name="Oval 84"/>
            <p:cNvSpPr/>
            <p:nvPr/>
          </p:nvSpPr>
          <p:spPr>
            <a:xfrm>
              <a:off x="7908839" y="5550930"/>
              <a:ext cx="437851" cy="43785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5"/>
            </a:p>
          </p:txBody>
        </p:sp>
      </p:grpSp>
      <p:grpSp>
        <p:nvGrpSpPr>
          <p:cNvPr id="51" name="6"/>
          <p:cNvGrpSpPr/>
          <p:nvPr>
            <p:custDataLst>
              <p:tags r:id="rId2"/>
            </p:custDataLst>
          </p:nvPr>
        </p:nvGrpSpPr>
        <p:grpSpPr>
          <a:xfrm>
            <a:off x="1481133" y="1392697"/>
            <a:ext cx="3160118" cy="433388"/>
            <a:chOff x="1974844" y="1856929"/>
            <a:chExt cx="4213490" cy="577851"/>
          </a:xfrm>
        </p:grpSpPr>
        <p:grpSp>
          <p:nvGrpSpPr>
            <p:cNvPr id="52" name="Group 153"/>
            <p:cNvGrpSpPr/>
            <p:nvPr/>
          </p:nvGrpSpPr>
          <p:grpSpPr>
            <a:xfrm>
              <a:off x="1974844" y="1856929"/>
              <a:ext cx="577851" cy="577851"/>
              <a:chOff x="0" y="0"/>
              <a:chExt cx="1155700" cy="1155700"/>
            </a:xfrm>
          </p:grpSpPr>
          <p:sp>
            <p:nvSpPr>
              <p:cNvPr id="56" name="Rectangle: Rounded Corners 178"/>
              <p:cNvSpPr/>
              <p:nvPr/>
            </p:nvSpPr>
            <p:spPr>
              <a:xfrm>
                <a:off x="0" y="0"/>
                <a:ext cx="1155700" cy="1155700"/>
              </a:xfrm>
              <a:prstGeom prst="roundRect">
                <a:avLst>
                  <a:gd name="adj" fmla="val 15000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01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Freeform: Shape 179"/>
              <p:cNvSpPr/>
              <p:nvPr/>
            </p:nvSpPr>
            <p:spPr>
              <a:xfrm>
                <a:off x="210400" y="252831"/>
                <a:ext cx="772314" cy="6275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4" y="0"/>
                    </a:moveTo>
                    <a:cubicBezTo>
                      <a:pt x="912" y="0"/>
                      <a:pt x="0" y="1122"/>
                      <a:pt x="0" y="2491"/>
                    </a:cubicBezTo>
                    <a:lnTo>
                      <a:pt x="0" y="11634"/>
                    </a:lnTo>
                    <a:cubicBezTo>
                      <a:pt x="0" y="13008"/>
                      <a:pt x="912" y="14134"/>
                      <a:pt x="2024" y="14134"/>
                    </a:cubicBezTo>
                    <a:lnTo>
                      <a:pt x="2024" y="16617"/>
                    </a:lnTo>
                    <a:cubicBezTo>
                      <a:pt x="2024" y="17994"/>
                      <a:pt x="2935" y="19109"/>
                      <a:pt x="4049" y="19109"/>
                    </a:cubicBezTo>
                    <a:lnTo>
                      <a:pt x="4822" y="19109"/>
                    </a:lnTo>
                    <a:cubicBezTo>
                      <a:pt x="5125" y="20540"/>
                      <a:pt x="6166" y="21600"/>
                      <a:pt x="7423" y="21600"/>
                    </a:cubicBezTo>
                    <a:cubicBezTo>
                      <a:pt x="8673" y="21600"/>
                      <a:pt x="9726" y="20540"/>
                      <a:pt x="10030" y="19109"/>
                    </a:cubicBezTo>
                    <a:lnTo>
                      <a:pt x="13594" y="19109"/>
                    </a:lnTo>
                    <a:cubicBezTo>
                      <a:pt x="13897" y="20540"/>
                      <a:pt x="14942" y="21600"/>
                      <a:pt x="16202" y="21600"/>
                    </a:cubicBezTo>
                    <a:cubicBezTo>
                      <a:pt x="17449" y="21600"/>
                      <a:pt x="18498" y="20540"/>
                      <a:pt x="18803" y="19109"/>
                    </a:cubicBezTo>
                    <a:lnTo>
                      <a:pt x="19576" y="19109"/>
                    </a:lnTo>
                    <a:cubicBezTo>
                      <a:pt x="20692" y="19109"/>
                      <a:pt x="21600" y="17994"/>
                      <a:pt x="21600" y="16617"/>
                    </a:cubicBezTo>
                    <a:lnTo>
                      <a:pt x="21600" y="11634"/>
                    </a:lnTo>
                    <a:cubicBezTo>
                      <a:pt x="21600" y="11142"/>
                      <a:pt x="21482" y="10663"/>
                      <a:pt x="21259" y="10248"/>
                    </a:cubicBezTo>
                    <a:lnTo>
                      <a:pt x="18554" y="5265"/>
                    </a:lnTo>
                    <a:cubicBezTo>
                      <a:pt x="18182" y="4566"/>
                      <a:pt x="17557" y="4160"/>
                      <a:pt x="16876" y="4160"/>
                    </a:cubicBezTo>
                    <a:lnTo>
                      <a:pt x="14177" y="4160"/>
                    </a:lnTo>
                    <a:lnTo>
                      <a:pt x="14177" y="2491"/>
                    </a:lnTo>
                    <a:cubicBezTo>
                      <a:pt x="14177" y="1122"/>
                      <a:pt x="13265" y="0"/>
                      <a:pt x="12146" y="0"/>
                    </a:cubicBezTo>
                    <a:lnTo>
                      <a:pt x="2024" y="0"/>
                    </a:lnTo>
                    <a:close/>
                    <a:moveTo>
                      <a:pt x="2024" y="1669"/>
                    </a:moveTo>
                    <a:lnTo>
                      <a:pt x="12146" y="1669"/>
                    </a:lnTo>
                    <a:cubicBezTo>
                      <a:pt x="12524" y="1669"/>
                      <a:pt x="12821" y="2034"/>
                      <a:pt x="12821" y="2491"/>
                    </a:cubicBezTo>
                    <a:lnTo>
                      <a:pt x="12821" y="11634"/>
                    </a:lnTo>
                    <a:cubicBezTo>
                      <a:pt x="12821" y="12090"/>
                      <a:pt x="12524" y="12465"/>
                      <a:pt x="12146" y="12465"/>
                    </a:cubicBezTo>
                    <a:cubicBezTo>
                      <a:pt x="12146" y="12465"/>
                      <a:pt x="2024" y="12465"/>
                      <a:pt x="2024" y="12465"/>
                    </a:cubicBezTo>
                    <a:cubicBezTo>
                      <a:pt x="1649" y="12465"/>
                      <a:pt x="1350" y="12090"/>
                      <a:pt x="1350" y="11634"/>
                    </a:cubicBezTo>
                    <a:lnTo>
                      <a:pt x="1350" y="2491"/>
                    </a:lnTo>
                    <a:cubicBezTo>
                      <a:pt x="1350" y="2034"/>
                      <a:pt x="1649" y="1669"/>
                      <a:pt x="2024" y="1669"/>
                    </a:cubicBezTo>
                    <a:close/>
                    <a:moveTo>
                      <a:pt x="14177" y="5821"/>
                    </a:moveTo>
                    <a:lnTo>
                      <a:pt x="16876" y="5821"/>
                    </a:lnTo>
                    <a:cubicBezTo>
                      <a:pt x="17102" y="5821"/>
                      <a:pt x="17311" y="5958"/>
                      <a:pt x="17440" y="6184"/>
                    </a:cubicBezTo>
                    <a:lnTo>
                      <a:pt x="20132" y="11175"/>
                    </a:lnTo>
                    <a:cubicBezTo>
                      <a:pt x="20206" y="11307"/>
                      <a:pt x="20250" y="11475"/>
                      <a:pt x="20250" y="11634"/>
                    </a:cubicBezTo>
                    <a:cubicBezTo>
                      <a:pt x="20250" y="11634"/>
                      <a:pt x="20250" y="16617"/>
                      <a:pt x="20250" y="16617"/>
                    </a:cubicBezTo>
                    <a:cubicBezTo>
                      <a:pt x="20250" y="17074"/>
                      <a:pt x="19946" y="17448"/>
                      <a:pt x="19576" y="17448"/>
                    </a:cubicBezTo>
                    <a:lnTo>
                      <a:pt x="18803" y="17448"/>
                    </a:lnTo>
                    <a:cubicBezTo>
                      <a:pt x="18498" y="16016"/>
                      <a:pt x="17455" y="14956"/>
                      <a:pt x="16202" y="14956"/>
                    </a:cubicBezTo>
                    <a:cubicBezTo>
                      <a:pt x="14942" y="14956"/>
                      <a:pt x="13897" y="16016"/>
                      <a:pt x="13594" y="17448"/>
                    </a:cubicBezTo>
                    <a:lnTo>
                      <a:pt x="10030" y="17448"/>
                    </a:lnTo>
                    <a:cubicBezTo>
                      <a:pt x="9729" y="16016"/>
                      <a:pt x="8678" y="14956"/>
                      <a:pt x="7423" y="14956"/>
                    </a:cubicBezTo>
                    <a:cubicBezTo>
                      <a:pt x="6166" y="14956"/>
                      <a:pt x="5125" y="16016"/>
                      <a:pt x="4822" y="17448"/>
                    </a:cubicBezTo>
                    <a:lnTo>
                      <a:pt x="4049" y="17448"/>
                    </a:lnTo>
                    <a:cubicBezTo>
                      <a:pt x="3676" y="17448"/>
                      <a:pt x="3374" y="17074"/>
                      <a:pt x="3374" y="16617"/>
                    </a:cubicBezTo>
                    <a:lnTo>
                      <a:pt x="3374" y="14134"/>
                    </a:lnTo>
                    <a:lnTo>
                      <a:pt x="12146" y="14134"/>
                    </a:lnTo>
                    <a:cubicBezTo>
                      <a:pt x="13265" y="14134"/>
                      <a:pt x="14177" y="13008"/>
                      <a:pt x="14177" y="11634"/>
                    </a:cubicBezTo>
                    <a:lnTo>
                      <a:pt x="14177" y="5821"/>
                    </a:lnTo>
                    <a:close/>
                    <a:moveTo>
                      <a:pt x="15553" y="6450"/>
                    </a:moveTo>
                    <a:cubicBezTo>
                      <a:pt x="15182" y="6450"/>
                      <a:pt x="14885" y="6824"/>
                      <a:pt x="14885" y="7281"/>
                    </a:cubicBezTo>
                    <a:lnTo>
                      <a:pt x="14885" y="12263"/>
                    </a:lnTo>
                    <a:cubicBezTo>
                      <a:pt x="14885" y="12721"/>
                      <a:pt x="15182" y="13102"/>
                      <a:pt x="15553" y="13102"/>
                    </a:cubicBezTo>
                    <a:lnTo>
                      <a:pt x="18259" y="13102"/>
                    </a:lnTo>
                    <a:cubicBezTo>
                      <a:pt x="18629" y="13102"/>
                      <a:pt x="18934" y="12721"/>
                      <a:pt x="18934" y="12263"/>
                    </a:cubicBezTo>
                    <a:lnTo>
                      <a:pt x="18934" y="11022"/>
                    </a:lnTo>
                    <a:cubicBezTo>
                      <a:pt x="18934" y="10857"/>
                      <a:pt x="18888" y="10694"/>
                      <a:pt x="18816" y="10554"/>
                    </a:cubicBezTo>
                    <a:cubicBezTo>
                      <a:pt x="18816" y="10554"/>
                      <a:pt x="16798" y="6829"/>
                      <a:pt x="16798" y="6829"/>
                    </a:cubicBezTo>
                    <a:cubicBezTo>
                      <a:pt x="16673" y="6592"/>
                      <a:pt x="16460" y="6450"/>
                      <a:pt x="16234" y="6450"/>
                    </a:cubicBezTo>
                    <a:lnTo>
                      <a:pt x="15553" y="6450"/>
                    </a:lnTo>
                    <a:close/>
                    <a:moveTo>
                      <a:pt x="15553" y="7281"/>
                    </a:moveTo>
                    <a:lnTo>
                      <a:pt x="16234" y="7281"/>
                    </a:lnTo>
                    <a:lnTo>
                      <a:pt x="18259" y="11022"/>
                    </a:lnTo>
                    <a:cubicBezTo>
                      <a:pt x="18259" y="11022"/>
                      <a:pt x="18259" y="12263"/>
                      <a:pt x="18259" y="12263"/>
                    </a:cubicBezTo>
                    <a:lnTo>
                      <a:pt x="15553" y="12263"/>
                    </a:lnTo>
                    <a:lnTo>
                      <a:pt x="15553" y="7281"/>
                    </a:lnTo>
                    <a:close/>
                    <a:moveTo>
                      <a:pt x="7423" y="16617"/>
                    </a:moveTo>
                    <a:cubicBezTo>
                      <a:pt x="8167" y="16617"/>
                      <a:pt x="8772" y="17365"/>
                      <a:pt x="8772" y="18278"/>
                    </a:cubicBezTo>
                    <a:cubicBezTo>
                      <a:pt x="8772" y="19191"/>
                      <a:pt x="8167" y="19939"/>
                      <a:pt x="7423" y="19939"/>
                    </a:cubicBezTo>
                    <a:cubicBezTo>
                      <a:pt x="6677" y="19939"/>
                      <a:pt x="6073" y="19191"/>
                      <a:pt x="6073" y="18278"/>
                    </a:cubicBezTo>
                    <a:cubicBezTo>
                      <a:pt x="6073" y="17365"/>
                      <a:pt x="6677" y="16617"/>
                      <a:pt x="7423" y="16617"/>
                    </a:cubicBezTo>
                    <a:close/>
                    <a:moveTo>
                      <a:pt x="16202" y="16617"/>
                    </a:moveTo>
                    <a:cubicBezTo>
                      <a:pt x="16943" y="16617"/>
                      <a:pt x="17551" y="17365"/>
                      <a:pt x="17551" y="18278"/>
                    </a:cubicBezTo>
                    <a:cubicBezTo>
                      <a:pt x="17551" y="19191"/>
                      <a:pt x="16943" y="19939"/>
                      <a:pt x="16202" y="19939"/>
                    </a:cubicBezTo>
                    <a:cubicBezTo>
                      <a:pt x="15454" y="19939"/>
                      <a:pt x="14852" y="19191"/>
                      <a:pt x="14852" y="18278"/>
                    </a:cubicBezTo>
                    <a:cubicBezTo>
                      <a:pt x="14852" y="17365"/>
                      <a:pt x="15454" y="16617"/>
                      <a:pt x="16202" y="166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01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3" name="Group 157"/>
            <p:cNvGrpSpPr/>
            <p:nvPr/>
          </p:nvGrpSpPr>
          <p:grpSpPr>
            <a:xfrm>
              <a:off x="2552695" y="1867845"/>
              <a:ext cx="3635639" cy="488596"/>
              <a:chOff x="1620551" y="2177145"/>
              <a:chExt cx="3635639" cy="488596"/>
            </a:xfrm>
          </p:grpSpPr>
          <p:sp>
            <p:nvSpPr>
              <p:cNvPr id="54" name="Rectangle 170"/>
              <p:cNvSpPr/>
              <p:nvPr/>
            </p:nvSpPr>
            <p:spPr>
              <a:xfrm>
                <a:off x="1620551" y="2177145"/>
                <a:ext cx="1252614" cy="28854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16000" tIns="0" rIns="0" bIns="0" anchor="ctr" anchorCtr="0">
                <a:normAutofit/>
              </a:bodyPr>
              <a:lstStyle/>
              <a:p>
                <a:pPr lvl="0">
                  <a:defRPr sz="1800"/>
                </a:pPr>
                <a:r>
                  <a:rPr lang="zh-CN" altLang="en-US" sz="94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输入标题文本</a:t>
                </a:r>
                <a:endParaRPr lang="zh-CN" altLang="en-US" sz="94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Rectangle 171"/>
              <p:cNvSpPr/>
              <p:nvPr/>
            </p:nvSpPr>
            <p:spPr>
              <a:xfrm>
                <a:off x="1620551" y="2465686"/>
                <a:ext cx="3635639" cy="20005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216000" tIns="0" rIns="0" bIns="0">
                <a:normAutofit/>
              </a:bodyPr>
              <a:lstStyle/>
              <a:p>
                <a:pPr lvl="0">
                  <a:lnSpc>
                    <a:spcPct val="120000"/>
                  </a:lnSpc>
                  <a:defRPr sz="1800"/>
                </a:pPr>
                <a:r>
                  <a:rPr lang="zh-CN" altLang="en-US" sz="750" dirty="0" smtClean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请在此处添加具体内容，简单说明即可，注意板面美观度。</a:t>
                </a:r>
                <a:endParaRPr lang="zh-CN" altLang="en-US" sz="75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8" name="4"/>
          <p:cNvGrpSpPr/>
          <p:nvPr>
            <p:custDataLst>
              <p:tags r:id="rId3"/>
            </p:custDataLst>
          </p:nvPr>
        </p:nvGrpSpPr>
        <p:grpSpPr>
          <a:xfrm>
            <a:off x="1481133" y="1982883"/>
            <a:ext cx="3160118" cy="437615"/>
            <a:chOff x="1974844" y="2643843"/>
            <a:chExt cx="4213490" cy="583487"/>
          </a:xfrm>
        </p:grpSpPr>
        <p:grpSp>
          <p:nvGrpSpPr>
            <p:cNvPr id="59" name="Group 152"/>
            <p:cNvGrpSpPr/>
            <p:nvPr/>
          </p:nvGrpSpPr>
          <p:grpSpPr>
            <a:xfrm>
              <a:off x="1974844" y="2649479"/>
              <a:ext cx="577851" cy="577851"/>
              <a:chOff x="0" y="0"/>
              <a:chExt cx="1155700" cy="1155700"/>
            </a:xfrm>
          </p:grpSpPr>
          <p:sp>
            <p:nvSpPr>
              <p:cNvPr id="63" name="Rectangle: Rounded Corners 180"/>
              <p:cNvSpPr/>
              <p:nvPr/>
            </p:nvSpPr>
            <p:spPr>
              <a:xfrm>
                <a:off x="0" y="0"/>
                <a:ext cx="1155700" cy="1155700"/>
              </a:xfrm>
              <a:prstGeom prst="roundRect">
                <a:avLst>
                  <a:gd name="adj" fmla="val 15000"/>
                </a:avLst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01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Freeform: Shape 181"/>
              <p:cNvSpPr/>
              <p:nvPr/>
            </p:nvSpPr>
            <p:spPr>
              <a:xfrm>
                <a:off x="238357" y="219652"/>
                <a:ext cx="716400" cy="716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1" h="21600" extrusionOk="0">
                    <a:moveTo>
                      <a:pt x="19313" y="4353"/>
                    </a:moveTo>
                    <a:lnTo>
                      <a:pt x="16178" y="7496"/>
                    </a:lnTo>
                    <a:cubicBezTo>
                      <a:pt x="16034" y="7640"/>
                      <a:pt x="15980" y="7851"/>
                      <a:pt x="16036" y="8047"/>
                    </a:cubicBezTo>
                    <a:lnTo>
                      <a:pt x="18732" y="17470"/>
                    </a:lnTo>
                    <a:cubicBezTo>
                      <a:pt x="18788" y="17666"/>
                      <a:pt x="18734" y="17878"/>
                      <a:pt x="18590" y="18022"/>
                    </a:cubicBezTo>
                    <a:lnTo>
                      <a:pt x="17170" y="19445"/>
                    </a:lnTo>
                    <a:cubicBezTo>
                      <a:pt x="17059" y="19556"/>
                      <a:pt x="16916" y="19609"/>
                      <a:pt x="16775" y="19609"/>
                    </a:cubicBezTo>
                    <a:cubicBezTo>
                      <a:pt x="16581" y="19609"/>
                      <a:pt x="16390" y="19510"/>
                      <a:pt x="16285" y="19322"/>
                    </a:cubicBezTo>
                    <a:lnTo>
                      <a:pt x="12375" y="12317"/>
                    </a:lnTo>
                    <a:cubicBezTo>
                      <a:pt x="12271" y="12129"/>
                      <a:pt x="12079" y="12029"/>
                      <a:pt x="11886" y="12029"/>
                    </a:cubicBezTo>
                    <a:cubicBezTo>
                      <a:pt x="11744" y="12029"/>
                      <a:pt x="11602" y="12083"/>
                      <a:pt x="11491" y="12194"/>
                    </a:cubicBezTo>
                    <a:lnTo>
                      <a:pt x="8519" y="15172"/>
                    </a:lnTo>
                    <a:cubicBezTo>
                      <a:pt x="8388" y="15304"/>
                      <a:pt x="8330" y="15492"/>
                      <a:pt x="8365" y="15674"/>
                    </a:cubicBezTo>
                    <a:lnTo>
                      <a:pt x="8996" y="18989"/>
                    </a:lnTo>
                    <a:cubicBezTo>
                      <a:pt x="9031" y="19171"/>
                      <a:pt x="8973" y="19359"/>
                      <a:pt x="8842" y="19491"/>
                    </a:cubicBezTo>
                    <a:lnTo>
                      <a:pt x="8441" y="19893"/>
                    </a:lnTo>
                    <a:cubicBezTo>
                      <a:pt x="8330" y="20004"/>
                      <a:pt x="8187" y="20058"/>
                      <a:pt x="8046" y="20058"/>
                    </a:cubicBezTo>
                    <a:cubicBezTo>
                      <a:pt x="7852" y="20058"/>
                      <a:pt x="7661" y="19958"/>
                      <a:pt x="7556" y="19770"/>
                    </a:cubicBezTo>
                    <a:lnTo>
                      <a:pt x="5577" y="16226"/>
                    </a:lnTo>
                    <a:cubicBezTo>
                      <a:pt x="5526" y="16136"/>
                      <a:pt x="5452" y="16061"/>
                      <a:pt x="5362" y="16010"/>
                    </a:cubicBezTo>
                    <a:lnTo>
                      <a:pt x="1826" y="14027"/>
                    </a:lnTo>
                    <a:cubicBezTo>
                      <a:pt x="1502" y="13845"/>
                      <a:pt x="1441" y="13403"/>
                      <a:pt x="1703" y="13141"/>
                    </a:cubicBezTo>
                    <a:lnTo>
                      <a:pt x="2105" y="12738"/>
                    </a:lnTo>
                    <a:cubicBezTo>
                      <a:pt x="2211" y="12632"/>
                      <a:pt x="2354" y="12574"/>
                      <a:pt x="2501" y="12574"/>
                    </a:cubicBezTo>
                    <a:cubicBezTo>
                      <a:pt x="2536" y="12574"/>
                      <a:pt x="2571" y="12577"/>
                      <a:pt x="2606" y="12584"/>
                    </a:cubicBezTo>
                    <a:lnTo>
                      <a:pt x="5913" y="13216"/>
                    </a:lnTo>
                    <a:cubicBezTo>
                      <a:pt x="5948" y="13223"/>
                      <a:pt x="5983" y="13226"/>
                      <a:pt x="6018" y="13226"/>
                    </a:cubicBezTo>
                    <a:cubicBezTo>
                      <a:pt x="6165" y="13226"/>
                      <a:pt x="6308" y="13168"/>
                      <a:pt x="6414" y="13062"/>
                    </a:cubicBezTo>
                    <a:lnTo>
                      <a:pt x="9385" y="10083"/>
                    </a:lnTo>
                    <a:cubicBezTo>
                      <a:pt x="9648" y="9820"/>
                      <a:pt x="9587" y="9379"/>
                      <a:pt x="9263" y="9197"/>
                    </a:cubicBezTo>
                    <a:lnTo>
                      <a:pt x="2273" y="5278"/>
                    </a:lnTo>
                    <a:cubicBezTo>
                      <a:pt x="1949" y="5097"/>
                      <a:pt x="1888" y="4655"/>
                      <a:pt x="2150" y="4392"/>
                    </a:cubicBezTo>
                    <a:lnTo>
                      <a:pt x="3571" y="2968"/>
                    </a:lnTo>
                    <a:cubicBezTo>
                      <a:pt x="3677" y="2862"/>
                      <a:pt x="3820" y="2804"/>
                      <a:pt x="3966" y="2804"/>
                    </a:cubicBezTo>
                    <a:cubicBezTo>
                      <a:pt x="4018" y="2804"/>
                      <a:pt x="4070" y="2811"/>
                      <a:pt x="4121" y="2826"/>
                    </a:cubicBezTo>
                    <a:lnTo>
                      <a:pt x="13523" y="5528"/>
                    </a:lnTo>
                    <a:cubicBezTo>
                      <a:pt x="13574" y="5543"/>
                      <a:pt x="13625" y="5550"/>
                      <a:pt x="13677" y="5550"/>
                    </a:cubicBezTo>
                    <a:cubicBezTo>
                      <a:pt x="13823" y="5550"/>
                      <a:pt x="13966" y="5493"/>
                      <a:pt x="14073" y="5386"/>
                    </a:cubicBezTo>
                    <a:lnTo>
                      <a:pt x="17208" y="2243"/>
                    </a:lnTo>
                    <a:cubicBezTo>
                      <a:pt x="17593" y="1857"/>
                      <a:pt x="18321" y="1542"/>
                      <a:pt x="18937" y="1542"/>
                    </a:cubicBezTo>
                    <a:cubicBezTo>
                      <a:pt x="19252" y="1542"/>
                      <a:pt x="19538" y="1624"/>
                      <a:pt x="19734" y="1821"/>
                    </a:cubicBezTo>
                    <a:cubicBezTo>
                      <a:pt x="20316" y="2404"/>
                      <a:pt x="19895" y="3770"/>
                      <a:pt x="19313" y="4353"/>
                    </a:cubicBezTo>
                    <a:cubicBezTo>
                      <a:pt x="19313" y="4353"/>
                      <a:pt x="19313" y="4353"/>
                      <a:pt x="19313" y="4353"/>
                    </a:cubicBezTo>
                    <a:close/>
                    <a:moveTo>
                      <a:pt x="20822" y="731"/>
                    </a:moveTo>
                    <a:cubicBezTo>
                      <a:pt x="20557" y="465"/>
                      <a:pt x="20235" y="268"/>
                      <a:pt x="19866" y="145"/>
                    </a:cubicBezTo>
                    <a:cubicBezTo>
                      <a:pt x="19578" y="49"/>
                      <a:pt x="19266" y="0"/>
                      <a:pt x="18937" y="0"/>
                    </a:cubicBezTo>
                    <a:cubicBezTo>
                      <a:pt x="18441" y="0"/>
                      <a:pt x="17909" y="111"/>
                      <a:pt x="17399" y="322"/>
                    </a:cubicBezTo>
                    <a:cubicBezTo>
                      <a:pt x="16897" y="530"/>
                      <a:pt x="16455" y="817"/>
                      <a:pt x="16120" y="1153"/>
                    </a:cubicBezTo>
                    <a:lnTo>
                      <a:pt x="13392" y="3887"/>
                    </a:lnTo>
                    <a:lnTo>
                      <a:pt x="4545" y="1343"/>
                    </a:lnTo>
                    <a:cubicBezTo>
                      <a:pt x="4357" y="1289"/>
                      <a:pt x="4162" y="1262"/>
                      <a:pt x="3966" y="1262"/>
                    </a:cubicBezTo>
                    <a:cubicBezTo>
                      <a:pt x="3691" y="1262"/>
                      <a:pt x="3423" y="1315"/>
                      <a:pt x="3169" y="1420"/>
                    </a:cubicBezTo>
                    <a:cubicBezTo>
                      <a:pt x="2911" y="1526"/>
                      <a:pt x="2680" y="1680"/>
                      <a:pt x="2482" y="1878"/>
                    </a:cubicBezTo>
                    <a:lnTo>
                      <a:pt x="1062" y="3301"/>
                    </a:lnTo>
                    <a:cubicBezTo>
                      <a:pt x="828" y="3536"/>
                      <a:pt x="650" y="3827"/>
                      <a:pt x="549" y="4142"/>
                    </a:cubicBezTo>
                    <a:cubicBezTo>
                      <a:pt x="452" y="4442"/>
                      <a:pt x="424" y="4765"/>
                      <a:pt x="467" y="5077"/>
                    </a:cubicBezTo>
                    <a:cubicBezTo>
                      <a:pt x="511" y="5389"/>
                      <a:pt x="625" y="5693"/>
                      <a:pt x="799" y="5955"/>
                    </a:cubicBezTo>
                    <a:cubicBezTo>
                      <a:pt x="982" y="6230"/>
                      <a:pt x="1232" y="6462"/>
                      <a:pt x="1522" y="6624"/>
                    </a:cubicBezTo>
                    <a:lnTo>
                      <a:pt x="7382" y="9910"/>
                    </a:lnTo>
                    <a:lnTo>
                      <a:pt x="5692" y="11604"/>
                    </a:lnTo>
                    <a:lnTo>
                      <a:pt x="2894" y="11069"/>
                    </a:lnTo>
                    <a:cubicBezTo>
                      <a:pt x="2765" y="11044"/>
                      <a:pt x="2632" y="11031"/>
                      <a:pt x="2501" y="11031"/>
                    </a:cubicBezTo>
                    <a:cubicBezTo>
                      <a:pt x="2225" y="11031"/>
                      <a:pt x="1956" y="11085"/>
                      <a:pt x="1701" y="11190"/>
                    </a:cubicBezTo>
                    <a:cubicBezTo>
                      <a:pt x="1444" y="11296"/>
                      <a:pt x="1213" y="11450"/>
                      <a:pt x="1017" y="11647"/>
                    </a:cubicBezTo>
                    <a:lnTo>
                      <a:pt x="615" y="12050"/>
                    </a:lnTo>
                    <a:cubicBezTo>
                      <a:pt x="380" y="12285"/>
                      <a:pt x="203" y="12576"/>
                      <a:pt x="101" y="12891"/>
                    </a:cubicBezTo>
                    <a:cubicBezTo>
                      <a:pt x="5" y="13191"/>
                      <a:pt x="-23" y="13513"/>
                      <a:pt x="20" y="13826"/>
                    </a:cubicBezTo>
                    <a:cubicBezTo>
                      <a:pt x="63" y="14138"/>
                      <a:pt x="178" y="14441"/>
                      <a:pt x="352" y="14703"/>
                    </a:cubicBezTo>
                    <a:cubicBezTo>
                      <a:pt x="535" y="14979"/>
                      <a:pt x="785" y="15210"/>
                      <a:pt x="1074" y="15373"/>
                    </a:cubicBezTo>
                    <a:lnTo>
                      <a:pt x="4369" y="17221"/>
                    </a:lnTo>
                    <a:lnTo>
                      <a:pt x="6213" y="20524"/>
                    </a:lnTo>
                    <a:cubicBezTo>
                      <a:pt x="6584" y="21188"/>
                      <a:pt x="7286" y="21600"/>
                      <a:pt x="8046" y="21600"/>
                    </a:cubicBezTo>
                    <a:cubicBezTo>
                      <a:pt x="8606" y="21600"/>
                      <a:pt x="9132" y="21381"/>
                      <a:pt x="9529" y="20984"/>
                    </a:cubicBezTo>
                    <a:lnTo>
                      <a:pt x="9930" y="20581"/>
                    </a:lnTo>
                    <a:cubicBezTo>
                      <a:pt x="10422" y="20088"/>
                      <a:pt x="10638" y="19385"/>
                      <a:pt x="10508" y="18700"/>
                    </a:cubicBezTo>
                    <a:lnTo>
                      <a:pt x="9974" y="15896"/>
                    </a:lnTo>
                    <a:lnTo>
                      <a:pt x="11664" y="14201"/>
                    </a:lnTo>
                    <a:lnTo>
                      <a:pt x="14942" y="20075"/>
                    </a:lnTo>
                    <a:cubicBezTo>
                      <a:pt x="15313" y="20739"/>
                      <a:pt x="16015" y="21152"/>
                      <a:pt x="16775" y="21152"/>
                    </a:cubicBezTo>
                    <a:cubicBezTo>
                      <a:pt x="17335" y="21152"/>
                      <a:pt x="17861" y="20933"/>
                      <a:pt x="18258" y="20536"/>
                    </a:cubicBezTo>
                    <a:lnTo>
                      <a:pt x="19678" y="19113"/>
                    </a:lnTo>
                    <a:cubicBezTo>
                      <a:pt x="20217" y="18572"/>
                      <a:pt x="20422" y="17780"/>
                      <a:pt x="20211" y="17045"/>
                    </a:cubicBezTo>
                    <a:lnTo>
                      <a:pt x="17674" y="8178"/>
                    </a:lnTo>
                    <a:lnTo>
                      <a:pt x="20402" y="5443"/>
                    </a:lnTo>
                    <a:cubicBezTo>
                      <a:pt x="20900" y="4943"/>
                      <a:pt x="21298" y="4185"/>
                      <a:pt x="21464" y="3413"/>
                    </a:cubicBezTo>
                    <a:cubicBezTo>
                      <a:pt x="21559" y="2971"/>
                      <a:pt x="21577" y="2546"/>
                      <a:pt x="21517" y="2149"/>
                    </a:cubicBezTo>
                    <a:cubicBezTo>
                      <a:pt x="21432" y="1592"/>
                      <a:pt x="21192" y="1102"/>
                      <a:pt x="20822" y="731"/>
                    </a:cubicBezTo>
                    <a:cubicBezTo>
                      <a:pt x="20822" y="731"/>
                      <a:pt x="20822" y="731"/>
                      <a:pt x="20822" y="7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01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0" name="Group 158"/>
            <p:cNvGrpSpPr/>
            <p:nvPr/>
          </p:nvGrpSpPr>
          <p:grpSpPr>
            <a:xfrm>
              <a:off x="2552695" y="2643843"/>
              <a:ext cx="3635639" cy="488596"/>
              <a:chOff x="1620551" y="2177145"/>
              <a:chExt cx="3635639" cy="488596"/>
            </a:xfrm>
          </p:grpSpPr>
          <p:sp>
            <p:nvSpPr>
              <p:cNvPr id="61" name="Rectangle 168"/>
              <p:cNvSpPr/>
              <p:nvPr/>
            </p:nvSpPr>
            <p:spPr>
              <a:xfrm>
                <a:off x="1620551" y="2177145"/>
                <a:ext cx="1252614" cy="28854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16000" tIns="0" rIns="0" bIns="0" anchor="ctr" anchorCtr="0">
                <a:normAutofit/>
              </a:bodyPr>
              <a:lstStyle/>
              <a:p>
                <a:pPr lvl="0">
                  <a:defRPr sz="1800"/>
                </a:pPr>
                <a:r>
                  <a:rPr lang="zh-CN" altLang="en-US" sz="940" b="1" dirty="0">
                    <a:solidFill>
                      <a:schemeClr val="accent2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输入标题文本</a:t>
                </a:r>
                <a:endParaRPr lang="zh-CN" altLang="en-US" sz="940" b="1" dirty="0">
                  <a:solidFill>
                    <a:schemeClr val="accent2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Rectangle 169"/>
              <p:cNvSpPr/>
              <p:nvPr/>
            </p:nvSpPr>
            <p:spPr>
              <a:xfrm>
                <a:off x="1620551" y="2465686"/>
                <a:ext cx="3635639" cy="20005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216000" tIns="0" rIns="0" bIns="0">
                <a:normAutofit/>
              </a:bodyPr>
              <a:lstStyle/>
              <a:p>
                <a:pPr lvl="0">
                  <a:lnSpc>
                    <a:spcPct val="120000"/>
                  </a:lnSpc>
                  <a:defRPr sz="1800"/>
                </a:pPr>
                <a:r>
                  <a:rPr lang="zh-CN" altLang="en-US" sz="750" dirty="0" smtClean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请在此处添加具体内容，简单说明即可，注意板面美观度。</a:t>
                </a:r>
                <a:endParaRPr lang="zh-CN" altLang="en-US" sz="75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5" name="3"/>
          <p:cNvGrpSpPr/>
          <p:nvPr>
            <p:custDataLst>
              <p:tags r:id="rId4"/>
            </p:custDataLst>
          </p:nvPr>
        </p:nvGrpSpPr>
        <p:grpSpPr>
          <a:xfrm>
            <a:off x="1481133" y="2581522"/>
            <a:ext cx="3160118" cy="433388"/>
            <a:chOff x="1974844" y="3442028"/>
            <a:chExt cx="4213490" cy="577851"/>
          </a:xfrm>
        </p:grpSpPr>
        <p:grpSp>
          <p:nvGrpSpPr>
            <p:cNvPr id="66" name="Group 155"/>
            <p:cNvGrpSpPr/>
            <p:nvPr/>
          </p:nvGrpSpPr>
          <p:grpSpPr>
            <a:xfrm>
              <a:off x="1974844" y="3442028"/>
              <a:ext cx="577851" cy="577851"/>
              <a:chOff x="0" y="0"/>
              <a:chExt cx="1155700" cy="1155700"/>
            </a:xfrm>
          </p:grpSpPr>
          <p:sp>
            <p:nvSpPr>
              <p:cNvPr id="70" name="Rectangle: Rounded Corners 174"/>
              <p:cNvSpPr/>
              <p:nvPr/>
            </p:nvSpPr>
            <p:spPr>
              <a:xfrm>
                <a:off x="0" y="0"/>
                <a:ext cx="1155700" cy="1155700"/>
              </a:xfrm>
              <a:prstGeom prst="roundRect">
                <a:avLst>
                  <a:gd name="adj" fmla="val 15000"/>
                </a:avLst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01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Freeform: Shape 175"/>
              <p:cNvSpPr/>
              <p:nvPr/>
            </p:nvSpPr>
            <p:spPr>
              <a:xfrm>
                <a:off x="183806" y="229985"/>
                <a:ext cx="825501" cy="650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2" h="21600" extrusionOk="0">
                    <a:moveTo>
                      <a:pt x="4687" y="0"/>
                    </a:moveTo>
                    <a:cubicBezTo>
                      <a:pt x="4388" y="0"/>
                      <a:pt x="4151" y="312"/>
                      <a:pt x="4151" y="692"/>
                    </a:cubicBezTo>
                    <a:lnTo>
                      <a:pt x="4151" y="2973"/>
                    </a:lnTo>
                    <a:lnTo>
                      <a:pt x="1922" y="2973"/>
                    </a:lnTo>
                    <a:cubicBezTo>
                      <a:pt x="1624" y="2973"/>
                      <a:pt x="1385" y="3276"/>
                      <a:pt x="1385" y="3655"/>
                    </a:cubicBezTo>
                    <a:lnTo>
                      <a:pt x="1385" y="6952"/>
                    </a:lnTo>
                    <a:lnTo>
                      <a:pt x="539" y="6952"/>
                    </a:lnTo>
                    <a:cubicBezTo>
                      <a:pt x="371" y="6952"/>
                      <a:pt x="218" y="7053"/>
                      <a:pt x="116" y="7221"/>
                    </a:cubicBezTo>
                    <a:cubicBezTo>
                      <a:pt x="13" y="7389"/>
                      <a:pt x="-25" y="7608"/>
                      <a:pt x="17" y="7814"/>
                    </a:cubicBezTo>
                    <a:lnTo>
                      <a:pt x="1844" y="16813"/>
                    </a:lnTo>
                    <a:cubicBezTo>
                      <a:pt x="1891" y="17045"/>
                      <a:pt x="2030" y="17228"/>
                      <a:pt x="2211" y="17298"/>
                    </a:cubicBezTo>
                    <a:cubicBezTo>
                      <a:pt x="2642" y="17465"/>
                      <a:pt x="2944" y="17745"/>
                      <a:pt x="3212" y="17999"/>
                    </a:cubicBezTo>
                    <a:cubicBezTo>
                      <a:pt x="3604" y="18368"/>
                      <a:pt x="3943" y="18690"/>
                      <a:pt x="4652" y="18690"/>
                    </a:cubicBezTo>
                    <a:cubicBezTo>
                      <a:pt x="5361" y="18690"/>
                      <a:pt x="5699" y="18368"/>
                      <a:pt x="6091" y="17999"/>
                    </a:cubicBezTo>
                    <a:cubicBezTo>
                      <a:pt x="6514" y="17600"/>
                      <a:pt x="6994" y="17145"/>
                      <a:pt x="7918" y="17145"/>
                    </a:cubicBezTo>
                    <a:cubicBezTo>
                      <a:pt x="8840" y="17145"/>
                      <a:pt x="9315" y="17600"/>
                      <a:pt x="9738" y="17999"/>
                    </a:cubicBezTo>
                    <a:cubicBezTo>
                      <a:pt x="10130" y="18368"/>
                      <a:pt x="10467" y="18690"/>
                      <a:pt x="11177" y="18690"/>
                    </a:cubicBezTo>
                    <a:cubicBezTo>
                      <a:pt x="11887" y="18690"/>
                      <a:pt x="12231" y="18368"/>
                      <a:pt x="12623" y="17999"/>
                    </a:cubicBezTo>
                    <a:cubicBezTo>
                      <a:pt x="13046" y="17600"/>
                      <a:pt x="13519" y="17145"/>
                      <a:pt x="14443" y="17145"/>
                    </a:cubicBezTo>
                    <a:cubicBezTo>
                      <a:pt x="14876" y="17145"/>
                      <a:pt x="15253" y="17251"/>
                      <a:pt x="15600" y="17460"/>
                    </a:cubicBezTo>
                    <a:cubicBezTo>
                      <a:pt x="15836" y="17602"/>
                      <a:pt x="16125" y="17506"/>
                      <a:pt x="16277" y="17235"/>
                    </a:cubicBezTo>
                    <a:lnTo>
                      <a:pt x="21441" y="8038"/>
                    </a:lnTo>
                    <a:cubicBezTo>
                      <a:pt x="21558" y="7829"/>
                      <a:pt x="21575" y="7558"/>
                      <a:pt x="21483" y="7329"/>
                    </a:cubicBezTo>
                    <a:cubicBezTo>
                      <a:pt x="21390" y="7099"/>
                      <a:pt x="21205" y="6952"/>
                      <a:pt x="21003" y="6952"/>
                    </a:cubicBezTo>
                    <a:lnTo>
                      <a:pt x="16884" y="6952"/>
                    </a:lnTo>
                    <a:lnTo>
                      <a:pt x="15861" y="3422"/>
                    </a:lnTo>
                    <a:cubicBezTo>
                      <a:pt x="15783" y="3152"/>
                      <a:pt x="15579" y="2973"/>
                      <a:pt x="15353" y="2973"/>
                    </a:cubicBezTo>
                    <a:lnTo>
                      <a:pt x="8341" y="2973"/>
                    </a:lnTo>
                    <a:lnTo>
                      <a:pt x="7706" y="476"/>
                    </a:lnTo>
                    <a:cubicBezTo>
                      <a:pt x="7634" y="193"/>
                      <a:pt x="7425" y="0"/>
                      <a:pt x="7191" y="0"/>
                    </a:cubicBezTo>
                    <a:lnTo>
                      <a:pt x="4687" y="0"/>
                    </a:lnTo>
                    <a:close/>
                    <a:moveTo>
                      <a:pt x="5230" y="1374"/>
                    </a:moveTo>
                    <a:cubicBezTo>
                      <a:pt x="5230" y="1374"/>
                      <a:pt x="6803" y="1374"/>
                      <a:pt x="6803" y="1374"/>
                    </a:cubicBezTo>
                    <a:lnTo>
                      <a:pt x="7212" y="2973"/>
                    </a:lnTo>
                    <a:lnTo>
                      <a:pt x="5230" y="2973"/>
                    </a:lnTo>
                    <a:lnTo>
                      <a:pt x="5230" y="1374"/>
                    </a:lnTo>
                    <a:close/>
                    <a:moveTo>
                      <a:pt x="2465" y="4347"/>
                    </a:moveTo>
                    <a:cubicBezTo>
                      <a:pt x="2465" y="4347"/>
                      <a:pt x="4292" y="4347"/>
                      <a:pt x="4292" y="4347"/>
                    </a:cubicBezTo>
                    <a:lnTo>
                      <a:pt x="14979" y="4347"/>
                    </a:lnTo>
                    <a:lnTo>
                      <a:pt x="15734" y="6952"/>
                    </a:lnTo>
                    <a:lnTo>
                      <a:pt x="2465" y="6952"/>
                    </a:lnTo>
                    <a:lnTo>
                      <a:pt x="2465" y="4347"/>
                    </a:lnTo>
                    <a:close/>
                    <a:moveTo>
                      <a:pt x="1237" y="8326"/>
                    </a:moveTo>
                    <a:lnTo>
                      <a:pt x="19952" y="8326"/>
                    </a:lnTo>
                    <a:cubicBezTo>
                      <a:pt x="19952" y="8326"/>
                      <a:pt x="15642" y="16005"/>
                      <a:pt x="15642" y="16005"/>
                    </a:cubicBezTo>
                    <a:cubicBezTo>
                      <a:pt x="15270" y="15852"/>
                      <a:pt x="14871" y="15771"/>
                      <a:pt x="14443" y="15771"/>
                    </a:cubicBezTo>
                    <a:cubicBezTo>
                      <a:pt x="13163" y="15771"/>
                      <a:pt x="12447" y="16447"/>
                      <a:pt x="11974" y="16894"/>
                    </a:cubicBezTo>
                    <a:cubicBezTo>
                      <a:pt x="11633" y="17215"/>
                      <a:pt x="11530" y="17316"/>
                      <a:pt x="11177" y="17316"/>
                    </a:cubicBezTo>
                    <a:cubicBezTo>
                      <a:pt x="10824" y="17316"/>
                      <a:pt x="10721" y="17215"/>
                      <a:pt x="10380" y="16894"/>
                    </a:cubicBezTo>
                    <a:cubicBezTo>
                      <a:pt x="9907" y="16447"/>
                      <a:pt x="9196" y="15771"/>
                      <a:pt x="7918" y="15771"/>
                    </a:cubicBezTo>
                    <a:cubicBezTo>
                      <a:pt x="6638" y="15771"/>
                      <a:pt x="5923" y="16447"/>
                      <a:pt x="5449" y="16894"/>
                    </a:cubicBezTo>
                    <a:cubicBezTo>
                      <a:pt x="5108" y="17215"/>
                      <a:pt x="5004" y="17316"/>
                      <a:pt x="4652" y="17316"/>
                    </a:cubicBezTo>
                    <a:cubicBezTo>
                      <a:pt x="4298" y="17316"/>
                      <a:pt x="4195" y="17215"/>
                      <a:pt x="3854" y="16894"/>
                    </a:cubicBezTo>
                    <a:cubicBezTo>
                      <a:pt x="3601" y="16656"/>
                      <a:pt x="3272" y="16347"/>
                      <a:pt x="2817" y="16112"/>
                    </a:cubicBezTo>
                    <a:lnTo>
                      <a:pt x="1237" y="8326"/>
                    </a:lnTo>
                    <a:close/>
                    <a:moveTo>
                      <a:pt x="1442" y="18681"/>
                    </a:moveTo>
                    <a:cubicBezTo>
                      <a:pt x="1144" y="18681"/>
                      <a:pt x="906" y="18993"/>
                      <a:pt x="906" y="19373"/>
                    </a:cubicBezTo>
                    <a:cubicBezTo>
                      <a:pt x="906" y="19752"/>
                      <a:pt x="1144" y="20055"/>
                      <a:pt x="1442" y="20055"/>
                    </a:cubicBezTo>
                    <a:cubicBezTo>
                      <a:pt x="2365" y="20055"/>
                      <a:pt x="2846" y="20510"/>
                      <a:pt x="3269" y="20908"/>
                    </a:cubicBezTo>
                    <a:cubicBezTo>
                      <a:pt x="3660" y="21278"/>
                      <a:pt x="3999" y="21600"/>
                      <a:pt x="4708" y="21600"/>
                    </a:cubicBezTo>
                    <a:cubicBezTo>
                      <a:pt x="5417" y="21600"/>
                      <a:pt x="5755" y="21278"/>
                      <a:pt x="6147" y="20908"/>
                    </a:cubicBezTo>
                    <a:cubicBezTo>
                      <a:pt x="6570" y="20510"/>
                      <a:pt x="7051" y="20055"/>
                      <a:pt x="7974" y="20055"/>
                    </a:cubicBezTo>
                    <a:cubicBezTo>
                      <a:pt x="8897" y="20055"/>
                      <a:pt x="9378" y="20510"/>
                      <a:pt x="9801" y="20908"/>
                    </a:cubicBezTo>
                    <a:cubicBezTo>
                      <a:pt x="10193" y="21278"/>
                      <a:pt x="10530" y="21600"/>
                      <a:pt x="11240" y="21600"/>
                    </a:cubicBezTo>
                    <a:cubicBezTo>
                      <a:pt x="11949" y="21600"/>
                      <a:pt x="12287" y="21278"/>
                      <a:pt x="12679" y="20908"/>
                    </a:cubicBezTo>
                    <a:cubicBezTo>
                      <a:pt x="13102" y="20510"/>
                      <a:pt x="13577" y="20055"/>
                      <a:pt x="14499" y="20055"/>
                    </a:cubicBezTo>
                    <a:cubicBezTo>
                      <a:pt x="15423" y="20055"/>
                      <a:pt x="15904" y="20510"/>
                      <a:pt x="16326" y="20908"/>
                    </a:cubicBezTo>
                    <a:cubicBezTo>
                      <a:pt x="16718" y="21278"/>
                      <a:pt x="17056" y="21600"/>
                      <a:pt x="17765" y="21600"/>
                    </a:cubicBezTo>
                    <a:cubicBezTo>
                      <a:pt x="18063" y="21600"/>
                      <a:pt x="18309" y="21288"/>
                      <a:pt x="18309" y="20908"/>
                    </a:cubicBezTo>
                    <a:cubicBezTo>
                      <a:pt x="18309" y="20529"/>
                      <a:pt x="18063" y="20226"/>
                      <a:pt x="17765" y="20226"/>
                    </a:cubicBezTo>
                    <a:cubicBezTo>
                      <a:pt x="17412" y="20226"/>
                      <a:pt x="17309" y="20125"/>
                      <a:pt x="16968" y="19804"/>
                    </a:cubicBezTo>
                    <a:cubicBezTo>
                      <a:pt x="16494" y="19357"/>
                      <a:pt x="15779" y="18681"/>
                      <a:pt x="14499" y="18681"/>
                    </a:cubicBezTo>
                    <a:cubicBezTo>
                      <a:pt x="13221" y="18681"/>
                      <a:pt x="12510" y="19357"/>
                      <a:pt x="12037" y="19804"/>
                    </a:cubicBezTo>
                    <a:cubicBezTo>
                      <a:pt x="11697" y="20125"/>
                      <a:pt x="11593" y="20226"/>
                      <a:pt x="11240" y="20226"/>
                    </a:cubicBezTo>
                    <a:cubicBezTo>
                      <a:pt x="10887" y="20226"/>
                      <a:pt x="10785" y="20125"/>
                      <a:pt x="10443" y="19804"/>
                    </a:cubicBezTo>
                    <a:cubicBezTo>
                      <a:pt x="9970" y="19357"/>
                      <a:pt x="9253" y="18681"/>
                      <a:pt x="7974" y="18681"/>
                    </a:cubicBezTo>
                    <a:cubicBezTo>
                      <a:pt x="6695" y="18681"/>
                      <a:pt x="5978" y="19357"/>
                      <a:pt x="5505" y="19804"/>
                    </a:cubicBezTo>
                    <a:cubicBezTo>
                      <a:pt x="5164" y="20125"/>
                      <a:pt x="5061" y="20226"/>
                      <a:pt x="4708" y="20226"/>
                    </a:cubicBezTo>
                    <a:cubicBezTo>
                      <a:pt x="4355" y="20226"/>
                      <a:pt x="4252" y="20125"/>
                      <a:pt x="3911" y="19804"/>
                    </a:cubicBezTo>
                    <a:cubicBezTo>
                      <a:pt x="3438" y="19357"/>
                      <a:pt x="2721" y="18681"/>
                      <a:pt x="1442" y="186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01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7" name="Group 159"/>
            <p:cNvGrpSpPr/>
            <p:nvPr/>
          </p:nvGrpSpPr>
          <p:grpSpPr>
            <a:xfrm>
              <a:off x="2552695" y="3459196"/>
              <a:ext cx="3635639" cy="488596"/>
              <a:chOff x="1620551" y="2177145"/>
              <a:chExt cx="3635639" cy="488596"/>
            </a:xfrm>
          </p:grpSpPr>
          <p:sp>
            <p:nvSpPr>
              <p:cNvPr id="68" name="Rectangle 166"/>
              <p:cNvSpPr/>
              <p:nvPr/>
            </p:nvSpPr>
            <p:spPr>
              <a:xfrm>
                <a:off x="1620551" y="2177145"/>
                <a:ext cx="1252614" cy="28854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16000" tIns="0" rIns="0" bIns="0" anchor="ctr" anchorCtr="0">
                <a:normAutofit/>
              </a:bodyPr>
              <a:lstStyle/>
              <a:p>
                <a:pPr lvl="0">
                  <a:defRPr sz="1800"/>
                </a:pPr>
                <a:r>
                  <a:rPr lang="zh-CN" altLang="en-US" sz="940" b="1" dirty="0">
                    <a:solidFill>
                      <a:schemeClr val="accent3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输入标题文本</a:t>
                </a:r>
                <a:endParaRPr lang="zh-CN" altLang="en-US" sz="940" b="1" dirty="0">
                  <a:solidFill>
                    <a:schemeClr val="accent3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Rectangle 167"/>
              <p:cNvSpPr/>
              <p:nvPr/>
            </p:nvSpPr>
            <p:spPr>
              <a:xfrm>
                <a:off x="1620551" y="2465686"/>
                <a:ext cx="3635639" cy="20005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216000" tIns="0" rIns="0" bIns="0">
                <a:normAutofit/>
              </a:bodyPr>
              <a:lstStyle/>
              <a:p>
                <a:pPr lvl="0">
                  <a:lnSpc>
                    <a:spcPct val="120000"/>
                  </a:lnSpc>
                  <a:defRPr sz="1800"/>
                </a:pPr>
                <a:r>
                  <a:rPr lang="zh-CN" altLang="en-US" sz="750" dirty="0" smtClean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请在此处添加具体内容，简单说明即可，注意板面美观度。</a:t>
                </a:r>
                <a:endParaRPr lang="zh-CN" altLang="en-US" sz="75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2" name="2"/>
          <p:cNvGrpSpPr/>
          <p:nvPr>
            <p:custDataLst>
              <p:tags r:id="rId5"/>
            </p:custDataLst>
          </p:nvPr>
        </p:nvGrpSpPr>
        <p:grpSpPr>
          <a:xfrm>
            <a:off x="1481133" y="3175933"/>
            <a:ext cx="3160118" cy="433388"/>
            <a:chOff x="1974844" y="4234577"/>
            <a:chExt cx="4213490" cy="577851"/>
          </a:xfrm>
        </p:grpSpPr>
        <p:grpSp>
          <p:nvGrpSpPr>
            <p:cNvPr id="73" name="Group 154"/>
            <p:cNvGrpSpPr/>
            <p:nvPr/>
          </p:nvGrpSpPr>
          <p:grpSpPr>
            <a:xfrm>
              <a:off x="1974844" y="4234577"/>
              <a:ext cx="577851" cy="577851"/>
              <a:chOff x="0" y="0"/>
              <a:chExt cx="1155700" cy="1155700"/>
            </a:xfrm>
          </p:grpSpPr>
          <p:sp>
            <p:nvSpPr>
              <p:cNvPr id="77" name="Rectangle: Rounded Corners 176"/>
              <p:cNvSpPr/>
              <p:nvPr/>
            </p:nvSpPr>
            <p:spPr>
              <a:xfrm>
                <a:off x="0" y="0"/>
                <a:ext cx="1155700" cy="1155700"/>
              </a:xfrm>
              <a:prstGeom prst="roundRect">
                <a:avLst>
                  <a:gd name="adj" fmla="val 15000"/>
                </a:avLst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01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Freeform: Shape 177"/>
              <p:cNvSpPr/>
              <p:nvPr/>
            </p:nvSpPr>
            <p:spPr>
              <a:xfrm>
                <a:off x="262400" y="165671"/>
                <a:ext cx="668314" cy="8477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3" y="6729"/>
                    </a:moveTo>
                    <a:cubicBezTo>
                      <a:pt x="17891" y="6790"/>
                      <a:pt x="17842" y="6883"/>
                      <a:pt x="17842" y="6994"/>
                    </a:cubicBezTo>
                    <a:cubicBezTo>
                      <a:pt x="17842" y="7080"/>
                      <a:pt x="17901" y="7139"/>
                      <a:pt x="18015" y="7191"/>
                    </a:cubicBezTo>
                    <a:cubicBezTo>
                      <a:pt x="18122" y="7230"/>
                      <a:pt x="18344" y="7284"/>
                      <a:pt x="18697" y="7352"/>
                    </a:cubicBezTo>
                    <a:cubicBezTo>
                      <a:pt x="19207" y="7434"/>
                      <a:pt x="19552" y="7540"/>
                      <a:pt x="19715" y="7661"/>
                    </a:cubicBezTo>
                    <a:cubicBezTo>
                      <a:pt x="19899" y="7775"/>
                      <a:pt x="19976" y="7963"/>
                      <a:pt x="19976" y="8220"/>
                    </a:cubicBezTo>
                    <a:cubicBezTo>
                      <a:pt x="19976" y="8479"/>
                      <a:pt x="19851" y="8684"/>
                      <a:pt x="19591" y="8842"/>
                    </a:cubicBezTo>
                    <a:cubicBezTo>
                      <a:pt x="19332" y="8993"/>
                      <a:pt x="18985" y="9069"/>
                      <a:pt x="18546" y="9069"/>
                    </a:cubicBezTo>
                    <a:cubicBezTo>
                      <a:pt x="18091" y="9069"/>
                      <a:pt x="17748" y="8987"/>
                      <a:pt x="17505" y="8826"/>
                    </a:cubicBezTo>
                    <a:cubicBezTo>
                      <a:pt x="17256" y="8660"/>
                      <a:pt x="17122" y="8433"/>
                      <a:pt x="17105" y="8130"/>
                    </a:cubicBezTo>
                    <a:lnTo>
                      <a:pt x="17814" y="8130"/>
                    </a:lnTo>
                    <a:cubicBezTo>
                      <a:pt x="17814" y="8283"/>
                      <a:pt x="17879" y="8395"/>
                      <a:pt x="18015" y="8471"/>
                    </a:cubicBezTo>
                    <a:cubicBezTo>
                      <a:pt x="18132" y="8553"/>
                      <a:pt x="18312" y="8592"/>
                      <a:pt x="18546" y="8592"/>
                    </a:cubicBezTo>
                    <a:cubicBezTo>
                      <a:pt x="18773" y="8592"/>
                      <a:pt x="18957" y="8562"/>
                      <a:pt x="19091" y="8501"/>
                    </a:cubicBezTo>
                    <a:cubicBezTo>
                      <a:pt x="19217" y="8442"/>
                      <a:pt x="19283" y="8356"/>
                      <a:pt x="19283" y="8253"/>
                    </a:cubicBezTo>
                    <a:cubicBezTo>
                      <a:pt x="19283" y="8152"/>
                      <a:pt x="19234" y="8078"/>
                      <a:pt x="19148" y="8024"/>
                    </a:cubicBezTo>
                    <a:cubicBezTo>
                      <a:pt x="19054" y="7973"/>
                      <a:pt x="18860" y="7926"/>
                      <a:pt x="18555" y="7874"/>
                    </a:cubicBezTo>
                    <a:cubicBezTo>
                      <a:pt x="18003" y="7775"/>
                      <a:pt x="17623" y="7669"/>
                      <a:pt x="17440" y="7554"/>
                    </a:cubicBezTo>
                    <a:cubicBezTo>
                      <a:pt x="17256" y="7442"/>
                      <a:pt x="17161" y="7268"/>
                      <a:pt x="17161" y="7024"/>
                    </a:cubicBezTo>
                    <a:cubicBezTo>
                      <a:pt x="17161" y="6759"/>
                      <a:pt x="17278" y="6550"/>
                      <a:pt x="17527" y="6388"/>
                    </a:cubicBezTo>
                    <a:cubicBezTo>
                      <a:pt x="17776" y="6230"/>
                      <a:pt x="18103" y="6154"/>
                      <a:pt x="18524" y="6154"/>
                    </a:cubicBezTo>
                    <a:cubicBezTo>
                      <a:pt x="18919" y="6154"/>
                      <a:pt x="19234" y="6230"/>
                      <a:pt x="19487" y="6397"/>
                    </a:cubicBezTo>
                    <a:cubicBezTo>
                      <a:pt x="19737" y="6563"/>
                      <a:pt x="19868" y="6785"/>
                      <a:pt x="19899" y="7063"/>
                    </a:cubicBezTo>
                    <a:lnTo>
                      <a:pt x="19179" y="7063"/>
                    </a:lnTo>
                    <a:cubicBezTo>
                      <a:pt x="19169" y="6926"/>
                      <a:pt x="19091" y="6820"/>
                      <a:pt x="18967" y="6747"/>
                    </a:cubicBezTo>
                    <a:cubicBezTo>
                      <a:pt x="18832" y="6670"/>
                      <a:pt x="18648" y="6631"/>
                      <a:pt x="18437" y="6631"/>
                    </a:cubicBezTo>
                    <a:cubicBezTo>
                      <a:pt x="18257" y="6631"/>
                      <a:pt x="18103" y="6661"/>
                      <a:pt x="18003" y="6729"/>
                    </a:cubicBezTo>
                    <a:cubicBezTo>
                      <a:pt x="18003" y="6729"/>
                      <a:pt x="18003" y="6729"/>
                      <a:pt x="18003" y="6729"/>
                    </a:cubicBezTo>
                    <a:close/>
                    <a:moveTo>
                      <a:pt x="15761" y="7344"/>
                    </a:moveTo>
                    <a:cubicBezTo>
                      <a:pt x="15665" y="7405"/>
                      <a:pt x="15528" y="7434"/>
                      <a:pt x="15338" y="7434"/>
                    </a:cubicBezTo>
                    <a:lnTo>
                      <a:pt x="14490" y="7434"/>
                    </a:lnTo>
                    <a:lnTo>
                      <a:pt x="14490" y="6707"/>
                    </a:lnTo>
                    <a:lnTo>
                      <a:pt x="15366" y="6707"/>
                    </a:lnTo>
                    <a:cubicBezTo>
                      <a:pt x="15549" y="6707"/>
                      <a:pt x="15675" y="6738"/>
                      <a:pt x="15768" y="6798"/>
                    </a:cubicBezTo>
                    <a:cubicBezTo>
                      <a:pt x="15865" y="6857"/>
                      <a:pt x="15902" y="6950"/>
                      <a:pt x="15902" y="7070"/>
                    </a:cubicBezTo>
                    <a:cubicBezTo>
                      <a:pt x="15902" y="7191"/>
                      <a:pt x="15855" y="7284"/>
                      <a:pt x="15761" y="7344"/>
                    </a:cubicBezTo>
                    <a:cubicBezTo>
                      <a:pt x="15761" y="7344"/>
                      <a:pt x="15761" y="7344"/>
                      <a:pt x="15761" y="7344"/>
                    </a:cubicBezTo>
                    <a:close/>
                    <a:moveTo>
                      <a:pt x="16633" y="6994"/>
                    </a:moveTo>
                    <a:cubicBezTo>
                      <a:pt x="16633" y="6769"/>
                      <a:pt x="16526" y="6579"/>
                      <a:pt x="16326" y="6435"/>
                    </a:cubicBezTo>
                    <a:cubicBezTo>
                      <a:pt x="16124" y="6299"/>
                      <a:pt x="15855" y="6230"/>
                      <a:pt x="15518" y="6230"/>
                    </a:cubicBezTo>
                    <a:lnTo>
                      <a:pt x="13751" y="6230"/>
                    </a:lnTo>
                    <a:lnTo>
                      <a:pt x="13751" y="8993"/>
                    </a:lnTo>
                    <a:lnTo>
                      <a:pt x="14490" y="8993"/>
                    </a:lnTo>
                    <a:lnTo>
                      <a:pt x="14490" y="7904"/>
                    </a:lnTo>
                    <a:lnTo>
                      <a:pt x="15210" y="7904"/>
                    </a:lnTo>
                    <a:cubicBezTo>
                      <a:pt x="15432" y="7904"/>
                      <a:pt x="15577" y="7926"/>
                      <a:pt x="15665" y="7980"/>
                    </a:cubicBezTo>
                    <a:cubicBezTo>
                      <a:pt x="15761" y="8032"/>
                      <a:pt x="15800" y="8122"/>
                      <a:pt x="15800" y="8245"/>
                    </a:cubicBezTo>
                    <a:lnTo>
                      <a:pt x="15806" y="8494"/>
                    </a:lnTo>
                    <a:cubicBezTo>
                      <a:pt x="15806" y="8609"/>
                      <a:pt x="15815" y="8706"/>
                      <a:pt x="15837" y="8805"/>
                    </a:cubicBezTo>
                    <a:cubicBezTo>
                      <a:pt x="15855" y="8895"/>
                      <a:pt x="15865" y="8963"/>
                      <a:pt x="15886" y="8987"/>
                    </a:cubicBezTo>
                    <a:lnTo>
                      <a:pt x="16692" y="8987"/>
                    </a:lnTo>
                    <a:lnTo>
                      <a:pt x="16692" y="8919"/>
                    </a:lnTo>
                    <a:cubicBezTo>
                      <a:pt x="16633" y="8895"/>
                      <a:pt x="16585" y="8864"/>
                      <a:pt x="16575" y="8826"/>
                    </a:cubicBezTo>
                    <a:cubicBezTo>
                      <a:pt x="16547" y="8788"/>
                      <a:pt x="16538" y="8720"/>
                      <a:pt x="16526" y="8638"/>
                    </a:cubicBezTo>
                    <a:lnTo>
                      <a:pt x="16519" y="8184"/>
                    </a:lnTo>
                    <a:cubicBezTo>
                      <a:pt x="16508" y="7963"/>
                      <a:pt x="16401" y="7805"/>
                      <a:pt x="16202" y="7707"/>
                    </a:cubicBezTo>
                    <a:cubicBezTo>
                      <a:pt x="16174" y="7691"/>
                      <a:pt x="16135" y="7685"/>
                      <a:pt x="16086" y="7661"/>
                    </a:cubicBezTo>
                    <a:cubicBezTo>
                      <a:pt x="16163" y="7639"/>
                      <a:pt x="16230" y="7609"/>
                      <a:pt x="16298" y="7579"/>
                    </a:cubicBezTo>
                    <a:cubicBezTo>
                      <a:pt x="16519" y="7456"/>
                      <a:pt x="16633" y="7260"/>
                      <a:pt x="16633" y="6994"/>
                    </a:cubicBezTo>
                    <a:cubicBezTo>
                      <a:pt x="16633" y="6994"/>
                      <a:pt x="16633" y="6994"/>
                      <a:pt x="16633" y="6994"/>
                    </a:cubicBezTo>
                    <a:close/>
                    <a:moveTo>
                      <a:pt x="12311" y="8993"/>
                    </a:moveTo>
                    <a:lnTo>
                      <a:pt x="12311" y="7737"/>
                    </a:lnTo>
                    <a:lnTo>
                      <a:pt x="10936" y="7737"/>
                    </a:lnTo>
                    <a:lnTo>
                      <a:pt x="10936" y="8993"/>
                    </a:lnTo>
                    <a:lnTo>
                      <a:pt x="10200" y="8993"/>
                    </a:lnTo>
                    <a:lnTo>
                      <a:pt x="10200" y="6230"/>
                    </a:lnTo>
                    <a:lnTo>
                      <a:pt x="10936" y="6230"/>
                    </a:lnTo>
                    <a:lnTo>
                      <a:pt x="10936" y="7268"/>
                    </a:lnTo>
                    <a:lnTo>
                      <a:pt x="12311" y="7268"/>
                    </a:lnTo>
                    <a:lnTo>
                      <a:pt x="12311" y="6230"/>
                    </a:lnTo>
                    <a:lnTo>
                      <a:pt x="13033" y="6230"/>
                    </a:lnTo>
                    <a:lnTo>
                      <a:pt x="13033" y="8993"/>
                    </a:lnTo>
                    <a:cubicBezTo>
                      <a:pt x="13033" y="8993"/>
                      <a:pt x="12311" y="8993"/>
                      <a:pt x="12311" y="8993"/>
                    </a:cubicBezTo>
                    <a:close/>
                    <a:moveTo>
                      <a:pt x="16086" y="3348"/>
                    </a:moveTo>
                    <a:lnTo>
                      <a:pt x="16135" y="3271"/>
                    </a:lnTo>
                    <a:lnTo>
                      <a:pt x="17787" y="1111"/>
                    </a:lnTo>
                    <a:lnTo>
                      <a:pt x="17787" y="3348"/>
                    </a:lnTo>
                    <a:cubicBezTo>
                      <a:pt x="17787" y="3348"/>
                      <a:pt x="16086" y="3348"/>
                      <a:pt x="16086" y="3348"/>
                    </a:cubicBezTo>
                    <a:close/>
                    <a:moveTo>
                      <a:pt x="17787" y="5367"/>
                    </a:moveTo>
                    <a:lnTo>
                      <a:pt x="19104" y="5367"/>
                    </a:lnTo>
                    <a:lnTo>
                      <a:pt x="19104" y="4180"/>
                    </a:lnTo>
                    <a:lnTo>
                      <a:pt x="19868" y="4180"/>
                    </a:lnTo>
                    <a:lnTo>
                      <a:pt x="19868" y="3348"/>
                    </a:lnTo>
                    <a:lnTo>
                      <a:pt x="19104" y="3348"/>
                    </a:lnTo>
                    <a:lnTo>
                      <a:pt x="19104" y="0"/>
                    </a:lnTo>
                    <a:lnTo>
                      <a:pt x="17613" y="0"/>
                    </a:lnTo>
                    <a:lnTo>
                      <a:pt x="15106" y="3271"/>
                    </a:lnTo>
                    <a:lnTo>
                      <a:pt x="15106" y="4180"/>
                    </a:lnTo>
                    <a:lnTo>
                      <a:pt x="17787" y="4180"/>
                    </a:lnTo>
                    <a:cubicBezTo>
                      <a:pt x="17787" y="4180"/>
                      <a:pt x="17787" y="5367"/>
                      <a:pt x="17787" y="5367"/>
                    </a:cubicBezTo>
                    <a:close/>
                    <a:moveTo>
                      <a:pt x="14415" y="5367"/>
                    </a:moveTo>
                    <a:lnTo>
                      <a:pt x="9776" y="5367"/>
                    </a:lnTo>
                    <a:lnTo>
                      <a:pt x="9776" y="5360"/>
                    </a:lnTo>
                    <a:cubicBezTo>
                      <a:pt x="9776" y="4876"/>
                      <a:pt x="9929" y="4451"/>
                      <a:pt x="10247" y="4095"/>
                    </a:cubicBezTo>
                    <a:cubicBezTo>
                      <a:pt x="10563" y="3746"/>
                      <a:pt x="11159" y="3340"/>
                      <a:pt x="12024" y="2853"/>
                    </a:cubicBezTo>
                    <a:cubicBezTo>
                      <a:pt x="12410" y="2643"/>
                      <a:pt x="12676" y="2443"/>
                      <a:pt x="12841" y="2271"/>
                    </a:cubicBezTo>
                    <a:cubicBezTo>
                      <a:pt x="13003" y="2089"/>
                      <a:pt x="13081" y="1892"/>
                      <a:pt x="13081" y="1674"/>
                    </a:cubicBezTo>
                    <a:cubicBezTo>
                      <a:pt x="13081" y="1440"/>
                      <a:pt x="12995" y="1243"/>
                      <a:pt x="12820" y="1106"/>
                    </a:cubicBezTo>
                    <a:cubicBezTo>
                      <a:pt x="12648" y="954"/>
                      <a:pt x="12416" y="885"/>
                      <a:pt x="12121" y="885"/>
                    </a:cubicBezTo>
                    <a:cubicBezTo>
                      <a:pt x="11824" y="885"/>
                      <a:pt x="11581" y="976"/>
                      <a:pt x="11419" y="1158"/>
                    </a:cubicBezTo>
                    <a:cubicBezTo>
                      <a:pt x="11235" y="1342"/>
                      <a:pt x="11159" y="1590"/>
                      <a:pt x="11169" y="1892"/>
                    </a:cubicBezTo>
                    <a:lnTo>
                      <a:pt x="9863" y="1892"/>
                    </a:lnTo>
                    <a:cubicBezTo>
                      <a:pt x="9842" y="1317"/>
                      <a:pt x="10038" y="855"/>
                      <a:pt x="10449" y="514"/>
                    </a:cubicBezTo>
                    <a:cubicBezTo>
                      <a:pt x="10851" y="175"/>
                      <a:pt x="11419" y="0"/>
                      <a:pt x="12139" y="0"/>
                    </a:cubicBezTo>
                    <a:cubicBezTo>
                      <a:pt x="12801" y="0"/>
                      <a:pt x="13348" y="159"/>
                      <a:pt x="13779" y="470"/>
                    </a:cubicBezTo>
                    <a:cubicBezTo>
                      <a:pt x="14194" y="786"/>
                      <a:pt x="14415" y="1188"/>
                      <a:pt x="14415" y="1679"/>
                    </a:cubicBezTo>
                    <a:cubicBezTo>
                      <a:pt x="14415" y="2089"/>
                      <a:pt x="14290" y="2430"/>
                      <a:pt x="14051" y="2695"/>
                    </a:cubicBezTo>
                    <a:cubicBezTo>
                      <a:pt x="13810" y="2960"/>
                      <a:pt x="13358" y="3263"/>
                      <a:pt x="12697" y="3595"/>
                    </a:cubicBezTo>
                    <a:cubicBezTo>
                      <a:pt x="12080" y="3907"/>
                      <a:pt x="11668" y="4180"/>
                      <a:pt x="11438" y="4429"/>
                    </a:cubicBezTo>
                    <a:lnTo>
                      <a:pt x="11438" y="4437"/>
                    </a:lnTo>
                    <a:lnTo>
                      <a:pt x="14415" y="4437"/>
                    </a:lnTo>
                    <a:cubicBezTo>
                      <a:pt x="14415" y="4437"/>
                      <a:pt x="14415" y="5367"/>
                      <a:pt x="14415" y="5367"/>
                    </a:cubicBezTo>
                    <a:close/>
                    <a:moveTo>
                      <a:pt x="11045" y="20298"/>
                    </a:moveTo>
                    <a:cubicBezTo>
                      <a:pt x="11045" y="21008"/>
                      <a:pt x="10314" y="21600"/>
                      <a:pt x="9403" y="21600"/>
                    </a:cubicBezTo>
                    <a:cubicBezTo>
                      <a:pt x="8489" y="21600"/>
                      <a:pt x="7750" y="21008"/>
                      <a:pt x="7750" y="20298"/>
                    </a:cubicBezTo>
                    <a:cubicBezTo>
                      <a:pt x="7750" y="19577"/>
                      <a:pt x="8489" y="18995"/>
                      <a:pt x="9403" y="18995"/>
                    </a:cubicBezTo>
                    <a:cubicBezTo>
                      <a:pt x="10314" y="18995"/>
                      <a:pt x="11045" y="19577"/>
                      <a:pt x="11045" y="20298"/>
                    </a:cubicBezTo>
                    <a:cubicBezTo>
                      <a:pt x="11045" y="20298"/>
                      <a:pt x="11045" y="20298"/>
                      <a:pt x="11045" y="20298"/>
                    </a:cubicBezTo>
                    <a:close/>
                    <a:moveTo>
                      <a:pt x="5175" y="20298"/>
                    </a:moveTo>
                    <a:cubicBezTo>
                      <a:pt x="5175" y="21008"/>
                      <a:pt x="4448" y="21600"/>
                      <a:pt x="3541" y="21600"/>
                    </a:cubicBezTo>
                    <a:cubicBezTo>
                      <a:pt x="2625" y="21600"/>
                      <a:pt x="1882" y="21008"/>
                      <a:pt x="1882" y="20298"/>
                    </a:cubicBezTo>
                    <a:cubicBezTo>
                      <a:pt x="1882" y="19577"/>
                      <a:pt x="2625" y="18995"/>
                      <a:pt x="3541" y="18995"/>
                    </a:cubicBezTo>
                    <a:cubicBezTo>
                      <a:pt x="4448" y="18995"/>
                      <a:pt x="5175" y="19577"/>
                      <a:pt x="5175" y="20298"/>
                    </a:cubicBezTo>
                    <a:cubicBezTo>
                      <a:pt x="5175" y="20298"/>
                      <a:pt x="5175" y="20298"/>
                      <a:pt x="5175" y="20298"/>
                    </a:cubicBezTo>
                    <a:close/>
                    <a:moveTo>
                      <a:pt x="21600" y="12006"/>
                    </a:moveTo>
                    <a:cubicBezTo>
                      <a:pt x="21600" y="12259"/>
                      <a:pt x="21339" y="12460"/>
                      <a:pt x="21021" y="12460"/>
                    </a:cubicBezTo>
                    <a:lnTo>
                      <a:pt x="16990" y="12460"/>
                    </a:lnTo>
                    <a:lnTo>
                      <a:pt x="13714" y="18359"/>
                    </a:lnTo>
                    <a:cubicBezTo>
                      <a:pt x="13627" y="18526"/>
                      <a:pt x="13417" y="18624"/>
                      <a:pt x="13184" y="18624"/>
                    </a:cubicBezTo>
                    <a:lnTo>
                      <a:pt x="847" y="18624"/>
                    </a:lnTo>
                    <a:cubicBezTo>
                      <a:pt x="523" y="18624"/>
                      <a:pt x="264" y="18428"/>
                      <a:pt x="264" y="18177"/>
                    </a:cubicBezTo>
                    <a:cubicBezTo>
                      <a:pt x="264" y="17928"/>
                      <a:pt x="523" y="17723"/>
                      <a:pt x="847" y="17723"/>
                    </a:cubicBezTo>
                    <a:lnTo>
                      <a:pt x="12810" y="17723"/>
                    </a:lnTo>
                    <a:lnTo>
                      <a:pt x="16086" y="11824"/>
                    </a:lnTo>
                    <a:cubicBezTo>
                      <a:pt x="16174" y="11657"/>
                      <a:pt x="16384" y="11554"/>
                      <a:pt x="16613" y="11554"/>
                    </a:cubicBezTo>
                    <a:lnTo>
                      <a:pt x="21021" y="11554"/>
                    </a:lnTo>
                    <a:cubicBezTo>
                      <a:pt x="21339" y="11554"/>
                      <a:pt x="21600" y="11758"/>
                      <a:pt x="21600" y="12006"/>
                    </a:cubicBezTo>
                    <a:cubicBezTo>
                      <a:pt x="21600" y="12006"/>
                      <a:pt x="21600" y="12006"/>
                      <a:pt x="21600" y="12006"/>
                    </a:cubicBezTo>
                    <a:close/>
                    <a:moveTo>
                      <a:pt x="3650" y="4466"/>
                    </a:moveTo>
                    <a:cubicBezTo>
                      <a:pt x="5034" y="4466"/>
                      <a:pt x="6147" y="5345"/>
                      <a:pt x="6147" y="6435"/>
                    </a:cubicBezTo>
                    <a:lnTo>
                      <a:pt x="6147" y="9675"/>
                    </a:lnTo>
                    <a:lnTo>
                      <a:pt x="1158" y="9675"/>
                    </a:lnTo>
                    <a:lnTo>
                      <a:pt x="1158" y="6435"/>
                    </a:lnTo>
                    <a:cubicBezTo>
                      <a:pt x="1158" y="5345"/>
                      <a:pt x="2273" y="4466"/>
                      <a:pt x="3650" y="4466"/>
                    </a:cubicBezTo>
                    <a:cubicBezTo>
                      <a:pt x="3650" y="4466"/>
                      <a:pt x="3650" y="4466"/>
                      <a:pt x="3650" y="4466"/>
                    </a:cubicBezTo>
                    <a:close/>
                    <a:moveTo>
                      <a:pt x="10936" y="11113"/>
                    </a:moveTo>
                    <a:lnTo>
                      <a:pt x="5982" y="15080"/>
                    </a:lnTo>
                    <a:cubicBezTo>
                      <a:pt x="4963" y="13984"/>
                      <a:pt x="5059" y="12430"/>
                      <a:pt x="6310" y="11431"/>
                    </a:cubicBezTo>
                    <a:cubicBezTo>
                      <a:pt x="6992" y="10888"/>
                      <a:pt x="7903" y="10585"/>
                      <a:pt x="8872" y="10585"/>
                    </a:cubicBezTo>
                    <a:cubicBezTo>
                      <a:pt x="9620" y="10590"/>
                      <a:pt x="10341" y="10772"/>
                      <a:pt x="10936" y="11113"/>
                    </a:cubicBezTo>
                    <a:cubicBezTo>
                      <a:pt x="10936" y="11113"/>
                      <a:pt x="10936" y="11113"/>
                      <a:pt x="10936" y="11113"/>
                    </a:cubicBezTo>
                    <a:close/>
                    <a:moveTo>
                      <a:pt x="11438" y="15405"/>
                    </a:moveTo>
                    <a:cubicBezTo>
                      <a:pt x="10228" y="16366"/>
                      <a:pt x="8201" y="16481"/>
                      <a:pt x="6809" y="15716"/>
                    </a:cubicBezTo>
                    <a:lnTo>
                      <a:pt x="11765" y="11750"/>
                    </a:lnTo>
                    <a:cubicBezTo>
                      <a:pt x="12784" y="12856"/>
                      <a:pt x="12685" y="14398"/>
                      <a:pt x="11438" y="15405"/>
                    </a:cubicBezTo>
                    <a:cubicBezTo>
                      <a:pt x="11438" y="15405"/>
                      <a:pt x="11438" y="15405"/>
                      <a:pt x="11438" y="15405"/>
                    </a:cubicBezTo>
                    <a:close/>
                    <a:moveTo>
                      <a:pt x="1158" y="14082"/>
                    </a:moveTo>
                    <a:lnTo>
                      <a:pt x="1158" y="10585"/>
                    </a:lnTo>
                    <a:lnTo>
                      <a:pt x="5811" y="10585"/>
                    </a:lnTo>
                    <a:cubicBezTo>
                      <a:pt x="5704" y="10652"/>
                      <a:pt x="5590" y="10720"/>
                      <a:pt x="5493" y="10794"/>
                    </a:cubicBezTo>
                    <a:cubicBezTo>
                      <a:pt x="3821" y="12135"/>
                      <a:pt x="3713" y="14218"/>
                      <a:pt x="5109" y="15670"/>
                    </a:cubicBezTo>
                    <a:cubicBezTo>
                      <a:pt x="4686" y="15913"/>
                      <a:pt x="4187" y="16050"/>
                      <a:pt x="3650" y="16050"/>
                    </a:cubicBezTo>
                    <a:cubicBezTo>
                      <a:pt x="2273" y="16050"/>
                      <a:pt x="1158" y="15170"/>
                      <a:pt x="1158" y="14082"/>
                    </a:cubicBezTo>
                    <a:cubicBezTo>
                      <a:pt x="1158" y="14082"/>
                      <a:pt x="1158" y="14082"/>
                      <a:pt x="1158" y="14082"/>
                    </a:cubicBezTo>
                    <a:close/>
                    <a:moveTo>
                      <a:pt x="3650" y="16958"/>
                    </a:moveTo>
                    <a:cubicBezTo>
                      <a:pt x="4485" y="16958"/>
                      <a:pt x="5271" y="16732"/>
                      <a:pt x="5916" y="16323"/>
                    </a:cubicBezTo>
                    <a:cubicBezTo>
                      <a:pt x="6761" y="16852"/>
                      <a:pt x="7778" y="17155"/>
                      <a:pt x="8872" y="17155"/>
                    </a:cubicBezTo>
                    <a:cubicBezTo>
                      <a:pt x="10151" y="17155"/>
                      <a:pt x="11360" y="16761"/>
                      <a:pt x="12252" y="16041"/>
                    </a:cubicBezTo>
                    <a:cubicBezTo>
                      <a:pt x="14088" y="14573"/>
                      <a:pt x="14067" y="12195"/>
                      <a:pt x="12204" y="10750"/>
                    </a:cubicBezTo>
                    <a:cubicBezTo>
                      <a:pt x="11304" y="10059"/>
                      <a:pt x="10123" y="9675"/>
                      <a:pt x="8872" y="9675"/>
                    </a:cubicBezTo>
                    <a:cubicBezTo>
                      <a:pt x="8326" y="9675"/>
                      <a:pt x="7799" y="9764"/>
                      <a:pt x="7297" y="9902"/>
                    </a:cubicBezTo>
                    <a:lnTo>
                      <a:pt x="7297" y="6435"/>
                    </a:lnTo>
                    <a:cubicBezTo>
                      <a:pt x="7297" y="4846"/>
                      <a:pt x="5667" y="3557"/>
                      <a:pt x="3650" y="3557"/>
                    </a:cubicBezTo>
                    <a:cubicBezTo>
                      <a:pt x="1639" y="3557"/>
                      <a:pt x="0" y="4846"/>
                      <a:pt x="0" y="6435"/>
                    </a:cubicBezTo>
                    <a:lnTo>
                      <a:pt x="0" y="14082"/>
                    </a:lnTo>
                    <a:cubicBezTo>
                      <a:pt x="0" y="15670"/>
                      <a:pt x="1639" y="16958"/>
                      <a:pt x="3650" y="16958"/>
                    </a:cubicBezTo>
                    <a:cubicBezTo>
                      <a:pt x="3650" y="16958"/>
                      <a:pt x="3650" y="16958"/>
                      <a:pt x="3650" y="169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01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4" name="Group 160"/>
            <p:cNvGrpSpPr/>
            <p:nvPr/>
          </p:nvGrpSpPr>
          <p:grpSpPr>
            <a:xfrm>
              <a:off x="2552695" y="4254676"/>
              <a:ext cx="3635639" cy="488596"/>
              <a:chOff x="1620551" y="2177145"/>
              <a:chExt cx="3635639" cy="488596"/>
            </a:xfrm>
          </p:grpSpPr>
          <p:sp>
            <p:nvSpPr>
              <p:cNvPr id="75" name="Rectangle 164"/>
              <p:cNvSpPr/>
              <p:nvPr/>
            </p:nvSpPr>
            <p:spPr>
              <a:xfrm>
                <a:off x="1620551" y="2177145"/>
                <a:ext cx="1252614" cy="28854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16000" tIns="0" rIns="0" bIns="0" anchor="ctr" anchorCtr="0">
                <a:normAutofit/>
              </a:bodyPr>
              <a:lstStyle/>
              <a:p>
                <a:pPr lvl="0">
                  <a:defRPr sz="1800"/>
                </a:pPr>
                <a:r>
                  <a:rPr lang="zh-CN" altLang="en-US" sz="940" b="1" dirty="0">
                    <a:solidFill>
                      <a:schemeClr val="accent4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输入标题文本</a:t>
                </a:r>
                <a:endParaRPr lang="zh-CN" altLang="en-US" sz="940" b="1" dirty="0">
                  <a:solidFill>
                    <a:schemeClr val="accent4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Rectangle 165"/>
              <p:cNvSpPr/>
              <p:nvPr/>
            </p:nvSpPr>
            <p:spPr>
              <a:xfrm>
                <a:off x="1620551" y="2465686"/>
                <a:ext cx="3635639" cy="20005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216000" tIns="0" rIns="0" bIns="0">
                <a:normAutofit/>
              </a:bodyPr>
              <a:lstStyle/>
              <a:p>
                <a:pPr lvl="0">
                  <a:lnSpc>
                    <a:spcPct val="120000"/>
                  </a:lnSpc>
                  <a:defRPr sz="1800"/>
                </a:pPr>
                <a:r>
                  <a:rPr lang="zh-CN" altLang="en-US" sz="750" dirty="0" smtClean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请在此处添加具体内容，简单说明即可，注意板面美观度。</a:t>
                </a:r>
                <a:endParaRPr lang="zh-CN" altLang="en-US" sz="75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9" name="1"/>
          <p:cNvGrpSpPr/>
          <p:nvPr>
            <p:custDataLst>
              <p:tags r:id="rId6"/>
            </p:custDataLst>
          </p:nvPr>
        </p:nvGrpSpPr>
        <p:grpSpPr>
          <a:xfrm>
            <a:off x="1481133" y="3770345"/>
            <a:ext cx="3160118" cy="433388"/>
            <a:chOff x="1974844" y="5027126"/>
            <a:chExt cx="4213490" cy="577851"/>
          </a:xfrm>
        </p:grpSpPr>
        <p:grpSp>
          <p:nvGrpSpPr>
            <p:cNvPr id="80" name="Group 156"/>
            <p:cNvGrpSpPr/>
            <p:nvPr/>
          </p:nvGrpSpPr>
          <p:grpSpPr>
            <a:xfrm>
              <a:off x="1974844" y="5027126"/>
              <a:ext cx="577851" cy="577851"/>
              <a:chOff x="0" y="0"/>
              <a:chExt cx="1155700" cy="1155700"/>
            </a:xfrm>
          </p:grpSpPr>
          <p:sp>
            <p:nvSpPr>
              <p:cNvPr id="84" name="Rectangle: Rounded Corners 172"/>
              <p:cNvSpPr/>
              <p:nvPr/>
            </p:nvSpPr>
            <p:spPr>
              <a:xfrm>
                <a:off x="0" y="0"/>
                <a:ext cx="1155700" cy="1155700"/>
              </a:xfrm>
              <a:prstGeom prst="roundRect">
                <a:avLst>
                  <a:gd name="adj" fmla="val 15000"/>
                </a:avLst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01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Freeform: Shape 173"/>
              <p:cNvSpPr/>
              <p:nvPr/>
            </p:nvSpPr>
            <p:spPr>
              <a:xfrm>
                <a:off x="183806" y="275576"/>
                <a:ext cx="825501" cy="573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600" extrusionOk="0">
                    <a:moveTo>
                      <a:pt x="4416" y="0"/>
                    </a:moveTo>
                    <a:cubicBezTo>
                      <a:pt x="4300" y="0"/>
                      <a:pt x="4188" y="70"/>
                      <a:pt x="4106" y="189"/>
                    </a:cubicBezTo>
                    <a:cubicBezTo>
                      <a:pt x="4023" y="307"/>
                      <a:pt x="3975" y="468"/>
                      <a:pt x="3975" y="636"/>
                    </a:cubicBezTo>
                    <a:lnTo>
                      <a:pt x="3975" y="3704"/>
                    </a:lnTo>
                    <a:cubicBezTo>
                      <a:pt x="3975" y="3874"/>
                      <a:pt x="4022" y="4041"/>
                      <a:pt x="4106" y="4161"/>
                    </a:cubicBezTo>
                    <a:cubicBezTo>
                      <a:pt x="4189" y="4281"/>
                      <a:pt x="4298" y="4340"/>
                      <a:pt x="4416" y="4340"/>
                    </a:cubicBezTo>
                    <a:lnTo>
                      <a:pt x="6549" y="4340"/>
                    </a:lnTo>
                    <a:cubicBezTo>
                      <a:pt x="6666" y="4340"/>
                      <a:pt x="6776" y="4281"/>
                      <a:pt x="6859" y="4161"/>
                    </a:cubicBezTo>
                    <a:cubicBezTo>
                      <a:pt x="6942" y="4041"/>
                      <a:pt x="6990" y="3874"/>
                      <a:pt x="6990" y="3704"/>
                    </a:cubicBezTo>
                    <a:lnTo>
                      <a:pt x="6990" y="636"/>
                    </a:lnTo>
                    <a:cubicBezTo>
                      <a:pt x="6990" y="466"/>
                      <a:pt x="6942" y="309"/>
                      <a:pt x="6859" y="189"/>
                    </a:cubicBezTo>
                    <a:cubicBezTo>
                      <a:pt x="6776" y="69"/>
                      <a:pt x="6666" y="0"/>
                      <a:pt x="6549" y="0"/>
                    </a:cubicBezTo>
                    <a:lnTo>
                      <a:pt x="4416" y="0"/>
                    </a:lnTo>
                    <a:close/>
                    <a:moveTo>
                      <a:pt x="4858" y="1271"/>
                    </a:moveTo>
                    <a:lnTo>
                      <a:pt x="6107" y="1271"/>
                    </a:lnTo>
                    <a:lnTo>
                      <a:pt x="6107" y="3069"/>
                    </a:lnTo>
                    <a:lnTo>
                      <a:pt x="4858" y="3069"/>
                    </a:lnTo>
                    <a:cubicBezTo>
                      <a:pt x="4858" y="3069"/>
                      <a:pt x="4858" y="1271"/>
                      <a:pt x="4858" y="1271"/>
                    </a:cubicBezTo>
                    <a:close/>
                    <a:moveTo>
                      <a:pt x="3174" y="5402"/>
                    </a:moveTo>
                    <a:cubicBezTo>
                      <a:pt x="2762" y="5402"/>
                      <a:pt x="2429" y="5892"/>
                      <a:pt x="2429" y="6485"/>
                    </a:cubicBezTo>
                    <a:lnTo>
                      <a:pt x="2429" y="9554"/>
                    </a:lnTo>
                    <a:cubicBezTo>
                      <a:pt x="2429" y="9721"/>
                      <a:pt x="2478" y="9882"/>
                      <a:pt x="2560" y="10001"/>
                    </a:cubicBezTo>
                    <a:cubicBezTo>
                      <a:pt x="2643" y="10119"/>
                      <a:pt x="2754" y="10189"/>
                      <a:pt x="2871" y="10189"/>
                    </a:cubicBezTo>
                    <a:lnTo>
                      <a:pt x="11165" y="10189"/>
                    </a:lnTo>
                    <a:cubicBezTo>
                      <a:pt x="11318" y="10189"/>
                      <a:pt x="11464" y="10069"/>
                      <a:pt x="11545" y="9881"/>
                    </a:cubicBezTo>
                    <a:cubicBezTo>
                      <a:pt x="11625" y="9694"/>
                      <a:pt x="11628" y="9464"/>
                      <a:pt x="11559" y="9266"/>
                    </a:cubicBezTo>
                    <a:lnTo>
                      <a:pt x="10427" y="5998"/>
                    </a:lnTo>
                    <a:cubicBezTo>
                      <a:pt x="10300" y="5635"/>
                      <a:pt x="10040" y="5402"/>
                      <a:pt x="9757" y="5402"/>
                    </a:cubicBezTo>
                    <a:lnTo>
                      <a:pt x="3174" y="5402"/>
                    </a:lnTo>
                    <a:close/>
                    <a:moveTo>
                      <a:pt x="3312" y="6674"/>
                    </a:moveTo>
                    <a:lnTo>
                      <a:pt x="9675" y="6674"/>
                    </a:lnTo>
                    <a:lnTo>
                      <a:pt x="10454" y="8918"/>
                    </a:lnTo>
                    <a:lnTo>
                      <a:pt x="3312" y="8918"/>
                    </a:lnTo>
                    <a:cubicBezTo>
                      <a:pt x="3312" y="8918"/>
                      <a:pt x="3312" y="6674"/>
                      <a:pt x="3312" y="6674"/>
                    </a:cubicBezTo>
                    <a:close/>
                    <a:moveTo>
                      <a:pt x="745" y="11123"/>
                    </a:moveTo>
                    <a:cubicBezTo>
                      <a:pt x="320" y="11126"/>
                      <a:pt x="0" y="11619"/>
                      <a:pt x="0" y="12195"/>
                    </a:cubicBezTo>
                    <a:cubicBezTo>
                      <a:pt x="0" y="12312"/>
                      <a:pt x="16" y="12433"/>
                      <a:pt x="41" y="12543"/>
                    </a:cubicBezTo>
                    <a:lnTo>
                      <a:pt x="1691" y="19673"/>
                    </a:lnTo>
                    <a:cubicBezTo>
                      <a:pt x="1958" y="20828"/>
                      <a:pt x="2708" y="21600"/>
                      <a:pt x="3554" y="21600"/>
                    </a:cubicBezTo>
                    <a:lnTo>
                      <a:pt x="14236" y="21600"/>
                    </a:lnTo>
                    <a:cubicBezTo>
                      <a:pt x="16616" y="21600"/>
                      <a:pt x="18807" y="19743"/>
                      <a:pt x="19957" y="16744"/>
                    </a:cubicBezTo>
                    <a:lnTo>
                      <a:pt x="21461" y="12821"/>
                    </a:lnTo>
                    <a:cubicBezTo>
                      <a:pt x="21553" y="12636"/>
                      <a:pt x="21600" y="12416"/>
                      <a:pt x="21599" y="12205"/>
                    </a:cubicBezTo>
                    <a:cubicBezTo>
                      <a:pt x="21598" y="11655"/>
                      <a:pt x="21294" y="11127"/>
                      <a:pt x="20854" y="11123"/>
                    </a:cubicBezTo>
                    <a:lnTo>
                      <a:pt x="745" y="11123"/>
                    </a:lnTo>
                    <a:close/>
                    <a:moveTo>
                      <a:pt x="883" y="12394"/>
                    </a:moveTo>
                    <a:lnTo>
                      <a:pt x="20557" y="12394"/>
                    </a:lnTo>
                    <a:cubicBezTo>
                      <a:pt x="20557" y="12394"/>
                      <a:pt x="19129" y="16128"/>
                      <a:pt x="19129" y="16128"/>
                    </a:cubicBezTo>
                    <a:cubicBezTo>
                      <a:pt x="18134" y="18722"/>
                      <a:pt x="16239" y="20329"/>
                      <a:pt x="14181" y="20329"/>
                    </a:cubicBezTo>
                    <a:lnTo>
                      <a:pt x="3499" y="20329"/>
                    </a:lnTo>
                    <a:cubicBezTo>
                      <a:pt x="3033" y="20329"/>
                      <a:pt x="2617" y="19902"/>
                      <a:pt x="2470" y="19266"/>
                    </a:cubicBezTo>
                    <a:lnTo>
                      <a:pt x="883" y="12394"/>
                    </a:lnTo>
                    <a:close/>
                    <a:moveTo>
                      <a:pt x="5272" y="14301"/>
                    </a:moveTo>
                    <a:cubicBezTo>
                      <a:pt x="4798" y="14301"/>
                      <a:pt x="4416" y="14859"/>
                      <a:pt x="4416" y="15542"/>
                    </a:cubicBezTo>
                    <a:cubicBezTo>
                      <a:pt x="4416" y="16225"/>
                      <a:pt x="4798" y="16774"/>
                      <a:pt x="5272" y="16774"/>
                    </a:cubicBezTo>
                    <a:cubicBezTo>
                      <a:pt x="5747" y="16774"/>
                      <a:pt x="6135" y="16225"/>
                      <a:pt x="6135" y="15542"/>
                    </a:cubicBezTo>
                    <a:cubicBezTo>
                      <a:pt x="6135" y="14859"/>
                      <a:pt x="5747" y="14301"/>
                      <a:pt x="5272" y="14301"/>
                    </a:cubicBezTo>
                    <a:close/>
                    <a:moveTo>
                      <a:pt x="8170" y="14301"/>
                    </a:moveTo>
                    <a:cubicBezTo>
                      <a:pt x="7695" y="14301"/>
                      <a:pt x="7308" y="14859"/>
                      <a:pt x="7308" y="15542"/>
                    </a:cubicBezTo>
                    <a:cubicBezTo>
                      <a:pt x="7308" y="16225"/>
                      <a:pt x="7695" y="16774"/>
                      <a:pt x="8170" y="16774"/>
                    </a:cubicBezTo>
                    <a:cubicBezTo>
                      <a:pt x="8645" y="16774"/>
                      <a:pt x="9026" y="16225"/>
                      <a:pt x="9026" y="15542"/>
                    </a:cubicBezTo>
                    <a:cubicBezTo>
                      <a:pt x="9026" y="14859"/>
                      <a:pt x="8645" y="14301"/>
                      <a:pt x="8170" y="14301"/>
                    </a:cubicBezTo>
                    <a:close/>
                    <a:moveTo>
                      <a:pt x="11062" y="14301"/>
                    </a:moveTo>
                    <a:cubicBezTo>
                      <a:pt x="10587" y="14301"/>
                      <a:pt x="10199" y="14859"/>
                      <a:pt x="10199" y="15542"/>
                    </a:cubicBezTo>
                    <a:cubicBezTo>
                      <a:pt x="10199" y="16225"/>
                      <a:pt x="10587" y="16774"/>
                      <a:pt x="11062" y="16774"/>
                    </a:cubicBezTo>
                    <a:cubicBezTo>
                      <a:pt x="11537" y="16774"/>
                      <a:pt x="11917" y="16225"/>
                      <a:pt x="11917" y="15542"/>
                    </a:cubicBezTo>
                    <a:cubicBezTo>
                      <a:pt x="11917" y="14859"/>
                      <a:pt x="11537" y="14301"/>
                      <a:pt x="11062" y="143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01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1" name="Group 161"/>
            <p:cNvGrpSpPr/>
            <p:nvPr/>
          </p:nvGrpSpPr>
          <p:grpSpPr>
            <a:xfrm>
              <a:off x="2552695" y="5084178"/>
              <a:ext cx="3635639" cy="488596"/>
              <a:chOff x="1620551" y="2177145"/>
              <a:chExt cx="3635639" cy="488596"/>
            </a:xfrm>
          </p:grpSpPr>
          <p:sp>
            <p:nvSpPr>
              <p:cNvPr id="82" name="Rectangle 162"/>
              <p:cNvSpPr/>
              <p:nvPr/>
            </p:nvSpPr>
            <p:spPr>
              <a:xfrm>
                <a:off x="1620551" y="2177145"/>
                <a:ext cx="1252614" cy="28854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16000" tIns="0" rIns="0" bIns="0" anchor="ctr" anchorCtr="0">
                <a:normAutofit/>
              </a:bodyPr>
              <a:lstStyle/>
              <a:p>
                <a:pPr lvl="0">
                  <a:defRPr sz="1800"/>
                </a:pPr>
                <a:r>
                  <a:rPr lang="zh-CN" altLang="en-US" sz="940" b="1" dirty="0">
                    <a:solidFill>
                      <a:schemeClr val="accent5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输入标题文本</a:t>
                </a:r>
                <a:endParaRPr lang="zh-CN" altLang="en-US" sz="940" b="1" dirty="0">
                  <a:solidFill>
                    <a:schemeClr val="accent5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Rectangle 163"/>
              <p:cNvSpPr/>
              <p:nvPr/>
            </p:nvSpPr>
            <p:spPr>
              <a:xfrm>
                <a:off x="1620551" y="2465686"/>
                <a:ext cx="3635639" cy="20005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216000" tIns="0" rIns="0" bIns="0">
                <a:normAutofit/>
              </a:bodyPr>
              <a:lstStyle/>
              <a:p>
                <a:pPr lvl="0">
                  <a:lnSpc>
                    <a:spcPct val="120000"/>
                  </a:lnSpc>
                  <a:defRPr sz="1800"/>
                </a:pPr>
                <a:r>
                  <a:rPr lang="zh-CN" altLang="en-US" sz="750" dirty="0" smtClean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请在此处添加具体内容，简单说明即可，注意板面美观度。</a:t>
                </a:r>
                <a:endParaRPr lang="zh-CN" altLang="en-US" sz="75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/>
          <p:nvPr/>
        </p:nvSpPr>
        <p:spPr>
          <a:xfrm>
            <a:off x="588769" y="255110"/>
            <a:ext cx="2667092" cy="4607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具体工作内容</a:t>
            </a:r>
            <a:endParaRPr lang="zh-CN" altLang="en-US" sz="1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4"/>
          <p:cNvSpPr txBox="1"/>
          <p:nvPr/>
        </p:nvSpPr>
        <p:spPr>
          <a:xfrm>
            <a:off x="588769" y="604849"/>
            <a:ext cx="2125857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800" dirty="0">
                <a:cs typeface="+mn-ea"/>
                <a:sym typeface="+mn-lt"/>
              </a:rPr>
              <a:t>ADD YOUR TLITLE ADD YOUR TLITLE</a:t>
            </a:r>
            <a:endParaRPr lang="en-US" altLang="zh-CN" sz="800" dirty="0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-38136" y="331066"/>
            <a:ext cx="552968" cy="47669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grpSp>
        <p:nvGrpSpPr>
          <p:cNvPr id="5" name="2"/>
          <p:cNvGrpSpPr/>
          <p:nvPr>
            <p:custDataLst>
              <p:tags r:id="rId1"/>
            </p:custDataLst>
          </p:nvPr>
        </p:nvGrpSpPr>
        <p:grpSpPr>
          <a:xfrm>
            <a:off x="3678158" y="1495434"/>
            <a:ext cx="1787684" cy="2766497"/>
            <a:chOff x="4935215" y="2100390"/>
            <a:chExt cx="2383578" cy="3688662"/>
          </a:xfrm>
        </p:grpSpPr>
        <p:grpSp>
          <p:nvGrpSpPr>
            <p:cNvPr id="6" name="组合 5"/>
            <p:cNvGrpSpPr/>
            <p:nvPr/>
          </p:nvGrpSpPr>
          <p:grpSpPr>
            <a:xfrm>
              <a:off x="4935215" y="2100390"/>
              <a:ext cx="2383578" cy="3688661"/>
              <a:chOff x="0" y="0"/>
              <a:chExt cx="4878411" cy="7549492"/>
            </a:xfrm>
          </p:grpSpPr>
          <p:sp>
            <p:nvSpPr>
              <p:cNvPr id="19" name="任意多边形: 形状 42"/>
              <p:cNvSpPr/>
              <p:nvPr/>
            </p:nvSpPr>
            <p:spPr>
              <a:xfrm>
                <a:off x="0" y="0"/>
                <a:ext cx="4878411" cy="5829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10800" y="0"/>
                    </a:lnTo>
                    <a:lnTo>
                      <a:pt x="10800" y="0"/>
                    </a:lnTo>
                    <a:cubicBezTo>
                      <a:pt x="4835" y="0"/>
                      <a:pt x="0" y="4046"/>
                      <a:pt x="0" y="9037"/>
                    </a:cubicBezTo>
                    <a:cubicBezTo>
                      <a:pt x="0" y="16011"/>
                      <a:pt x="5701" y="16261"/>
                      <a:pt x="5701" y="18713"/>
                    </a:cubicBezTo>
                    <a:cubicBezTo>
                      <a:pt x="5701" y="20764"/>
                      <a:pt x="7642" y="21600"/>
                      <a:pt x="10800" y="21600"/>
                    </a:cubicBezTo>
                    <a:lnTo>
                      <a:pt x="10800" y="21600"/>
                    </a:lnTo>
                    <a:lnTo>
                      <a:pt x="10800" y="21600"/>
                    </a:lnTo>
                    <a:cubicBezTo>
                      <a:pt x="13958" y="21600"/>
                      <a:pt x="15899" y="20764"/>
                      <a:pt x="15899" y="18713"/>
                    </a:cubicBezTo>
                    <a:cubicBezTo>
                      <a:pt x="15899" y="16261"/>
                      <a:pt x="21600" y="15947"/>
                      <a:pt x="21600" y="9037"/>
                    </a:cubicBezTo>
                    <a:cubicBezTo>
                      <a:pt x="21600" y="4046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DCDEE0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20" name="任意多边形: 形状 43"/>
              <p:cNvSpPr/>
              <p:nvPr/>
            </p:nvSpPr>
            <p:spPr>
              <a:xfrm>
                <a:off x="1463942" y="5572427"/>
                <a:ext cx="1917830" cy="12953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ubicBezTo>
                      <a:pt x="21600" y="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DCDEE0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21" name="任意多边形: 形状 44"/>
              <p:cNvSpPr/>
              <p:nvPr/>
            </p:nvSpPr>
            <p:spPr>
              <a:xfrm>
                <a:off x="1369494" y="5808547"/>
                <a:ext cx="2117333" cy="3696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3"/>
                    </a:moveTo>
                    <a:cubicBezTo>
                      <a:pt x="0" y="7778"/>
                      <a:pt x="280" y="9167"/>
                      <a:pt x="625" y="9167"/>
                    </a:cubicBezTo>
                    <a:lnTo>
                      <a:pt x="20975" y="21600"/>
                    </a:lnTo>
                    <a:cubicBezTo>
                      <a:pt x="21321" y="21600"/>
                      <a:pt x="21600" y="20208"/>
                      <a:pt x="21600" y="18493"/>
                    </a:cubicBezTo>
                    <a:lnTo>
                      <a:pt x="21600" y="15537"/>
                    </a:lnTo>
                    <a:cubicBezTo>
                      <a:pt x="21600" y="13822"/>
                      <a:pt x="21321" y="12429"/>
                      <a:pt x="20975" y="12429"/>
                    </a:cubicBezTo>
                    <a:lnTo>
                      <a:pt x="625" y="0"/>
                    </a:lnTo>
                    <a:cubicBezTo>
                      <a:pt x="280" y="0"/>
                      <a:pt x="0" y="1392"/>
                      <a:pt x="0" y="3106"/>
                    </a:cubicBezTo>
                    <a:cubicBezTo>
                      <a:pt x="0" y="3106"/>
                      <a:pt x="0" y="6063"/>
                      <a:pt x="0" y="6063"/>
                    </a:cubicBezTo>
                    <a:close/>
                  </a:path>
                </a:pathLst>
              </a:custGeom>
              <a:solidFill>
                <a:srgbClr val="DCDEE0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22" name="任意多边形: 形状 45"/>
              <p:cNvSpPr/>
              <p:nvPr/>
            </p:nvSpPr>
            <p:spPr>
              <a:xfrm>
                <a:off x="1369494" y="5477979"/>
                <a:ext cx="2117333" cy="4691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9152"/>
                    </a:lnTo>
                    <a:cubicBezTo>
                      <a:pt x="21600" y="20502"/>
                      <a:pt x="21321" y="21600"/>
                      <a:pt x="20975" y="21600"/>
                    </a:cubicBezTo>
                    <a:lnTo>
                      <a:pt x="625" y="11804"/>
                    </a:lnTo>
                    <a:cubicBezTo>
                      <a:pt x="280" y="11804"/>
                      <a:pt x="0" y="10707"/>
                      <a:pt x="0" y="9355"/>
                    </a:cubicBezTo>
                    <a:lnTo>
                      <a:pt x="0" y="0"/>
                    </a:lnTo>
                    <a:cubicBezTo>
                      <a:pt x="0" y="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DCDEE0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25" name="任意多边形: 形状 46"/>
              <p:cNvSpPr/>
              <p:nvPr/>
            </p:nvSpPr>
            <p:spPr>
              <a:xfrm>
                <a:off x="1369494" y="6044667"/>
                <a:ext cx="2117333" cy="3696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2"/>
                    </a:moveTo>
                    <a:cubicBezTo>
                      <a:pt x="0" y="7782"/>
                      <a:pt x="280" y="9171"/>
                      <a:pt x="625" y="9171"/>
                    </a:cubicBezTo>
                    <a:lnTo>
                      <a:pt x="20975" y="21600"/>
                    </a:lnTo>
                    <a:cubicBezTo>
                      <a:pt x="21321" y="21600"/>
                      <a:pt x="21600" y="20208"/>
                      <a:pt x="21600" y="18492"/>
                    </a:cubicBezTo>
                    <a:lnTo>
                      <a:pt x="21600" y="15538"/>
                    </a:lnTo>
                    <a:cubicBezTo>
                      <a:pt x="21600" y="13824"/>
                      <a:pt x="21321" y="12429"/>
                      <a:pt x="20975" y="12429"/>
                    </a:cubicBezTo>
                    <a:lnTo>
                      <a:pt x="625" y="0"/>
                    </a:lnTo>
                    <a:cubicBezTo>
                      <a:pt x="280" y="0"/>
                      <a:pt x="0" y="1392"/>
                      <a:pt x="0" y="3108"/>
                    </a:cubicBezTo>
                    <a:cubicBezTo>
                      <a:pt x="0" y="3108"/>
                      <a:pt x="0" y="6062"/>
                      <a:pt x="0" y="6062"/>
                    </a:cubicBezTo>
                    <a:close/>
                  </a:path>
                </a:pathLst>
              </a:custGeom>
              <a:solidFill>
                <a:srgbClr val="DCDEE0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26" name="任意多边形: 形状 47"/>
              <p:cNvSpPr/>
              <p:nvPr/>
            </p:nvSpPr>
            <p:spPr>
              <a:xfrm>
                <a:off x="1369494" y="6280787"/>
                <a:ext cx="2117333" cy="3696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2"/>
                    </a:moveTo>
                    <a:cubicBezTo>
                      <a:pt x="0" y="7780"/>
                      <a:pt x="280" y="9171"/>
                      <a:pt x="625" y="9171"/>
                    </a:cubicBezTo>
                    <a:lnTo>
                      <a:pt x="20975" y="21600"/>
                    </a:lnTo>
                    <a:cubicBezTo>
                      <a:pt x="21321" y="21600"/>
                      <a:pt x="21600" y="20207"/>
                      <a:pt x="21600" y="18492"/>
                    </a:cubicBezTo>
                    <a:lnTo>
                      <a:pt x="21600" y="15538"/>
                    </a:lnTo>
                    <a:cubicBezTo>
                      <a:pt x="21600" y="13820"/>
                      <a:pt x="21321" y="12428"/>
                      <a:pt x="20975" y="12428"/>
                    </a:cubicBezTo>
                    <a:lnTo>
                      <a:pt x="625" y="0"/>
                    </a:lnTo>
                    <a:cubicBezTo>
                      <a:pt x="280" y="0"/>
                      <a:pt x="0" y="1392"/>
                      <a:pt x="0" y="3108"/>
                    </a:cubicBezTo>
                    <a:cubicBezTo>
                      <a:pt x="0" y="3108"/>
                      <a:pt x="0" y="6062"/>
                      <a:pt x="0" y="6062"/>
                    </a:cubicBezTo>
                    <a:close/>
                  </a:path>
                </a:pathLst>
              </a:custGeom>
              <a:solidFill>
                <a:srgbClr val="DCDEE0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27" name="任意多边形: 形状 48"/>
              <p:cNvSpPr/>
              <p:nvPr/>
            </p:nvSpPr>
            <p:spPr>
              <a:xfrm>
                <a:off x="1369494" y="6516906"/>
                <a:ext cx="2117333" cy="3696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3"/>
                    </a:moveTo>
                    <a:cubicBezTo>
                      <a:pt x="0" y="7778"/>
                      <a:pt x="280" y="9170"/>
                      <a:pt x="625" y="9170"/>
                    </a:cubicBezTo>
                    <a:lnTo>
                      <a:pt x="20975" y="21600"/>
                    </a:lnTo>
                    <a:cubicBezTo>
                      <a:pt x="21321" y="21600"/>
                      <a:pt x="21600" y="20208"/>
                      <a:pt x="21600" y="18493"/>
                    </a:cubicBezTo>
                    <a:lnTo>
                      <a:pt x="21600" y="15537"/>
                    </a:lnTo>
                    <a:cubicBezTo>
                      <a:pt x="21600" y="13822"/>
                      <a:pt x="21321" y="12430"/>
                      <a:pt x="20975" y="12430"/>
                    </a:cubicBezTo>
                    <a:lnTo>
                      <a:pt x="625" y="0"/>
                    </a:lnTo>
                    <a:cubicBezTo>
                      <a:pt x="280" y="0"/>
                      <a:pt x="0" y="1389"/>
                      <a:pt x="0" y="3104"/>
                    </a:cubicBezTo>
                    <a:cubicBezTo>
                      <a:pt x="0" y="3104"/>
                      <a:pt x="0" y="6063"/>
                      <a:pt x="0" y="6063"/>
                    </a:cubicBezTo>
                    <a:close/>
                  </a:path>
                </a:pathLst>
              </a:custGeom>
              <a:solidFill>
                <a:srgbClr val="DCDEE0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28" name="任意多边形: 形状 49"/>
              <p:cNvSpPr/>
              <p:nvPr/>
            </p:nvSpPr>
            <p:spPr>
              <a:xfrm>
                <a:off x="1369494" y="6776638"/>
                <a:ext cx="2117378" cy="7728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5" h="21600" extrusionOk="0">
                    <a:moveTo>
                      <a:pt x="21595" y="1435"/>
                    </a:moveTo>
                    <a:cubicBezTo>
                      <a:pt x="21595" y="1435"/>
                      <a:pt x="21600" y="0"/>
                      <a:pt x="21027" y="0"/>
                    </a:cubicBezTo>
                    <a:cubicBezTo>
                      <a:pt x="20455" y="0"/>
                      <a:pt x="0" y="0"/>
                      <a:pt x="0" y="0"/>
                    </a:cubicBezTo>
                    <a:lnTo>
                      <a:pt x="0" y="2205"/>
                    </a:lnTo>
                    <a:cubicBezTo>
                      <a:pt x="0" y="2708"/>
                      <a:pt x="84" y="3390"/>
                      <a:pt x="241" y="4197"/>
                    </a:cubicBezTo>
                    <a:lnTo>
                      <a:pt x="240" y="4197"/>
                    </a:lnTo>
                    <a:cubicBezTo>
                      <a:pt x="278" y="4391"/>
                      <a:pt x="321" y="4594"/>
                      <a:pt x="367" y="4802"/>
                    </a:cubicBezTo>
                    <a:cubicBezTo>
                      <a:pt x="374" y="4833"/>
                      <a:pt x="382" y="4866"/>
                      <a:pt x="389" y="4897"/>
                    </a:cubicBezTo>
                    <a:cubicBezTo>
                      <a:pt x="428" y="5072"/>
                      <a:pt x="471" y="5251"/>
                      <a:pt x="516" y="5436"/>
                    </a:cubicBezTo>
                    <a:cubicBezTo>
                      <a:pt x="530" y="5493"/>
                      <a:pt x="545" y="5551"/>
                      <a:pt x="559" y="5609"/>
                    </a:cubicBezTo>
                    <a:cubicBezTo>
                      <a:pt x="601" y="5772"/>
                      <a:pt x="643" y="5937"/>
                      <a:pt x="688" y="6105"/>
                    </a:cubicBezTo>
                    <a:cubicBezTo>
                      <a:pt x="706" y="6173"/>
                      <a:pt x="725" y="6243"/>
                      <a:pt x="745" y="6313"/>
                    </a:cubicBezTo>
                    <a:cubicBezTo>
                      <a:pt x="789" y="6476"/>
                      <a:pt x="835" y="6641"/>
                      <a:pt x="884" y="6809"/>
                    </a:cubicBezTo>
                    <a:cubicBezTo>
                      <a:pt x="904" y="6883"/>
                      <a:pt x="926" y="6956"/>
                      <a:pt x="948" y="7030"/>
                    </a:cubicBezTo>
                    <a:cubicBezTo>
                      <a:pt x="999" y="7202"/>
                      <a:pt x="1051" y="7376"/>
                      <a:pt x="1105" y="7553"/>
                    </a:cubicBezTo>
                    <a:cubicBezTo>
                      <a:pt x="1127" y="7623"/>
                      <a:pt x="1148" y="7693"/>
                      <a:pt x="1170" y="7764"/>
                    </a:cubicBezTo>
                    <a:cubicBezTo>
                      <a:pt x="1232" y="7960"/>
                      <a:pt x="1296" y="8158"/>
                      <a:pt x="1361" y="8357"/>
                    </a:cubicBezTo>
                    <a:cubicBezTo>
                      <a:pt x="1379" y="8411"/>
                      <a:pt x="1395" y="8462"/>
                      <a:pt x="1412" y="8514"/>
                    </a:cubicBezTo>
                    <a:cubicBezTo>
                      <a:pt x="1582" y="9026"/>
                      <a:pt x="1765" y="9548"/>
                      <a:pt x="1960" y="10074"/>
                    </a:cubicBezTo>
                    <a:cubicBezTo>
                      <a:pt x="1983" y="10133"/>
                      <a:pt x="2005" y="10192"/>
                      <a:pt x="2027" y="10251"/>
                    </a:cubicBezTo>
                    <a:cubicBezTo>
                      <a:pt x="2102" y="10451"/>
                      <a:pt x="2179" y="10652"/>
                      <a:pt x="2258" y="10854"/>
                    </a:cubicBezTo>
                    <a:cubicBezTo>
                      <a:pt x="2291" y="10938"/>
                      <a:pt x="2324" y="11023"/>
                      <a:pt x="2358" y="11107"/>
                    </a:cubicBezTo>
                    <a:cubicBezTo>
                      <a:pt x="2428" y="11284"/>
                      <a:pt x="2499" y="11462"/>
                      <a:pt x="2572" y="11639"/>
                    </a:cubicBezTo>
                    <a:cubicBezTo>
                      <a:pt x="2611" y="11733"/>
                      <a:pt x="2650" y="11826"/>
                      <a:pt x="2689" y="11920"/>
                    </a:cubicBezTo>
                    <a:cubicBezTo>
                      <a:pt x="2760" y="12089"/>
                      <a:pt x="2831" y="12257"/>
                      <a:pt x="2904" y="12425"/>
                    </a:cubicBezTo>
                    <a:cubicBezTo>
                      <a:pt x="2946" y="12522"/>
                      <a:pt x="2987" y="12618"/>
                      <a:pt x="3030" y="12714"/>
                    </a:cubicBezTo>
                    <a:cubicBezTo>
                      <a:pt x="3104" y="12883"/>
                      <a:pt x="3181" y="13051"/>
                      <a:pt x="3257" y="13220"/>
                    </a:cubicBezTo>
                    <a:cubicBezTo>
                      <a:pt x="3299" y="13311"/>
                      <a:pt x="3340" y="13402"/>
                      <a:pt x="3382" y="13493"/>
                    </a:cubicBezTo>
                    <a:cubicBezTo>
                      <a:pt x="3466" y="13675"/>
                      <a:pt x="3553" y="13855"/>
                      <a:pt x="3640" y="14035"/>
                    </a:cubicBezTo>
                    <a:cubicBezTo>
                      <a:pt x="3676" y="14109"/>
                      <a:pt x="3711" y="14184"/>
                      <a:pt x="3748" y="14258"/>
                    </a:cubicBezTo>
                    <a:cubicBezTo>
                      <a:pt x="3996" y="14763"/>
                      <a:pt x="4252" y="15259"/>
                      <a:pt x="4517" y="15738"/>
                    </a:cubicBezTo>
                    <a:cubicBezTo>
                      <a:pt x="4557" y="15809"/>
                      <a:pt x="4598" y="15879"/>
                      <a:pt x="4638" y="15950"/>
                    </a:cubicBezTo>
                    <a:cubicBezTo>
                      <a:pt x="4731" y="16116"/>
                      <a:pt x="4824" y="16279"/>
                      <a:pt x="4918" y="16440"/>
                    </a:cubicBezTo>
                    <a:cubicBezTo>
                      <a:pt x="4969" y="16526"/>
                      <a:pt x="5020" y="16609"/>
                      <a:pt x="5071" y="16693"/>
                    </a:cubicBezTo>
                    <a:cubicBezTo>
                      <a:pt x="5157" y="16836"/>
                      <a:pt x="5244" y="16978"/>
                      <a:pt x="5331" y="17117"/>
                    </a:cubicBezTo>
                    <a:cubicBezTo>
                      <a:pt x="5386" y="17204"/>
                      <a:pt x="5442" y="17291"/>
                      <a:pt x="5497" y="17376"/>
                    </a:cubicBezTo>
                    <a:cubicBezTo>
                      <a:pt x="5584" y="17508"/>
                      <a:pt x="5670" y="17637"/>
                      <a:pt x="5757" y="17766"/>
                    </a:cubicBezTo>
                    <a:cubicBezTo>
                      <a:pt x="5814" y="17849"/>
                      <a:pt x="5871" y="17932"/>
                      <a:pt x="5929" y="18015"/>
                    </a:cubicBezTo>
                    <a:cubicBezTo>
                      <a:pt x="6018" y="18141"/>
                      <a:pt x="6107" y="18264"/>
                      <a:pt x="6197" y="18385"/>
                    </a:cubicBezTo>
                    <a:cubicBezTo>
                      <a:pt x="6253" y="18461"/>
                      <a:pt x="6309" y="18538"/>
                      <a:pt x="6365" y="18612"/>
                    </a:cubicBezTo>
                    <a:cubicBezTo>
                      <a:pt x="6464" y="18741"/>
                      <a:pt x="6564" y="18864"/>
                      <a:pt x="6663" y="18987"/>
                    </a:cubicBezTo>
                    <a:cubicBezTo>
                      <a:pt x="6712" y="19046"/>
                      <a:pt x="6760" y="19107"/>
                      <a:pt x="6808" y="19165"/>
                    </a:cubicBezTo>
                    <a:cubicBezTo>
                      <a:pt x="6956" y="19340"/>
                      <a:pt x="7105" y="19509"/>
                      <a:pt x="7254" y="19668"/>
                    </a:cubicBezTo>
                    <a:cubicBezTo>
                      <a:pt x="7256" y="19669"/>
                      <a:pt x="7257" y="19671"/>
                      <a:pt x="7258" y="19672"/>
                    </a:cubicBezTo>
                    <a:cubicBezTo>
                      <a:pt x="7409" y="19833"/>
                      <a:pt x="7560" y="19983"/>
                      <a:pt x="7713" y="20126"/>
                    </a:cubicBezTo>
                    <a:cubicBezTo>
                      <a:pt x="7763" y="20173"/>
                      <a:pt x="7813" y="20214"/>
                      <a:pt x="7864" y="20259"/>
                    </a:cubicBezTo>
                    <a:cubicBezTo>
                      <a:pt x="7968" y="20352"/>
                      <a:pt x="8071" y="20443"/>
                      <a:pt x="8175" y="20527"/>
                    </a:cubicBezTo>
                    <a:cubicBezTo>
                      <a:pt x="8235" y="20575"/>
                      <a:pt x="8295" y="20619"/>
                      <a:pt x="8354" y="20664"/>
                    </a:cubicBezTo>
                    <a:cubicBezTo>
                      <a:pt x="8451" y="20736"/>
                      <a:pt x="8547" y="20807"/>
                      <a:pt x="8644" y="20872"/>
                    </a:cubicBezTo>
                    <a:cubicBezTo>
                      <a:pt x="8707" y="20914"/>
                      <a:pt x="8770" y="20952"/>
                      <a:pt x="8833" y="20992"/>
                    </a:cubicBezTo>
                    <a:cubicBezTo>
                      <a:pt x="8928" y="21050"/>
                      <a:pt x="9023" y="21104"/>
                      <a:pt x="9119" y="21155"/>
                    </a:cubicBezTo>
                    <a:cubicBezTo>
                      <a:pt x="9183" y="21188"/>
                      <a:pt x="9246" y="21221"/>
                      <a:pt x="9310" y="21251"/>
                    </a:cubicBezTo>
                    <a:cubicBezTo>
                      <a:pt x="9407" y="21296"/>
                      <a:pt x="9505" y="21336"/>
                      <a:pt x="9603" y="21373"/>
                    </a:cubicBezTo>
                    <a:cubicBezTo>
                      <a:pt x="9664" y="21397"/>
                      <a:pt x="9725" y="21421"/>
                      <a:pt x="9787" y="21441"/>
                    </a:cubicBezTo>
                    <a:cubicBezTo>
                      <a:pt x="9894" y="21475"/>
                      <a:pt x="10001" y="21500"/>
                      <a:pt x="10107" y="21523"/>
                    </a:cubicBezTo>
                    <a:cubicBezTo>
                      <a:pt x="10160" y="21534"/>
                      <a:pt x="10212" y="21550"/>
                      <a:pt x="10265" y="21558"/>
                    </a:cubicBezTo>
                    <a:cubicBezTo>
                      <a:pt x="10424" y="21584"/>
                      <a:pt x="10583" y="21600"/>
                      <a:pt x="10743" y="21600"/>
                    </a:cubicBezTo>
                    <a:cubicBezTo>
                      <a:pt x="10902" y="21600"/>
                      <a:pt x="11061" y="21584"/>
                      <a:pt x="11220" y="21558"/>
                    </a:cubicBezTo>
                    <a:cubicBezTo>
                      <a:pt x="11272" y="21550"/>
                      <a:pt x="11325" y="21535"/>
                      <a:pt x="11377" y="21523"/>
                    </a:cubicBezTo>
                    <a:cubicBezTo>
                      <a:pt x="11484" y="21500"/>
                      <a:pt x="11591" y="21476"/>
                      <a:pt x="11698" y="21441"/>
                    </a:cubicBezTo>
                    <a:cubicBezTo>
                      <a:pt x="11759" y="21421"/>
                      <a:pt x="11820" y="21397"/>
                      <a:pt x="11881" y="21374"/>
                    </a:cubicBezTo>
                    <a:cubicBezTo>
                      <a:pt x="11980" y="21338"/>
                      <a:pt x="12078" y="21298"/>
                      <a:pt x="12176" y="21252"/>
                    </a:cubicBezTo>
                    <a:cubicBezTo>
                      <a:pt x="12240" y="21222"/>
                      <a:pt x="12303" y="21189"/>
                      <a:pt x="12366" y="21157"/>
                    </a:cubicBezTo>
                    <a:cubicBezTo>
                      <a:pt x="12462" y="21106"/>
                      <a:pt x="12559" y="21051"/>
                      <a:pt x="12655" y="20992"/>
                    </a:cubicBezTo>
                    <a:cubicBezTo>
                      <a:pt x="12717" y="20954"/>
                      <a:pt x="12779" y="20916"/>
                      <a:pt x="12842" y="20875"/>
                    </a:cubicBezTo>
                    <a:cubicBezTo>
                      <a:pt x="12941" y="20809"/>
                      <a:pt x="13040" y="20737"/>
                      <a:pt x="13138" y="20662"/>
                    </a:cubicBezTo>
                    <a:cubicBezTo>
                      <a:pt x="13196" y="20620"/>
                      <a:pt x="13254" y="20578"/>
                      <a:pt x="13311" y="20532"/>
                    </a:cubicBezTo>
                    <a:cubicBezTo>
                      <a:pt x="13422" y="20443"/>
                      <a:pt x="13533" y="20347"/>
                      <a:pt x="13643" y="20249"/>
                    </a:cubicBezTo>
                    <a:cubicBezTo>
                      <a:pt x="13687" y="20209"/>
                      <a:pt x="13731" y="20174"/>
                      <a:pt x="13775" y="20133"/>
                    </a:cubicBezTo>
                    <a:cubicBezTo>
                      <a:pt x="13929" y="19991"/>
                      <a:pt x="14081" y="19840"/>
                      <a:pt x="14233" y="19680"/>
                    </a:cubicBezTo>
                    <a:cubicBezTo>
                      <a:pt x="14260" y="19651"/>
                      <a:pt x="14287" y="19619"/>
                      <a:pt x="14314" y="19591"/>
                    </a:cubicBezTo>
                    <a:cubicBezTo>
                      <a:pt x="14438" y="19457"/>
                      <a:pt x="14563" y="19319"/>
                      <a:pt x="14685" y="19175"/>
                    </a:cubicBezTo>
                    <a:cubicBezTo>
                      <a:pt x="14739" y="19112"/>
                      <a:pt x="14791" y="19046"/>
                      <a:pt x="14844" y="18982"/>
                    </a:cubicBezTo>
                    <a:cubicBezTo>
                      <a:pt x="14941" y="18864"/>
                      <a:pt x="15036" y="18747"/>
                      <a:pt x="15131" y="18625"/>
                    </a:cubicBezTo>
                    <a:cubicBezTo>
                      <a:pt x="15190" y="18549"/>
                      <a:pt x="15248" y="18470"/>
                      <a:pt x="15307" y="18392"/>
                    </a:cubicBezTo>
                    <a:cubicBezTo>
                      <a:pt x="15396" y="18274"/>
                      <a:pt x="15484" y="18153"/>
                      <a:pt x="15571" y="18030"/>
                    </a:cubicBezTo>
                    <a:cubicBezTo>
                      <a:pt x="15631" y="17947"/>
                      <a:pt x="15690" y="17863"/>
                      <a:pt x="15749" y="17777"/>
                    </a:cubicBezTo>
                    <a:cubicBezTo>
                      <a:pt x="15835" y="17652"/>
                      <a:pt x="15920" y="17525"/>
                      <a:pt x="16006" y="17395"/>
                    </a:cubicBezTo>
                    <a:cubicBezTo>
                      <a:pt x="16063" y="17307"/>
                      <a:pt x="16120" y="17220"/>
                      <a:pt x="16178" y="17132"/>
                    </a:cubicBezTo>
                    <a:cubicBezTo>
                      <a:pt x="16264" y="16995"/>
                      <a:pt x="16350" y="16856"/>
                      <a:pt x="16436" y="16716"/>
                    </a:cubicBezTo>
                    <a:cubicBezTo>
                      <a:pt x="16489" y="16629"/>
                      <a:pt x="16542" y="16545"/>
                      <a:pt x="16595" y="16458"/>
                    </a:cubicBezTo>
                    <a:cubicBezTo>
                      <a:pt x="16692" y="16294"/>
                      <a:pt x="16788" y="16127"/>
                      <a:pt x="16884" y="15959"/>
                    </a:cubicBezTo>
                    <a:cubicBezTo>
                      <a:pt x="16923" y="15892"/>
                      <a:pt x="16962" y="15826"/>
                      <a:pt x="17000" y="15758"/>
                    </a:cubicBezTo>
                    <a:cubicBezTo>
                      <a:pt x="17130" y="15525"/>
                      <a:pt x="17259" y="15289"/>
                      <a:pt x="17386" y="15050"/>
                    </a:cubicBezTo>
                    <a:cubicBezTo>
                      <a:pt x="17431" y="14965"/>
                      <a:pt x="17474" y="14878"/>
                      <a:pt x="17519" y="14793"/>
                    </a:cubicBezTo>
                    <a:cubicBezTo>
                      <a:pt x="17602" y="14633"/>
                      <a:pt x="17684" y="14473"/>
                      <a:pt x="17766" y="14311"/>
                    </a:cubicBezTo>
                    <a:cubicBezTo>
                      <a:pt x="17820" y="14202"/>
                      <a:pt x="17873" y="14093"/>
                      <a:pt x="17927" y="13983"/>
                    </a:cubicBezTo>
                    <a:cubicBezTo>
                      <a:pt x="17996" y="13843"/>
                      <a:pt x="18064" y="13702"/>
                      <a:pt x="18132" y="13560"/>
                    </a:cubicBezTo>
                    <a:cubicBezTo>
                      <a:pt x="18188" y="13441"/>
                      <a:pt x="18243" y="13322"/>
                      <a:pt x="18299" y="13203"/>
                    </a:cubicBezTo>
                    <a:cubicBezTo>
                      <a:pt x="18362" y="13067"/>
                      <a:pt x="18423" y="12933"/>
                      <a:pt x="18484" y="12797"/>
                    </a:cubicBezTo>
                    <a:cubicBezTo>
                      <a:pt x="18540" y="12673"/>
                      <a:pt x="18595" y="12551"/>
                      <a:pt x="18649" y="12427"/>
                    </a:cubicBezTo>
                    <a:cubicBezTo>
                      <a:pt x="18708" y="12294"/>
                      <a:pt x="18766" y="12161"/>
                      <a:pt x="18823" y="12028"/>
                    </a:cubicBezTo>
                    <a:cubicBezTo>
                      <a:pt x="18877" y="11902"/>
                      <a:pt x="18931" y="11776"/>
                      <a:pt x="18984" y="11650"/>
                    </a:cubicBezTo>
                    <a:cubicBezTo>
                      <a:pt x="19038" y="11520"/>
                      <a:pt x="19091" y="11391"/>
                      <a:pt x="19143" y="11261"/>
                    </a:cubicBezTo>
                    <a:cubicBezTo>
                      <a:pt x="19196" y="11132"/>
                      <a:pt x="19250" y="11003"/>
                      <a:pt x="19301" y="10873"/>
                    </a:cubicBezTo>
                    <a:cubicBezTo>
                      <a:pt x="19350" y="10751"/>
                      <a:pt x="19397" y="10629"/>
                      <a:pt x="19444" y="10506"/>
                    </a:cubicBezTo>
                    <a:cubicBezTo>
                      <a:pt x="19552" y="10231"/>
                      <a:pt x="19656" y="9956"/>
                      <a:pt x="19756" y="9683"/>
                    </a:cubicBezTo>
                    <a:cubicBezTo>
                      <a:pt x="19791" y="9589"/>
                      <a:pt x="19826" y="9495"/>
                      <a:pt x="19860" y="9403"/>
                    </a:cubicBezTo>
                    <a:cubicBezTo>
                      <a:pt x="19914" y="9254"/>
                      <a:pt x="19965" y="9107"/>
                      <a:pt x="20016" y="8961"/>
                    </a:cubicBezTo>
                    <a:cubicBezTo>
                      <a:pt x="20052" y="8859"/>
                      <a:pt x="20088" y="8759"/>
                      <a:pt x="20122" y="8658"/>
                    </a:cubicBezTo>
                    <a:cubicBezTo>
                      <a:pt x="20172" y="8514"/>
                      <a:pt x="20219" y="8371"/>
                      <a:pt x="20267" y="8228"/>
                    </a:cubicBezTo>
                    <a:cubicBezTo>
                      <a:pt x="20300" y="8128"/>
                      <a:pt x="20333" y="8030"/>
                      <a:pt x="20365" y="7931"/>
                    </a:cubicBezTo>
                    <a:cubicBezTo>
                      <a:pt x="20411" y="7789"/>
                      <a:pt x="20456" y="7648"/>
                      <a:pt x="20499" y="7508"/>
                    </a:cubicBezTo>
                    <a:cubicBezTo>
                      <a:pt x="20529" y="7414"/>
                      <a:pt x="20558" y="7320"/>
                      <a:pt x="20587" y="7227"/>
                    </a:cubicBezTo>
                    <a:cubicBezTo>
                      <a:pt x="20630" y="7086"/>
                      <a:pt x="20672" y="6947"/>
                      <a:pt x="20713" y="6809"/>
                    </a:cubicBezTo>
                    <a:cubicBezTo>
                      <a:pt x="20738" y="6722"/>
                      <a:pt x="20762" y="6638"/>
                      <a:pt x="20787" y="6553"/>
                    </a:cubicBezTo>
                    <a:cubicBezTo>
                      <a:pt x="20827" y="6412"/>
                      <a:pt x="20867" y="6272"/>
                      <a:pt x="20905" y="6135"/>
                    </a:cubicBezTo>
                    <a:cubicBezTo>
                      <a:pt x="20925" y="6062"/>
                      <a:pt x="20943" y="5993"/>
                      <a:pt x="20962" y="5921"/>
                    </a:cubicBezTo>
                    <a:cubicBezTo>
                      <a:pt x="21001" y="5777"/>
                      <a:pt x="21040" y="5632"/>
                      <a:pt x="21075" y="5492"/>
                    </a:cubicBezTo>
                    <a:cubicBezTo>
                      <a:pt x="21077" y="5485"/>
                      <a:pt x="21078" y="5478"/>
                      <a:pt x="21080" y="5470"/>
                    </a:cubicBezTo>
                    <a:cubicBezTo>
                      <a:pt x="21165" y="5134"/>
                      <a:pt x="21238" y="4817"/>
                      <a:pt x="21303" y="4512"/>
                    </a:cubicBezTo>
                    <a:cubicBezTo>
                      <a:pt x="21312" y="4470"/>
                      <a:pt x="21323" y="4425"/>
                      <a:pt x="21332" y="4382"/>
                    </a:cubicBezTo>
                    <a:lnTo>
                      <a:pt x="21331" y="4382"/>
                    </a:lnTo>
                    <a:cubicBezTo>
                      <a:pt x="21502" y="3555"/>
                      <a:pt x="21595" y="2861"/>
                      <a:pt x="21595" y="2363"/>
                    </a:cubicBezTo>
                    <a:cubicBezTo>
                      <a:pt x="21595" y="2363"/>
                      <a:pt x="21595" y="1435"/>
                      <a:pt x="21595" y="1435"/>
                    </a:cubicBezTo>
                    <a:close/>
                  </a:path>
                </a:pathLst>
              </a:custGeom>
              <a:solidFill>
                <a:srgbClr val="DCDEE0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29" name="任意多边形: 形状 50"/>
              <p:cNvSpPr/>
              <p:nvPr/>
            </p:nvSpPr>
            <p:spPr>
              <a:xfrm>
                <a:off x="1723674" y="7272490"/>
                <a:ext cx="1403070" cy="272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5838" y="0"/>
                      <a:pt x="6089" y="0"/>
                      <a:pt x="0" y="0"/>
                    </a:cubicBezTo>
                    <a:cubicBezTo>
                      <a:pt x="2983" y="11642"/>
                      <a:pt x="6855" y="21600"/>
                      <a:pt x="10757" y="21600"/>
                    </a:cubicBezTo>
                    <a:cubicBezTo>
                      <a:pt x="14664" y="21600"/>
                      <a:pt x="18578" y="11607"/>
                      <a:pt x="21600" y="0"/>
                    </a:cubicBezTo>
                    <a:close/>
                  </a:path>
                </a:pathLst>
              </a:custGeom>
              <a:solidFill>
                <a:srgbClr val="DCDEE0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</p:grpSp>
        <p:sp>
          <p:nvSpPr>
            <p:cNvPr id="7" name="任意多边形: 形状 30"/>
            <p:cNvSpPr/>
            <p:nvPr/>
          </p:nvSpPr>
          <p:spPr>
            <a:xfrm>
              <a:off x="5650494" y="4823062"/>
              <a:ext cx="937046" cy="63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8" name="任意多边形: 形状 31"/>
            <p:cNvSpPr/>
            <p:nvPr/>
          </p:nvSpPr>
          <p:spPr>
            <a:xfrm>
              <a:off x="5604347" y="4776915"/>
              <a:ext cx="1034523" cy="22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9152"/>
                  </a:lnTo>
                  <a:cubicBezTo>
                    <a:pt x="21600" y="20502"/>
                    <a:pt x="21321" y="21600"/>
                    <a:pt x="20975" y="21600"/>
                  </a:cubicBezTo>
                  <a:lnTo>
                    <a:pt x="625" y="11804"/>
                  </a:lnTo>
                  <a:cubicBezTo>
                    <a:pt x="280" y="11804"/>
                    <a:pt x="0" y="10707"/>
                    <a:pt x="0" y="9355"/>
                  </a:cubicBezTo>
                  <a:lnTo>
                    <a:pt x="0" y="0"/>
                  </a:ln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9" name="任意多边形: 形状 32"/>
            <p:cNvSpPr/>
            <p:nvPr/>
          </p:nvSpPr>
          <p:spPr>
            <a:xfrm>
              <a:off x="5604347" y="5411437"/>
              <a:ext cx="1034544" cy="377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21595" y="1435"/>
                  </a:moveTo>
                  <a:cubicBezTo>
                    <a:pt x="21595" y="1435"/>
                    <a:pt x="21600" y="0"/>
                    <a:pt x="21027" y="0"/>
                  </a:cubicBezTo>
                  <a:cubicBezTo>
                    <a:pt x="20455" y="0"/>
                    <a:pt x="0" y="0"/>
                    <a:pt x="0" y="0"/>
                  </a:cubicBezTo>
                  <a:lnTo>
                    <a:pt x="0" y="2205"/>
                  </a:lnTo>
                  <a:cubicBezTo>
                    <a:pt x="0" y="2708"/>
                    <a:pt x="84" y="3390"/>
                    <a:pt x="241" y="4197"/>
                  </a:cubicBezTo>
                  <a:lnTo>
                    <a:pt x="240" y="4197"/>
                  </a:lnTo>
                  <a:cubicBezTo>
                    <a:pt x="278" y="4391"/>
                    <a:pt x="321" y="4594"/>
                    <a:pt x="367" y="4802"/>
                  </a:cubicBezTo>
                  <a:cubicBezTo>
                    <a:pt x="374" y="4833"/>
                    <a:pt x="382" y="4866"/>
                    <a:pt x="389" y="4897"/>
                  </a:cubicBezTo>
                  <a:cubicBezTo>
                    <a:pt x="428" y="5072"/>
                    <a:pt x="471" y="5251"/>
                    <a:pt x="516" y="5436"/>
                  </a:cubicBezTo>
                  <a:cubicBezTo>
                    <a:pt x="530" y="5493"/>
                    <a:pt x="545" y="5551"/>
                    <a:pt x="559" y="5609"/>
                  </a:cubicBezTo>
                  <a:cubicBezTo>
                    <a:pt x="601" y="5772"/>
                    <a:pt x="643" y="5937"/>
                    <a:pt x="688" y="6105"/>
                  </a:cubicBezTo>
                  <a:cubicBezTo>
                    <a:pt x="706" y="6173"/>
                    <a:pt x="725" y="6243"/>
                    <a:pt x="745" y="6313"/>
                  </a:cubicBezTo>
                  <a:cubicBezTo>
                    <a:pt x="789" y="6476"/>
                    <a:pt x="835" y="6641"/>
                    <a:pt x="884" y="6809"/>
                  </a:cubicBezTo>
                  <a:cubicBezTo>
                    <a:pt x="904" y="6883"/>
                    <a:pt x="926" y="6956"/>
                    <a:pt x="948" y="7030"/>
                  </a:cubicBezTo>
                  <a:cubicBezTo>
                    <a:pt x="999" y="7202"/>
                    <a:pt x="1051" y="7376"/>
                    <a:pt x="1105" y="7553"/>
                  </a:cubicBezTo>
                  <a:cubicBezTo>
                    <a:pt x="1127" y="7623"/>
                    <a:pt x="1148" y="7693"/>
                    <a:pt x="1170" y="7764"/>
                  </a:cubicBezTo>
                  <a:cubicBezTo>
                    <a:pt x="1232" y="7960"/>
                    <a:pt x="1296" y="8158"/>
                    <a:pt x="1361" y="8357"/>
                  </a:cubicBezTo>
                  <a:cubicBezTo>
                    <a:pt x="1379" y="8411"/>
                    <a:pt x="1395" y="8462"/>
                    <a:pt x="1412" y="8514"/>
                  </a:cubicBezTo>
                  <a:cubicBezTo>
                    <a:pt x="1582" y="9026"/>
                    <a:pt x="1765" y="9548"/>
                    <a:pt x="1960" y="10074"/>
                  </a:cubicBezTo>
                  <a:cubicBezTo>
                    <a:pt x="1983" y="10133"/>
                    <a:pt x="2005" y="10192"/>
                    <a:pt x="2027" y="10251"/>
                  </a:cubicBezTo>
                  <a:cubicBezTo>
                    <a:pt x="2102" y="10451"/>
                    <a:pt x="2179" y="10652"/>
                    <a:pt x="2258" y="10854"/>
                  </a:cubicBezTo>
                  <a:cubicBezTo>
                    <a:pt x="2291" y="10938"/>
                    <a:pt x="2324" y="11023"/>
                    <a:pt x="2358" y="11107"/>
                  </a:cubicBezTo>
                  <a:cubicBezTo>
                    <a:pt x="2428" y="11284"/>
                    <a:pt x="2499" y="11462"/>
                    <a:pt x="2572" y="11639"/>
                  </a:cubicBezTo>
                  <a:cubicBezTo>
                    <a:pt x="2611" y="11733"/>
                    <a:pt x="2650" y="11826"/>
                    <a:pt x="2689" y="11920"/>
                  </a:cubicBezTo>
                  <a:cubicBezTo>
                    <a:pt x="2760" y="12089"/>
                    <a:pt x="2831" y="12257"/>
                    <a:pt x="2904" y="12425"/>
                  </a:cubicBezTo>
                  <a:cubicBezTo>
                    <a:pt x="2946" y="12522"/>
                    <a:pt x="2987" y="12618"/>
                    <a:pt x="3030" y="12714"/>
                  </a:cubicBezTo>
                  <a:cubicBezTo>
                    <a:pt x="3104" y="12883"/>
                    <a:pt x="3181" y="13051"/>
                    <a:pt x="3257" y="13220"/>
                  </a:cubicBezTo>
                  <a:cubicBezTo>
                    <a:pt x="3299" y="13311"/>
                    <a:pt x="3340" y="13402"/>
                    <a:pt x="3382" y="13493"/>
                  </a:cubicBezTo>
                  <a:cubicBezTo>
                    <a:pt x="3466" y="13675"/>
                    <a:pt x="3553" y="13855"/>
                    <a:pt x="3640" y="14035"/>
                  </a:cubicBezTo>
                  <a:cubicBezTo>
                    <a:pt x="3676" y="14109"/>
                    <a:pt x="3711" y="14184"/>
                    <a:pt x="3748" y="14258"/>
                  </a:cubicBezTo>
                  <a:cubicBezTo>
                    <a:pt x="3996" y="14763"/>
                    <a:pt x="4252" y="15259"/>
                    <a:pt x="4517" y="15738"/>
                  </a:cubicBezTo>
                  <a:cubicBezTo>
                    <a:pt x="4557" y="15809"/>
                    <a:pt x="4598" y="15879"/>
                    <a:pt x="4638" y="15950"/>
                  </a:cubicBezTo>
                  <a:cubicBezTo>
                    <a:pt x="4731" y="16116"/>
                    <a:pt x="4824" y="16279"/>
                    <a:pt x="4918" y="16440"/>
                  </a:cubicBezTo>
                  <a:cubicBezTo>
                    <a:pt x="4969" y="16526"/>
                    <a:pt x="5020" y="16609"/>
                    <a:pt x="5071" y="16693"/>
                  </a:cubicBezTo>
                  <a:cubicBezTo>
                    <a:pt x="5157" y="16836"/>
                    <a:pt x="5244" y="16978"/>
                    <a:pt x="5331" y="17117"/>
                  </a:cubicBezTo>
                  <a:cubicBezTo>
                    <a:pt x="5386" y="17204"/>
                    <a:pt x="5442" y="17291"/>
                    <a:pt x="5497" y="17376"/>
                  </a:cubicBezTo>
                  <a:cubicBezTo>
                    <a:pt x="5584" y="17508"/>
                    <a:pt x="5670" y="17637"/>
                    <a:pt x="5757" y="17766"/>
                  </a:cubicBezTo>
                  <a:cubicBezTo>
                    <a:pt x="5814" y="17849"/>
                    <a:pt x="5871" y="17932"/>
                    <a:pt x="5929" y="18015"/>
                  </a:cubicBezTo>
                  <a:cubicBezTo>
                    <a:pt x="6018" y="18141"/>
                    <a:pt x="6107" y="18264"/>
                    <a:pt x="6197" y="18385"/>
                  </a:cubicBezTo>
                  <a:cubicBezTo>
                    <a:pt x="6253" y="18461"/>
                    <a:pt x="6309" y="18538"/>
                    <a:pt x="6365" y="18612"/>
                  </a:cubicBezTo>
                  <a:cubicBezTo>
                    <a:pt x="6464" y="18741"/>
                    <a:pt x="6564" y="18864"/>
                    <a:pt x="6663" y="18987"/>
                  </a:cubicBezTo>
                  <a:cubicBezTo>
                    <a:pt x="6712" y="19046"/>
                    <a:pt x="6760" y="19107"/>
                    <a:pt x="6808" y="19165"/>
                  </a:cubicBezTo>
                  <a:cubicBezTo>
                    <a:pt x="6956" y="19340"/>
                    <a:pt x="7105" y="19509"/>
                    <a:pt x="7254" y="19668"/>
                  </a:cubicBezTo>
                  <a:cubicBezTo>
                    <a:pt x="7256" y="19669"/>
                    <a:pt x="7257" y="19671"/>
                    <a:pt x="7258" y="19672"/>
                  </a:cubicBezTo>
                  <a:cubicBezTo>
                    <a:pt x="7409" y="19833"/>
                    <a:pt x="7560" y="19983"/>
                    <a:pt x="7713" y="20126"/>
                  </a:cubicBezTo>
                  <a:cubicBezTo>
                    <a:pt x="7763" y="20173"/>
                    <a:pt x="7813" y="20214"/>
                    <a:pt x="7864" y="20259"/>
                  </a:cubicBezTo>
                  <a:cubicBezTo>
                    <a:pt x="7968" y="20352"/>
                    <a:pt x="8071" y="20443"/>
                    <a:pt x="8175" y="20527"/>
                  </a:cubicBezTo>
                  <a:cubicBezTo>
                    <a:pt x="8235" y="20575"/>
                    <a:pt x="8295" y="20619"/>
                    <a:pt x="8354" y="20664"/>
                  </a:cubicBezTo>
                  <a:cubicBezTo>
                    <a:pt x="8451" y="20736"/>
                    <a:pt x="8547" y="20807"/>
                    <a:pt x="8644" y="20872"/>
                  </a:cubicBezTo>
                  <a:cubicBezTo>
                    <a:pt x="8707" y="20914"/>
                    <a:pt x="8770" y="20952"/>
                    <a:pt x="8833" y="20992"/>
                  </a:cubicBezTo>
                  <a:cubicBezTo>
                    <a:pt x="8928" y="21050"/>
                    <a:pt x="9023" y="21104"/>
                    <a:pt x="9119" y="21155"/>
                  </a:cubicBezTo>
                  <a:cubicBezTo>
                    <a:pt x="9183" y="21188"/>
                    <a:pt x="9246" y="21221"/>
                    <a:pt x="9310" y="21251"/>
                  </a:cubicBezTo>
                  <a:cubicBezTo>
                    <a:pt x="9407" y="21296"/>
                    <a:pt x="9505" y="21336"/>
                    <a:pt x="9603" y="21373"/>
                  </a:cubicBezTo>
                  <a:cubicBezTo>
                    <a:pt x="9664" y="21397"/>
                    <a:pt x="9725" y="21421"/>
                    <a:pt x="9787" y="21441"/>
                  </a:cubicBezTo>
                  <a:cubicBezTo>
                    <a:pt x="9894" y="21475"/>
                    <a:pt x="10001" y="21500"/>
                    <a:pt x="10107" y="21523"/>
                  </a:cubicBezTo>
                  <a:cubicBezTo>
                    <a:pt x="10160" y="21534"/>
                    <a:pt x="10212" y="21550"/>
                    <a:pt x="10265" y="21558"/>
                  </a:cubicBezTo>
                  <a:cubicBezTo>
                    <a:pt x="10424" y="21584"/>
                    <a:pt x="10583" y="21600"/>
                    <a:pt x="10743" y="21600"/>
                  </a:cubicBezTo>
                  <a:cubicBezTo>
                    <a:pt x="10902" y="21600"/>
                    <a:pt x="11061" y="21584"/>
                    <a:pt x="11220" y="21558"/>
                  </a:cubicBezTo>
                  <a:cubicBezTo>
                    <a:pt x="11272" y="21550"/>
                    <a:pt x="11325" y="21535"/>
                    <a:pt x="11377" y="21523"/>
                  </a:cubicBezTo>
                  <a:cubicBezTo>
                    <a:pt x="11484" y="21500"/>
                    <a:pt x="11591" y="21476"/>
                    <a:pt x="11698" y="21441"/>
                  </a:cubicBezTo>
                  <a:cubicBezTo>
                    <a:pt x="11759" y="21421"/>
                    <a:pt x="11820" y="21397"/>
                    <a:pt x="11881" y="21374"/>
                  </a:cubicBezTo>
                  <a:cubicBezTo>
                    <a:pt x="11980" y="21338"/>
                    <a:pt x="12078" y="21298"/>
                    <a:pt x="12176" y="21252"/>
                  </a:cubicBezTo>
                  <a:cubicBezTo>
                    <a:pt x="12240" y="21222"/>
                    <a:pt x="12303" y="21189"/>
                    <a:pt x="12366" y="21157"/>
                  </a:cubicBezTo>
                  <a:cubicBezTo>
                    <a:pt x="12462" y="21106"/>
                    <a:pt x="12559" y="21051"/>
                    <a:pt x="12655" y="20992"/>
                  </a:cubicBezTo>
                  <a:cubicBezTo>
                    <a:pt x="12717" y="20954"/>
                    <a:pt x="12779" y="20916"/>
                    <a:pt x="12842" y="20875"/>
                  </a:cubicBezTo>
                  <a:cubicBezTo>
                    <a:pt x="12941" y="20809"/>
                    <a:pt x="13040" y="20737"/>
                    <a:pt x="13138" y="20662"/>
                  </a:cubicBezTo>
                  <a:cubicBezTo>
                    <a:pt x="13196" y="20620"/>
                    <a:pt x="13254" y="20578"/>
                    <a:pt x="13311" y="20532"/>
                  </a:cubicBezTo>
                  <a:cubicBezTo>
                    <a:pt x="13422" y="20443"/>
                    <a:pt x="13533" y="20347"/>
                    <a:pt x="13643" y="20249"/>
                  </a:cubicBezTo>
                  <a:cubicBezTo>
                    <a:pt x="13687" y="20209"/>
                    <a:pt x="13731" y="20174"/>
                    <a:pt x="13775" y="20133"/>
                  </a:cubicBezTo>
                  <a:cubicBezTo>
                    <a:pt x="13929" y="19991"/>
                    <a:pt x="14081" y="19840"/>
                    <a:pt x="14233" y="19680"/>
                  </a:cubicBezTo>
                  <a:cubicBezTo>
                    <a:pt x="14260" y="19651"/>
                    <a:pt x="14287" y="19619"/>
                    <a:pt x="14314" y="19591"/>
                  </a:cubicBezTo>
                  <a:cubicBezTo>
                    <a:pt x="14438" y="19457"/>
                    <a:pt x="14563" y="19319"/>
                    <a:pt x="14685" y="19175"/>
                  </a:cubicBezTo>
                  <a:cubicBezTo>
                    <a:pt x="14739" y="19112"/>
                    <a:pt x="14791" y="19046"/>
                    <a:pt x="14844" y="18982"/>
                  </a:cubicBezTo>
                  <a:cubicBezTo>
                    <a:pt x="14941" y="18864"/>
                    <a:pt x="15036" y="18747"/>
                    <a:pt x="15131" y="18625"/>
                  </a:cubicBezTo>
                  <a:cubicBezTo>
                    <a:pt x="15190" y="18549"/>
                    <a:pt x="15248" y="18470"/>
                    <a:pt x="15307" y="18392"/>
                  </a:cubicBezTo>
                  <a:cubicBezTo>
                    <a:pt x="15396" y="18274"/>
                    <a:pt x="15484" y="18153"/>
                    <a:pt x="15571" y="18030"/>
                  </a:cubicBezTo>
                  <a:cubicBezTo>
                    <a:pt x="15631" y="17947"/>
                    <a:pt x="15690" y="17863"/>
                    <a:pt x="15749" y="17777"/>
                  </a:cubicBezTo>
                  <a:cubicBezTo>
                    <a:pt x="15835" y="17652"/>
                    <a:pt x="15920" y="17525"/>
                    <a:pt x="16006" y="17395"/>
                  </a:cubicBezTo>
                  <a:cubicBezTo>
                    <a:pt x="16063" y="17307"/>
                    <a:pt x="16120" y="17220"/>
                    <a:pt x="16178" y="17132"/>
                  </a:cubicBezTo>
                  <a:cubicBezTo>
                    <a:pt x="16264" y="16995"/>
                    <a:pt x="16350" y="16856"/>
                    <a:pt x="16436" y="16716"/>
                  </a:cubicBezTo>
                  <a:cubicBezTo>
                    <a:pt x="16489" y="16629"/>
                    <a:pt x="16542" y="16545"/>
                    <a:pt x="16595" y="16458"/>
                  </a:cubicBezTo>
                  <a:cubicBezTo>
                    <a:pt x="16692" y="16294"/>
                    <a:pt x="16788" y="16127"/>
                    <a:pt x="16884" y="15959"/>
                  </a:cubicBezTo>
                  <a:cubicBezTo>
                    <a:pt x="16923" y="15892"/>
                    <a:pt x="16962" y="15826"/>
                    <a:pt x="17000" y="15758"/>
                  </a:cubicBezTo>
                  <a:cubicBezTo>
                    <a:pt x="17130" y="15525"/>
                    <a:pt x="17259" y="15289"/>
                    <a:pt x="17386" y="15050"/>
                  </a:cubicBezTo>
                  <a:cubicBezTo>
                    <a:pt x="17431" y="14965"/>
                    <a:pt x="17474" y="14878"/>
                    <a:pt x="17519" y="14793"/>
                  </a:cubicBezTo>
                  <a:cubicBezTo>
                    <a:pt x="17602" y="14633"/>
                    <a:pt x="17684" y="14473"/>
                    <a:pt x="17766" y="14311"/>
                  </a:cubicBezTo>
                  <a:cubicBezTo>
                    <a:pt x="17820" y="14202"/>
                    <a:pt x="17873" y="14093"/>
                    <a:pt x="17927" y="13983"/>
                  </a:cubicBezTo>
                  <a:cubicBezTo>
                    <a:pt x="17996" y="13843"/>
                    <a:pt x="18064" y="13702"/>
                    <a:pt x="18132" y="13560"/>
                  </a:cubicBezTo>
                  <a:cubicBezTo>
                    <a:pt x="18188" y="13441"/>
                    <a:pt x="18243" y="13322"/>
                    <a:pt x="18299" y="13203"/>
                  </a:cubicBezTo>
                  <a:cubicBezTo>
                    <a:pt x="18362" y="13067"/>
                    <a:pt x="18423" y="12933"/>
                    <a:pt x="18484" y="12797"/>
                  </a:cubicBezTo>
                  <a:cubicBezTo>
                    <a:pt x="18540" y="12673"/>
                    <a:pt x="18595" y="12551"/>
                    <a:pt x="18649" y="12427"/>
                  </a:cubicBezTo>
                  <a:cubicBezTo>
                    <a:pt x="18708" y="12294"/>
                    <a:pt x="18766" y="12161"/>
                    <a:pt x="18823" y="12028"/>
                  </a:cubicBezTo>
                  <a:cubicBezTo>
                    <a:pt x="18877" y="11902"/>
                    <a:pt x="18931" y="11776"/>
                    <a:pt x="18984" y="11650"/>
                  </a:cubicBezTo>
                  <a:cubicBezTo>
                    <a:pt x="19038" y="11520"/>
                    <a:pt x="19091" y="11391"/>
                    <a:pt x="19143" y="11261"/>
                  </a:cubicBezTo>
                  <a:cubicBezTo>
                    <a:pt x="19196" y="11132"/>
                    <a:pt x="19250" y="11003"/>
                    <a:pt x="19301" y="10873"/>
                  </a:cubicBezTo>
                  <a:cubicBezTo>
                    <a:pt x="19350" y="10751"/>
                    <a:pt x="19397" y="10629"/>
                    <a:pt x="19444" y="10506"/>
                  </a:cubicBezTo>
                  <a:cubicBezTo>
                    <a:pt x="19552" y="10231"/>
                    <a:pt x="19656" y="9956"/>
                    <a:pt x="19756" y="9683"/>
                  </a:cubicBezTo>
                  <a:cubicBezTo>
                    <a:pt x="19791" y="9589"/>
                    <a:pt x="19826" y="9495"/>
                    <a:pt x="19860" y="9403"/>
                  </a:cubicBezTo>
                  <a:cubicBezTo>
                    <a:pt x="19914" y="9254"/>
                    <a:pt x="19965" y="9107"/>
                    <a:pt x="20016" y="8961"/>
                  </a:cubicBezTo>
                  <a:cubicBezTo>
                    <a:pt x="20052" y="8859"/>
                    <a:pt x="20088" y="8759"/>
                    <a:pt x="20122" y="8658"/>
                  </a:cubicBezTo>
                  <a:cubicBezTo>
                    <a:pt x="20172" y="8514"/>
                    <a:pt x="20219" y="8371"/>
                    <a:pt x="20267" y="8228"/>
                  </a:cubicBezTo>
                  <a:cubicBezTo>
                    <a:pt x="20300" y="8128"/>
                    <a:pt x="20333" y="8030"/>
                    <a:pt x="20365" y="7931"/>
                  </a:cubicBezTo>
                  <a:cubicBezTo>
                    <a:pt x="20411" y="7789"/>
                    <a:pt x="20456" y="7648"/>
                    <a:pt x="20499" y="7508"/>
                  </a:cubicBezTo>
                  <a:cubicBezTo>
                    <a:pt x="20529" y="7414"/>
                    <a:pt x="20558" y="7320"/>
                    <a:pt x="20587" y="7227"/>
                  </a:cubicBezTo>
                  <a:cubicBezTo>
                    <a:pt x="20630" y="7086"/>
                    <a:pt x="20672" y="6947"/>
                    <a:pt x="20713" y="6809"/>
                  </a:cubicBezTo>
                  <a:cubicBezTo>
                    <a:pt x="20738" y="6722"/>
                    <a:pt x="20762" y="6638"/>
                    <a:pt x="20787" y="6553"/>
                  </a:cubicBezTo>
                  <a:cubicBezTo>
                    <a:pt x="20827" y="6412"/>
                    <a:pt x="20867" y="6272"/>
                    <a:pt x="20905" y="6135"/>
                  </a:cubicBezTo>
                  <a:cubicBezTo>
                    <a:pt x="20925" y="6062"/>
                    <a:pt x="20943" y="5993"/>
                    <a:pt x="20962" y="5921"/>
                  </a:cubicBezTo>
                  <a:cubicBezTo>
                    <a:pt x="21001" y="5777"/>
                    <a:pt x="21040" y="5632"/>
                    <a:pt x="21075" y="5492"/>
                  </a:cubicBezTo>
                  <a:cubicBezTo>
                    <a:pt x="21077" y="5485"/>
                    <a:pt x="21078" y="5478"/>
                    <a:pt x="21080" y="5470"/>
                  </a:cubicBezTo>
                  <a:cubicBezTo>
                    <a:pt x="21165" y="5134"/>
                    <a:pt x="21238" y="4817"/>
                    <a:pt x="21303" y="4512"/>
                  </a:cubicBezTo>
                  <a:cubicBezTo>
                    <a:pt x="21312" y="4470"/>
                    <a:pt x="21323" y="4425"/>
                    <a:pt x="21332" y="4382"/>
                  </a:cubicBezTo>
                  <a:lnTo>
                    <a:pt x="21331" y="4382"/>
                  </a:lnTo>
                  <a:cubicBezTo>
                    <a:pt x="21502" y="3555"/>
                    <a:pt x="21595" y="2861"/>
                    <a:pt x="21595" y="2363"/>
                  </a:cubicBezTo>
                  <a:cubicBezTo>
                    <a:pt x="21595" y="2363"/>
                    <a:pt x="21595" y="1435"/>
                    <a:pt x="21595" y="143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0" name="任意多边形: 形状 33"/>
            <p:cNvSpPr/>
            <p:nvPr/>
          </p:nvSpPr>
          <p:spPr>
            <a:xfrm>
              <a:off x="4935215" y="2100390"/>
              <a:ext cx="2383578" cy="284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0800" y="0"/>
                  </a:lnTo>
                  <a:lnTo>
                    <a:pt x="10800" y="0"/>
                  </a:lnTo>
                  <a:cubicBezTo>
                    <a:pt x="4835" y="0"/>
                    <a:pt x="0" y="4046"/>
                    <a:pt x="0" y="9037"/>
                  </a:cubicBezTo>
                  <a:cubicBezTo>
                    <a:pt x="0" y="16011"/>
                    <a:pt x="5701" y="16261"/>
                    <a:pt x="5701" y="18713"/>
                  </a:cubicBezTo>
                  <a:cubicBezTo>
                    <a:pt x="5701" y="20764"/>
                    <a:pt x="7642" y="21600"/>
                    <a:pt x="10800" y="21600"/>
                  </a:cubicBezTo>
                  <a:lnTo>
                    <a:pt x="10800" y="21600"/>
                  </a:lnTo>
                  <a:lnTo>
                    <a:pt x="10800" y="21600"/>
                  </a:lnTo>
                  <a:cubicBezTo>
                    <a:pt x="13958" y="21600"/>
                    <a:pt x="15899" y="20764"/>
                    <a:pt x="15899" y="18713"/>
                  </a:cubicBezTo>
                  <a:cubicBezTo>
                    <a:pt x="15899" y="16261"/>
                    <a:pt x="21600" y="15947"/>
                    <a:pt x="21600" y="9037"/>
                  </a:cubicBezTo>
                  <a:cubicBezTo>
                    <a:pt x="21600" y="4046"/>
                    <a:pt x="16765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604347" y="4938430"/>
              <a:ext cx="1034522" cy="296001"/>
              <a:chOff x="0" y="0"/>
              <a:chExt cx="2117332" cy="605818"/>
            </a:xfrm>
            <a:solidFill>
              <a:schemeClr val="bg2">
                <a:lumMod val="75000"/>
              </a:schemeClr>
            </a:solidFill>
          </p:grpSpPr>
          <p:sp>
            <p:nvSpPr>
              <p:cNvPr id="17" name="任意多边形: 形状 40"/>
              <p:cNvSpPr/>
              <p:nvPr/>
            </p:nvSpPr>
            <p:spPr>
              <a:xfrm>
                <a:off x="0" y="0"/>
                <a:ext cx="2117332" cy="3696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3"/>
                    </a:moveTo>
                    <a:cubicBezTo>
                      <a:pt x="0" y="7778"/>
                      <a:pt x="280" y="9167"/>
                      <a:pt x="625" y="9167"/>
                    </a:cubicBezTo>
                    <a:lnTo>
                      <a:pt x="20975" y="21600"/>
                    </a:lnTo>
                    <a:cubicBezTo>
                      <a:pt x="21321" y="21600"/>
                      <a:pt x="21600" y="20208"/>
                      <a:pt x="21600" y="18493"/>
                    </a:cubicBezTo>
                    <a:lnTo>
                      <a:pt x="21600" y="15537"/>
                    </a:lnTo>
                    <a:cubicBezTo>
                      <a:pt x="21600" y="13822"/>
                      <a:pt x="21321" y="12429"/>
                      <a:pt x="20975" y="12429"/>
                    </a:cubicBezTo>
                    <a:lnTo>
                      <a:pt x="625" y="0"/>
                    </a:lnTo>
                    <a:cubicBezTo>
                      <a:pt x="280" y="0"/>
                      <a:pt x="0" y="1392"/>
                      <a:pt x="0" y="3106"/>
                    </a:cubicBezTo>
                    <a:cubicBezTo>
                      <a:pt x="0" y="3106"/>
                      <a:pt x="0" y="6063"/>
                      <a:pt x="0" y="606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18" name="任意多边形: 形状 41"/>
              <p:cNvSpPr/>
              <p:nvPr/>
            </p:nvSpPr>
            <p:spPr>
              <a:xfrm>
                <a:off x="0" y="236119"/>
                <a:ext cx="2117332" cy="3696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2"/>
                    </a:moveTo>
                    <a:cubicBezTo>
                      <a:pt x="0" y="7782"/>
                      <a:pt x="280" y="9171"/>
                      <a:pt x="625" y="9171"/>
                    </a:cubicBezTo>
                    <a:lnTo>
                      <a:pt x="20975" y="21600"/>
                    </a:lnTo>
                    <a:cubicBezTo>
                      <a:pt x="21321" y="21600"/>
                      <a:pt x="21600" y="20208"/>
                      <a:pt x="21600" y="18492"/>
                    </a:cubicBezTo>
                    <a:lnTo>
                      <a:pt x="21600" y="15538"/>
                    </a:lnTo>
                    <a:cubicBezTo>
                      <a:pt x="21600" y="13824"/>
                      <a:pt x="21321" y="12429"/>
                      <a:pt x="20975" y="12429"/>
                    </a:cubicBezTo>
                    <a:lnTo>
                      <a:pt x="625" y="0"/>
                    </a:lnTo>
                    <a:cubicBezTo>
                      <a:pt x="280" y="0"/>
                      <a:pt x="0" y="1392"/>
                      <a:pt x="0" y="3108"/>
                    </a:cubicBezTo>
                    <a:cubicBezTo>
                      <a:pt x="0" y="3108"/>
                      <a:pt x="0" y="6062"/>
                      <a:pt x="0" y="606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5604347" y="5169165"/>
              <a:ext cx="1034522" cy="295991"/>
              <a:chOff x="0" y="0"/>
              <a:chExt cx="2117332" cy="605796"/>
            </a:xfrm>
            <a:solidFill>
              <a:schemeClr val="bg2">
                <a:lumMod val="75000"/>
              </a:schemeClr>
            </a:solidFill>
          </p:grpSpPr>
          <p:sp>
            <p:nvSpPr>
              <p:cNvPr id="15" name="任意多边形: 形状 38"/>
              <p:cNvSpPr/>
              <p:nvPr/>
            </p:nvSpPr>
            <p:spPr>
              <a:xfrm>
                <a:off x="0" y="0"/>
                <a:ext cx="2117332" cy="3696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2"/>
                    </a:moveTo>
                    <a:cubicBezTo>
                      <a:pt x="0" y="7780"/>
                      <a:pt x="280" y="9171"/>
                      <a:pt x="625" y="9171"/>
                    </a:cubicBezTo>
                    <a:lnTo>
                      <a:pt x="20975" y="21600"/>
                    </a:lnTo>
                    <a:cubicBezTo>
                      <a:pt x="21321" y="21600"/>
                      <a:pt x="21600" y="20207"/>
                      <a:pt x="21600" y="18492"/>
                    </a:cubicBezTo>
                    <a:lnTo>
                      <a:pt x="21600" y="15538"/>
                    </a:lnTo>
                    <a:cubicBezTo>
                      <a:pt x="21600" y="13820"/>
                      <a:pt x="21321" y="12428"/>
                      <a:pt x="20975" y="12428"/>
                    </a:cubicBezTo>
                    <a:lnTo>
                      <a:pt x="625" y="0"/>
                    </a:lnTo>
                    <a:cubicBezTo>
                      <a:pt x="280" y="0"/>
                      <a:pt x="0" y="1392"/>
                      <a:pt x="0" y="3108"/>
                    </a:cubicBezTo>
                    <a:cubicBezTo>
                      <a:pt x="0" y="3108"/>
                      <a:pt x="0" y="6062"/>
                      <a:pt x="0" y="606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16" name="任意多边形: 形状 39"/>
              <p:cNvSpPr/>
              <p:nvPr/>
            </p:nvSpPr>
            <p:spPr>
              <a:xfrm>
                <a:off x="0" y="236119"/>
                <a:ext cx="2117332" cy="3696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3"/>
                    </a:moveTo>
                    <a:cubicBezTo>
                      <a:pt x="0" y="7778"/>
                      <a:pt x="280" y="9170"/>
                      <a:pt x="625" y="9170"/>
                    </a:cubicBezTo>
                    <a:lnTo>
                      <a:pt x="20975" y="21600"/>
                    </a:lnTo>
                    <a:cubicBezTo>
                      <a:pt x="21321" y="21600"/>
                      <a:pt x="21600" y="20208"/>
                      <a:pt x="21600" y="18493"/>
                    </a:cubicBezTo>
                    <a:lnTo>
                      <a:pt x="21600" y="15537"/>
                    </a:lnTo>
                    <a:cubicBezTo>
                      <a:pt x="21600" y="13822"/>
                      <a:pt x="21321" y="12430"/>
                      <a:pt x="20975" y="12430"/>
                    </a:cubicBezTo>
                    <a:lnTo>
                      <a:pt x="625" y="0"/>
                    </a:lnTo>
                    <a:cubicBezTo>
                      <a:pt x="280" y="0"/>
                      <a:pt x="0" y="1389"/>
                      <a:pt x="0" y="3104"/>
                    </a:cubicBezTo>
                    <a:cubicBezTo>
                      <a:pt x="0" y="3104"/>
                      <a:pt x="0" y="6063"/>
                      <a:pt x="0" y="606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</p:grpSp>
        <p:sp>
          <p:nvSpPr>
            <p:cNvPr id="13" name="任意多边形: 形状 36"/>
            <p:cNvSpPr/>
            <p:nvPr/>
          </p:nvSpPr>
          <p:spPr>
            <a:xfrm>
              <a:off x="5777397" y="5653708"/>
              <a:ext cx="685536" cy="133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5838" y="0"/>
                    <a:pt x="6089" y="0"/>
                    <a:pt x="0" y="0"/>
                  </a:cubicBezTo>
                  <a:cubicBezTo>
                    <a:pt x="2983" y="11642"/>
                    <a:pt x="6855" y="21600"/>
                    <a:pt x="10757" y="21600"/>
                  </a:cubicBezTo>
                  <a:cubicBezTo>
                    <a:pt x="14664" y="21600"/>
                    <a:pt x="18578" y="11607"/>
                    <a:pt x="21600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4" name="任意多边形: 形状 37"/>
            <p:cNvSpPr/>
            <p:nvPr/>
          </p:nvSpPr>
          <p:spPr>
            <a:xfrm>
              <a:off x="5708665" y="2816315"/>
              <a:ext cx="836677" cy="1174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600" extrusionOk="0">
                  <a:moveTo>
                    <a:pt x="10629" y="5988"/>
                  </a:moveTo>
                  <a:cubicBezTo>
                    <a:pt x="8340" y="5988"/>
                    <a:pt x="6494" y="4651"/>
                    <a:pt x="6494" y="2994"/>
                  </a:cubicBezTo>
                  <a:cubicBezTo>
                    <a:pt x="6494" y="1337"/>
                    <a:pt x="8340" y="0"/>
                    <a:pt x="10629" y="0"/>
                  </a:cubicBezTo>
                  <a:cubicBezTo>
                    <a:pt x="12918" y="0"/>
                    <a:pt x="14764" y="1337"/>
                    <a:pt x="14764" y="2994"/>
                  </a:cubicBezTo>
                  <a:cubicBezTo>
                    <a:pt x="14764" y="4651"/>
                    <a:pt x="12918" y="5988"/>
                    <a:pt x="10629" y="5988"/>
                  </a:cubicBezTo>
                  <a:close/>
                  <a:moveTo>
                    <a:pt x="15355" y="9089"/>
                  </a:moveTo>
                  <a:lnTo>
                    <a:pt x="15355" y="20103"/>
                  </a:lnTo>
                  <a:cubicBezTo>
                    <a:pt x="15355" y="20932"/>
                    <a:pt x="14432" y="21600"/>
                    <a:pt x="13287" y="21600"/>
                  </a:cubicBezTo>
                  <a:cubicBezTo>
                    <a:pt x="12143" y="21600"/>
                    <a:pt x="11220" y="20932"/>
                    <a:pt x="11220" y="20103"/>
                  </a:cubicBezTo>
                  <a:lnTo>
                    <a:pt x="11220" y="14970"/>
                  </a:lnTo>
                  <a:lnTo>
                    <a:pt x="10038" y="14970"/>
                  </a:lnTo>
                  <a:lnTo>
                    <a:pt x="10038" y="20103"/>
                  </a:lnTo>
                  <a:cubicBezTo>
                    <a:pt x="10038" y="20932"/>
                    <a:pt x="9115" y="21600"/>
                    <a:pt x="7971" y="21600"/>
                  </a:cubicBezTo>
                  <a:cubicBezTo>
                    <a:pt x="6826" y="21600"/>
                    <a:pt x="5903" y="20932"/>
                    <a:pt x="5903" y="20103"/>
                  </a:cubicBezTo>
                  <a:lnTo>
                    <a:pt x="5903" y="9089"/>
                  </a:lnTo>
                  <a:lnTo>
                    <a:pt x="512" y="5186"/>
                  </a:lnTo>
                  <a:cubicBezTo>
                    <a:pt x="-171" y="4678"/>
                    <a:pt x="-171" y="3876"/>
                    <a:pt x="512" y="3368"/>
                  </a:cubicBezTo>
                  <a:cubicBezTo>
                    <a:pt x="1214" y="2874"/>
                    <a:pt x="2321" y="2874"/>
                    <a:pt x="3023" y="3368"/>
                  </a:cubicBezTo>
                  <a:lnTo>
                    <a:pt x="7232" y="6416"/>
                  </a:lnTo>
                  <a:lnTo>
                    <a:pt x="14026" y="6416"/>
                  </a:lnTo>
                  <a:lnTo>
                    <a:pt x="18235" y="3368"/>
                  </a:lnTo>
                  <a:cubicBezTo>
                    <a:pt x="18937" y="2874"/>
                    <a:pt x="20044" y="2874"/>
                    <a:pt x="20746" y="3368"/>
                  </a:cubicBezTo>
                  <a:cubicBezTo>
                    <a:pt x="21429" y="3876"/>
                    <a:pt x="21429" y="4678"/>
                    <a:pt x="20746" y="5186"/>
                  </a:cubicBezTo>
                  <a:cubicBezTo>
                    <a:pt x="20746" y="5186"/>
                    <a:pt x="15355" y="9089"/>
                    <a:pt x="15355" y="9089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</p:grpSp>
      <p:grpSp>
        <p:nvGrpSpPr>
          <p:cNvPr id="30" name="1"/>
          <p:cNvGrpSpPr/>
          <p:nvPr>
            <p:custDataLst>
              <p:tags r:id="rId2"/>
            </p:custDataLst>
          </p:nvPr>
        </p:nvGrpSpPr>
        <p:grpSpPr>
          <a:xfrm>
            <a:off x="469455" y="1811069"/>
            <a:ext cx="8205092" cy="2135228"/>
            <a:chOff x="609647" y="2399656"/>
            <a:chExt cx="10940123" cy="2846971"/>
          </a:xfrm>
        </p:grpSpPr>
        <p:grpSp>
          <p:nvGrpSpPr>
            <p:cNvPr id="31" name="组合 30"/>
            <p:cNvGrpSpPr/>
            <p:nvPr/>
          </p:nvGrpSpPr>
          <p:grpSpPr>
            <a:xfrm>
              <a:off x="8577970" y="2399656"/>
              <a:ext cx="2971800" cy="1104900"/>
              <a:chOff x="8577970" y="2485047"/>
              <a:chExt cx="2971800" cy="1104900"/>
            </a:xfrm>
          </p:grpSpPr>
          <p:sp>
            <p:nvSpPr>
              <p:cNvPr id="53" name="文本框 60"/>
              <p:cNvSpPr txBox="1"/>
              <p:nvPr/>
            </p:nvSpPr>
            <p:spPr>
              <a:xfrm>
                <a:off x="8577970" y="2777147"/>
                <a:ext cx="2971800" cy="812800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请在此处添加具体内容，简单说明即可，注意板面美观度。</a:t>
                </a:r>
                <a:endPara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4" name="文本框 61"/>
              <p:cNvSpPr txBox="1"/>
              <p:nvPr/>
            </p:nvSpPr>
            <p:spPr>
              <a:xfrm>
                <a:off x="8577970" y="2485047"/>
                <a:ext cx="2971800" cy="292100"/>
              </a:xfrm>
              <a:prstGeom prst="rect">
                <a:avLst/>
              </a:prstGeom>
            </p:spPr>
            <p:txBody>
              <a:bodyPr wrap="none" anchor="ctr">
                <a:noAutofit/>
              </a:bodyPr>
              <a:lstStyle/>
              <a:p>
                <a:r>
                  <a:rPr lang="zh-CN" altLang="en-US" sz="11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1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802187" y="2406188"/>
              <a:ext cx="430766" cy="430766"/>
              <a:chOff x="3802187" y="2406188"/>
              <a:chExt cx="430766" cy="430766"/>
            </a:xfrm>
          </p:grpSpPr>
          <p:sp>
            <p:nvSpPr>
              <p:cNvPr id="51" name="任意多边形: 形状 25"/>
              <p:cNvSpPr/>
              <p:nvPr/>
            </p:nvSpPr>
            <p:spPr>
              <a:xfrm>
                <a:off x="3802187" y="2406188"/>
                <a:ext cx="430766" cy="430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52" name="任意多边形: 形状 26"/>
              <p:cNvSpPr/>
              <p:nvPr/>
            </p:nvSpPr>
            <p:spPr>
              <a:xfrm>
                <a:off x="3920826" y="2536919"/>
                <a:ext cx="193488" cy="169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12" y="14657"/>
                    </a:moveTo>
                    <a:cubicBezTo>
                      <a:pt x="19912" y="13596"/>
                      <a:pt x="19153" y="12729"/>
                      <a:pt x="18225" y="12729"/>
                    </a:cubicBezTo>
                    <a:cubicBezTo>
                      <a:pt x="17297" y="12729"/>
                      <a:pt x="16537" y="13596"/>
                      <a:pt x="16537" y="14657"/>
                    </a:cubicBezTo>
                    <a:cubicBezTo>
                      <a:pt x="16537" y="15718"/>
                      <a:pt x="17297" y="16586"/>
                      <a:pt x="18225" y="16586"/>
                    </a:cubicBezTo>
                    <a:cubicBezTo>
                      <a:pt x="19153" y="16586"/>
                      <a:pt x="19912" y="15718"/>
                      <a:pt x="19912" y="14657"/>
                    </a:cubicBezTo>
                    <a:close/>
                    <a:moveTo>
                      <a:pt x="16158" y="10800"/>
                    </a:moveTo>
                    <a:lnTo>
                      <a:pt x="15219" y="6497"/>
                    </a:lnTo>
                    <a:cubicBezTo>
                      <a:pt x="15187" y="6364"/>
                      <a:pt x="14977" y="6171"/>
                      <a:pt x="14850" y="6171"/>
                    </a:cubicBezTo>
                    <a:lnTo>
                      <a:pt x="6750" y="6171"/>
                    </a:lnTo>
                    <a:cubicBezTo>
                      <a:pt x="6623" y="6171"/>
                      <a:pt x="6413" y="6364"/>
                      <a:pt x="6381" y="6497"/>
                    </a:cubicBezTo>
                    <a:lnTo>
                      <a:pt x="5442" y="10800"/>
                    </a:lnTo>
                    <a:cubicBezTo>
                      <a:pt x="5442" y="10800"/>
                      <a:pt x="16158" y="10800"/>
                      <a:pt x="16158" y="10800"/>
                    </a:cubicBezTo>
                    <a:close/>
                    <a:moveTo>
                      <a:pt x="5063" y="14657"/>
                    </a:moveTo>
                    <a:cubicBezTo>
                      <a:pt x="5063" y="13596"/>
                      <a:pt x="4303" y="12729"/>
                      <a:pt x="3375" y="12729"/>
                    </a:cubicBezTo>
                    <a:cubicBezTo>
                      <a:pt x="2447" y="12729"/>
                      <a:pt x="1688" y="13596"/>
                      <a:pt x="1688" y="14657"/>
                    </a:cubicBezTo>
                    <a:cubicBezTo>
                      <a:pt x="1688" y="15718"/>
                      <a:pt x="2447" y="16586"/>
                      <a:pt x="3375" y="16586"/>
                    </a:cubicBezTo>
                    <a:cubicBezTo>
                      <a:pt x="4303" y="16586"/>
                      <a:pt x="5063" y="15718"/>
                      <a:pt x="5063" y="14657"/>
                    </a:cubicBezTo>
                    <a:close/>
                    <a:moveTo>
                      <a:pt x="21600" y="13500"/>
                    </a:moveTo>
                    <a:lnTo>
                      <a:pt x="21600" y="18129"/>
                    </a:lnTo>
                    <a:cubicBezTo>
                      <a:pt x="21600" y="18346"/>
                      <a:pt x="21452" y="18514"/>
                      <a:pt x="21262" y="18514"/>
                    </a:cubicBezTo>
                    <a:lnTo>
                      <a:pt x="20250" y="18514"/>
                    </a:lnTo>
                    <a:lnTo>
                      <a:pt x="20250" y="19286"/>
                    </a:lnTo>
                    <a:cubicBezTo>
                      <a:pt x="20250" y="20563"/>
                      <a:pt x="19343" y="21600"/>
                      <a:pt x="18225" y="21600"/>
                    </a:cubicBezTo>
                    <a:cubicBezTo>
                      <a:pt x="17107" y="21600"/>
                      <a:pt x="16200" y="20563"/>
                      <a:pt x="16200" y="19286"/>
                    </a:cubicBezTo>
                    <a:lnTo>
                      <a:pt x="16200" y="18514"/>
                    </a:lnTo>
                    <a:lnTo>
                      <a:pt x="5400" y="18514"/>
                    </a:lnTo>
                    <a:lnTo>
                      <a:pt x="5400" y="19286"/>
                    </a:lnTo>
                    <a:cubicBezTo>
                      <a:pt x="5400" y="20563"/>
                      <a:pt x="4493" y="21600"/>
                      <a:pt x="3375" y="21600"/>
                    </a:cubicBezTo>
                    <a:cubicBezTo>
                      <a:pt x="2257" y="21600"/>
                      <a:pt x="1350" y="20563"/>
                      <a:pt x="1350" y="19286"/>
                    </a:cubicBezTo>
                    <a:lnTo>
                      <a:pt x="1350" y="18514"/>
                    </a:lnTo>
                    <a:lnTo>
                      <a:pt x="338" y="18514"/>
                    </a:lnTo>
                    <a:cubicBezTo>
                      <a:pt x="148" y="18514"/>
                      <a:pt x="0" y="18346"/>
                      <a:pt x="0" y="18129"/>
                    </a:cubicBezTo>
                    <a:lnTo>
                      <a:pt x="0" y="13500"/>
                    </a:lnTo>
                    <a:cubicBezTo>
                      <a:pt x="0" y="12005"/>
                      <a:pt x="1055" y="10800"/>
                      <a:pt x="2363" y="10800"/>
                    </a:cubicBezTo>
                    <a:lnTo>
                      <a:pt x="2658" y="10800"/>
                    </a:lnTo>
                    <a:lnTo>
                      <a:pt x="3765" y="5750"/>
                    </a:lnTo>
                    <a:cubicBezTo>
                      <a:pt x="4092" y="4231"/>
                      <a:pt x="5379" y="3086"/>
                      <a:pt x="6750" y="3086"/>
                    </a:cubicBezTo>
                    <a:lnTo>
                      <a:pt x="8100" y="3086"/>
                    </a:lnTo>
                    <a:lnTo>
                      <a:pt x="8100" y="386"/>
                    </a:lnTo>
                    <a:cubicBezTo>
                      <a:pt x="8100" y="169"/>
                      <a:pt x="8248" y="0"/>
                      <a:pt x="8438" y="0"/>
                    </a:cubicBezTo>
                    <a:lnTo>
                      <a:pt x="13162" y="0"/>
                    </a:lnTo>
                    <a:cubicBezTo>
                      <a:pt x="13352" y="0"/>
                      <a:pt x="13500" y="169"/>
                      <a:pt x="13500" y="386"/>
                    </a:cubicBezTo>
                    <a:lnTo>
                      <a:pt x="13500" y="3086"/>
                    </a:lnTo>
                    <a:lnTo>
                      <a:pt x="14850" y="3086"/>
                    </a:lnTo>
                    <a:cubicBezTo>
                      <a:pt x="16221" y="3086"/>
                      <a:pt x="17508" y="4231"/>
                      <a:pt x="17835" y="5750"/>
                    </a:cubicBezTo>
                    <a:lnTo>
                      <a:pt x="18942" y="10800"/>
                    </a:lnTo>
                    <a:lnTo>
                      <a:pt x="19237" y="10800"/>
                    </a:lnTo>
                    <a:cubicBezTo>
                      <a:pt x="20545" y="10800"/>
                      <a:pt x="21600" y="12005"/>
                      <a:pt x="21600" y="135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7963936" y="2400645"/>
              <a:ext cx="430766" cy="430766"/>
              <a:chOff x="7963936" y="2400645"/>
              <a:chExt cx="430766" cy="430766"/>
            </a:xfrm>
          </p:grpSpPr>
          <p:sp>
            <p:nvSpPr>
              <p:cNvPr id="49" name="任意多边形: 形状 23"/>
              <p:cNvSpPr/>
              <p:nvPr/>
            </p:nvSpPr>
            <p:spPr>
              <a:xfrm>
                <a:off x="7963936" y="2400645"/>
                <a:ext cx="430766" cy="430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50" name="任意多边形: 形状 24"/>
              <p:cNvSpPr/>
              <p:nvPr/>
            </p:nvSpPr>
            <p:spPr>
              <a:xfrm>
                <a:off x="8087851" y="2530658"/>
                <a:ext cx="182936" cy="170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3" h="21600" extrusionOk="0">
                    <a:moveTo>
                      <a:pt x="19357" y="12343"/>
                    </a:moveTo>
                    <a:lnTo>
                      <a:pt x="17854" y="12343"/>
                    </a:lnTo>
                    <a:cubicBezTo>
                      <a:pt x="17102" y="11379"/>
                      <a:pt x="16048" y="10836"/>
                      <a:pt x="14882" y="10800"/>
                    </a:cubicBezTo>
                    <a:cubicBezTo>
                      <a:pt x="15465" y="9896"/>
                      <a:pt x="15790" y="8811"/>
                      <a:pt x="15790" y="7714"/>
                    </a:cubicBezTo>
                    <a:cubicBezTo>
                      <a:pt x="15790" y="7449"/>
                      <a:pt x="15768" y="7184"/>
                      <a:pt x="15734" y="6919"/>
                    </a:cubicBezTo>
                    <a:cubicBezTo>
                      <a:pt x="16216" y="7100"/>
                      <a:pt x="16710" y="7196"/>
                      <a:pt x="17226" y="7196"/>
                    </a:cubicBezTo>
                    <a:cubicBezTo>
                      <a:pt x="18740" y="7196"/>
                      <a:pt x="19906" y="6171"/>
                      <a:pt x="20142" y="6171"/>
                    </a:cubicBezTo>
                    <a:cubicBezTo>
                      <a:pt x="21566" y="6171"/>
                      <a:pt x="21532" y="9450"/>
                      <a:pt x="21532" y="10426"/>
                    </a:cubicBezTo>
                    <a:cubicBezTo>
                      <a:pt x="21532" y="11764"/>
                      <a:pt x="20478" y="12343"/>
                      <a:pt x="19357" y="12343"/>
                    </a:cubicBezTo>
                    <a:close/>
                    <a:moveTo>
                      <a:pt x="17226" y="6171"/>
                    </a:moveTo>
                    <a:cubicBezTo>
                      <a:pt x="15645" y="6171"/>
                      <a:pt x="14355" y="4785"/>
                      <a:pt x="14355" y="3086"/>
                    </a:cubicBezTo>
                    <a:cubicBezTo>
                      <a:pt x="14355" y="1386"/>
                      <a:pt x="15645" y="0"/>
                      <a:pt x="17226" y="0"/>
                    </a:cubicBezTo>
                    <a:cubicBezTo>
                      <a:pt x="18807" y="0"/>
                      <a:pt x="20097" y="1386"/>
                      <a:pt x="20097" y="3086"/>
                    </a:cubicBezTo>
                    <a:cubicBezTo>
                      <a:pt x="20097" y="4785"/>
                      <a:pt x="18807" y="6171"/>
                      <a:pt x="17226" y="6171"/>
                    </a:cubicBezTo>
                    <a:close/>
                    <a:moveTo>
                      <a:pt x="10766" y="12343"/>
                    </a:moveTo>
                    <a:cubicBezTo>
                      <a:pt x="8388" y="12343"/>
                      <a:pt x="6459" y="10270"/>
                      <a:pt x="6459" y="7714"/>
                    </a:cubicBezTo>
                    <a:cubicBezTo>
                      <a:pt x="6459" y="5159"/>
                      <a:pt x="8388" y="3086"/>
                      <a:pt x="10766" y="3086"/>
                    </a:cubicBezTo>
                    <a:cubicBezTo>
                      <a:pt x="13144" y="3086"/>
                      <a:pt x="15073" y="5159"/>
                      <a:pt x="15073" y="7714"/>
                    </a:cubicBezTo>
                    <a:cubicBezTo>
                      <a:pt x="15073" y="10270"/>
                      <a:pt x="13144" y="12343"/>
                      <a:pt x="10766" y="12343"/>
                    </a:cubicBezTo>
                    <a:close/>
                    <a:moveTo>
                      <a:pt x="15667" y="21600"/>
                    </a:moveTo>
                    <a:lnTo>
                      <a:pt x="5865" y="21600"/>
                    </a:lnTo>
                    <a:cubicBezTo>
                      <a:pt x="4071" y="21600"/>
                      <a:pt x="2871" y="20431"/>
                      <a:pt x="2871" y="18478"/>
                    </a:cubicBezTo>
                    <a:cubicBezTo>
                      <a:pt x="2871" y="15754"/>
                      <a:pt x="3465" y="11571"/>
                      <a:pt x="6751" y="11571"/>
                    </a:cubicBezTo>
                    <a:cubicBezTo>
                      <a:pt x="7132" y="11571"/>
                      <a:pt x="8523" y="13247"/>
                      <a:pt x="10766" y="13247"/>
                    </a:cubicBezTo>
                    <a:cubicBezTo>
                      <a:pt x="13009" y="13247"/>
                      <a:pt x="14400" y="11571"/>
                      <a:pt x="14781" y="11571"/>
                    </a:cubicBezTo>
                    <a:cubicBezTo>
                      <a:pt x="18067" y="11571"/>
                      <a:pt x="18661" y="15754"/>
                      <a:pt x="18661" y="18478"/>
                    </a:cubicBezTo>
                    <a:cubicBezTo>
                      <a:pt x="18661" y="20431"/>
                      <a:pt x="17461" y="21600"/>
                      <a:pt x="15667" y="21600"/>
                    </a:cubicBezTo>
                    <a:close/>
                    <a:moveTo>
                      <a:pt x="4306" y="6171"/>
                    </a:moveTo>
                    <a:cubicBezTo>
                      <a:pt x="2725" y="6171"/>
                      <a:pt x="1435" y="4785"/>
                      <a:pt x="1435" y="3086"/>
                    </a:cubicBezTo>
                    <a:cubicBezTo>
                      <a:pt x="1435" y="1386"/>
                      <a:pt x="2725" y="0"/>
                      <a:pt x="4306" y="0"/>
                    </a:cubicBezTo>
                    <a:cubicBezTo>
                      <a:pt x="5887" y="0"/>
                      <a:pt x="7177" y="1386"/>
                      <a:pt x="7177" y="3086"/>
                    </a:cubicBezTo>
                    <a:cubicBezTo>
                      <a:pt x="7177" y="4785"/>
                      <a:pt x="5887" y="6171"/>
                      <a:pt x="4306" y="6171"/>
                    </a:cubicBezTo>
                    <a:close/>
                    <a:moveTo>
                      <a:pt x="3678" y="12343"/>
                    </a:moveTo>
                    <a:lnTo>
                      <a:pt x="2175" y="12343"/>
                    </a:lnTo>
                    <a:cubicBezTo>
                      <a:pt x="1054" y="12343"/>
                      <a:pt x="0" y="11764"/>
                      <a:pt x="0" y="10426"/>
                    </a:cubicBezTo>
                    <a:cubicBezTo>
                      <a:pt x="0" y="9450"/>
                      <a:pt x="-34" y="6171"/>
                      <a:pt x="1390" y="6171"/>
                    </a:cubicBezTo>
                    <a:cubicBezTo>
                      <a:pt x="1626" y="6171"/>
                      <a:pt x="2792" y="7196"/>
                      <a:pt x="4306" y="7196"/>
                    </a:cubicBezTo>
                    <a:cubicBezTo>
                      <a:pt x="4822" y="7196"/>
                      <a:pt x="5316" y="7100"/>
                      <a:pt x="5798" y="6919"/>
                    </a:cubicBezTo>
                    <a:cubicBezTo>
                      <a:pt x="5764" y="7184"/>
                      <a:pt x="5742" y="7449"/>
                      <a:pt x="5742" y="7714"/>
                    </a:cubicBezTo>
                    <a:cubicBezTo>
                      <a:pt x="5742" y="8811"/>
                      <a:pt x="6067" y="9896"/>
                      <a:pt x="6650" y="10800"/>
                    </a:cubicBezTo>
                    <a:cubicBezTo>
                      <a:pt x="5484" y="10836"/>
                      <a:pt x="4430" y="11379"/>
                      <a:pt x="3678" y="12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3787119" y="4172158"/>
              <a:ext cx="430766" cy="430766"/>
              <a:chOff x="3787119" y="4172158"/>
              <a:chExt cx="430766" cy="430766"/>
            </a:xfrm>
          </p:grpSpPr>
          <p:sp>
            <p:nvSpPr>
              <p:cNvPr id="47" name="任意多边形: 形状 21"/>
              <p:cNvSpPr/>
              <p:nvPr/>
            </p:nvSpPr>
            <p:spPr>
              <a:xfrm>
                <a:off x="3787119" y="4172158"/>
                <a:ext cx="430766" cy="430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48" name="任意多边形: 形状 22"/>
              <p:cNvSpPr/>
              <p:nvPr/>
            </p:nvSpPr>
            <p:spPr>
              <a:xfrm>
                <a:off x="3918526" y="4314762"/>
                <a:ext cx="167951" cy="1455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60" y="2077"/>
                    </a:moveTo>
                    <a:cubicBezTo>
                      <a:pt x="20160" y="1856"/>
                      <a:pt x="19991" y="1662"/>
                      <a:pt x="19800" y="1662"/>
                    </a:cubicBezTo>
                    <a:lnTo>
                      <a:pt x="1800" y="1662"/>
                    </a:lnTo>
                    <a:cubicBezTo>
                      <a:pt x="1609" y="1662"/>
                      <a:pt x="1440" y="1856"/>
                      <a:pt x="1440" y="2077"/>
                    </a:cubicBezTo>
                    <a:lnTo>
                      <a:pt x="1440" y="12877"/>
                    </a:lnTo>
                    <a:cubicBezTo>
                      <a:pt x="1440" y="13098"/>
                      <a:pt x="1609" y="13292"/>
                      <a:pt x="1800" y="13292"/>
                    </a:cubicBezTo>
                    <a:lnTo>
                      <a:pt x="19800" y="13292"/>
                    </a:lnTo>
                    <a:cubicBezTo>
                      <a:pt x="19991" y="13292"/>
                      <a:pt x="20160" y="13098"/>
                      <a:pt x="20160" y="12877"/>
                    </a:cubicBezTo>
                    <a:cubicBezTo>
                      <a:pt x="20160" y="12877"/>
                      <a:pt x="20160" y="2077"/>
                      <a:pt x="20160" y="2077"/>
                    </a:cubicBezTo>
                    <a:close/>
                    <a:moveTo>
                      <a:pt x="21600" y="16200"/>
                    </a:moveTo>
                    <a:cubicBezTo>
                      <a:pt x="21600" y="17342"/>
                      <a:pt x="20790" y="18277"/>
                      <a:pt x="19800" y="18277"/>
                    </a:cubicBezTo>
                    <a:lnTo>
                      <a:pt x="13680" y="18277"/>
                    </a:lnTo>
                    <a:cubicBezTo>
                      <a:pt x="13680" y="19380"/>
                      <a:pt x="14400" y="20315"/>
                      <a:pt x="14400" y="20769"/>
                    </a:cubicBezTo>
                    <a:cubicBezTo>
                      <a:pt x="14400" y="21224"/>
                      <a:pt x="14074" y="21600"/>
                      <a:pt x="13680" y="21600"/>
                    </a:cubicBezTo>
                    <a:lnTo>
                      <a:pt x="7920" y="21600"/>
                    </a:lnTo>
                    <a:cubicBezTo>
                      <a:pt x="7526" y="21600"/>
                      <a:pt x="7200" y="21224"/>
                      <a:pt x="7200" y="20769"/>
                    </a:cubicBezTo>
                    <a:cubicBezTo>
                      <a:pt x="7200" y="20289"/>
                      <a:pt x="7920" y="19406"/>
                      <a:pt x="7920" y="18277"/>
                    </a:cubicBezTo>
                    <a:lnTo>
                      <a:pt x="1800" y="18277"/>
                    </a:lnTo>
                    <a:cubicBezTo>
                      <a:pt x="810" y="18277"/>
                      <a:pt x="0" y="17342"/>
                      <a:pt x="0" y="16200"/>
                    </a:cubicBezTo>
                    <a:lnTo>
                      <a:pt x="0" y="2077"/>
                    </a:lnTo>
                    <a:cubicBezTo>
                      <a:pt x="0" y="935"/>
                      <a:pt x="810" y="0"/>
                      <a:pt x="1800" y="0"/>
                    </a:cubicBezTo>
                    <a:lnTo>
                      <a:pt x="19800" y="0"/>
                    </a:lnTo>
                    <a:cubicBezTo>
                      <a:pt x="20790" y="0"/>
                      <a:pt x="21600" y="935"/>
                      <a:pt x="21600" y="2077"/>
                    </a:cubicBezTo>
                    <a:cubicBezTo>
                      <a:pt x="21600" y="2077"/>
                      <a:pt x="21600" y="16200"/>
                      <a:pt x="21600" y="162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7943066" y="4143935"/>
              <a:ext cx="430766" cy="430766"/>
              <a:chOff x="7943066" y="4143935"/>
              <a:chExt cx="430766" cy="430766"/>
            </a:xfrm>
          </p:grpSpPr>
          <p:sp>
            <p:nvSpPr>
              <p:cNvPr id="45" name="任意多边形: 形状 19"/>
              <p:cNvSpPr/>
              <p:nvPr/>
            </p:nvSpPr>
            <p:spPr>
              <a:xfrm>
                <a:off x="7943066" y="4143935"/>
                <a:ext cx="430766" cy="430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46" name="任意多边形: 形状 20"/>
              <p:cNvSpPr/>
              <p:nvPr/>
            </p:nvSpPr>
            <p:spPr>
              <a:xfrm>
                <a:off x="8032092" y="4256291"/>
                <a:ext cx="235138" cy="206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12" y="4216"/>
                    </a:moveTo>
                    <a:lnTo>
                      <a:pt x="11012" y="10801"/>
                    </a:lnTo>
                    <a:cubicBezTo>
                      <a:pt x="11012" y="10972"/>
                      <a:pt x="11043" y="11144"/>
                      <a:pt x="11101" y="11304"/>
                    </a:cubicBezTo>
                    <a:cubicBezTo>
                      <a:pt x="11159" y="11465"/>
                      <a:pt x="11244" y="11611"/>
                      <a:pt x="11350" y="11733"/>
                    </a:cubicBezTo>
                    <a:lnTo>
                      <a:pt x="15043" y="15947"/>
                    </a:lnTo>
                    <a:cubicBezTo>
                      <a:pt x="15370" y="15706"/>
                      <a:pt x="15678" y="15435"/>
                      <a:pt x="15952" y="15120"/>
                    </a:cubicBezTo>
                    <a:lnTo>
                      <a:pt x="13320" y="12118"/>
                    </a:lnTo>
                    <a:lnTo>
                      <a:pt x="13320" y="4216"/>
                    </a:lnTo>
                    <a:cubicBezTo>
                      <a:pt x="13320" y="4216"/>
                      <a:pt x="11012" y="4216"/>
                      <a:pt x="11012" y="4216"/>
                    </a:cubicBezTo>
                    <a:close/>
                    <a:moveTo>
                      <a:pt x="12166" y="0"/>
                    </a:moveTo>
                    <a:cubicBezTo>
                      <a:pt x="7035" y="0"/>
                      <a:pt x="2862" y="4691"/>
                      <a:pt x="2738" y="10531"/>
                    </a:cubicBezTo>
                    <a:lnTo>
                      <a:pt x="2738" y="10801"/>
                    </a:lnTo>
                    <a:lnTo>
                      <a:pt x="0" y="10801"/>
                    </a:lnTo>
                    <a:lnTo>
                      <a:pt x="4148" y="15930"/>
                    </a:lnTo>
                    <a:lnTo>
                      <a:pt x="8181" y="10801"/>
                    </a:lnTo>
                    <a:lnTo>
                      <a:pt x="5097" y="10801"/>
                    </a:lnTo>
                    <a:lnTo>
                      <a:pt x="5097" y="10531"/>
                    </a:lnTo>
                    <a:cubicBezTo>
                      <a:pt x="5220" y="6181"/>
                      <a:pt x="8337" y="2701"/>
                      <a:pt x="12166" y="2701"/>
                    </a:cubicBezTo>
                    <a:cubicBezTo>
                      <a:pt x="16074" y="2701"/>
                      <a:pt x="19242" y="6328"/>
                      <a:pt x="19242" y="10801"/>
                    </a:cubicBezTo>
                    <a:cubicBezTo>
                      <a:pt x="19242" y="15274"/>
                      <a:pt x="16074" y="18901"/>
                      <a:pt x="12166" y="18901"/>
                    </a:cubicBezTo>
                    <a:cubicBezTo>
                      <a:pt x="10600" y="18901"/>
                      <a:pt x="9152" y="18315"/>
                      <a:pt x="7980" y="17330"/>
                    </a:cubicBezTo>
                    <a:lnTo>
                      <a:pt x="6357" y="19311"/>
                    </a:lnTo>
                    <a:cubicBezTo>
                      <a:pt x="7959" y="20744"/>
                      <a:pt x="9975" y="21600"/>
                      <a:pt x="12166" y="21600"/>
                    </a:cubicBezTo>
                    <a:cubicBezTo>
                      <a:pt x="17377" y="21600"/>
                      <a:pt x="21600" y="16766"/>
                      <a:pt x="21600" y="10801"/>
                    </a:cubicBezTo>
                    <a:cubicBezTo>
                      <a:pt x="21600" y="4836"/>
                      <a:pt x="17377" y="0"/>
                      <a:pt x="121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8577970" y="4141727"/>
              <a:ext cx="2971800" cy="1104900"/>
              <a:chOff x="8577970" y="4254578"/>
              <a:chExt cx="2971800" cy="1104900"/>
            </a:xfrm>
          </p:grpSpPr>
          <p:sp>
            <p:nvSpPr>
              <p:cNvPr id="43" name="文本框 83"/>
              <p:cNvSpPr txBox="1"/>
              <p:nvPr/>
            </p:nvSpPr>
            <p:spPr>
              <a:xfrm>
                <a:off x="8577970" y="4546678"/>
                <a:ext cx="2971800" cy="812800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请在此处添加具体内容，简单说明即可，注意板面美观度。</a:t>
                </a:r>
                <a:endPara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4" name="文本框 84"/>
              <p:cNvSpPr txBox="1"/>
              <p:nvPr/>
            </p:nvSpPr>
            <p:spPr>
              <a:xfrm>
                <a:off x="8577970" y="4254578"/>
                <a:ext cx="2971800" cy="292100"/>
              </a:xfrm>
              <a:prstGeom prst="rect">
                <a:avLst/>
              </a:prstGeom>
            </p:spPr>
            <p:txBody>
              <a:bodyPr wrap="none" anchor="ctr">
                <a:noAutofit/>
              </a:bodyPr>
              <a:lstStyle/>
              <a:p>
                <a:r>
                  <a:rPr lang="zh-CN" altLang="en-US" sz="11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1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609647" y="2399656"/>
              <a:ext cx="2971801" cy="1104900"/>
              <a:chOff x="609647" y="2485047"/>
              <a:chExt cx="2971801" cy="1104900"/>
            </a:xfrm>
          </p:grpSpPr>
          <p:sp>
            <p:nvSpPr>
              <p:cNvPr id="41" name="文本框 85"/>
              <p:cNvSpPr txBox="1"/>
              <p:nvPr/>
            </p:nvSpPr>
            <p:spPr>
              <a:xfrm>
                <a:off x="609648" y="2777147"/>
                <a:ext cx="2971800" cy="812800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790" dirty="0" smtClean="0"/>
                  <a:t>请</a:t>
                </a:r>
                <a:r>
                  <a:rPr lang="zh-CN" altLang="en-US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请在此处添加具体内容，简单说明即可，注意板面美观度。</a:t>
                </a:r>
                <a:endPara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文本框 86"/>
              <p:cNvSpPr txBox="1"/>
              <p:nvPr/>
            </p:nvSpPr>
            <p:spPr>
              <a:xfrm>
                <a:off x="609647" y="2485047"/>
                <a:ext cx="2971800" cy="292100"/>
              </a:xfrm>
              <a:prstGeom prst="rect">
                <a:avLst/>
              </a:prstGeom>
            </p:spPr>
            <p:txBody>
              <a:bodyPr wrap="none" anchor="ctr">
                <a:noAutofit/>
              </a:bodyPr>
              <a:lstStyle/>
              <a:p>
                <a:pPr algn="r"/>
                <a:r>
                  <a:rPr lang="zh-CN" altLang="en-US" sz="11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1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609647" y="4141727"/>
              <a:ext cx="2971800" cy="1104900"/>
              <a:chOff x="609647" y="4254578"/>
              <a:chExt cx="2971800" cy="1104900"/>
            </a:xfrm>
          </p:grpSpPr>
          <p:sp>
            <p:nvSpPr>
              <p:cNvPr id="39" name="文本框 87"/>
              <p:cNvSpPr txBox="1"/>
              <p:nvPr/>
            </p:nvSpPr>
            <p:spPr>
              <a:xfrm>
                <a:off x="609647" y="4546678"/>
                <a:ext cx="2971800" cy="812800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请在此处添加具体内容，简单说明即可，注意板面美观度。</a:t>
                </a:r>
                <a:endPara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" name="文本框 88"/>
              <p:cNvSpPr txBox="1"/>
              <p:nvPr/>
            </p:nvSpPr>
            <p:spPr>
              <a:xfrm>
                <a:off x="609647" y="4254578"/>
                <a:ext cx="2971800" cy="292100"/>
              </a:xfrm>
              <a:prstGeom prst="rect">
                <a:avLst/>
              </a:prstGeom>
            </p:spPr>
            <p:txBody>
              <a:bodyPr wrap="none" anchor="ctr">
                <a:noAutofit/>
              </a:bodyPr>
              <a:lstStyle/>
              <a:p>
                <a:pPr algn="r"/>
                <a:r>
                  <a:rPr lang="zh-CN" altLang="en-US" sz="11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1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/>
          <p:nvPr/>
        </p:nvSpPr>
        <p:spPr>
          <a:xfrm>
            <a:off x="588769" y="255110"/>
            <a:ext cx="2667092" cy="4607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具体工作内容</a:t>
            </a:r>
            <a:endParaRPr lang="zh-CN" altLang="en-US" sz="1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4"/>
          <p:cNvSpPr txBox="1"/>
          <p:nvPr/>
        </p:nvSpPr>
        <p:spPr>
          <a:xfrm>
            <a:off x="588769" y="604849"/>
            <a:ext cx="2125857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800" dirty="0">
                <a:cs typeface="+mn-ea"/>
                <a:sym typeface="+mn-lt"/>
              </a:rPr>
              <a:t>ADD YOUR TLITLE ADD YOUR TLITLE</a:t>
            </a:r>
            <a:endParaRPr lang="en-US" altLang="zh-CN" sz="800" dirty="0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-38136" y="331066"/>
            <a:ext cx="552968" cy="47669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5" name="21"/>
          <p:cNvSpPr/>
          <p:nvPr>
            <p:custDataLst>
              <p:tags r:id="rId1"/>
            </p:custDataLst>
          </p:nvPr>
        </p:nvSpPr>
        <p:spPr bwMode="auto">
          <a:xfrm>
            <a:off x="764577" y="2830142"/>
            <a:ext cx="1917213" cy="382046"/>
          </a:xfrm>
          <a:custGeom>
            <a:avLst/>
            <a:gdLst>
              <a:gd name="T0" fmla="*/ 5715 w 5760"/>
              <a:gd name="T1" fmla="*/ 3576 h 3576"/>
              <a:gd name="T2" fmla="*/ 5551 w 5760"/>
              <a:gd name="T3" fmla="*/ 3566 h 3576"/>
              <a:gd name="T4" fmla="*/ 5360 w 5760"/>
              <a:gd name="T5" fmla="*/ 3536 h 3576"/>
              <a:gd name="T6" fmla="*/ 5138 w 5760"/>
              <a:gd name="T7" fmla="*/ 3476 h 3576"/>
              <a:gd name="T8" fmla="*/ 4992 w 5760"/>
              <a:gd name="T9" fmla="*/ 3417 h 3576"/>
              <a:gd name="T10" fmla="*/ 4875 w 5760"/>
              <a:gd name="T11" fmla="*/ 3357 h 3576"/>
              <a:gd name="T12" fmla="*/ 4762 w 5760"/>
              <a:gd name="T13" fmla="*/ 3282 h 3576"/>
              <a:gd name="T14" fmla="*/ 4653 w 5760"/>
              <a:gd name="T15" fmla="*/ 3192 h 3576"/>
              <a:gd name="T16" fmla="*/ 4553 w 5760"/>
              <a:gd name="T17" fmla="*/ 3087 h 3576"/>
              <a:gd name="T18" fmla="*/ 4463 w 5760"/>
              <a:gd name="T19" fmla="*/ 2962 h 3576"/>
              <a:gd name="T20" fmla="*/ 4387 w 5760"/>
              <a:gd name="T21" fmla="*/ 2820 h 3576"/>
              <a:gd name="T22" fmla="*/ 4338 w 5760"/>
              <a:gd name="T23" fmla="*/ 2699 h 3576"/>
              <a:gd name="T24" fmla="*/ 4249 w 5760"/>
              <a:gd name="T25" fmla="*/ 2419 h 3576"/>
              <a:gd name="T26" fmla="*/ 4139 w 5760"/>
              <a:gd name="T27" fmla="*/ 1990 h 3576"/>
              <a:gd name="T28" fmla="*/ 3995 w 5760"/>
              <a:gd name="T29" fmla="*/ 1414 h 3576"/>
              <a:gd name="T30" fmla="*/ 3892 w 5760"/>
              <a:gd name="T31" fmla="*/ 1074 h 3576"/>
              <a:gd name="T32" fmla="*/ 3814 w 5760"/>
              <a:gd name="T33" fmla="*/ 859 h 3576"/>
              <a:gd name="T34" fmla="*/ 3725 w 5760"/>
              <a:gd name="T35" fmla="*/ 658 h 3576"/>
              <a:gd name="T36" fmla="*/ 3625 w 5760"/>
              <a:gd name="T37" fmla="*/ 475 h 3576"/>
              <a:gd name="T38" fmla="*/ 3510 w 5760"/>
              <a:gd name="T39" fmla="*/ 317 h 3576"/>
              <a:gd name="T40" fmla="*/ 3381 w 5760"/>
              <a:gd name="T41" fmla="*/ 185 h 3576"/>
              <a:gd name="T42" fmla="*/ 3234 w 5760"/>
              <a:gd name="T43" fmla="*/ 85 h 3576"/>
              <a:gd name="T44" fmla="*/ 3153 w 5760"/>
              <a:gd name="T45" fmla="*/ 49 h 3576"/>
              <a:gd name="T46" fmla="*/ 3067 w 5760"/>
              <a:gd name="T47" fmla="*/ 23 h 3576"/>
              <a:gd name="T48" fmla="*/ 2977 w 5760"/>
              <a:gd name="T49" fmla="*/ 6 h 3576"/>
              <a:gd name="T50" fmla="*/ 2881 w 5760"/>
              <a:gd name="T51" fmla="*/ 0 h 3576"/>
              <a:gd name="T52" fmla="*/ 2807 w 5760"/>
              <a:gd name="T53" fmla="*/ 3 h 3576"/>
              <a:gd name="T54" fmla="*/ 2715 w 5760"/>
              <a:gd name="T55" fmla="*/ 17 h 3576"/>
              <a:gd name="T56" fmla="*/ 2628 w 5760"/>
              <a:gd name="T57" fmla="*/ 41 h 3576"/>
              <a:gd name="T58" fmla="*/ 2546 w 5760"/>
              <a:gd name="T59" fmla="*/ 76 h 3576"/>
              <a:gd name="T60" fmla="*/ 2414 w 5760"/>
              <a:gd name="T61" fmla="*/ 157 h 3576"/>
              <a:gd name="T62" fmla="*/ 2280 w 5760"/>
              <a:gd name="T63" fmla="*/ 281 h 3576"/>
              <a:gd name="T64" fmla="*/ 2162 w 5760"/>
              <a:gd name="T65" fmla="*/ 433 h 3576"/>
              <a:gd name="T66" fmla="*/ 2059 w 5760"/>
              <a:gd name="T67" fmla="*/ 610 h 3576"/>
              <a:gd name="T68" fmla="*/ 1968 w 5760"/>
              <a:gd name="T69" fmla="*/ 807 h 3576"/>
              <a:gd name="T70" fmla="*/ 1888 w 5760"/>
              <a:gd name="T71" fmla="*/ 1019 h 3576"/>
              <a:gd name="T72" fmla="*/ 1799 w 5760"/>
              <a:gd name="T73" fmla="*/ 1300 h 3576"/>
              <a:gd name="T74" fmla="*/ 1677 w 5760"/>
              <a:gd name="T75" fmla="*/ 1762 h 3576"/>
              <a:gd name="T76" fmla="*/ 1539 w 5760"/>
              <a:gd name="T77" fmla="*/ 2316 h 3576"/>
              <a:gd name="T78" fmla="*/ 1438 w 5760"/>
              <a:gd name="T79" fmla="*/ 2656 h 3576"/>
              <a:gd name="T80" fmla="*/ 1391 w 5760"/>
              <a:gd name="T81" fmla="*/ 2781 h 3576"/>
              <a:gd name="T82" fmla="*/ 1318 w 5760"/>
              <a:gd name="T83" fmla="*/ 2929 h 3576"/>
              <a:gd name="T84" fmla="*/ 1231 w 5760"/>
              <a:gd name="T85" fmla="*/ 3057 h 3576"/>
              <a:gd name="T86" fmla="*/ 1133 w 5760"/>
              <a:gd name="T87" fmla="*/ 3168 h 3576"/>
              <a:gd name="T88" fmla="*/ 1026 w 5760"/>
              <a:gd name="T89" fmla="*/ 3261 h 3576"/>
              <a:gd name="T90" fmla="*/ 914 w 5760"/>
              <a:gd name="T91" fmla="*/ 3339 h 3576"/>
              <a:gd name="T92" fmla="*/ 798 w 5760"/>
              <a:gd name="T93" fmla="*/ 3403 h 3576"/>
              <a:gd name="T94" fmla="*/ 681 w 5760"/>
              <a:gd name="T95" fmla="*/ 3454 h 3576"/>
              <a:gd name="T96" fmla="*/ 454 w 5760"/>
              <a:gd name="T97" fmla="*/ 3524 h 3576"/>
              <a:gd name="T98" fmla="*/ 253 w 5760"/>
              <a:gd name="T99" fmla="*/ 3561 h 3576"/>
              <a:gd name="T100" fmla="*/ 98 w 5760"/>
              <a:gd name="T101" fmla="*/ 3574 h 3576"/>
              <a:gd name="T102" fmla="*/ 5760 w 5760"/>
              <a:gd name="T103" fmla="*/ 3575 h 3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3576">
                <a:moveTo>
                  <a:pt x="5760" y="3575"/>
                </a:moveTo>
                <a:lnTo>
                  <a:pt x="5760" y="3575"/>
                </a:lnTo>
                <a:lnTo>
                  <a:pt x="5748" y="3575"/>
                </a:lnTo>
                <a:lnTo>
                  <a:pt x="5715" y="3576"/>
                </a:lnTo>
                <a:lnTo>
                  <a:pt x="5662" y="3574"/>
                </a:lnTo>
                <a:lnTo>
                  <a:pt x="5628" y="3573"/>
                </a:lnTo>
                <a:lnTo>
                  <a:pt x="5591" y="3570"/>
                </a:lnTo>
                <a:lnTo>
                  <a:pt x="5551" y="3566"/>
                </a:lnTo>
                <a:lnTo>
                  <a:pt x="5507" y="3561"/>
                </a:lnTo>
                <a:lnTo>
                  <a:pt x="5461" y="3554"/>
                </a:lnTo>
                <a:lnTo>
                  <a:pt x="5412" y="3546"/>
                </a:lnTo>
                <a:lnTo>
                  <a:pt x="5360" y="3536"/>
                </a:lnTo>
                <a:lnTo>
                  <a:pt x="5306" y="3524"/>
                </a:lnTo>
                <a:lnTo>
                  <a:pt x="5251" y="3511"/>
                </a:lnTo>
                <a:lnTo>
                  <a:pt x="5195" y="3494"/>
                </a:lnTo>
                <a:lnTo>
                  <a:pt x="5138" y="3476"/>
                </a:lnTo>
                <a:lnTo>
                  <a:pt x="5079" y="3454"/>
                </a:lnTo>
                <a:lnTo>
                  <a:pt x="5050" y="3443"/>
                </a:lnTo>
                <a:lnTo>
                  <a:pt x="5021" y="3430"/>
                </a:lnTo>
                <a:lnTo>
                  <a:pt x="4992" y="3417"/>
                </a:lnTo>
                <a:lnTo>
                  <a:pt x="4963" y="3403"/>
                </a:lnTo>
                <a:lnTo>
                  <a:pt x="4933" y="3388"/>
                </a:lnTo>
                <a:lnTo>
                  <a:pt x="4904" y="3373"/>
                </a:lnTo>
                <a:lnTo>
                  <a:pt x="4875" y="3357"/>
                </a:lnTo>
                <a:lnTo>
                  <a:pt x="4846" y="3339"/>
                </a:lnTo>
                <a:lnTo>
                  <a:pt x="4818" y="3321"/>
                </a:lnTo>
                <a:lnTo>
                  <a:pt x="4790" y="3302"/>
                </a:lnTo>
                <a:lnTo>
                  <a:pt x="4762" y="3282"/>
                </a:lnTo>
                <a:lnTo>
                  <a:pt x="4734" y="3261"/>
                </a:lnTo>
                <a:lnTo>
                  <a:pt x="4707" y="3239"/>
                </a:lnTo>
                <a:lnTo>
                  <a:pt x="4680" y="3216"/>
                </a:lnTo>
                <a:lnTo>
                  <a:pt x="4653" y="3192"/>
                </a:lnTo>
                <a:lnTo>
                  <a:pt x="4627" y="3168"/>
                </a:lnTo>
                <a:lnTo>
                  <a:pt x="4602" y="3142"/>
                </a:lnTo>
                <a:lnTo>
                  <a:pt x="4577" y="3115"/>
                </a:lnTo>
                <a:lnTo>
                  <a:pt x="4553" y="3087"/>
                </a:lnTo>
                <a:lnTo>
                  <a:pt x="4529" y="3057"/>
                </a:lnTo>
                <a:lnTo>
                  <a:pt x="4507" y="3027"/>
                </a:lnTo>
                <a:lnTo>
                  <a:pt x="4484" y="2996"/>
                </a:lnTo>
                <a:lnTo>
                  <a:pt x="4463" y="2962"/>
                </a:lnTo>
                <a:lnTo>
                  <a:pt x="4443" y="2929"/>
                </a:lnTo>
                <a:lnTo>
                  <a:pt x="4423" y="2893"/>
                </a:lnTo>
                <a:lnTo>
                  <a:pt x="4404" y="2858"/>
                </a:lnTo>
                <a:lnTo>
                  <a:pt x="4387" y="2820"/>
                </a:lnTo>
                <a:lnTo>
                  <a:pt x="4369" y="2781"/>
                </a:lnTo>
                <a:lnTo>
                  <a:pt x="4369" y="2781"/>
                </a:lnTo>
                <a:lnTo>
                  <a:pt x="4353" y="2741"/>
                </a:lnTo>
                <a:lnTo>
                  <a:pt x="4338" y="2699"/>
                </a:lnTo>
                <a:lnTo>
                  <a:pt x="4322" y="2656"/>
                </a:lnTo>
                <a:lnTo>
                  <a:pt x="4308" y="2610"/>
                </a:lnTo>
                <a:lnTo>
                  <a:pt x="4278" y="2517"/>
                </a:lnTo>
                <a:lnTo>
                  <a:pt x="4249" y="2419"/>
                </a:lnTo>
                <a:lnTo>
                  <a:pt x="4221" y="2316"/>
                </a:lnTo>
                <a:lnTo>
                  <a:pt x="4194" y="2210"/>
                </a:lnTo>
                <a:lnTo>
                  <a:pt x="4166" y="2101"/>
                </a:lnTo>
                <a:lnTo>
                  <a:pt x="4139" y="1990"/>
                </a:lnTo>
                <a:lnTo>
                  <a:pt x="4083" y="1762"/>
                </a:lnTo>
                <a:lnTo>
                  <a:pt x="4055" y="1646"/>
                </a:lnTo>
                <a:lnTo>
                  <a:pt x="4025" y="1530"/>
                </a:lnTo>
                <a:lnTo>
                  <a:pt x="3995" y="1414"/>
                </a:lnTo>
                <a:lnTo>
                  <a:pt x="3962" y="1300"/>
                </a:lnTo>
                <a:lnTo>
                  <a:pt x="3928" y="1186"/>
                </a:lnTo>
                <a:lnTo>
                  <a:pt x="3910" y="1130"/>
                </a:lnTo>
                <a:lnTo>
                  <a:pt x="3892" y="1074"/>
                </a:lnTo>
                <a:lnTo>
                  <a:pt x="3873" y="1019"/>
                </a:lnTo>
                <a:lnTo>
                  <a:pt x="3854" y="965"/>
                </a:lnTo>
                <a:lnTo>
                  <a:pt x="3834" y="912"/>
                </a:lnTo>
                <a:lnTo>
                  <a:pt x="3814" y="859"/>
                </a:lnTo>
                <a:lnTo>
                  <a:pt x="3792" y="807"/>
                </a:lnTo>
                <a:lnTo>
                  <a:pt x="3771" y="756"/>
                </a:lnTo>
                <a:lnTo>
                  <a:pt x="3748" y="707"/>
                </a:lnTo>
                <a:lnTo>
                  <a:pt x="3725" y="658"/>
                </a:lnTo>
                <a:lnTo>
                  <a:pt x="3702" y="610"/>
                </a:lnTo>
                <a:lnTo>
                  <a:pt x="3677" y="564"/>
                </a:lnTo>
                <a:lnTo>
                  <a:pt x="3651" y="519"/>
                </a:lnTo>
                <a:lnTo>
                  <a:pt x="3625" y="475"/>
                </a:lnTo>
                <a:lnTo>
                  <a:pt x="3598" y="433"/>
                </a:lnTo>
                <a:lnTo>
                  <a:pt x="3570" y="392"/>
                </a:lnTo>
                <a:lnTo>
                  <a:pt x="3541" y="353"/>
                </a:lnTo>
                <a:lnTo>
                  <a:pt x="3510" y="317"/>
                </a:lnTo>
                <a:lnTo>
                  <a:pt x="3480" y="281"/>
                </a:lnTo>
                <a:lnTo>
                  <a:pt x="3448" y="246"/>
                </a:lnTo>
                <a:lnTo>
                  <a:pt x="3415" y="215"/>
                </a:lnTo>
                <a:lnTo>
                  <a:pt x="3381" y="185"/>
                </a:lnTo>
                <a:lnTo>
                  <a:pt x="3346" y="157"/>
                </a:lnTo>
                <a:lnTo>
                  <a:pt x="3309" y="131"/>
                </a:lnTo>
                <a:lnTo>
                  <a:pt x="3273" y="107"/>
                </a:lnTo>
                <a:lnTo>
                  <a:pt x="3234" y="85"/>
                </a:lnTo>
                <a:lnTo>
                  <a:pt x="3214" y="76"/>
                </a:lnTo>
                <a:lnTo>
                  <a:pt x="3194" y="66"/>
                </a:lnTo>
                <a:lnTo>
                  <a:pt x="3174" y="57"/>
                </a:lnTo>
                <a:lnTo>
                  <a:pt x="3153" y="49"/>
                </a:lnTo>
                <a:lnTo>
                  <a:pt x="3132" y="41"/>
                </a:lnTo>
                <a:lnTo>
                  <a:pt x="3111" y="35"/>
                </a:lnTo>
                <a:lnTo>
                  <a:pt x="3089" y="28"/>
                </a:lnTo>
                <a:lnTo>
                  <a:pt x="3067" y="23"/>
                </a:lnTo>
                <a:lnTo>
                  <a:pt x="3046" y="17"/>
                </a:lnTo>
                <a:lnTo>
                  <a:pt x="3023" y="13"/>
                </a:lnTo>
                <a:lnTo>
                  <a:pt x="2999" y="10"/>
                </a:lnTo>
                <a:lnTo>
                  <a:pt x="2977" y="6"/>
                </a:lnTo>
                <a:lnTo>
                  <a:pt x="2953" y="3"/>
                </a:lnTo>
                <a:lnTo>
                  <a:pt x="2929" y="2"/>
                </a:lnTo>
                <a:lnTo>
                  <a:pt x="2904" y="1"/>
                </a:lnTo>
                <a:lnTo>
                  <a:pt x="2881" y="0"/>
                </a:lnTo>
                <a:lnTo>
                  <a:pt x="2881" y="0"/>
                </a:lnTo>
                <a:lnTo>
                  <a:pt x="2856" y="1"/>
                </a:lnTo>
                <a:lnTo>
                  <a:pt x="2831" y="2"/>
                </a:lnTo>
                <a:lnTo>
                  <a:pt x="2807" y="3"/>
                </a:lnTo>
                <a:lnTo>
                  <a:pt x="2783" y="6"/>
                </a:lnTo>
                <a:lnTo>
                  <a:pt x="2761" y="10"/>
                </a:lnTo>
                <a:lnTo>
                  <a:pt x="2738" y="13"/>
                </a:lnTo>
                <a:lnTo>
                  <a:pt x="2715" y="17"/>
                </a:lnTo>
                <a:lnTo>
                  <a:pt x="2693" y="23"/>
                </a:lnTo>
                <a:lnTo>
                  <a:pt x="2671" y="28"/>
                </a:lnTo>
                <a:lnTo>
                  <a:pt x="2649" y="35"/>
                </a:lnTo>
                <a:lnTo>
                  <a:pt x="2628" y="41"/>
                </a:lnTo>
                <a:lnTo>
                  <a:pt x="2607" y="49"/>
                </a:lnTo>
                <a:lnTo>
                  <a:pt x="2587" y="57"/>
                </a:lnTo>
                <a:lnTo>
                  <a:pt x="2566" y="66"/>
                </a:lnTo>
                <a:lnTo>
                  <a:pt x="2546" y="76"/>
                </a:lnTo>
                <a:lnTo>
                  <a:pt x="2526" y="85"/>
                </a:lnTo>
                <a:lnTo>
                  <a:pt x="2487" y="107"/>
                </a:lnTo>
                <a:lnTo>
                  <a:pt x="2451" y="131"/>
                </a:lnTo>
                <a:lnTo>
                  <a:pt x="2414" y="157"/>
                </a:lnTo>
                <a:lnTo>
                  <a:pt x="2379" y="185"/>
                </a:lnTo>
                <a:lnTo>
                  <a:pt x="2345" y="215"/>
                </a:lnTo>
                <a:lnTo>
                  <a:pt x="2312" y="246"/>
                </a:lnTo>
                <a:lnTo>
                  <a:pt x="2280" y="281"/>
                </a:lnTo>
                <a:lnTo>
                  <a:pt x="2250" y="317"/>
                </a:lnTo>
                <a:lnTo>
                  <a:pt x="2219" y="353"/>
                </a:lnTo>
                <a:lnTo>
                  <a:pt x="2190" y="392"/>
                </a:lnTo>
                <a:lnTo>
                  <a:pt x="2162" y="433"/>
                </a:lnTo>
                <a:lnTo>
                  <a:pt x="2135" y="475"/>
                </a:lnTo>
                <a:lnTo>
                  <a:pt x="2109" y="519"/>
                </a:lnTo>
                <a:lnTo>
                  <a:pt x="2083" y="564"/>
                </a:lnTo>
                <a:lnTo>
                  <a:pt x="2059" y="610"/>
                </a:lnTo>
                <a:lnTo>
                  <a:pt x="2035" y="658"/>
                </a:lnTo>
                <a:lnTo>
                  <a:pt x="2012" y="707"/>
                </a:lnTo>
                <a:lnTo>
                  <a:pt x="1989" y="756"/>
                </a:lnTo>
                <a:lnTo>
                  <a:pt x="1968" y="807"/>
                </a:lnTo>
                <a:lnTo>
                  <a:pt x="1947" y="859"/>
                </a:lnTo>
                <a:lnTo>
                  <a:pt x="1926" y="912"/>
                </a:lnTo>
                <a:lnTo>
                  <a:pt x="1906" y="965"/>
                </a:lnTo>
                <a:lnTo>
                  <a:pt x="1888" y="1019"/>
                </a:lnTo>
                <a:lnTo>
                  <a:pt x="1868" y="1074"/>
                </a:lnTo>
                <a:lnTo>
                  <a:pt x="1850" y="1130"/>
                </a:lnTo>
                <a:lnTo>
                  <a:pt x="1832" y="1186"/>
                </a:lnTo>
                <a:lnTo>
                  <a:pt x="1799" y="1300"/>
                </a:lnTo>
                <a:lnTo>
                  <a:pt x="1767" y="1414"/>
                </a:lnTo>
                <a:lnTo>
                  <a:pt x="1735" y="1530"/>
                </a:lnTo>
                <a:lnTo>
                  <a:pt x="1706" y="1646"/>
                </a:lnTo>
                <a:lnTo>
                  <a:pt x="1677" y="1762"/>
                </a:lnTo>
                <a:lnTo>
                  <a:pt x="1621" y="1990"/>
                </a:lnTo>
                <a:lnTo>
                  <a:pt x="1594" y="2101"/>
                </a:lnTo>
                <a:lnTo>
                  <a:pt x="1567" y="2210"/>
                </a:lnTo>
                <a:lnTo>
                  <a:pt x="1539" y="2316"/>
                </a:lnTo>
                <a:lnTo>
                  <a:pt x="1511" y="2419"/>
                </a:lnTo>
                <a:lnTo>
                  <a:pt x="1482" y="2517"/>
                </a:lnTo>
                <a:lnTo>
                  <a:pt x="1453" y="2610"/>
                </a:lnTo>
                <a:lnTo>
                  <a:pt x="1438" y="2656"/>
                </a:lnTo>
                <a:lnTo>
                  <a:pt x="1422" y="2699"/>
                </a:lnTo>
                <a:lnTo>
                  <a:pt x="1407" y="2741"/>
                </a:lnTo>
                <a:lnTo>
                  <a:pt x="1391" y="2781"/>
                </a:lnTo>
                <a:lnTo>
                  <a:pt x="1391" y="2781"/>
                </a:lnTo>
                <a:lnTo>
                  <a:pt x="1373" y="2820"/>
                </a:lnTo>
                <a:lnTo>
                  <a:pt x="1356" y="2858"/>
                </a:lnTo>
                <a:lnTo>
                  <a:pt x="1338" y="2893"/>
                </a:lnTo>
                <a:lnTo>
                  <a:pt x="1318" y="2929"/>
                </a:lnTo>
                <a:lnTo>
                  <a:pt x="1298" y="2962"/>
                </a:lnTo>
                <a:lnTo>
                  <a:pt x="1276" y="2996"/>
                </a:lnTo>
                <a:lnTo>
                  <a:pt x="1253" y="3027"/>
                </a:lnTo>
                <a:lnTo>
                  <a:pt x="1231" y="3057"/>
                </a:lnTo>
                <a:lnTo>
                  <a:pt x="1208" y="3087"/>
                </a:lnTo>
                <a:lnTo>
                  <a:pt x="1183" y="3115"/>
                </a:lnTo>
                <a:lnTo>
                  <a:pt x="1158" y="3142"/>
                </a:lnTo>
                <a:lnTo>
                  <a:pt x="1133" y="3168"/>
                </a:lnTo>
                <a:lnTo>
                  <a:pt x="1107" y="3192"/>
                </a:lnTo>
                <a:lnTo>
                  <a:pt x="1080" y="3216"/>
                </a:lnTo>
                <a:lnTo>
                  <a:pt x="1055" y="3239"/>
                </a:lnTo>
                <a:lnTo>
                  <a:pt x="1026" y="3261"/>
                </a:lnTo>
                <a:lnTo>
                  <a:pt x="999" y="3282"/>
                </a:lnTo>
                <a:lnTo>
                  <a:pt x="971" y="3302"/>
                </a:lnTo>
                <a:lnTo>
                  <a:pt x="942" y="3321"/>
                </a:lnTo>
                <a:lnTo>
                  <a:pt x="914" y="3339"/>
                </a:lnTo>
                <a:lnTo>
                  <a:pt x="885" y="3357"/>
                </a:lnTo>
                <a:lnTo>
                  <a:pt x="857" y="3373"/>
                </a:lnTo>
                <a:lnTo>
                  <a:pt x="828" y="3388"/>
                </a:lnTo>
                <a:lnTo>
                  <a:pt x="798" y="3403"/>
                </a:lnTo>
                <a:lnTo>
                  <a:pt x="768" y="3417"/>
                </a:lnTo>
                <a:lnTo>
                  <a:pt x="739" y="3430"/>
                </a:lnTo>
                <a:lnTo>
                  <a:pt x="710" y="3443"/>
                </a:lnTo>
                <a:lnTo>
                  <a:pt x="681" y="3454"/>
                </a:lnTo>
                <a:lnTo>
                  <a:pt x="622" y="3476"/>
                </a:lnTo>
                <a:lnTo>
                  <a:pt x="565" y="3494"/>
                </a:lnTo>
                <a:lnTo>
                  <a:pt x="509" y="3511"/>
                </a:lnTo>
                <a:lnTo>
                  <a:pt x="454" y="3524"/>
                </a:lnTo>
                <a:lnTo>
                  <a:pt x="400" y="3536"/>
                </a:lnTo>
                <a:lnTo>
                  <a:pt x="349" y="3546"/>
                </a:lnTo>
                <a:lnTo>
                  <a:pt x="299" y="3554"/>
                </a:lnTo>
                <a:lnTo>
                  <a:pt x="253" y="3561"/>
                </a:lnTo>
                <a:lnTo>
                  <a:pt x="210" y="3566"/>
                </a:lnTo>
                <a:lnTo>
                  <a:pt x="169" y="3570"/>
                </a:lnTo>
                <a:lnTo>
                  <a:pt x="132" y="3573"/>
                </a:lnTo>
                <a:lnTo>
                  <a:pt x="98" y="3574"/>
                </a:lnTo>
                <a:lnTo>
                  <a:pt x="45" y="3576"/>
                </a:lnTo>
                <a:lnTo>
                  <a:pt x="12" y="3575"/>
                </a:lnTo>
                <a:lnTo>
                  <a:pt x="0" y="3575"/>
                </a:lnTo>
                <a:lnTo>
                  <a:pt x="5760" y="35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sz="101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0"/>
          <p:cNvSpPr txBox="1"/>
          <p:nvPr>
            <p:custDataLst>
              <p:tags r:id="rId2"/>
            </p:custDataLst>
          </p:nvPr>
        </p:nvSpPr>
        <p:spPr bwMode="auto">
          <a:xfrm>
            <a:off x="1566891" y="2401391"/>
            <a:ext cx="31258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ko-KR" sz="180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20%</a:t>
            </a:r>
            <a:endParaRPr lang="en-US" altLang="ko-KR" sz="180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" name="19"/>
          <p:cNvSpPr/>
          <p:nvPr>
            <p:custDataLst>
              <p:tags r:id="rId3"/>
            </p:custDataLst>
          </p:nvPr>
        </p:nvSpPr>
        <p:spPr bwMode="auto">
          <a:xfrm>
            <a:off x="2174035" y="2066047"/>
            <a:ext cx="1917213" cy="1146143"/>
          </a:xfrm>
          <a:custGeom>
            <a:avLst/>
            <a:gdLst>
              <a:gd name="T0" fmla="*/ 5715 w 5760"/>
              <a:gd name="T1" fmla="*/ 3576 h 3576"/>
              <a:gd name="T2" fmla="*/ 5551 w 5760"/>
              <a:gd name="T3" fmla="*/ 3566 h 3576"/>
              <a:gd name="T4" fmla="*/ 5360 w 5760"/>
              <a:gd name="T5" fmla="*/ 3536 h 3576"/>
              <a:gd name="T6" fmla="*/ 5138 w 5760"/>
              <a:gd name="T7" fmla="*/ 3476 h 3576"/>
              <a:gd name="T8" fmla="*/ 4992 w 5760"/>
              <a:gd name="T9" fmla="*/ 3417 h 3576"/>
              <a:gd name="T10" fmla="*/ 4875 w 5760"/>
              <a:gd name="T11" fmla="*/ 3357 h 3576"/>
              <a:gd name="T12" fmla="*/ 4762 w 5760"/>
              <a:gd name="T13" fmla="*/ 3282 h 3576"/>
              <a:gd name="T14" fmla="*/ 4653 w 5760"/>
              <a:gd name="T15" fmla="*/ 3192 h 3576"/>
              <a:gd name="T16" fmla="*/ 4553 w 5760"/>
              <a:gd name="T17" fmla="*/ 3087 h 3576"/>
              <a:gd name="T18" fmla="*/ 4463 w 5760"/>
              <a:gd name="T19" fmla="*/ 2962 h 3576"/>
              <a:gd name="T20" fmla="*/ 4387 w 5760"/>
              <a:gd name="T21" fmla="*/ 2820 h 3576"/>
              <a:gd name="T22" fmla="*/ 4338 w 5760"/>
              <a:gd name="T23" fmla="*/ 2699 h 3576"/>
              <a:gd name="T24" fmla="*/ 4249 w 5760"/>
              <a:gd name="T25" fmla="*/ 2419 h 3576"/>
              <a:gd name="T26" fmla="*/ 4139 w 5760"/>
              <a:gd name="T27" fmla="*/ 1990 h 3576"/>
              <a:gd name="T28" fmla="*/ 3995 w 5760"/>
              <a:gd name="T29" fmla="*/ 1414 h 3576"/>
              <a:gd name="T30" fmla="*/ 3892 w 5760"/>
              <a:gd name="T31" fmla="*/ 1074 h 3576"/>
              <a:gd name="T32" fmla="*/ 3814 w 5760"/>
              <a:gd name="T33" fmla="*/ 859 h 3576"/>
              <a:gd name="T34" fmla="*/ 3725 w 5760"/>
              <a:gd name="T35" fmla="*/ 658 h 3576"/>
              <a:gd name="T36" fmla="*/ 3625 w 5760"/>
              <a:gd name="T37" fmla="*/ 475 h 3576"/>
              <a:gd name="T38" fmla="*/ 3510 w 5760"/>
              <a:gd name="T39" fmla="*/ 317 h 3576"/>
              <a:gd name="T40" fmla="*/ 3381 w 5760"/>
              <a:gd name="T41" fmla="*/ 185 h 3576"/>
              <a:gd name="T42" fmla="*/ 3234 w 5760"/>
              <a:gd name="T43" fmla="*/ 85 h 3576"/>
              <a:gd name="T44" fmla="*/ 3153 w 5760"/>
              <a:gd name="T45" fmla="*/ 49 h 3576"/>
              <a:gd name="T46" fmla="*/ 3067 w 5760"/>
              <a:gd name="T47" fmla="*/ 23 h 3576"/>
              <a:gd name="T48" fmla="*/ 2977 w 5760"/>
              <a:gd name="T49" fmla="*/ 6 h 3576"/>
              <a:gd name="T50" fmla="*/ 2881 w 5760"/>
              <a:gd name="T51" fmla="*/ 0 h 3576"/>
              <a:gd name="T52" fmla="*/ 2807 w 5760"/>
              <a:gd name="T53" fmla="*/ 3 h 3576"/>
              <a:gd name="T54" fmla="*/ 2715 w 5760"/>
              <a:gd name="T55" fmla="*/ 17 h 3576"/>
              <a:gd name="T56" fmla="*/ 2628 w 5760"/>
              <a:gd name="T57" fmla="*/ 41 h 3576"/>
              <a:gd name="T58" fmla="*/ 2546 w 5760"/>
              <a:gd name="T59" fmla="*/ 76 h 3576"/>
              <a:gd name="T60" fmla="*/ 2414 w 5760"/>
              <a:gd name="T61" fmla="*/ 157 h 3576"/>
              <a:gd name="T62" fmla="*/ 2280 w 5760"/>
              <a:gd name="T63" fmla="*/ 281 h 3576"/>
              <a:gd name="T64" fmla="*/ 2162 w 5760"/>
              <a:gd name="T65" fmla="*/ 433 h 3576"/>
              <a:gd name="T66" fmla="*/ 2059 w 5760"/>
              <a:gd name="T67" fmla="*/ 610 h 3576"/>
              <a:gd name="T68" fmla="*/ 1968 w 5760"/>
              <a:gd name="T69" fmla="*/ 807 h 3576"/>
              <a:gd name="T70" fmla="*/ 1888 w 5760"/>
              <a:gd name="T71" fmla="*/ 1019 h 3576"/>
              <a:gd name="T72" fmla="*/ 1799 w 5760"/>
              <a:gd name="T73" fmla="*/ 1300 h 3576"/>
              <a:gd name="T74" fmla="*/ 1677 w 5760"/>
              <a:gd name="T75" fmla="*/ 1762 h 3576"/>
              <a:gd name="T76" fmla="*/ 1539 w 5760"/>
              <a:gd name="T77" fmla="*/ 2316 h 3576"/>
              <a:gd name="T78" fmla="*/ 1438 w 5760"/>
              <a:gd name="T79" fmla="*/ 2656 h 3576"/>
              <a:gd name="T80" fmla="*/ 1391 w 5760"/>
              <a:gd name="T81" fmla="*/ 2781 h 3576"/>
              <a:gd name="T82" fmla="*/ 1318 w 5760"/>
              <a:gd name="T83" fmla="*/ 2929 h 3576"/>
              <a:gd name="T84" fmla="*/ 1231 w 5760"/>
              <a:gd name="T85" fmla="*/ 3057 h 3576"/>
              <a:gd name="T86" fmla="*/ 1133 w 5760"/>
              <a:gd name="T87" fmla="*/ 3168 h 3576"/>
              <a:gd name="T88" fmla="*/ 1026 w 5760"/>
              <a:gd name="T89" fmla="*/ 3261 h 3576"/>
              <a:gd name="T90" fmla="*/ 914 w 5760"/>
              <a:gd name="T91" fmla="*/ 3339 h 3576"/>
              <a:gd name="T92" fmla="*/ 798 w 5760"/>
              <a:gd name="T93" fmla="*/ 3403 h 3576"/>
              <a:gd name="T94" fmla="*/ 681 w 5760"/>
              <a:gd name="T95" fmla="*/ 3454 h 3576"/>
              <a:gd name="T96" fmla="*/ 454 w 5760"/>
              <a:gd name="T97" fmla="*/ 3524 h 3576"/>
              <a:gd name="T98" fmla="*/ 253 w 5760"/>
              <a:gd name="T99" fmla="*/ 3561 h 3576"/>
              <a:gd name="T100" fmla="*/ 98 w 5760"/>
              <a:gd name="T101" fmla="*/ 3574 h 3576"/>
              <a:gd name="T102" fmla="*/ 5760 w 5760"/>
              <a:gd name="T103" fmla="*/ 3575 h 3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3576">
                <a:moveTo>
                  <a:pt x="5760" y="3575"/>
                </a:moveTo>
                <a:lnTo>
                  <a:pt x="5760" y="3575"/>
                </a:lnTo>
                <a:lnTo>
                  <a:pt x="5748" y="3575"/>
                </a:lnTo>
                <a:lnTo>
                  <a:pt x="5715" y="3576"/>
                </a:lnTo>
                <a:lnTo>
                  <a:pt x="5662" y="3574"/>
                </a:lnTo>
                <a:lnTo>
                  <a:pt x="5628" y="3573"/>
                </a:lnTo>
                <a:lnTo>
                  <a:pt x="5591" y="3570"/>
                </a:lnTo>
                <a:lnTo>
                  <a:pt x="5551" y="3566"/>
                </a:lnTo>
                <a:lnTo>
                  <a:pt x="5507" y="3561"/>
                </a:lnTo>
                <a:lnTo>
                  <a:pt x="5461" y="3554"/>
                </a:lnTo>
                <a:lnTo>
                  <a:pt x="5412" y="3546"/>
                </a:lnTo>
                <a:lnTo>
                  <a:pt x="5360" y="3536"/>
                </a:lnTo>
                <a:lnTo>
                  <a:pt x="5306" y="3524"/>
                </a:lnTo>
                <a:lnTo>
                  <a:pt x="5251" y="3511"/>
                </a:lnTo>
                <a:lnTo>
                  <a:pt x="5195" y="3494"/>
                </a:lnTo>
                <a:lnTo>
                  <a:pt x="5138" y="3476"/>
                </a:lnTo>
                <a:lnTo>
                  <a:pt x="5079" y="3454"/>
                </a:lnTo>
                <a:lnTo>
                  <a:pt x="5050" y="3443"/>
                </a:lnTo>
                <a:lnTo>
                  <a:pt x="5021" y="3430"/>
                </a:lnTo>
                <a:lnTo>
                  <a:pt x="4992" y="3417"/>
                </a:lnTo>
                <a:lnTo>
                  <a:pt x="4963" y="3403"/>
                </a:lnTo>
                <a:lnTo>
                  <a:pt x="4933" y="3388"/>
                </a:lnTo>
                <a:lnTo>
                  <a:pt x="4904" y="3373"/>
                </a:lnTo>
                <a:lnTo>
                  <a:pt x="4875" y="3357"/>
                </a:lnTo>
                <a:lnTo>
                  <a:pt x="4846" y="3339"/>
                </a:lnTo>
                <a:lnTo>
                  <a:pt x="4818" y="3321"/>
                </a:lnTo>
                <a:lnTo>
                  <a:pt x="4790" y="3302"/>
                </a:lnTo>
                <a:lnTo>
                  <a:pt x="4762" y="3282"/>
                </a:lnTo>
                <a:lnTo>
                  <a:pt x="4734" y="3261"/>
                </a:lnTo>
                <a:lnTo>
                  <a:pt x="4707" y="3239"/>
                </a:lnTo>
                <a:lnTo>
                  <a:pt x="4680" y="3216"/>
                </a:lnTo>
                <a:lnTo>
                  <a:pt x="4653" y="3192"/>
                </a:lnTo>
                <a:lnTo>
                  <a:pt x="4627" y="3168"/>
                </a:lnTo>
                <a:lnTo>
                  <a:pt x="4602" y="3142"/>
                </a:lnTo>
                <a:lnTo>
                  <a:pt x="4577" y="3115"/>
                </a:lnTo>
                <a:lnTo>
                  <a:pt x="4553" y="3087"/>
                </a:lnTo>
                <a:lnTo>
                  <a:pt x="4529" y="3057"/>
                </a:lnTo>
                <a:lnTo>
                  <a:pt x="4507" y="3027"/>
                </a:lnTo>
                <a:lnTo>
                  <a:pt x="4484" y="2996"/>
                </a:lnTo>
                <a:lnTo>
                  <a:pt x="4463" y="2962"/>
                </a:lnTo>
                <a:lnTo>
                  <a:pt x="4443" y="2929"/>
                </a:lnTo>
                <a:lnTo>
                  <a:pt x="4423" y="2893"/>
                </a:lnTo>
                <a:lnTo>
                  <a:pt x="4404" y="2858"/>
                </a:lnTo>
                <a:lnTo>
                  <a:pt x="4387" y="2820"/>
                </a:lnTo>
                <a:lnTo>
                  <a:pt x="4369" y="2781"/>
                </a:lnTo>
                <a:lnTo>
                  <a:pt x="4369" y="2781"/>
                </a:lnTo>
                <a:lnTo>
                  <a:pt x="4353" y="2741"/>
                </a:lnTo>
                <a:lnTo>
                  <a:pt x="4338" y="2699"/>
                </a:lnTo>
                <a:lnTo>
                  <a:pt x="4322" y="2656"/>
                </a:lnTo>
                <a:lnTo>
                  <a:pt x="4308" y="2610"/>
                </a:lnTo>
                <a:lnTo>
                  <a:pt x="4278" y="2517"/>
                </a:lnTo>
                <a:lnTo>
                  <a:pt x="4249" y="2419"/>
                </a:lnTo>
                <a:lnTo>
                  <a:pt x="4221" y="2316"/>
                </a:lnTo>
                <a:lnTo>
                  <a:pt x="4194" y="2210"/>
                </a:lnTo>
                <a:lnTo>
                  <a:pt x="4166" y="2101"/>
                </a:lnTo>
                <a:lnTo>
                  <a:pt x="4139" y="1990"/>
                </a:lnTo>
                <a:lnTo>
                  <a:pt x="4083" y="1762"/>
                </a:lnTo>
                <a:lnTo>
                  <a:pt x="4055" y="1646"/>
                </a:lnTo>
                <a:lnTo>
                  <a:pt x="4025" y="1530"/>
                </a:lnTo>
                <a:lnTo>
                  <a:pt x="3995" y="1414"/>
                </a:lnTo>
                <a:lnTo>
                  <a:pt x="3962" y="1300"/>
                </a:lnTo>
                <a:lnTo>
                  <a:pt x="3928" y="1186"/>
                </a:lnTo>
                <a:lnTo>
                  <a:pt x="3910" y="1130"/>
                </a:lnTo>
                <a:lnTo>
                  <a:pt x="3892" y="1074"/>
                </a:lnTo>
                <a:lnTo>
                  <a:pt x="3873" y="1019"/>
                </a:lnTo>
                <a:lnTo>
                  <a:pt x="3854" y="965"/>
                </a:lnTo>
                <a:lnTo>
                  <a:pt x="3834" y="912"/>
                </a:lnTo>
                <a:lnTo>
                  <a:pt x="3814" y="859"/>
                </a:lnTo>
                <a:lnTo>
                  <a:pt x="3792" y="807"/>
                </a:lnTo>
                <a:lnTo>
                  <a:pt x="3771" y="756"/>
                </a:lnTo>
                <a:lnTo>
                  <a:pt x="3748" y="707"/>
                </a:lnTo>
                <a:lnTo>
                  <a:pt x="3725" y="658"/>
                </a:lnTo>
                <a:lnTo>
                  <a:pt x="3702" y="610"/>
                </a:lnTo>
                <a:lnTo>
                  <a:pt x="3677" y="564"/>
                </a:lnTo>
                <a:lnTo>
                  <a:pt x="3651" y="519"/>
                </a:lnTo>
                <a:lnTo>
                  <a:pt x="3625" y="475"/>
                </a:lnTo>
                <a:lnTo>
                  <a:pt x="3598" y="433"/>
                </a:lnTo>
                <a:lnTo>
                  <a:pt x="3570" y="392"/>
                </a:lnTo>
                <a:lnTo>
                  <a:pt x="3541" y="353"/>
                </a:lnTo>
                <a:lnTo>
                  <a:pt x="3510" y="317"/>
                </a:lnTo>
                <a:lnTo>
                  <a:pt x="3480" y="281"/>
                </a:lnTo>
                <a:lnTo>
                  <a:pt x="3448" y="246"/>
                </a:lnTo>
                <a:lnTo>
                  <a:pt x="3415" y="215"/>
                </a:lnTo>
                <a:lnTo>
                  <a:pt x="3381" y="185"/>
                </a:lnTo>
                <a:lnTo>
                  <a:pt x="3346" y="157"/>
                </a:lnTo>
                <a:lnTo>
                  <a:pt x="3309" y="131"/>
                </a:lnTo>
                <a:lnTo>
                  <a:pt x="3273" y="107"/>
                </a:lnTo>
                <a:lnTo>
                  <a:pt x="3234" y="85"/>
                </a:lnTo>
                <a:lnTo>
                  <a:pt x="3214" y="76"/>
                </a:lnTo>
                <a:lnTo>
                  <a:pt x="3194" y="66"/>
                </a:lnTo>
                <a:lnTo>
                  <a:pt x="3174" y="57"/>
                </a:lnTo>
                <a:lnTo>
                  <a:pt x="3153" y="49"/>
                </a:lnTo>
                <a:lnTo>
                  <a:pt x="3132" y="41"/>
                </a:lnTo>
                <a:lnTo>
                  <a:pt x="3111" y="35"/>
                </a:lnTo>
                <a:lnTo>
                  <a:pt x="3089" y="28"/>
                </a:lnTo>
                <a:lnTo>
                  <a:pt x="3067" y="23"/>
                </a:lnTo>
                <a:lnTo>
                  <a:pt x="3046" y="17"/>
                </a:lnTo>
                <a:lnTo>
                  <a:pt x="3023" y="13"/>
                </a:lnTo>
                <a:lnTo>
                  <a:pt x="2999" y="10"/>
                </a:lnTo>
                <a:lnTo>
                  <a:pt x="2977" y="6"/>
                </a:lnTo>
                <a:lnTo>
                  <a:pt x="2953" y="3"/>
                </a:lnTo>
                <a:lnTo>
                  <a:pt x="2929" y="2"/>
                </a:lnTo>
                <a:lnTo>
                  <a:pt x="2904" y="1"/>
                </a:lnTo>
                <a:lnTo>
                  <a:pt x="2881" y="0"/>
                </a:lnTo>
                <a:lnTo>
                  <a:pt x="2881" y="0"/>
                </a:lnTo>
                <a:lnTo>
                  <a:pt x="2856" y="1"/>
                </a:lnTo>
                <a:lnTo>
                  <a:pt x="2831" y="2"/>
                </a:lnTo>
                <a:lnTo>
                  <a:pt x="2807" y="3"/>
                </a:lnTo>
                <a:lnTo>
                  <a:pt x="2783" y="6"/>
                </a:lnTo>
                <a:lnTo>
                  <a:pt x="2761" y="10"/>
                </a:lnTo>
                <a:lnTo>
                  <a:pt x="2738" y="13"/>
                </a:lnTo>
                <a:lnTo>
                  <a:pt x="2715" y="17"/>
                </a:lnTo>
                <a:lnTo>
                  <a:pt x="2693" y="23"/>
                </a:lnTo>
                <a:lnTo>
                  <a:pt x="2671" y="28"/>
                </a:lnTo>
                <a:lnTo>
                  <a:pt x="2649" y="35"/>
                </a:lnTo>
                <a:lnTo>
                  <a:pt x="2628" y="41"/>
                </a:lnTo>
                <a:lnTo>
                  <a:pt x="2607" y="49"/>
                </a:lnTo>
                <a:lnTo>
                  <a:pt x="2587" y="57"/>
                </a:lnTo>
                <a:lnTo>
                  <a:pt x="2566" y="66"/>
                </a:lnTo>
                <a:lnTo>
                  <a:pt x="2546" y="76"/>
                </a:lnTo>
                <a:lnTo>
                  <a:pt x="2526" y="85"/>
                </a:lnTo>
                <a:lnTo>
                  <a:pt x="2487" y="107"/>
                </a:lnTo>
                <a:lnTo>
                  <a:pt x="2451" y="131"/>
                </a:lnTo>
                <a:lnTo>
                  <a:pt x="2414" y="157"/>
                </a:lnTo>
                <a:lnTo>
                  <a:pt x="2379" y="185"/>
                </a:lnTo>
                <a:lnTo>
                  <a:pt x="2345" y="215"/>
                </a:lnTo>
                <a:lnTo>
                  <a:pt x="2312" y="246"/>
                </a:lnTo>
                <a:lnTo>
                  <a:pt x="2280" y="281"/>
                </a:lnTo>
                <a:lnTo>
                  <a:pt x="2250" y="317"/>
                </a:lnTo>
                <a:lnTo>
                  <a:pt x="2219" y="353"/>
                </a:lnTo>
                <a:lnTo>
                  <a:pt x="2190" y="392"/>
                </a:lnTo>
                <a:lnTo>
                  <a:pt x="2162" y="433"/>
                </a:lnTo>
                <a:lnTo>
                  <a:pt x="2135" y="475"/>
                </a:lnTo>
                <a:lnTo>
                  <a:pt x="2109" y="519"/>
                </a:lnTo>
                <a:lnTo>
                  <a:pt x="2083" y="564"/>
                </a:lnTo>
                <a:lnTo>
                  <a:pt x="2059" y="610"/>
                </a:lnTo>
                <a:lnTo>
                  <a:pt x="2035" y="658"/>
                </a:lnTo>
                <a:lnTo>
                  <a:pt x="2012" y="707"/>
                </a:lnTo>
                <a:lnTo>
                  <a:pt x="1989" y="756"/>
                </a:lnTo>
                <a:lnTo>
                  <a:pt x="1968" y="807"/>
                </a:lnTo>
                <a:lnTo>
                  <a:pt x="1947" y="859"/>
                </a:lnTo>
                <a:lnTo>
                  <a:pt x="1926" y="912"/>
                </a:lnTo>
                <a:lnTo>
                  <a:pt x="1906" y="965"/>
                </a:lnTo>
                <a:lnTo>
                  <a:pt x="1888" y="1019"/>
                </a:lnTo>
                <a:lnTo>
                  <a:pt x="1868" y="1074"/>
                </a:lnTo>
                <a:lnTo>
                  <a:pt x="1850" y="1130"/>
                </a:lnTo>
                <a:lnTo>
                  <a:pt x="1832" y="1186"/>
                </a:lnTo>
                <a:lnTo>
                  <a:pt x="1799" y="1300"/>
                </a:lnTo>
                <a:lnTo>
                  <a:pt x="1767" y="1414"/>
                </a:lnTo>
                <a:lnTo>
                  <a:pt x="1735" y="1530"/>
                </a:lnTo>
                <a:lnTo>
                  <a:pt x="1706" y="1646"/>
                </a:lnTo>
                <a:lnTo>
                  <a:pt x="1677" y="1762"/>
                </a:lnTo>
                <a:lnTo>
                  <a:pt x="1621" y="1990"/>
                </a:lnTo>
                <a:lnTo>
                  <a:pt x="1594" y="2101"/>
                </a:lnTo>
                <a:lnTo>
                  <a:pt x="1567" y="2210"/>
                </a:lnTo>
                <a:lnTo>
                  <a:pt x="1539" y="2316"/>
                </a:lnTo>
                <a:lnTo>
                  <a:pt x="1511" y="2419"/>
                </a:lnTo>
                <a:lnTo>
                  <a:pt x="1482" y="2517"/>
                </a:lnTo>
                <a:lnTo>
                  <a:pt x="1453" y="2610"/>
                </a:lnTo>
                <a:lnTo>
                  <a:pt x="1438" y="2656"/>
                </a:lnTo>
                <a:lnTo>
                  <a:pt x="1422" y="2699"/>
                </a:lnTo>
                <a:lnTo>
                  <a:pt x="1407" y="2741"/>
                </a:lnTo>
                <a:lnTo>
                  <a:pt x="1391" y="2781"/>
                </a:lnTo>
                <a:lnTo>
                  <a:pt x="1391" y="2781"/>
                </a:lnTo>
                <a:lnTo>
                  <a:pt x="1373" y="2820"/>
                </a:lnTo>
                <a:lnTo>
                  <a:pt x="1356" y="2858"/>
                </a:lnTo>
                <a:lnTo>
                  <a:pt x="1338" y="2893"/>
                </a:lnTo>
                <a:lnTo>
                  <a:pt x="1318" y="2929"/>
                </a:lnTo>
                <a:lnTo>
                  <a:pt x="1298" y="2962"/>
                </a:lnTo>
                <a:lnTo>
                  <a:pt x="1276" y="2996"/>
                </a:lnTo>
                <a:lnTo>
                  <a:pt x="1253" y="3027"/>
                </a:lnTo>
                <a:lnTo>
                  <a:pt x="1231" y="3057"/>
                </a:lnTo>
                <a:lnTo>
                  <a:pt x="1208" y="3087"/>
                </a:lnTo>
                <a:lnTo>
                  <a:pt x="1183" y="3115"/>
                </a:lnTo>
                <a:lnTo>
                  <a:pt x="1158" y="3142"/>
                </a:lnTo>
                <a:lnTo>
                  <a:pt x="1133" y="3168"/>
                </a:lnTo>
                <a:lnTo>
                  <a:pt x="1107" y="3192"/>
                </a:lnTo>
                <a:lnTo>
                  <a:pt x="1080" y="3216"/>
                </a:lnTo>
                <a:lnTo>
                  <a:pt x="1055" y="3239"/>
                </a:lnTo>
                <a:lnTo>
                  <a:pt x="1026" y="3261"/>
                </a:lnTo>
                <a:lnTo>
                  <a:pt x="999" y="3282"/>
                </a:lnTo>
                <a:lnTo>
                  <a:pt x="971" y="3302"/>
                </a:lnTo>
                <a:lnTo>
                  <a:pt x="942" y="3321"/>
                </a:lnTo>
                <a:lnTo>
                  <a:pt x="914" y="3339"/>
                </a:lnTo>
                <a:lnTo>
                  <a:pt x="885" y="3357"/>
                </a:lnTo>
                <a:lnTo>
                  <a:pt x="857" y="3373"/>
                </a:lnTo>
                <a:lnTo>
                  <a:pt x="828" y="3388"/>
                </a:lnTo>
                <a:lnTo>
                  <a:pt x="798" y="3403"/>
                </a:lnTo>
                <a:lnTo>
                  <a:pt x="768" y="3417"/>
                </a:lnTo>
                <a:lnTo>
                  <a:pt x="739" y="3430"/>
                </a:lnTo>
                <a:lnTo>
                  <a:pt x="710" y="3443"/>
                </a:lnTo>
                <a:lnTo>
                  <a:pt x="681" y="3454"/>
                </a:lnTo>
                <a:lnTo>
                  <a:pt x="622" y="3476"/>
                </a:lnTo>
                <a:lnTo>
                  <a:pt x="565" y="3494"/>
                </a:lnTo>
                <a:lnTo>
                  <a:pt x="509" y="3511"/>
                </a:lnTo>
                <a:lnTo>
                  <a:pt x="454" y="3524"/>
                </a:lnTo>
                <a:lnTo>
                  <a:pt x="400" y="3536"/>
                </a:lnTo>
                <a:lnTo>
                  <a:pt x="349" y="3546"/>
                </a:lnTo>
                <a:lnTo>
                  <a:pt x="299" y="3554"/>
                </a:lnTo>
                <a:lnTo>
                  <a:pt x="253" y="3561"/>
                </a:lnTo>
                <a:lnTo>
                  <a:pt x="210" y="3566"/>
                </a:lnTo>
                <a:lnTo>
                  <a:pt x="169" y="3570"/>
                </a:lnTo>
                <a:lnTo>
                  <a:pt x="132" y="3573"/>
                </a:lnTo>
                <a:lnTo>
                  <a:pt x="98" y="3574"/>
                </a:lnTo>
                <a:lnTo>
                  <a:pt x="45" y="3576"/>
                </a:lnTo>
                <a:lnTo>
                  <a:pt x="12" y="3575"/>
                </a:lnTo>
                <a:lnTo>
                  <a:pt x="0" y="3575"/>
                </a:lnTo>
                <a:lnTo>
                  <a:pt x="5760" y="35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sz="101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18"/>
          <p:cNvSpPr txBox="1"/>
          <p:nvPr>
            <p:custDataLst>
              <p:tags r:id="rId4"/>
            </p:custDataLst>
          </p:nvPr>
        </p:nvSpPr>
        <p:spPr bwMode="auto">
          <a:xfrm>
            <a:off x="2971540" y="1674567"/>
            <a:ext cx="322204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ko-KR" sz="180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60%</a:t>
            </a:r>
            <a:endParaRPr lang="en-US" altLang="ko-KR" sz="180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9" name="17"/>
          <p:cNvSpPr/>
          <p:nvPr>
            <p:custDataLst>
              <p:tags r:id="rId5"/>
            </p:custDataLst>
          </p:nvPr>
        </p:nvSpPr>
        <p:spPr bwMode="auto">
          <a:xfrm>
            <a:off x="3583493" y="2254521"/>
            <a:ext cx="1917213" cy="957668"/>
          </a:xfrm>
          <a:custGeom>
            <a:avLst/>
            <a:gdLst>
              <a:gd name="T0" fmla="*/ 5715 w 5760"/>
              <a:gd name="T1" fmla="*/ 3576 h 3576"/>
              <a:gd name="T2" fmla="*/ 5551 w 5760"/>
              <a:gd name="T3" fmla="*/ 3566 h 3576"/>
              <a:gd name="T4" fmla="*/ 5360 w 5760"/>
              <a:gd name="T5" fmla="*/ 3536 h 3576"/>
              <a:gd name="T6" fmla="*/ 5138 w 5760"/>
              <a:gd name="T7" fmla="*/ 3476 h 3576"/>
              <a:gd name="T8" fmla="*/ 4992 w 5760"/>
              <a:gd name="T9" fmla="*/ 3417 h 3576"/>
              <a:gd name="T10" fmla="*/ 4875 w 5760"/>
              <a:gd name="T11" fmla="*/ 3357 h 3576"/>
              <a:gd name="T12" fmla="*/ 4762 w 5760"/>
              <a:gd name="T13" fmla="*/ 3282 h 3576"/>
              <a:gd name="T14" fmla="*/ 4653 w 5760"/>
              <a:gd name="T15" fmla="*/ 3192 h 3576"/>
              <a:gd name="T16" fmla="*/ 4553 w 5760"/>
              <a:gd name="T17" fmla="*/ 3087 h 3576"/>
              <a:gd name="T18" fmla="*/ 4463 w 5760"/>
              <a:gd name="T19" fmla="*/ 2962 h 3576"/>
              <a:gd name="T20" fmla="*/ 4387 w 5760"/>
              <a:gd name="T21" fmla="*/ 2820 h 3576"/>
              <a:gd name="T22" fmla="*/ 4338 w 5760"/>
              <a:gd name="T23" fmla="*/ 2699 h 3576"/>
              <a:gd name="T24" fmla="*/ 4249 w 5760"/>
              <a:gd name="T25" fmla="*/ 2419 h 3576"/>
              <a:gd name="T26" fmla="*/ 4139 w 5760"/>
              <a:gd name="T27" fmla="*/ 1990 h 3576"/>
              <a:gd name="T28" fmla="*/ 3995 w 5760"/>
              <a:gd name="T29" fmla="*/ 1414 h 3576"/>
              <a:gd name="T30" fmla="*/ 3892 w 5760"/>
              <a:gd name="T31" fmla="*/ 1074 h 3576"/>
              <a:gd name="T32" fmla="*/ 3814 w 5760"/>
              <a:gd name="T33" fmla="*/ 859 h 3576"/>
              <a:gd name="T34" fmla="*/ 3725 w 5760"/>
              <a:gd name="T35" fmla="*/ 658 h 3576"/>
              <a:gd name="T36" fmla="*/ 3625 w 5760"/>
              <a:gd name="T37" fmla="*/ 475 h 3576"/>
              <a:gd name="T38" fmla="*/ 3510 w 5760"/>
              <a:gd name="T39" fmla="*/ 317 h 3576"/>
              <a:gd name="T40" fmla="*/ 3381 w 5760"/>
              <a:gd name="T41" fmla="*/ 185 h 3576"/>
              <a:gd name="T42" fmla="*/ 3234 w 5760"/>
              <a:gd name="T43" fmla="*/ 85 h 3576"/>
              <a:gd name="T44" fmla="*/ 3153 w 5760"/>
              <a:gd name="T45" fmla="*/ 49 h 3576"/>
              <a:gd name="T46" fmla="*/ 3067 w 5760"/>
              <a:gd name="T47" fmla="*/ 23 h 3576"/>
              <a:gd name="T48" fmla="*/ 2977 w 5760"/>
              <a:gd name="T49" fmla="*/ 6 h 3576"/>
              <a:gd name="T50" fmla="*/ 2881 w 5760"/>
              <a:gd name="T51" fmla="*/ 0 h 3576"/>
              <a:gd name="T52" fmla="*/ 2807 w 5760"/>
              <a:gd name="T53" fmla="*/ 3 h 3576"/>
              <a:gd name="T54" fmla="*/ 2715 w 5760"/>
              <a:gd name="T55" fmla="*/ 17 h 3576"/>
              <a:gd name="T56" fmla="*/ 2628 w 5760"/>
              <a:gd name="T57" fmla="*/ 41 h 3576"/>
              <a:gd name="T58" fmla="*/ 2546 w 5760"/>
              <a:gd name="T59" fmla="*/ 76 h 3576"/>
              <a:gd name="T60" fmla="*/ 2414 w 5760"/>
              <a:gd name="T61" fmla="*/ 157 h 3576"/>
              <a:gd name="T62" fmla="*/ 2280 w 5760"/>
              <a:gd name="T63" fmla="*/ 281 h 3576"/>
              <a:gd name="T64" fmla="*/ 2162 w 5760"/>
              <a:gd name="T65" fmla="*/ 433 h 3576"/>
              <a:gd name="T66" fmla="*/ 2059 w 5760"/>
              <a:gd name="T67" fmla="*/ 610 h 3576"/>
              <a:gd name="T68" fmla="*/ 1968 w 5760"/>
              <a:gd name="T69" fmla="*/ 807 h 3576"/>
              <a:gd name="T70" fmla="*/ 1888 w 5760"/>
              <a:gd name="T71" fmla="*/ 1019 h 3576"/>
              <a:gd name="T72" fmla="*/ 1799 w 5760"/>
              <a:gd name="T73" fmla="*/ 1300 h 3576"/>
              <a:gd name="T74" fmla="*/ 1677 w 5760"/>
              <a:gd name="T75" fmla="*/ 1762 h 3576"/>
              <a:gd name="T76" fmla="*/ 1539 w 5760"/>
              <a:gd name="T77" fmla="*/ 2316 h 3576"/>
              <a:gd name="T78" fmla="*/ 1438 w 5760"/>
              <a:gd name="T79" fmla="*/ 2656 h 3576"/>
              <a:gd name="T80" fmla="*/ 1391 w 5760"/>
              <a:gd name="T81" fmla="*/ 2781 h 3576"/>
              <a:gd name="T82" fmla="*/ 1318 w 5760"/>
              <a:gd name="T83" fmla="*/ 2929 h 3576"/>
              <a:gd name="T84" fmla="*/ 1231 w 5760"/>
              <a:gd name="T85" fmla="*/ 3057 h 3576"/>
              <a:gd name="T86" fmla="*/ 1133 w 5760"/>
              <a:gd name="T87" fmla="*/ 3168 h 3576"/>
              <a:gd name="T88" fmla="*/ 1026 w 5760"/>
              <a:gd name="T89" fmla="*/ 3261 h 3576"/>
              <a:gd name="T90" fmla="*/ 914 w 5760"/>
              <a:gd name="T91" fmla="*/ 3339 h 3576"/>
              <a:gd name="T92" fmla="*/ 798 w 5760"/>
              <a:gd name="T93" fmla="*/ 3403 h 3576"/>
              <a:gd name="T94" fmla="*/ 681 w 5760"/>
              <a:gd name="T95" fmla="*/ 3454 h 3576"/>
              <a:gd name="T96" fmla="*/ 454 w 5760"/>
              <a:gd name="T97" fmla="*/ 3524 h 3576"/>
              <a:gd name="T98" fmla="*/ 253 w 5760"/>
              <a:gd name="T99" fmla="*/ 3561 h 3576"/>
              <a:gd name="T100" fmla="*/ 98 w 5760"/>
              <a:gd name="T101" fmla="*/ 3574 h 3576"/>
              <a:gd name="T102" fmla="*/ 5760 w 5760"/>
              <a:gd name="T103" fmla="*/ 3575 h 3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3576">
                <a:moveTo>
                  <a:pt x="5760" y="3575"/>
                </a:moveTo>
                <a:lnTo>
                  <a:pt x="5760" y="3575"/>
                </a:lnTo>
                <a:lnTo>
                  <a:pt x="5748" y="3575"/>
                </a:lnTo>
                <a:lnTo>
                  <a:pt x="5715" y="3576"/>
                </a:lnTo>
                <a:lnTo>
                  <a:pt x="5662" y="3574"/>
                </a:lnTo>
                <a:lnTo>
                  <a:pt x="5628" y="3573"/>
                </a:lnTo>
                <a:lnTo>
                  <a:pt x="5591" y="3570"/>
                </a:lnTo>
                <a:lnTo>
                  <a:pt x="5551" y="3566"/>
                </a:lnTo>
                <a:lnTo>
                  <a:pt x="5507" y="3561"/>
                </a:lnTo>
                <a:lnTo>
                  <a:pt x="5461" y="3554"/>
                </a:lnTo>
                <a:lnTo>
                  <a:pt x="5412" y="3546"/>
                </a:lnTo>
                <a:lnTo>
                  <a:pt x="5360" y="3536"/>
                </a:lnTo>
                <a:lnTo>
                  <a:pt x="5306" y="3524"/>
                </a:lnTo>
                <a:lnTo>
                  <a:pt x="5251" y="3511"/>
                </a:lnTo>
                <a:lnTo>
                  <a:pt x="5195" y="3494"/>
                </a:lnTo>
                <a:lnTo>
                  <a:pt x="5138" y="3476"/>
                </a:lnTo>
                <a:lnTo>
                  <a:pt x="5079" y="3454"/>
                </a:lnTo>
                <a:lnTo>
                  <a:pt x="5050" y="3443"/>
                </a:lnTo>
                <a:lnTo>
                  <a:pt x="5021" y="3430"/>
                </a:lnTo>
                <a:lnTo>
                  <a:pt x="4992" y="3417"/>
                </a:lnTo>
                <a:lnTo>
                  <a:pt x="4963" y="3403"/>
                </a:lnTo>
                <a:lnTo>
                  <a:pt x="4933" y="3388"/>
                </a:lnTo>
                <a:lnTo>
                  <a:pt x="4904" y="3373"/>
                </a:lnTo>
                <a:lnTo>
                  <a:pt x="4875" y="3357"/>
                </a:lnTo>
                <a:lnTo>
                  <a:pt x="4846" y="3339"/>
                </a:lnTo>
                <a:lnTo>
                  <a:pt x="4818" y="3321"/>
                </a:lnTo>
                <a:lnTo>
                  <a:pt x="4790" y="3302"/>
                </a:lnTo>
                <a:lnTo>
                  <a:pt x="4762" y="3282"/>
                </a:lnTo>
                <a:lnTo>
                  <a:pt x="4734" y="3261"/>
                </a:lnTo>
                <a:lnTo>
                  <a:pt x="4707" y="3239"/>
                </a:lnTo>
                <a:lnTo>
                  <a:pt x="4680" y="3216"/>
                </a:lnTo>
                <a:lnTo>
                  <a:pt x="4653" y="3192"/>
                </a:lnTo>
                <a:lnTo>
                  <a:pt x="4627" y="3168"/>
                </a:lnTo>
                <a:lnTo>
                  <a:pt x="4602" y="3142"/>
                </a:lnTo>
                <a:lnTo>
                  <a:pt x="4577" y="3115"/>
                </a:lnTo>
                <a:lnTo>
                  <a:pt x="4553" y="3087"/>
                </a:lnTo>
                <a:lnTo>
                  <a:pt x="4529" y="3057"/>
                </a:lnTo>
                <a:lnTo>
                  <a:pt x="4507" y="3027"/>
                </a:lnTo>
                <a:lnTo>
                  <a:pt x="4484" y="2996"/>
                </a:lnTo>
                <a:lnTo>
                  <a:pt x="4463" y="2962"/>
                </a:lnTo>
                <a:lnTo>
                  <a:pt x="4443" y="2929"/>
                </a:lnTo>
                <a:lnTo>
                  <a:pt x="4423" y="2893"/>
                </a:lnTo>
                <a:lnTo>
                  <a:pt x="4404" y="2858"/>
                </a:lnTo>
                <a:lnTo>
                  <a:pt x="4387" y="2820"/>
                </a:lnTo>
                <a:lnTo>
                  <a:pt x="4369" y="2781"/>
                </a:lnTo>
                <a:lnTo>
                  <a:pt x="4369" y="2781"/>
                </a:lnTo>
                <a:lnTo>
                  <a:pt x="4353" y="2741"/>
                </a:lnTo>
                <a:lnTo>
                  <a:pt x="4338" y="2699"/>
                </a:lnTo>
                <a:lnTo>
                  <a:pt x="4322" y="2656"/>
                </a:lnTo>
                <a:lnTo>
                  <a:pt x="4308" y="2610"/>
                </a:lnTo>
                <a:lnTo>
                  <a:pt x="4278" y="2517"/>
                </a:lnTo>
                <a:lnTo>
                  <a:pt x="4249" y="2419"/>
                </a:lnTo>
                <a:lnTo>
                  <a:pt x="4221" y="2316"/>
                </a:lnTo>
                <a:lnTo>
                  <a:pt x="4194" y="2210"/>
                </a:lnTo>
                <a:lnTo>
                  <a:pt x="4166" y="2101"/>
                </a:lnTo>
                <a:lnTo>
                  <a:pt x="4139" y="1990"/>
                </a:lnTo>
                <a:lnTo>
                  <a:pt x="4083" y="1762"/>
                </a:lnTo>
                <a:lnTo>
                  <a:pt x="4055" y="1646"/>
                </a:lnTo>
                <a:lnTo>
                  <a:pt x="4025" y="1530"/>
                </a:lnTo>
                <a:lnTo>
                  <a:pt x="3995" y="1414"/>
                </a:lnTo>
                <a:lnTo>
                  <a:pt x="3962" y="1300"/>
                </a:lnTo>
                <a:lnTo>
                  <a:pt x="3928" y="1186"/>
                </a:lnTo>
                <a:lnTo>
                  <a:pt x="3910" y="1130"/>
                </a:lnTo>
                <a:lnTo>
                  <a:pt x="3892" y="1074"/>
                </a:lnTo>
                <a:lnTo>
                  <a:pt x="3873" y="1019"/>
                </a:lnTo>
                <a:lnTo>
                  <a:pt x="3854" y="965"/>
                </a:lnTo>
                <a:lnTo>
                  <a:pt x="3834" y="912"/>
                </a:lnTo>
                <a:lnTo>
                  <a:pt x="3814" y="859"/>
                </a:lnTo>
                <a:lnTo>
                  <a:pt x="3792" y="807"/>
                </a:lnTo>
                <a:lnTo>
                  <a:pt x="3771" y="756"/>
                </a:lnTo>
                <a:lnTo>
                  <a:pt x="3748" y="707"/>
                </a:lnTo>
                <a:lnTo>
                  <a:pt x="3725" y="658"/>
                </a:lnTo>
                <a:lnTo>
                  <a:pt x="3702" y="610"/>
                </a:lnTo>
                <a:lnTo>
                  <a:pt x="3677" y="564"/>
                </a:lnTo>
                <a:lnTo>
                  <a:pt x="3651" y="519"/>
                </a:lnTo>
                <a:lnTo>
                  <a:pt x="3625" y="475"/>
                </a:lnTo>
                <a:lnTo>
                  <a:pt x="3598" y="433"/>
                </a:lnTo>
                <a:lnTo>
                  <a:pt x="3570" y="392"/>
                </a:lnTo>
                <a:lnTo>
                  <a:pt x="3541" y="353"/>
                </a:lnTo>
                <a:lnTo>
                  <a:pt x="3510" y="317"/>
                </a:lnTo>
                <a:lnTo>
                  <a:pt x="3480" y="281"/>
                </a:lnTo>
                <a:lnTo>
                  <a:pt x="3448" y="246"/>
                </a:lnTo>
                <a:lnTo>
                  <a:pt x="3415" y="215"/>
                </a:lnTo>
                <a:lnTo>
                  <a:pt x="3381" y="185"/>
                </a:lnTo>
                <a:lnTo>
                  <a:pt x="3346" y="157"/>
                </a:lnTo>
                <a:lnTo>
                  <a:pt x="3309" y="131"/>
                </a:lnTo>
                <a:lnTo>
                  <a:pt x="3273" y="107"/>
                </a:lnTo>
                <a:lnTo>
                  <a:pt x="3234" y="85"/>
                </a:lnTo>
                <a:lnTo>
                  <a:pt x="3214" y="76"/>
                </a:lnTo>
                <a:lnTo>
                  <a:pt x="3194" y="66"/>
                </a:lnTo>
                <a:lnTo>
                  <a:pt x="3174" y="57"/>
                </a:lnTo>
                <a:lnTo>
                  <a:pt x="3153" y="49"/>
                </a:lnTo>
                <a:lnTo>
                  <a:pt x="3132" y="41"/>
                </a:lnTo>
                <a:lnTo>
                  <a:pt x="3111" y="35"/>
                </a:lnTo>
                <a:lnTo>
                  <a:pt x="3089" y="28"/>
                </a:lnTo>
                <a:lnTo>
                  <a:pt x="3067" y="23"/>
                </a:lnTo>
                <a:lnTo>
                  <a:pt x="3046" y="17"/>
                </a:lnTo>
                <a:lnTo>
                  <a:pt x="3023" y="13"/>
                </a:lnTo>
                <a:lnTo>
                  <a:pt x="2999" y="10"/>
                </a:lnTo>
                <a:lnTo>
                  <a:pt x="2977" y="6"/>
                </a:lnTo>
                <a:lnTo>
                  <a:pt x="2953" y="3"/>
                </a:lnTo>
                <a:lnTo>
                  <a:pt x="2929" y="2"/>
                </a:lnTo>
                <a:lnTo>
                  <a:pt x="2904" y="1"/>
                </a:lnTo>
                <a:lnTo>
                  <a:pt x="2881" y="0"/>
                </a:lnTo>
                <a:lnTo>
                  <a:pt x="2881" y="0"/>
                </a:lnTo>
                <a:lnTo>
                  <a:pt x="2856" y="1"/>
                </a:lnTo>
                <a:lnTo>
                  <a:pt x="2831" y="2"/>
                </a:lnTo>
                <a:lnTo>
                  <a:pt x="2807" y="3"/>
                </a:lnTo>
                <a:lnTo>
                  <a:pt x="2783" y="6"/>
                </a:lnTo>
                <a:lnTo>
                  <a:pt x="2761" y="10"/>
                </a:lnTo>
                <a:lnTo>
                  <a:pt x="2738" y="13"/>
                </a:lnTo>
                <a:lnTo>
                  <a:pt x="2715" y="17"/>
                </a:lnTo>
                <a:lnTo>
                  <a:pt x="2693" y="23"/>
                </a:lnTo>
                <a:lnTo>
                  <a:pt x="2671" y="28"/>
                </a:lnTo>
                <a:lnTo>
                  <a:pt x="2649" y="35"/>
                </a:lnTo>
                <a:lnTo>
                  <a:pt x="2628" y="41"/>
                </a:lnTo>
                <a:lnTo>
                  <a:pt x="2607" y="49"/>
                </a:lnTo>
                <a:lnTo>
                  <a:pt x="2587" y="57"/>
                </a:lnTo>
                <a:lnTo>
                  <a:pt x="2566" y="66"/>
                </a:lnTo>
                <a:lnTo>
                  <a:pt x="2546" y="76"/>
                </a:lnTo>
                <a:lnTo>
                  <a:pt x="2526" y="85"/>
                </a:lnTo>
                <a:lnTo>
                  <a:pt x="2487" y="107"/>
                </a:lnTo>
                <a:lnTo>
                  <a:pt x="2451" y="131"/>
                </a:lnTo>
                <a:lnTo>
                  <a:pt x="2414" y="157"/>
                </a:lnTo>
                <a:lnTo>
                  <a:pt x="2379" y="185"/>
                </a:lnTo>
                <a:lnTo>
                  <a:pt x="2345" y="215"/>
                </a:lnTo>
                <a:lnTo>
                  <a:pt x="2312" y="246"/>
                </a:lnTo>
                <a:lnTo>
                  <a:pt x="2280" y="281"/>
                </a:lnTo>
                <a:lnTo>
                  <a:pt x="2250" y="317"/>
                </a:lnTo>
                <a:lnTo>
                  <a:pt x="2219" y="353"/>
                </a:lnTo>
                <a:lnTo>
                  <a:pt x="2190" y="392"/>
                </a:lnTo>
                <a:lnTo>
                  <a:pt x="2162" y="433"/>
                </a:lnTo>
                <a:lnTo>
                  <a:pt x="2135" y="475"/>
                </a:lnTo>
                <a:lnTo>
                  <a:pt x="2109" y="519"/>
                </a:lnTo>
                <a:lnTo>
                  <a:pt x="2083" y="564"/>
                </a:lnTo>
                <a:lnTo>
                  <a:pt x="2059" y="610"/>
                </a:lnTo>
                <a:lnTo>
                  <a:pt x="2035" y="658"/>
                </a:lnTo>
                <a:lnTo>
                  <a:pt x="2012" y="707"/>
                </a:lnTo>
                <a:lnTo>
                  <a:pt x="1989" y="756"/>
                </a:lnTo>
                <a:lnTo>
                  <a:pt x="1968" y="807"/>
                </a:lnTo>
                <a:lnTo>
                  <a:pt x="1947" y="859"/>
                </a:lnTo>
                <a:lnTo>
                  <a:pt x="1926" y="912"/>
                </a:lnTo>
                <a:lnTo>
                  <a:pt x="1906" y="965"/>
                </a:lnTo>
                <a:lnTo>
                  <a:pt x="1888" y="1019"/>
                </a:lnTo>
                <a:lnTo>
                  <a:pt x="1868" y="1074"/>
                </a:lnTo>
                <a:lnTo>
                  <a:pt x="1850" y="1130"/>
                </a:lnTo>
                <a:lnTo>
                  <a:pt x="1832" y="1186"/>
                </a:lnTo>
                <a:lnTo>
                  <a:pt x="1799" y="1300"/>
                </a:lnTo>
                <a:lnTo>
                  <a:pt x="1767" y="1414"/>
                </a:lnTo>
                <a:lnTo>
                  <a:pt x="1735" y="1530"/>
                </a:lnTo>
                <a:lnTo>
                  <a:pt x="1706" y="1646"/>
                </a:lnTo>
                <a:lnTo>
                  <a:pt x="1677" y="1762"/>
                </a:lnTo>
                <a:lnTo>
                  <a:pt x="1621" y="1990"/>
                </a:lnTo>
                <a:lnTo>
                  <a:pt x="1594" y="2101"/>
                </a:lnTo>
                <a:lnTo>
                  <a:pt x="1567" y="2210"/>
                </a:lnTo>
                <a:lnTo>
                  <a:pt x="1539" y="2316"/>
                </a:lnTo>
                <a:lnTo>
                  <a:pt x="1511" y="2419"/>
                </a:lnTo>
                <a:lnTo>
                  <a:pt x="1482" y="2517"/>
                </a:lnTo>
                <a:lnTo>
                  <a:pt x="1453" y="2610"/>
                </a:lnTo>
                <a:lnTo>
                  <a:pt x="1438" y="2656"/>
                </a:lnTo>
                <a:lnTo>
                  <a:pt x="1422" y="2699"/>
                </a:lnTo>
                <a:lnTo>
                  <a:pt x="1407" y="2741"/>
                </a:lnTo>
                <a:lnTo>
                  <a:pt x="1391" y="2781"/>
                </a:lnTo>
                <a:lnTo>
                  <a:pt x="1391" y="2781"/>
                </a:lnTo>
                <a:lnTo>
                  <a:pt x="1373" y="2820"/>
                </a:lnTo>
                <a:lnTo>
                  <a:pt x="1356" y="2858"/>
                </a:lnTo>
                <a:lnTo>
                  <a:pt x="1338" y="2893"/>
                </a:lnTo>
                <a:lnTo>
                  <a:pt x="1318" y="2929"/>
                </a:lnTo>
                <a:lnTo>
                  <a:pt x="1298" y="2962"/>
                </a:lnTo>
                <a:lnTo>
                  <a:pt x="1276" y="2996"/>
                </a:lnTo>
                <a:lnTo>
                  <a:pt x="1253" y="3027"/>
                </a:lnTo>
                <a:lnTo>
                  <a:pt x="1231" y="3057"/>
                </a:lnTo>
                <a:lnTo>
                  <a:pt x="1208" y="3087"/>
                </a:lnTo>
                <a:lnTo>
                  <a:pt x="1183" y="3115"/>
                </a:lnTo>
                <a:lnTo>
                  <a:pt x="1158" y="3142"/>
                </a:lnTo>
                <a:lnTo>
                  <a:pt x="1133" y="3168"/>
                </a:lnTo>
                <a:lnTo>
                  <a:pt x="1107" y="3192"/>
                </a:lnTo>
                <a:lnTo>
                  <a:pt x="1080" y="3216"/>
                </a:lnTo>
                <a:lnTo>
                  <a:pt x="1055" y="3239"/>
                </a:lnTo>
                <a:lnTo>
                  <a:pt x="1026" y="3261"/>
                </a:lnTo>
                <a:lnTo>
                  <a:pt x="999" y="3282"/>
                </a:lnTo>
                <a:lnTo>
                  <a:pt x="971" y="3302"/>
                </a:lnTo>
                <a:lnTo>
                  <a:pt x="942" y="3321"/>
                </a:lnTo>
                <a:lnTo>
                  <a:pt x="914" y="3339"/>
                </a:lnTo>
                <a:lnTo>
                  <a:pt x="885" y="3357"/>
                </a:lnTo>
                <a:lnTo>
                  <a:pt x="857" y="3373"/>
                </a:lnTo>
                <a:lnTo>
                  <a:pt x="828" y="3388"/>
                </a:lnTo>
                <a:lnTo>
                  <a:pt x="798" y="3403"/>
                </a:lnTo>
                <a:lnTo>
                  <a:pt x="768" y="3417"/>
                </a:lnTo>
                <a:lnTo>
                  <a:pt x="739" y="3430"/>
                </a:lnTo>
                <a:lnTo>
                  <a:pt x="710" y="3443"/>
                </a:lnTo>
                <a:lnTo>
                  <a:pt x="681" y="3454"/>
                </a:lnTo>
                <a:lnTo>
                  <a:pt x="622" y="3476"/>
                </a:lnTo>
                <a:lnTo>
                  <a:pt x="565" y="3494"/>
                </a:lnTo>
                <a:lnTo>
                  <a:pt x="509" y="3511"/>
                </a:lnTo>
                <a:lnTo>
                  <a:pt x="454" y="3524"/>
                </a:lnTo>
                <a:lnTo>
                  <a:pt x="400" y="3536"/>
                </a:lnTo>
                <a:lnTo>
                  <a:pt x="349" y="3546"/>
                </a:lnTo>
                <a:lnTo>
                  <a:pt x="299" y="3554"/>
                </a:lnTo>
                <a:lnTo>
                  <a:pt x="253" y="3561"/>
                </a:lnTo>
                <a:lnTo>
                  <a:pt x="210" y="3566"/>
                </a:lnTo>
                <a:lnTo>
                  <a:pt x="169" y="3570"/>
                </a:lnTo>
                <a:lnTo>
                  <a:pt x="132" y="3573"/>
                </a:lnTo>
                <a:lnTo>
                  <a:pt x="98" y="3574"/>
                </a:lnTo>
                <a:lnTo>
                  <a:pt x="45" y="3576"/>
                </a:lnTo>
                <a:lnTo>
                  <a:pt x="12" y="3575"/>
                </a:lnTo>
                <a:lnTo>
                  <a:pt x="0" y="3575"/>
                </a:lnTo>
                <a:lnTo>
                  <a:pt x="5760" y="35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 sz="101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16"/>
          <p:cNvSpPr txBox="1"/>
          <p:nvPr>
            <p:custDataLst>
              <p:tags r:id="rId6"/>
            </p:custDataLst>
          </p:nvPr>
        </p:nvSpPr>
        <p:spPr bwMode="auto">
          <a:xfrm>
            <a:off x="4381596" y="1880343"/>
            <a:ext cx="321002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ko-KR" sz="180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50%</a:t>
            </a:r>
            <a:endParaRPr lang="en-US" altLang="ko-KR" sz="180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1" name="15"/>
          <p:cNvSpPr/>
          <p:nvPr>
            <p:custDataLst>
              <p:tags r:id="rId7"/>
            </p:custDataLst>
          </p:nvPr>
        </p:nvSpPr>
        <p:spPr bwMode="auto">
          <a:xfrm>
            <a:off x="4992950" y="1508503"/>
            <a:ext cx="1917213" cy="1703687"/>
          </a:xfrm>
          <a:custGeom>
            <a:avLst/>
            <a:gdLst>
              <a:gd name="T0" fmla="*/ 5715 w 5760"/>
              <a:gd name="T1" fmla="*/ 3576 h 3576"/>
              <a:gd name="T2" fmla="*/ 5551 w 5760"/>
              <a:gd name="T3" fmla="*/ 3566 h 3576"/>
              <a:gd name="T4" fmla="*/ 5360 w 5760"/>
              <a:gd name="T5" fmla="*/ 3536 h 3576"/>
              <a:gd name="T6" fmla="*/ 5138 w 5760"/>
              <a:gd name="T7" fmla="*/ 3476 h 3576"/>
              <a:gd name="T8" fmla="*/ 4992 w 5760"/>
              <a:gd name="T9" fmla="*/ 3417 h 3576"/>
              <a:gd name="T10" fmla="*/ 4875 w 5760"/>
              <a:gd name="T11" fmla="*/ 3357 h 3576"/>
              <a:gd name="T12" fmla="*/ 4762 w 5760"/>
              <a:gd name="T13" fmla="*/ 3282 h 3576"/>
              <a:gd name="T14" fmla="*/ 4653 w 5760"/>
              <a:gd name="T15" fmla="*/ 3192 h 3576"/>
              <a:gd name="T16" fmla="*/ 4553 w 5760"/>
              <a:gd name="T17" fmla="*/ 3087 h 3576"/>
              <a:gd name="T18" fmla="*/ 4463 w 5760"/>
              <a:gd name="T19" fmla="*/ 2962 h 3576"/>
              <a:gd name="T20" fmla="*/ 4387 w 5760"/>
              <a:gd name="T21" fmla="*/ 2820 h 3576"/>
              <a:gd name="T22" fmla="*/ 4338 w 5760"/>
              <a:gd name="T23" fmla="*/ 2699 h 3576"/>
              <a:gd name="T24" fmla="*/ 4249 w 5760"/>
              <a:gd name="T25" fmla="*/ 2419 h 3576"/>
              <a:gd name="T26" fmla="*/ 4139 w 5760"/>
              <a:gd name="T27" fmla="*/ 1990 h 3576"/>
              <a:gd name="T28" fmla="*/ 3995 w 5760"/>
              <a:gd name="T29" fmla="*/ 1414 h 3576"/>
              <a:gd name="T30" fmla="*/ 3892 w 5760"/>
              <a:gd name="T31" fmla="*/ 1074 h 3576"/>
              <a:gd name="T32" fmla="*/ 3814 w 5760"/>
              <a:gd name="T33" fmla="*/ 859 h 3576"/>
              <a:gd name="T34" fmla="*/ 3725 w 5760"/>
              <a:gd name="T35" fmla="*/ 658 h 3576"/>
              <a:gd name="T36" fmla="*/ 3625 w 5760"/>
              <a:gd name="T37" fmla="*/ 475 h 3576"/>
              <a:gd name="T38" fmla="*/ 3510 w 5760"/>
              <a:gd name="T39" fmla="*/ 317 h 3576"/>
              <a:gd name="T40" fmla="*/ 3381 w 5760"/>
              <a:gd name="T41" fmla="*/ 185 h 3576"/>
              <a:gd name="T42" fmla="*/ 3234 w 5760"/>
              <a:gd name="T43" fmla="*/ 85 h 3576"/>
              <a:gd name="T44" fmla="*/ 3153 w 5760"/>
              <a:gd name="T45" fmla="*/ 49 h 3576"/>
              <a:gd name="T46" fmla="*/ 3067 w 5760"/>
              <a:gd name="T47" fmla="*/ 23 h 3576"/>
              <a:gd name="T48" fmla="*/ 2977 w 5760"/>
              <a:gd name="T49" fmla="*/ 6 h 3576"/>
              <a:gd name="T50" fmla="*/ 2881 w 5760"/>
              <a:gd name="T51" fmla="*/ 0 h 3576"/>
              <a:gd name="T52" fmla="*/ 2807 w 5760"/>
              <a:gd name="T53" fmla="*/ 3 h 3576"/>
              <a:gd name="T54" fmla="*/ 2715 w 5760"/>
              <a:gd name="T55" fmla="*/ 17 h 3576"/>
              <a:gd name="T56" fmla="*/ 2628 w 5760"/>
              <a:gd name="T57" fmla="*/ 41 h 3576"/>
              <a:gd name="T58" fmla="*/ 2546 w 5760"/>
              <a:gd name="T59" fmla="*/ 76 h 3576"/>
              <a:gd name="T60" fmla="*/ 2414 w 5760"/>
              <a:gd name="T61" fmla="*/ 157 h 3576"/>
              <a:gd name="T62" fmla="*/ 2280 w 5760"/>
              <a:gd name="T63" fmla="*/ 281 h 3576"/>
              <a:gd name="T64" fmla="*/ 2162 w 5760"/>
              <a:gd name="T65" fmla="*/ 433 h 3576"/>
              <a:gd name="T66" fmla="*/ 2059 w 5760"/>
              <a:gd name="T67" fmla="*/ 610 h 3576"/>
              <a:gd name="T68" fmla="*/ 1968 w 5760"/>
              <a:gd name="T69" fmla="*/ 807 h 3576"/>
              <a:gd name="T70" fmla="*/ 1888 w 5760"/>
              <a:gd name="T71" fmla="*/ 1019 h 3576"/>
              <a:gd name="T72" fmla="*/ 1799 w 5760"/>
              <a:gd name="T73" fmla="*/ 1300 h 3576"/>
              <a:gd name="T74" fmla="*/ 1677 w 5760"/>
              <a:gd name="T75" fmla="*/ 1762 h 3576"/>
              <a:gd name="T76" fmla="*/ 1539 w 5760"/>
              <a:gd name="T77" fmla="*/ 2316 h 3576"/>
              <a:gd name="T78" fmla="*/ 1438 w 5760"/>
              <a:gd name="T79" fmla="*/ 2656 h 3576"/>
              <a:gd name="T80" fmla="*/ 1391 w 5760"/>
              <a:gd name="T81" fmla="*/ 2781 h 3576"/>
              <a:gd name="T82" fmla="*/ 1318 w 5760"/>
              <a:gd name="T83" fmla="*/ 2929 h 3576"/>
              <a:gd name="T84" fmla="*/ 1231 w 5760"/>
              <a:gd name="T85" fmla="*/ 3057 h 3576"/>
              <a:gd name="T86" fmla="*/ 1133 w 5760"/>
              <a:gd name="T87" fmla="*/ 3168 h 3576"/>
              <a:gd name="T88" fmla="*/ 1026 w 5760"/>
              <a:gd name="T89" fmla="*/ 3261 h 3576"/>
              <a:gd name="T90" fmla="*/ 914 w 5760"/>
              <a:gd name="T91" fmla="*/ 3339 h 3576"/>
              <a:gd name="T92" fmla="*/ 798 w 5760"/>
              <a:gd name="T93" fmla="*/ 3403 h 3576"/>
              <a:gd name="T94" fmla="*/ 681 w 5760"/>
              <a:gd name="T95" fmla="*/ 3454 h 3576"/>
              <a:gd name="T96" fmla="*/ 454 w 5760"/>
              <a:gd name="T97" fmla="*/ 3524 h 3576"/>
              <a:gd name="T98" fmla="*/ 253 w 5760"/>
              <a:gd name="T99" fmla="*/ 3561 h 3576"/>
              <a:gd name="T100" fmla="*/ 98 w 5760"/>
              <a:gd name="T101" fmla="*/ 3574 h 3576"/>
              <a:gd name="T102" fmla="*/ 5760 w 5760"/>
              <a:gd name="T103" fmla="*/ 3575 h 3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3576">
                <a:moveTo>
                  <a:pt x="5760" y="3575"/>
                </a:moveTo>
                <a:lnTo>
                  <a:pt x="5760" y="3575"/>
                </a:lnTo>
                <a:lnTo>
                  <a:pt x="5748" y="3575"/>
                </a:lnTo>
                <a:lnTo>
                  <a:pt x="5715" y="3576"/>
                </a:lnTo>
                <a:lnTo>
                  <a:pt x="5662" y="3574"/>
                </a:lnTo>
                <a:lnTo>
                  <a:pt x="5628" y="3573"/>
                </a:lnTo>
                <a:lnTo>
                  <a:pt x="5591" y="3570"/>
                </a:lnTo>
                <a:lnTo>
                  <a:pt x="5551" y="3566"/>
                </a:lnTo>
                <a:lnTo>
                  <a:pt x="5507" y="3561"/>
                </a:lnTo>
                <a:lnTo>
                  <a:pt x="5461" y="3554"/>
                </a:lnTo>
                <a:lnTo>
                  <a:pt x="5412" y="3546"/>
                </a:lnTo>
                <a:lnTo>
                  <a:pt x="5360" y="3536"/>
                </a:lnTo>
                <a:lnTo>
                  <a:pt x="5306" y="3524"/>
                </a:lnTo>
                <a:lnTo>
                  <a:pt x="5251" y="3511"/>
                </a:lnTo>
                <a:lnTo>
                  <a:pt x="5195" y="3494"/>
                </a:lnTo>
                <a:lnTo>
                  <a:pt x="5138" y="3476"/>
                </a:lnTo>
                <a:lnTo>
                  <a:pt x="5079" y="3454"/>
                </a:lnTo>
                <a:lnTo>
                  <a:pt x="5050" y="3443"/>
                </a:lnTo>
                <a:lnTo>
                  <a:pt x="5021" y="3430"/>
                </a:lnTo>
                <a:lnTo>
                  <a:pt x="4992" y="3417"/>
                </a:lnTo>
                <a:lnTo>
                  <a:pt x="4963" y="3403"/>
                </a:lnTo>
                <a:lnTo>
                  <a:pt x="4933" y="3388"/>
                </a:lnTo>
                <a:lnTo>
                  <a:pt x="4904" y="3373"/>
                </a:lnTo>
                <a:lnTo>
                  <a:pt x="4875" y="3357"/>
                </a:lnTo>
                <a:lnTo>
                  <a:pt x="4846" y="3339"/>
                </a:lnTo>
                <a:lnTo>
                  <a:pt x="4818" y="3321"/>
                </a:lnTo>
                <a:lnTo>
                  <a:pt x="4790" y="3302"/>
                </a:lnTo>
                <a:lnTo>
                  <a:pt x="4762" y="3282"/>
                </a:lnTo>
                <a:lnTo>
                  <a:pt x="4734" y="3261"/>
                </a:lnTo>
                <a:lnTo>
                  <a:pt x="4707" y="3239"/>
                </a:lnTo>
                <a:lnTo>
                  <a:pt x="4680" y="3216"/>
                </a:lnTo>
                <a:lnTo>
                  <a:pt x="4653" y="3192"/>
                </a:lnTo>
                <a:lnTo>
                  <a:pt x="4627" y="3168"/>
                </a:lnTo>
                <a:lnTo>
                  <a:pt x="4602" y="3142"/>
                </a:lnTo>
                <a:lnTo>
                  <a:pt x="4577" y="3115"/>
                </a:lnTo>
                <a:lnTo>
                  <a:pt x="4553" y="3087"/>
                </a:lnTo>
                <a:lnTo>
                  <a:pt x="4529" y="3057"/>
                </a:lnTo>
                <a:lnTo>
                  <a:pt x="4507" y="3027"/>
                </a:lnTo>
                <a:lnTo>
                  <a:pt x="4484" y="2996"/>
                </a:lnTo>
                <a:lnTo>
                  <a:pt x="4463" y="2962"/>
                </a:lnTo>
                <a:lnTo>
                  <a:pt x="4443" y="2929"/>
                </a:lnTo>
                <a:lnTo>
                  <a:pt x="4423" y="2893"/>
                </a:lnTo>
                <a:lnTo>
                  <a:pt x="4404" y="2858"/>
                </a:lnTo>
                <a:lnTo>
                  <a:pt x="4387" y="2820"/>
                </a:lnTo>
                <a:lnTo>
                  <a:pt x="4369" y="2781"/>
                </a:lnTo>
                <a:lnTo>
                  <a:pt x="4369" y="2781"/>
                </a:lnTo>
                <a:lnTo>
                  <a:pt x="4353" y="2741"/>
                </a:lnTo>
                <a:lnTo>
                  <a:pt x="4338" y="2699"/>
                </a:lnTo>
                <a:lnTo>
                  <a:pt x="4322" y="2656"/>
                </a:lnTo>
                <a:lnTo>
                  <a:pt x="4308" y="2610"/>
                </a:lnTo>
                <a:lnTo>
                  <a:pt x="4278" y="2517"/>
                </a:lnTo>
                <a:lnTo>
                  <a:pt x="4249" y="2419"/>
                </a:lnTo>
                <a:lnTo>
                  <a:pt x="4221" y="2316"/>
                </a:lnTo>
                <a:lnTo>
                  <a:pt x="4194" y="2210"/>
                </a:lnTo>
                <a:lnTo>
                  <a:pt x="4166" y="2101"/>
                </a:lnTo>
                <a:lnTo>
                  <a:pt x="4139" y="1990"/>
                </a:lnTo>
                <a:lnTo>
                  <a:pt x="4083" y="1762"/>
                </a:lnTo>
                <a:lnTo>
                  <a:pt x="4055" y="1646"/>
                </a:lnTo>
                <a:lnTo>
                  <a:pt x="4025" y="1530"/>
                </a:lnTo>
                <a:lnTo>
                  <a:pt x="3995" y="1414"/>
                </a:lnTo>
                <a:lnTo>
                  <a:pt x="3962" y="1300"/>
                </a:lnTo>
                <a:lnTo>
                  <a:pt x="3928" y="1186"/>
                </a:lnTo>
                <a:lnTo>
                  <a:pt x="3910" y="1130"/>
                </a:lnTo>
                <a:lnTo>
                  <a:pt x="3892" y="1074"/>
                </a:lnTo>
                <a:lnTo>
                  <a:pt x="3873" y="1019"/>
                </a:lnTo>
                <a:lnTo>
                  <a:pt x="3854" y="965"/>
                </a:lnTo>
                <a:lnTo>
                  <a:pt x="3834" y="912"/>
                </a:lnTo>
                <a:lnTo>
                  <a:pt x="3814" y="859"/>
                </a:lnTo>
                <a:lnTo>
                  <a:pt x="3792" y="807"/>
                </a:lnTo>
                <a:lnTo>
                  <a:pt x="3771" y="756"/>
                </a:lnTo>
                <a:lnTo>
                  <a:pt x="3748" y="707"/>
                </a:lnTo>
                <a:lnTo>
                  <a:pt x="3725" y="658"/>
                </a:lnTo>
                <a:lnTo>
                  <a:pt x="3702" y="610"/>
                </a:lnTo>
                <a:lnTo>
                  <a:pt x="3677" y="564"/>
                </a:lnTo>
                <a:lnTo>
                  <a:pt x="3651" y="519"/>
                </a:lnTo>
                <a:lnTo>
                  <a:pt x="3625" y="475"/>
                </a:lnTo>
                <a:lnTo>
                  <a:pt x="3598" y="433"/>
                </a:lnTo>
                <a:lnTo>
                  <a:pt x="3570" y="392"/>
                </a:lnTo>
                <a:lnTo>
                  <a:pt x="3541" y="353"/>
                </a:lnTo>
                <a:lnTo>
                  <a:pt x="3510" y="317"/>
                </a:lnTo>
                <a:lnTo>
                  <a:pt x="3480" y="281"/>
                </a:lnTo>
                <a:lnTo>
                  <a:pt x="3448" y="246"/>
                </a:lnTo>
                <a:lnTo>
                  <a:pt x="3415" y="215"/>
                </a:lnTo>
                <a:lnTo>
                  <a:pt x="3381" y="185"/>
                </a:lnTo>
                <a:lnTo>
                  <a:pt x="3346" y="157"/>
                </a:lnTo>
                <a:lnTo>
                  <a:pt x="3309" y="131"/>
                </a:lnTo>
                <a:lnTo>
                  <a:pt x="3273" y="107"/>
                </a:lnTo>
                <a:lnTo>
                  <a:pt x="3234" y="85"/>
                </a:lnTo>
                <a:lnTo>
                  <a:pt x="3214" y="76"/>
                </a:lnTo>
                <a:lnTo>
                  <a:pt x="3194" y="66"/>
                </a:lnTo>
                <a:lnTo>
                  <a:pt x="3174" y="57"/>
                </a:lnTo>
                <a:lnTo>
                  <a:pt x="3153" y="49"/>
                </a:lnTo>
                <a:lnTo>
                  <a:pt x="3132" y="41"/>
                </a:lnTo>
                <a:lnTo>
                  <a:pt x="3111" y="35"/>
                </a:lnTo>
                <a:lnTo>
                  <a:pt x="3089" y="28"/>
                </a:lnTo>
                <a:lnTo>
                  <a:pt x="3067" y="23"/>
                </a:lnTo>
                <a:lnTo>
                  <a:pt x="3046" y="17"/>
                </a:lnTo>
                <a:lnTo>
                  <a:pt x="3023" y="13"/>
                </a:lnTo>
                <a:lnTo>
                  <a:pt x="2999" y="10"/>
                </a:lnTo>
                <a:lnTo>
                  <a:pt x="2977" y="6"/>
                </a:lnTo>
                <a:lnTo>
                  <a:pt x="2953" y="3"/>
                </a:lnTo>
                <a:lnTo>
                  <a:pt x="2929" y="2"/>
                </a:lnTo>
                <a:lnTo>
                  <a:pt x="2904" y="1"/>
                </a:lnTo>
                <a:lnTo>
                  <a:pt x="2881" y="0"/>
                </a:lnTo>
                <a:lnTo>
                  <a:pt x="2881" y="0"/>
                </a:lnTo>
                <a:lnTo>
                  <a:pt x="2856" y="1"/>
                </a:lnTo>
                <a:lnTo>
                  <a:pt x="2831" y="2"/>
                </a:lnTo>
                <a:lnTo>
                  <a:pt x="2807" y="3"/>
                </a:lnTo>
                <a:lnTo>
                  <a:pt x="2783" y="6"/>
                </a:lnTo>
                <a:lnTo>
                  <a:pt x="2761" y="10"/>
                </a:lnTo>
                <a:lnTo>
                  <a:pt x="2738" y="13"/>
                </a:lnTo>
                <a:lnTo>
                  <a:pt x="2715" y="17"/>
                </a:lnTo>
                <a:lnTo>
                  <a:pt x="2693" y="23"/>
                </a:lnTo>
                <a:lnTo>
                  <a:pt x="2671" y="28"/>
                </a:lnTo>
                <a:lnTo>
                  <a:pt x="2649" y="35"/>
                </a:lnTo>
                <a:lnTo>
                  <a:pt x="2628" y="41"/>
                </a:lnTo>
                <a:lnTo>
                  <a:pt x="2607" y="49"/>
                </a:lnTo>
                <a:lnTo>
                  <a:pt x="2587" y="57"/>
                </a:lnTo>
                <a:lnTo>
                  <a:pt x="2566" y="66"/>
                </a:lnTo>
                <a:lnTo>
                  <a:pt x="2546" y="76"/>
                </a:lnTo>
                <a:lnTo>
                  <a:pt x="2526" y="85"/>
                </a:lnTo>
                <a:lnTo>
                  <a:pt x="2487" y="107"/>
                </a:lnTo>
                <a:lnTo>
                  <a:pt x="2451" y="131"/>
                </a:lnTo>
                <a:lnTo>
                  <a:pt x="2414" y="157"/>
                </a:lnTo>
                <a:lnTo>
                  <a:pt x="2379" y="185"/>
                </a:lnTo>
                <a:lnTo>
                  <a:pt x="2345" y="215"/>
                </a:lnTo>
                <a:lnTo>
                  <a:pt x="2312" y="246"/>
                </a:lnTo>
                <a:lnTo>
                  <a:pt x="2280" y="281"/>
                </a:lnTo>
                <a:lnTo>
                  <a:pt x="2250" y="317"/>
                </a:lnTo>
                <a:lnTo>
                  <a:pt x="2219" y="353"/>
                </a:lnTo>
                <a:lnTo>
                  <a:pt x="2190" y="392"/>
                </a:lnTo>
                <a:lnTo>
                  <a:pt x="2162" y="433"/>
                </a:lnTo>
                <a:lnTo>
                  <a:pt x="2135" y="475"/>
                </a:lnTo>
                <a:lnTo>
                  <a:pt x="2109" y="519"/>
                </a:lnTo>
                <a:lnTo>
                  <a:pt x="2083" y="564"/>
                </a:lnTo>
                <a:lnTo>
                  <a:pt x="2059" y="610"/>
                </a:lnTo>
                <a:lnTo>
                  <a:pt x="2035" y="658"/>
                </a:lnTo>
                <a:lnTo>
                  <a:pt x="2012" y="707"/>
                </a:lnTo>
                <a:lnTo>
                  <a:pt x="1989" y="756"/>
                </a:lnTo>
                <a:lnTo>
                  <a:pt x="1968" y="807"/>
                </a:lnTo>
                <a:lnTo>
                  <a:pt x="1947" y="859"/>
                </a:lnTo>
                <a:lnTo>
                  <a:pt x="1926" y="912"/>
                </a:lnTo>
                <a:lnTo>
                  <a:pt x="1906" y="965"/>
                </a:lnTo>
                <a:lnTo>
                  <a:pt x="1888" y="1019"/>
                </a:lnTo>
                <a:lnTo>
                  <a:pt x="1868" y="1074"/>
                </a:lnTo>
                <a:lnTo>
                  <a:pt x="1850" y="1130"/>
                </a:lnTo>
                <a:lnTo>
                  <a:pt x="1832" y="1186"/>
                </a:lnTo>
                <a:lnTo>
                  <a:pt x="1799" y="1300"/>
                </a:lnTo>
                <a:lnTo>
                  <a:pt x="1767" y="1414"/>
                </a:lnTo>
                <a:lnTo>
                  <a:pt x="1735" y="1530"/>
                </a:lnTo>
                <a:lnTo>
                  <a:pt x="1706" y="1646"/>
                </a:lnTo>
                <a:lnTo>
                  <a:pt x="1677" y="1762"/>
                </a:lnTo>
                <a:lnTo>
                  <a:pt x="1621" y="1990"/>
                </a:lnTo>
                <a:lnTo>
                  <a:pt x="1594" y="2101"/>
                </a:lnTo>
                <a:lnTo>
                  <a:pt x="1567" y="2210"/>
                </a:lnTo>
                <a:lnTo>
                  <a:pt x="1539" y="2316"/>
                </a:lnTo>
                <a:lnTo>
                  <a:pt x="1511" y="2419"/>
                </a:lnTo>
                <a:lnTo>
                  <a:pt x="1482" y="2517"/>
                </a:lnTo>
                <a:lnTo>
                  <a:pt x="1453" y="2610"/>
                </a:lnTo>
                <a:lnTo>
                  <a:pt x="1438" y="2656"/>
                </a:lnTo>
                <a:lnTo>
                  <a:pt x="1422" y="2699"/>
                </a:lnTo>
                <a:lnTo>
                  <a:pt x="1407" y="2741"/>
                </a:lnTo>
                <a:lnTo>
                  <a:pt x="1391" y="2781"/>
                </a:lnTo>
                <a:lnTo>
                  <a:pt x="1391" y="2781"/>
                </a:lnTo>
                <a:lnTo>
                  <a:pt x="1373" y="2820"/>
                </a:lnTo>
                <a:lnTo>
                  <a:pt x="1356" y="2858"/>
                </a:lnTo>
                <a:lnTo>
                  <a:pt x="1338" y="2893"/>
                </a:lnTo>
                <a:lnTo>
                  <a:pt x="1318" y="2929"/>
                </a:lnTo>
                <a:lnTo>
                  <a:pt x="1298" y="2962"/>
                </a:lnTo>
                <a:lnTo>
                  <a:pt x="1276" y="2996"/>
                </a:lnTo>
                <a:lnTo>
                  <a:pt x="1253" y="3027"/>
                </a:lnTo>
                <a:lnTo>
                  <a:pt x="1231" y="3057"/>
                </a:lnTo>
                <a:lnTo>
                  <a:pt x="1208" y="3087"/>
                </a:lnTo>
                <a:lnTo>
                  <a:pt x="1183" y="3115"/>
                </a:lnTo>
                <a:lnTo>
                  <a:pt x="1158" y="3142"/>
                </a:lnTo>
                <a:lnTo>
                  <a:pt x="1133" y="3168"/>
                </a:lnTo>
                <a:lnTo>
                  <a:pt x="1107" y="3192"/>
                </a:lnTo>
                <a:lnTo>
                  <a:pt x="1080" y="3216"/>
                </a:lnTo>
                <a:lnTo>
                  <a:pt x="1055" y="3239"/>
                </a:lnTo>
                <a:lnTo>
                  <a:pt x="1026" y="3261"/>
                </a:lnTo>
                <a:lnTo>
                  <a:pt x="999" y="3282"/>
                </a:lnTo>
                <a:lnTo>
                  <a:pt x="971" y="3302"/>
                </a:lnTo>
                <a:lnTo>
                  <a:pt x="942" y="3321"/>
                </a:lnTo>
                <a:lnTo>
                  <a:pt x="914" y="3339"/>
                </a:lnTo>
                <a:lnTo>
                  <a:pt x="885" y="3357"/>
                </a:lnTo>
                <a:lnTo>
                  <a:pt x="857" y="3373"/>
                </a:lnTo>
                <a:lnTo>
                  <a:pt x="828" y="3388"/>
                </a:lnTo>
                <a:lnTo>
                  <a:pt x="798" y="3403"/>
                </a:lnTo>
                <a:lnTo>
                  <a:pt x="768" y="3417"/>
                </a:lnTo>
                <a:lnTo>
                  <a:pt x="739" y="3430"/>
                </a:lnTo>
                <a:lnTo>
                  <a:pt x="710" y="3443"/>
                </a:lnTo>
                <a:lnTo>
                  <a:pt x="681" y="3454"/>
                </a:lnTo>
                <a:lnTo>
                  <a:pt x="622" y="3476"/>
                </a:lnTo>
                <a:lnTo>
                  <a:pt x="565" y="3494"/>
                </a:lnTo>
                <a:lnTo>
                  <a:pt x="509" y="3511"/>
                </a:lnTo>
                <a:lnTo>
                  <a:pt x="454" y="3524"/>
                </a:lnTo>
                <a:lnTo>
                  <a:pt x="400" y="3536"/>
                </a:lnTo>
                <a:lnTo>
                  <a:pt x="349" y="3546"/>
                </a:lnTo>
                <a:lnTo>
                  <a:pt x="299" y="3554"/>
                </a:lnTo>
                <a:lnTo>
                  <a:pt x="253" y="3561"/>
                </a:lnTo>
                <a:lnTo>
                  <a:pt x="210" y="3566"/>
                </a:lnTo>
                <a:lnTo>
                  <a:pt x="169" y="3570"/>
                </a:lnTo>
                <a:lnTo>
                  <a:pt x="132" y="3573"/>
                </a:lnTo>
                <a:lnTo>
                  <a:pt x="98" y="3574"/>
                </a:lnTo>
                <a:lnTo>
                  <a:pt x="45" y="3576"/>
                </a:lnTo>
                <a:lnTo>
                  <a:pt x="12" y="3575"/>
                </a:lnTo>
                <a:lnTo>
                  <a:pt x="0" y="3575"/>
                </a:lnTo>
                <a:lnTo>
                  <a:pt x="5760" y="357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sz="101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14"/>
          <p:cNvSpPr txBox="1"/>
          <p:nvPr>
            <p:custDataLst>
              <p:tags r:id="rId8"/>
            </p:custDataLst>
          </p:nvPr>
        </p:nvSpPr>
        <p:spPr bwMode="auto">
          <a:xfrm>
            <a:off x="5790454" y="1146948"/>
            <a:ext cx="322204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ko-KR" sz="180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90%</a:t>
            </a:r>
            <a:endParaRPr lang="en-US" altLang="ko-KR" sz="180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3" name="13"/>
          <p:cNvSpPr/>
          <p:nvPr>
            <p:custDataLst>
              <p:tags r:id="rId9"/>
            </p:custDataLst>
          </p:nvPr>
        </p:nvSpPr>
        <p:spPr bwMode="auto">
          <a:xfrm>
            <a:off x="6402407" y="1877171"/>
            <a:ext cx="1917213" cy="1335019"/>
          </a:xfrm>
          <a:custGeom>
            <a:avLst/>
            <a:gdLst>
              <a:gd name="T0" fmla="*/ 5715 w 5760"/>
              <a:gd name="T1" fmla="*/ 3576 h 3576"/>
              <a:gd name="T2" fmla="*/ 5551 w 5760"/>
              <a:gd name="T3" fmla="*/ 3566 h 3576"/>
              <a:gd name="T4" fmla="*/ 5360 w 5760"/>
              <a:gd name="T5" fmla="*/ 3536 h 3576"/>
              <a:gd name="T6" fmla="*/ 5138 w 5760"/>
              <a:gd name="T7" fmla="*/ 3476 h 3576"/>
              <a:gd name="T8" fmla="*/ 4992 w 5760"/>
              <a:gd name="T9" fmla="*/ 3417 h 3576"/>
              <a:gd name="T10" fmla="*/ 4875 w 5760"/>
              <a:gd name="T11" fmla="*/ 3357 h 3576"/>
              <a:gd name="T12" fmla="*/ 4762 w 5760"/>
              <a:gd name="T13" fmla="*/ 3282 h 3576"/>
              <a:gd name="T14" fmla="*/ 4653 w 5760"/>
              <a:gd name="T15" fmla="*/ 3192 h 3576"/>
              <a:gd name="T16" fmla="*/ 4553 w 5760"/>
              <a:gd name="T17" fmla="*/ 3087 h 3576"/>
              <a:gd name="T18" fmla="*/ 4463 w 5760"/>
              <a:gd name="T19" fmla="*/ 2962 h 3576"/>
              <a:gd name="T20" fmla="*/ 4387 w 5760"/>
              <a:gd name="T21" fmla="*/ 2820 h 3576"/>
              <a:gd name="T22" fmla="*/ 4338 w 5760"/>
              <a:gd name="T23" fmla="*/ 2699 h 3576"/>
              <a:gd name="T24" fmla="*/ 4249 w 5760"/>
              <a:gd name="T25" fmla="*/ 2419 h 3576"/>
              <a:gd name="T26" fmla="*/ 4139 w 5760"/>
              <a:gd name="T27" fmla="*/ 1990 h 3576"/>
              <a:gd name="T28" fmla="*/ 3995 w 5760"/>
              <a:gd name="T29" fmla="*/ 1414 h 3576"/>
              <a:gd name="T30" fmla="*/ 3892 w 5760"/>
              <a:gd name="T31" fmla="*/ 1074 h 3576"/>
              <a:gd name="T32" fmla="*/ 3814 w 5760"/>
              <a:gd name="T33" fmla="*/ 859 h 3576"/>
              <a:gd name="T34" fmla="*/ 3725 w 5760"/>
              <a:gd name="T35" fmla="*/ 658 h 3576"/>
              <a:gd name="T36" fmla="*/ 3625 w 5760"/>
              <a:gd name="T37" fmla="*/ 475 h 3576"/>
              <a:gd name="T38" fmla="*/ 3510 w 5760"/>
              <a:gd name="T39" fmla="*/ 317 h 3576"/>
              <a:gd name="T40" fmla="*/ 3381 w 5760"/>
              <a:gd name="T41" fmla="*/ 185 h 3576"/>
              <a:gd name="T42" fmla="*/ 3234 w 5760"/>
              <a:gd name="T43" fmla="*/ 85 h 3576"/>
              <a:gd name="T44" fmla="*/ 3153 w 5760"/>
              <a:gd name="T45" fmla="*/ 49 h 3576"/>
              <a:gd name="T46" fmla="*/ 3067 w 5760"/>
              <a:gd name="T47" fmla="*/ 23 h 3576"/>
              <a:gd name="T48" fmla="*/ 2977 w 5760"/>
              <a:gd name="T49" fmla="*/ 6 h 3576"/>
              <a:gd name="T50" fmla="*/ 2881 w 5760"/>
              <a:gd name="T51" fmla="*/ 0 h 3576"/>
              <a:gd name="T52" fmla="*/ 2807 w 5760"/>
              <a:gd name="T53" fmla="*/ 3 h 3576"/>
              <a:gd name="T54" fmla="*/ 2715 w 5760"/>
              <a:gd name="T55" fmla="*/ 17 h 3576"/>
              <a:gd name="T56" fmla="*/ 2628 w 5760"/>
              <a:gd name="T57" fmla="*/ 41 h 3576"/>
              <a:gd name="T58" fmla="*/ 2546 w 5760"/>
              <a:gd name="T59" fmla="*/ 76 h 3576"/>
              <a:gd name="T60" fmla="*/ 2414 w 5760"/>
              <a:gd name="T61" fmla="*/ 157 h 3576"/>
              <a:gd name="T62" fmla="*/ 2280 w 5760"/>
              <a:gd name="T63" fmla="*/ 281 h 3576"/>
              <a:gd name="T64" fmla="*/ 2162 w 5760"/>
              <a:gd name="T65" fmla="*/ 433 h 3576"/>
              <a:gd name="T66" fmla="*/ 2059 w 5760"/>
              <a:gd name="T67" fmla="*/ 610 h 3576"/>
              <a:gd name="T68" fmla="*/ 1968 w 5760"/>
              <a:gd name="T69" fmla="*/ 807 h 3576"/>
              <a:gd name="T70" fmla="*/ 1888 w 5760"/>
              <a:gd name="T71" fmla="*/ 1019 h 3576"/>
              <a:gd name="T72" fmla="*/ 1799 w 5760"/>
              <a:gd name="T73" fmla="*/ 1300 h 3576"/>
              <a:gd name="T74" fmla="*/ 1677 w 5760"/>
              <a:gd name="T75" fmla="*/ 1762 h 3576"/>
              <a:gd name="T76" fmla="*/ 1539 w 5760"/>
              <a:gd name="T77" fmla="*/ 2316 h 3576"/>
              <a:gd name="T78" fmla="*/ 1438 w 5760"/>
              <a:gd name="T79" fmla="*/ 2656 h 3576"/>
              <a:gd name="T80" fmla="*/ 1391 w 5760"/>
              <a:gd name="T81" fmla="*/ 2781 h 3576"/>
              <a:gd name="T82" fmla="*/ 1318 w 5760"/>
              <a:gd name="T83" fmla="*/ 2929 h 3576"/>
              <a:gd name="T84" fmla="*/ 1231 w 5760"/>
              <a:gd name="T85" fmla="*/ 3057 h 3576"/>
              <a:gd name="T86" fmla="*/ 1133 w 5760"/>
              <a:gd name="T87" fmla="*/ 3168 h 3576"/>
              <a:gd name="T88" fmla="*/ 1026 w 5760"/>
              <a:gd name="T89" fmla="*/ 3261 h 3576"/>
              <a:gd name="T90" fmla="*/ 914 w 5760"/>
              <a:gd name="T91" fmla="*/ 3339 h 3576"/>
              <a:gd name="T92" fmla="*/ 798 w 5760"/>
              <a:gd name="T93" fmla="*/ 3403 h 3576"/>
              <a:gd name="T94" fmla="*/ 681 w 5760"/>
              <a:gd name="T95" fmla="*/ 3454 h 3576"/>
              <a:gd name="T96" fmla="*/ 454 w 5760"/>
              <a:gd name="T97" fmla="*/ 3524 h 3576"/>
              <a:gd name="T98" fmla="*/ 253 w 5760"/>
              <a:gd name="T99" fmla="*/ 3561 h 3576"/>
              <a:gd name="T100" fmla="*/ 98 w 5760"/>
              <a:gd name="T101" fmla="*/ 3574 h 3576"/>
              <a:gd name="T102" fmla="*/ 5760 w 5760"/>
              <a:gd name="T103" fmla="*/ 3575 h 3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3576">
                <a:moveTo>
                  <a:pt x="5760" y="3575"/>
                </a:moveTo>
                <a:lnTo>
                  <a:pt x="5760" y="3575"/>
                </a:lnTo>
                <a:lnTo>
                  <a:pt x="5748" y="3575"/>
                </a:lnTo>
                <a:lnTo>
                  <a:pt x="5715" y="3576"/>
                </a:lnTo>
                <a:lnTo>
                  <a:pt x="5662" y="3574"/>
                </a:lnTo>
                <a:lnTo>
                  <a:pt x="5628" y="3573"/>
                </a:lnTo>
                <a:lnTo>
                  <a:pt x="5591" y="3570"/>
                </a:lnTo>
                <a:lnTo>
                  <a:pt x="5551" y="3566"/>
                </a:lnTo>
                <a:lnTo>
                  <a:pt x="5507" y="3561"/>
                </a:lnTo>
                <a:lnTo>
                  <a:pt x="5461" y="3554"/>
                </a:lnTo>
                <a:lnTo>
                  <a:pt x="5412" y="3546"/>
                </a:lnTo>
                <a:lnTo>
                  <a:pt x="5360" y="3536"/>
                </a:lnTo>
                <a:lnTo>
                  <a:pt x="5306" y="3524"/>
                </a:lnTo>
                <a:lnTo>
                  <a:pt x="5251" y="3511"/>
                </a:lnTo>
                <a:lnTo>
                  <a:pt x="5195" y="3494"/>
                </a:lnTo>
                <a:lnTo>
                  <a:pt x="5138" y="3476"/>
                </a:lnTo>
                <a:lnTo>
                  <a:pt x="5079" y="3454"/>
                </a:lnTo>
                <a:lnTo>
                  <a:pt x="5050" y="3443"/>
                </a:lnTo>
                <a:lnTo>
                  <a:pt x="5021" y="3430"/>
                </a:lnTo>
                <a:lnTo>
                  <a:pt x="4992" y="3417"/>
                </a:lnTo>
                <a:lnTo>
                  <a:pt x="4963" y="3403"/>
                </a:lnTo>
                <a:lnTo>
                  <a:pt x="4933" y="3388"/>
                </a:lnTo>
                <a:lnTo>
                  <a:pt x="4904" y="3373"/>
                </a:lnTo>
                <a:lnTo>
                  <a:pt x="4875" y="3357"/>
                </a:lnTo>
                <a:lnTo>
                  <a:pt x="4846" y="3339"/>
                </a:lnTo>
                <a:lnTo>
                  <a:pt x="4818" y="3321"/>
                </a:lnTo>
                <a:lnTo>
                  <a:pt x="4790" y="3302"/>
                </a:lnTo>
                <a:lnTo>
                  <a:pt x="4762" y="3282"/>
                </a:lnTo>
                <a:lnTo>
                  <a:pt x="4734" y="3261"/>
                </a:lnTo>
                <a:lnTo>
                  <a:pt x="4707" y="3239"/>
                </a:lnTo>
                <a:lnTo>
                  <a:pt x="4680" y="3216"/>
                </a:lnTo>
                <a:lnTo>
                  <a:pt x="4653" y="3192"/>
                </a:lnTo>
                <a:lnTo>
                  <a:pt x="4627" y="3168"/>
                </a:lnTo>
                <a:lnTo>
                  <a:pt x="4602" y="3142"/>
                </a:lnTo>
                <a:lnTo>
                  <a:pt x="4577" y="3115"/>
                </a:lnTo>
                <a:lnTo>
                  <a:pt x="4553" y="3087"/>
                </a:lnTo>
                <a:lnTo>
                  <a:pt x="4529" y="3057"/>
                </a:lnTo>
                <a:lnTo>
                  <a:pt x="4507" y="3027"/>
                </a:lnTo>
                <a:lnTo>
                  <a:pt x="4484" y="2996"/>
                </a:lnTo>
                <a:lnTo>
                  <a:pt x="4463" y="2962"/>
                </a:lnTo>
                <a:lnTo>
                  <a:pt x="4443" y="2929"/>
                </a:lnTo>
                <a:lnTo>
                  <a:pt x="4423" y="2893"/>
                </a:lnTo>
                <a:lnTo>
                  <a:pt x="4404" y="2858"/>
                </a:lnTo>
                <a:lnTo>
                  <a:pt x="4387" y="2820"/>
                </a:lnTo>
                <a:lnTo>
                  <a:pt x="4369" y="2781"/>
                </a:lnTo>
                <a:lnTo>
                  <a:pt x="4369" y="2781"/>
                </a:lnTo>
                <a:lnTo>
                  <a:pt x="4353" y="2741"/>
                </a:lnTo>
                <a:lnTo>
                  <a:pt x="4338" y="2699"/>
                </a:lnTo>
                <a:lnTo>
                  <a:pt x="4322" y="2656"/>
                </a:lnTo>
                <a:lnTo>
                  <a:pt x="4308" y="2610"/>
                </a:lnTo>
                <a:lnTo>
                  <a:pt x="4278" y="2517"/>
                </a:lnTo>
                <a:lnTo>
                  <a:pt x="4249" y="2419"/>
                </a:lnTo>
                <a:lnTo>
                  <a:pt x="4221" y="2316"/>
                </a:lnTo>
                <a:lnTo>
                  <a:pt x="4194" y="2210"/>
                </a:lnTo>
                <a:lnTo>
                  <a:pt x="4166" y="2101"/>
                </a:lnTo>
                <a:lnTo>
                  <a:pt x="4139" y="1990"/>
                </a:lnTo>
                <a:lnTo>
                  <a:pt x="4083" y="1762"/>
                </a:lnTo>
                <a:lnTo>
                  <a:pt x="4055" y="1646"/>
                </a:lnTo>
                <a:lnTo>
                  <a:pt x="4025" y="1530"/>
                </a:lnTo>
                <a:lnTo>
                  <a:pt x="3995" y="1414"/>
                </a:lnTo>
                <a:lnTo>
                  <a:pt x="3962" y="1300"/>
                </a:lnTo>
                <a:lnTo>
                  <a:pt x="3928" y="1186"/>
                </a:lnTo>
                <a:lnTo>
                  <a:pt x="3910" y="1130"/>
                </a:lnTo>
                <a:lnTo>
                  <a:pt x="3892" y="1074"/>
                </a:lnTo>
                <a:lnTo>
                  <a:pt x="3873" y="1019"/>
                </a:lnTo>
                <a:lnTo>
                  <a:pt x="3854" y="965"/>
                </a:lnTo>
                <a:lnTo>
                  <a:pt x="3834" y="912"/>
                </a:lnTo>
                <a:lnTo>
                  <a:pt x="3814" y="859"/>
                </a:lnTo>
                <a:lnTo>
                  <a:pt x="3792" y="807"/>
                </a:lnTo>
                <a:lnTo>
                  <a:pt x="3771" y="756"/>
                </a:lnTo>
                <a:lnTo>
                  <a:pt x="3748" y="707"/>
                </a:lnTo>
                <a:lnTo>
                  <a:pt x="3725" y="658"/>
                </a:lnTo>
                <a:lnTo>
                  <a:pt x="3702" y="610"/>
                </a:lnTo>
                <a:lnTo>
                  <a:pt x="3677" y="564"/>
                </a:lnTo>
                <a:lnTo>
                  <a:pt x="3651" y="519"/>
                </a:lnTo>
                <a:lnTo>
                  <a:pt x="3625" y="475"/>
                </a:lnTo>
                <a:lnTo>
                  <a:pt x="3598" y="433"/>
                </a:lnTo>
                <a:lnTo>
                  <a:pt x="3570" y="392"/>
                </a:lnTo>
                <a:lnTo>
                  <a:pt x="3541" y="353"/>
                </a:lnTo>
                <a:lnTo>
                  <a:pt x="3510" y="317"/>
                </a:lnTo>
                <a:lnTo>
                  <a:pt x="3480" y="281"/>
                </a:lnTo>
                <a:lnTo>
                  <a:pt x="3448" y="246"/>
                </a:lnTo>
                <a:lnTo>
                  <a:pt x="3415" y="215"/>
                </a:lnTo>
                <a:lnTo>
                  <a:pt x="3381" y="185"/>
                </a:lnTo>
                <a:lnTo>
                  <a:pt x="3346" y="157"/>
                </a:lnTo>
                <a:lnTo>
                  <a:pt x="3309" y="131"/>
                </a:lnTo>
                <a:lnTo>
                  <a:pt x="3273" y="107"/>
                </a:lnTo>
                <a:lnTo>
                  <a:pt x="3234" y="85"/>
                </a:lnTo>
                <a:lnTo>
                  <a:pt x="3214" y="76"/>
                </a:lnTo>
                <a:lnTo>
                  <a:pt x="3194" y="66"/>
                </a:lnTo>
                <a:lnTo>
                  <a:pt x="3174" y="57"/>
                </a:lnTo>
                <a:lnTo>
                  <a:pt x="3153" y="49"/>
                </a:lnTo>
                <a:lnTo>
                  <a:pt x="3132" y="41"/>
                </a:lnTo>
                <a:lnTo>
                  <a:pt x="3111" y="35"/>
                </a:lnTo>
                <a:lnTo>
                  <a:pt x="3089" y="28"/>
                </a:lnTo>
                <a:lnTo>
                  <a:pt x="3067" y="23"/>
                </a:lnTo>
                <a:lnTo>
                  <a:pt x="3046" y="17"/>
                </a:lnTo>
                <a:lnTo>
                  <a:pt x="3023" y="13"/>
                </a:lnTo>
                <a:lnTo>
                  <a:pt x="2999" y="10"/>
                </a:lnTo>
                <a:lnTo>
                  <a:pt x="2977" y="6"/>
                </a:lnTo>
                <a:lnTo>
                  <a:pt x="2953" y="3"/>
                </a:lnTo>
                <a:lnTo>
                  <a:pt x="2929" y="2"/>
                </a:lnTo>
                <a:lnTo>
                  <a:pt x="2904" y="1"/>
                </a:lnTo>
                <a:lnTo>
                  <a:pt x="2881" y="0"/>
                </a:lnTo>
                <a:lnTo>
                  <a:pt x="2881" y="0"/>
                </a:lnTo>
                <a:lnTo>
                  <a:pt x="2856" y="1"/>
                </a:lnTo>
                <a:lnTo>
                  <a:pt x="2831" y="2"/>
                </a:lnTo>
                <a:lnTo>
                  <a:pt x="2807" y="3"/>
                </a:lnTo>
                <a:lnTo>
                  <a:pt x="2783" y="6"/>
                </a:lnTo>
                <a:lnTo>
                  <a:pt x="2761" y="10"/>
                </a:lnTo>
                <a:lnTo>
                  <a:pt x="2738" y="13"/>
                </a:lnTo>
                <a:lnTo>
                  <a:pt x="2715" y="17"/>
                </a:lnTo>
                <a:lnTo>
                  <a:pt x="2693" y="23"/>
                </a:lnTo>
                <a:lnTo>
                  <a:pt x="2671" y="28"/>
                </a:lnTo>
                <a:lnTo>
                  <a:pt x="2649" y="35"/>
                </a:lnTo>
                <a:lnTo>
                  <a:pt x="2628" y="41"/>
                </a:lnTo>
                <a:lnTo>
                  <a:pt x="2607" y="49"/>
                </a:lnTo>
                <a:lnTo>
                  <a:pt x="2587" y="57"/>
                </a:lnTo>
                <a:lnTo>
                  <a:pt x="2566" y="66"/>
                </a:lnTo>
                <a:lnTo>
                  <a:pt x="2546" y="76"/>
                </a:lnTo>
                <a:lnTo>
                  <a:pt x="2526" y="85"/>
                </a:lnTo>
                <a:lnTo>
                  <a:pt x="2487" y="107"/>
                </a:lnTo>
                <a:lnTo>
                  <a:pt x="2451" y="131"/>
                </a:lnTo>
                <a:lnTo>
                  <a:pt x="2414" y="157"/>
                </a:lnTo>
                <a:lnTo>
                  <a:pt x="2379" y="185"/>
                </a:lnTo>
                <a:lnTo>
                  <a:pt x="2345" y="215"/>
                </a:lnTo>
                <a:lnTo>
                  <a:pt x="2312" y="246"/>
                </a:lnTo>
                <a:lnTo>
                  <a:pt x="2280" y="281"/>
                </a:lnTo>
                <a:lnTo>
                  <a:pt x="2250" y="317"/>
                </a:lnTo>
                <a:lnTo>
                  <a:pt x="2219" y="353"/>
                </a:lnTo>
                <a:lnTo>
                  <a:pt x="2190" y="392"/>
                </a:lnTo>
                <a:lnTo>
                  <a:pt x="2162" y="433"/>
                </a:lnTo>
                <a:lnTo>
                  <a:pt x="2135" y="475"/>
                </a:lnTo>
                <a:lnTo>
                  <a:pt x="2109" y="519"/>
                </a:lnTo>
                <a:lnTo>
                  <a:pt x="2083" y="564"/>
                </a:lnTo>
                <a:lnTo>
                  <a:pt x="2059" y="610"/>
                </a:lnTo>
                <a:lnTo>
                  <a:pt x="2035" y="658"/>
                </a:lnTo>
                <a:lnTo>
                  <a:pt x="2012" y="707"/>
                </a:lnTo>
                <a:lnTo>
                  <a:pt x="1989" y="756"/>
                </a:lnTo>
                <a:lnTo>
                  <a:pt x="1968" y="807"/>
                </a:lnTo>
                <a:lnTo>
                  <a:pt x="1947" y="859"/>
                </a:lnTo>
                <a:lnTo>
                  <a:pt x="1926" y="912"/>
                </a:lnTo>
                <a:lnTo>
                  <a:pt x="1906" y="965"/>
                </a:lnTo>
                <a:lnTo>
                  <a:pt x="1888" y="1019"/>
                </a:lnTo>
                <a:lnTo>
                  <a:pt x="1868" y="1074"/>
                </a:lnTo>
                <a:lnTo>
                  <a:pt x="1850" y="1130"/>
                </a:lnTo>
                <a:lnTo>
                  <a:pt x="1832" y="1186"/>
                </a:lnTo>
                <a:lnTo>
                  <a:pt x="1799" y="1300"/>
                </a:lnTo>
                <a:lnTo>
                  <a:pt x="1767" y="1414"/>
                </a:lnTo>
                <a:lnTo>
                  <a:pt x="1735" y="1530"/>
                </a:lnTo>
                <a:lnTo>
                  <a:pt x="1706" y="1646"/>
                </a:lnTo>
                <a:lnTo>
                  <a:pt x="1677" y="1762"/>
                </a:lnTo>
                <a:lnTo>
                  <a:pt x="1621" y="1990"/>
                </a:lnTo>
                <a:lnTo>
                  <a:pt x="1594" y="2101"/>
                </a:lnTo>
                <a:lnTo>
                  <a:pt x="1567" y="2210"/>
                </a:lnTo>
                <a:lnTo>
                  <a:pt x="1539" y="2316"/>
                </a:lnTo>
                <a:lnTo>
                  <a:pt x="1511" y="2419"/>
                </a:lnTo>
                <a:lnTo>
                  <a:pt x="1482" y="2517"/>
                </a:lnTo>
                <a:lnTo>
                  <a:pt x="1453" y="2610"/>
                </a:lnTo>
                <a:lnTo>
                  <a:pt x="1438" y="2656"/>
                </a:lnTo>
                <a:lnTo>
                  <a:pt x="1422" y="2699"/>
                </a:lnTo>
                <a:lnTo>
                  <a:pt x="1407" y="2741"/>
                </a:lnTo>
                <a:lnTo>
                  <a:pt x="1391" y="2781"/>
                </a:lnTo>
                <a:lnTo>
                  <a:pt x="1391" y="2781"/>
                </a:lnTo>
                <a:lnTo>
                  <a:pt x="1373" y="2820"/>
                </a:lnTo>
                <a:lnTo>
                  <a:pt x="1356" y="2858"/>
                </a:lnTo>
                <a:lnTo>
                  <a:pt x="1338" y="2893"/>
                </a:lnTo>
                <a:lnTo>
                  <a:pt x="1318" y="2929"/>
                </a:lnTo>
                <a:lnTo>
                  <a:pt x="1298" y="2962"/>
                </a:lnTo>
                <a:lnTo>
                  <a:pt x="1276" y="2996"/>
                </a:lnTo>
                <a:lnTo>
                  <a:pt x="1253" y="3027"/>
                </a:lnTo>
                <a:lnTo>
                  <a:pt x="1231" y="3057"/>
                </a:lnTo>
                <a:lnTo>
                  <a:pt x="1208" y="3087"/>
                </a:lnTo>
                <a:lnTo>
                  <a:pt x="1183" y="3115"/>
                </a:lnTo>
                <a:lnTo>
                  <a:pt x="1158" y="3142"/>
                </a:lnTo>
                <a:lnTo>
                  <a:pt x="1133" y="3168"/>
                </a:lnTo>
                <a:lnTo>
                  <a:pt x="1107" y="3192"/>
                </a:lnTo>
                <a:lnTo>
                  <a:pt x="1080" y="3216"/>
                </a:lnTo>
                <a:lnTo>
                  <a:pt x="1055" y="3239"/>
                </a:lnTo>
                <a:lnTo>
                  <a:pt x="1026" y="3261"/>
                </a:lnTo>
                <a:lnTo>
                  <a:pt x="999" y="3282"/>
                </a:lnTo>
                <a:lnTo>
                  <a:pt x="971" y="3302"/>
                </a:lnTo>
                <a:lnTo>
                  <a:pt x="942" y="3321"/>
                </a:lnTo>
                <a:lnTo>
                  <a:pt x="914" y="3339"/>
                </a:lnTo>
                <a:lnTo>
                  <a:pt x="885" y="3357"/>
                </a:lnTo>
                <a:lnTo>
                  <a:pt x="857" y="3373"/>
                </a:lnTo>
                <a:lnTo>
                  <a:pt x="828" y="3388"/>
                </a:lnTo>
                <a:lnTo>
                  <a:pt x="798" y="3403"/>
                </a:lnTo>
                <a:lnTo>
                  <a:pt x="768" y="3417"/>
                </a:lnTo>
                <a:lnTo>
                  <a:pt x="739" y="3430"/>
                </a:lnTo>
                <a:lnTo>
                  <a:pt x="710" y="3443"/>
                </a:lnTo>
                <a:lnTo>
                  <a:pt x="681" y="3454"/>
                </a:lnTo>
                <a:lnTo>
                  <a:pt x="622" y="3476"/>
                </a:lnTo>
                <a:lnTo>
                  <a:pt x="565" y="3494"/>
                </a:lnTo>
                <a:lnTo>
                  <a:pt x="509" y="3511"/>
                </a:lnTo>
                <a:lnTo>
                  <a:pt x="454" y="3524"/>
                </a:lnTo>
                <a:lnTo>
                  <a:pt x="400" y="3536"/>
                </a:lnTo>
                <a:lnTo>
                  <a:pt x="349" y="3546"/>
                </a:lnTo>
                <a:lnTo>
                  <a:pt x="299" y="3554"/>
                </a:lnTo>
                <a:lnTo>
                  <a:pt x="253" y="3561"/>
                </a:lnTo>
                <a:lnTo>
                  <a:pt x="210" y="3566"/>
                </a:lnTo>
                <a:lnTo>
                  <a:pt x="169" y="3570"/>
                </a:lnTo>
                <a:lnTo>
                  <a:pt x="132" y="3573"/>
                </a:lnTo>
                <a:lnTo>
                  <a:pt x="98" y="3574"/>
                </a:lnTo>
                <a:lnTo>
                  <a:pt x="45" y="3576"/>
                </a:lnTo>
                <a:lnTo>
                  <a:pt x="12" y="3575"/>
                </a:lnTo>
                <a:lnTo>
                  <a:pt x="0" y="3575"/>
                </a:lnTo>
                <a:lnTo>
                  <a:pt x="5760" y="357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 sz="101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12"/>
          <p:cNvSpPr txBox="1"/>
          <p:nvPr>
            <p:custDataLst>
              <p:tags r:id="rId10"/>
            </p:custDataLst>
          </p:nvPr>
        </p:nvSpPr>
        <p:spPr bwMode="auto">
          <a:xfrm>
            <a:off x="7217344" y="1498295"/>
            <a:ext cx="287339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ko-KR" sz="180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70%</a:t>
            </a:r>
            <a:endParaRPr lang="en-US" altLang="ko-KR" sz="180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5" name="11"/>
          <p:cNvSpPr/>
          <p:nvPr>
            <p:custDataLst>
              <p:tags r:id="rId11"/>
            </p:custDataLst>
          </p:nvPr>
        </p:nvSpPr>
        <p:spPr bwMode="auto">
          <a:xfrm>
            <a:off x="7218288" y="3318804"/>
            <a:ext cx="285452" cy="285452"/>
          </a:xfrm>
          <a:custGeom>
            <a:avLst/>
            <a:gdLst>
              <a:gd name="T0" fmla="*/ 74 w 236"/>
              <a:gd name="T1" fmla="*/ 160 h 236"/>
              <a:gd name="T2" fmla="*/ 93 w 236"/>
              <a:gd name="T3" fmla="*/ 160 h 236"/>
              <a:gd name="T4" fmla="*/ 93 w 236"/>
              <a:gd name="T5" fmla="*/ 103 h 236"/>
              <a:gd name="T6" fmla="*/ 74 w 236"/>
              <a:gd name="T7" fmla="*/ 103 h 236"/>
              <a:gd name="T8" fmla="*/ 74 w 236"/>
              <a:gd name="T9" fmla="*/ 160 h 236"/>
              <a:gd name="T10" fmla="*/ 140 w 236"/>
              <a:gd name="T11" fmla="*/ 102 h 236"/>
              <a:gd name="T12" fmla="*/ 122 w 236"/>
              <a:gd name="T13" fmla="*/ 111 h 236"/>
              <a:gd name="T14" fmla="*/ 122 w 236"/>
              <a:gd name="T15" fmla="*/ 103 h 236"/>
              <a:gd name="T16" fmla="*/ 103 w 236"/>
              <a:gd name="T17" fmla="*/ 103 h 236"/>
              <a:gd name="T18" fmla="*/ 103 w 236"/>
              <a:gd name="T19" fmla="*/ 160 h 236"/>
              <a:gd name="T20" fmla="*/ 122 w 236"/>
              <a:gd name="T21" fmla="*/ 160 h 236"/>
              <a:gd name="T22" fmla="*/ 122 w 236"/>
              <a:gd name="T23" fmla="*/ 128 h 236"/>
              <a:gd name="T24" fmla="*/ 123 w 236"/>
              <a:gd name="T25" fmla="*/ 124 h 236"/>
              <a:gd name="T26" fmla="*/ 133 w 236"/>
              <a:gd name="T27" fmla="*/ 117 h 236"/>
              <a:gd name="T28" fmla="*/ 142 w 236"/>
              <a:gd name="T29" fmla="*/ 130 h 236"/>
              <a:gd name="T30" fmla="*/ 142 w 236"/>
              <a:gd name="T31" fmla="*/ 160 h 236"/>
              <a:gd name="T32" fmla="*/ 161 w 236"/>
              <a:gd name="T33" fmla="*/ 160 h 236"/>
              <a:gd name="T34" fmla="*/ 161 w 236"/>
              <a:gd name="T35" fmla="*/ 160 h 236"/>
              <a:gd name="T36" fmla="*/ 161 w 236"/>
              <a:gd name="T37" fmla="*/ 127 h 236"/>
              <a:gd name="T38" fmla="*/ 140 w 236"/>
              <a:gd name="T39" fmla="*/ 102 h 236"/>
              <a:gd name="T40" fmla="*/ 122 w 236"/>
              <a:gd name="T41" fmla="*/ 111 h 236"/>
              <a:gd name="T42" fmla="*/ 122 w 236"/>
              <a:gd name="T43" fmla="*/ 111 h 236"/>
              <a:gd name="T44" fmla="*/ 122 w 236"/>
              <a:gd name="T45" fmla="*/ 111 h 236"/>
              <a:gd name="T46" fmla="*/ 83 w 236"/>
              <a:gd name="T47" fmla="*/ 75 h 236"/>
              <a:gd name="T48" fmla="*/ 73 w 236"/>
              <a:gd name="T49" fmla="*/ 85 h 236"/>
              <a:gd name="T50" fmla="*/ 83 w 236"/>
              <a:gd name="T51" fmla="*/ 95 h 236"/>
              <a:gd name="T52" fmla="*/ 83 w 236"/>
              <a:gd name="T53" fmla="*/ 95 h 236"/>
              <a:gd name="T54" fmla="*/ 94 w 236"/>
              <a:gd name="T55" fmla="*/ 85 h 236"/>
              <a:gd name="T56" fmla="*/ 83 w 236"/>
              <a:gd name="T57" fmla="*/ 75 h 236"/>
              <a:gd name="T58" fmla="*/ 118 w 236"/>
              <a:gd name="T59" fmla="*/ 0 h 236"/>
              <a:gd name="T60" fmla="*/ 0 w 236"/>
              <a:gd name="T61" fmla="*/ 118 h 236"/>
              <a:gd name="T62" fmla="*/ 118 w 236"/>
              <a:gd name="T63" fmla="*/ 236 h 236"/>
              <a:gd name="T64" fmla="*/ 236 w 236"/>
              <a:gd name="T65" fmla="*/ 118 h 236"/>
              <a:gd name="T66" fmla="*/ 118 w 236"/>
              <a:gd name="T67" fmla="*/ 0 h 236"/>
              <a:gd name="T68" fmla="*/ 181 w 236"/>
              <a:gd name="T69" fmla="*/ 172 h 236"/>
              <a:gd name="T70" fmla="*/ 171 w 236"/>
              <a:gd name="T71" fmla="*/ 181 h 236"/>
              <a:gd name="T72" fmla="*/ 64 w 236"/>
              <a:gd name="T73" fmla="*/ 181 h 236"/>
              <a:gd name="T74" fmla="*/ 55 w 236"/>
              <a:gd name="T75" fmla="*/ 172 h 236"/>
              <a:gd name="T76" fmla="*/ 55 w 236"/>
              <a:gd name="T77" fmla="*/ 63 h 236"/>
              <a:gd name="T78" fmla="*/ 64 w 236"/>
              <a:gd name="T79" fmla="*/ 54 h 236"/>
              <a:gd name="T80" fmla="*/ 171 w 236"/>
              <a:gd name="T81" fmla="*/ 54 h 236"/>
              <a:gd name="T82" fmla="*/ 181 w 236"/>
              <a:gd name="T83" fmla="*/ 63 h 236"/>
              <a:gd name="T84" fmla="*/ 181 w 236"/>
              <a:gd name="T85" fmla="*/ 17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6" h="236">
                <a:moveTo>
                  <a:pt x="74" y="160"/>
                </a:moveTo>
                <a:cubicBezTo>
                  <a:pt x="93" y="160"/>
                  <a:pt x="93" y="160"/>
                  <a:pt x="93" y="160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74" y="103"/>
                  <a:pt x="74" y="103"/>
                  <a:pt x="74" y="103"/>
                </a:cubicBezTo>
                <a:lnTo>
                  <a:pt x="74" y="160"/>
                </a:lnTo>
                <a:close/>
                <a:moveTo>
                  <a:pt x="140" y="102"/>
                </a:moveTo>
                <a:cubicBezTo>
                  <a:pt x="129" y="102"/>
                  <a:pt x="125" y="107"/>
                  <a:pt x="122" y="111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03" y="103"/>
                  <a:pt x="103" y="103"/>
                  <a:pt x="103" y="103"/>
                </a:cubicBezTo>
                <a:cubicBezTo>
                  <a:pt x="104" y="108"/>
                  <a:pt x="103" y="160"/>
                  <a:pt x="103" y="160"/>
                </a:cubicBezTo>
                <a:cubicBezTo>
                  <a:pt x="122" y="160"/>
                  <a:pt x="122" y="160"/>
                  <a:pt x="122" y="160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2" y="127"/>
                  <a:pt x="123" y="125"/>
                  <a:pt x="123" y="124"/>
                </a:cubicBezTo>
                <a:cubicBezTo>
                  <a:pt x="124" y="120"/>
                  <a:pt x="128" y="117"/>
                  <a:pt x="133" y="117"/>
                </a:cubicBezTo>
                <a:cubicBezTo>
                  <a:pt x="140" y="117"/>
                  <a:pt x="142" y="122"/>
                  <a:pt x="142" y="13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161" y="110"/>
                  <a:pt x="152" y="102"/>
                  <a:pt x="140" y="102"/>
                </a:cubicBezTo>
                <a:close/>
                <a:moveTo>
                  <a:pt x="122" y="111"/>
                </a:moveTo>
                <a:cubicBezTo>
                  <a:pt x="122" y="111"/>
                  <a:pt x="122" y="111"/>
                  <a:pt x="122" y="111"/>
                </a:cubicBezTo>
                <a:cubicBezTo>
                  <a:pt x="122" y="111"/>
                  <a:pt x="122" y="111"/>
                  <a:pt x="122" y="111"/>
                </a:cubicBezTo>
                <a:close/>
                <a:moveTo>
                  <a:pt x="83" y="75"/>
                </a:moveTo>
                <a:cubicBezTo>
                  <a:pt x="77" y="75"/>
                  <a:pt x="73" y="80"/>
                  <a:pt x="73" y="85"/>
                </a:cubicBezTo>
                <a:cubicBezTo>
                  <a:pt x="73" y="91"/>
                  <a:pt x="77" y="95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90" y="95"/>
                  <a:pt x="94" y="91"/>
                  <a:pt x="94" y="85"/>
                </a:cubicBezTo>
                <a:cubicBezTo>
                  <a:pt x="94" y="80"/>
                  <a:pt x="90" y="75"/>
                  <a:pt x="83" y="75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1" y="172"/>
                </a:moveTo>
                <a:cubicBezTo>
                  <a:pt x="181" y="177"/>
                  <a:pt x="176" y="181"/>
                  <a:pt x="171" y="181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59" y="181"/>
                  <a:pt x="55" y="177"/>
                  <a:pt x="55" y="172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8"/>
                  <a:pt x="59" y="54"/>
                  <a:pt x="64" y="54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6" y="54"/>
                  <a:pt x="181" y="58"/>
                  <a:pt x="181" y="63"/>
                </a:cubicBezTo>
                <a:cubicBezTo>
                  <a:pt x="181" y="172"/>
                  <a:pt x="181" y="172"/>
                  <a:pt x="181" y="17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 sz="101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10"/>
          <p:cNvSpPr/>
          <p:nvPr>
            <p:custDataLst>
              <p:tags r:id="rId12"/>
            </p:custDataLst>
          </p:nvPr>
        </p:nvSpPr>
        <p:spPr bwMode="auto">
          <a:xfrm>
            <a:off x="4383271" y="3318804"/>
            <a:ext cx="285452" cy="285452"/>
          </a:xfrm>
          <a:custGeom>
            <a:avLst/>
            <a:gdLst>
              <a:gd name="T0" fmla="*/ 184 w 260"/>
              <a:gd name="T1" fmla="*/ 106 h 260"/>
              <a:gd name="T2" fmla="*/ 193 w 260"/>
              <a:gd name="T3" fmla="*/ 143 h 260"/>
              <a:gd name="T4" fmla="*/ 117 w 260"/>
              <a:gd name="T5" fmla="*/ 219 h 260"/>
              <a:gd name="T6" fmla="*/ 42 w 260"/>
              <a:gd name="T7" fmla="*/ 143 h 260"/>
              <a:gd name="T8" fmla="*/ 117 w 260"/>
              <a:gd name="T9" fmla="*/ 66 h 260"/>
              <a:gd name="T10" fmla="*/ 154 w 260"/>
              <a:gd name="T11" fmla="*/ 76 h 260"/>
              <a:gd name="T12" fmla="*/ 183 w 260"/>
              <a:gd name="T13" fmla="*/ 46 h 260"/>
              <a:gd name="T14" fmla="*/ 117 w 260"/>
              <a:gd name="T15" fmla="*/ 25 h 260"/>
              <a:gd name="T16" fmla="*/ 0 w 260"/>
              <a:gd name="T17" fmla="*/ 143 h 260"/>
              <a:gd name="T18" fmla="*/ 117 w 260"/>
              <a:gd name="T19" fmla="*/ 260 h 260"/>
              <a:gd name="T20" fmla="*/ 233 w 260"/>
              <a:gd name="T21" fmla="*/ 143 h 260"/>
              <a:gd name="T22" fmla="*/ 213 w 260"/>
              <a:gd name="T23" fmla="*/ 77 h 260"/>
              <a:gd name="T24" fmla="*/ 184 w 260"/>
              <a:gd name="T25" fmla="*/ 106 h 260"/>
              <a:gd name="T26" fmla="*/ 225 w 260"/>
              <a:gd name="T27" fmla="*/ 35 h 260"/>
              <a:gd name="T28" fmla="*/ 225 w 260"/>
              <a:gd name="T29" fmla="*/ 35 h 260"/>
              <a:gd name="T30" fmla="*/ 225 w 260"/>
              <a:gd name="T31" fmla="*/ 0 h 260"/>
              <a:gd name="T32" fmla="*/ 203 w 260"/>
              <a:gd name="T33" fmla="*/ 23 h 260"/>
              <a:gd name="T34" fmla="*/ 203 w 260"/>
              <a:gd name="T35" fmla="*/ 46 h 260"/>
              <a:gd name="T36" fmla="*/ 139 w 260"/>
              <a:gd name="T37" fmla="*/ 111 h 260"/>
              <a:gd name="T38" fmla="*/ 117 w 260"/>
              <a:gd name="T39" fmla="*/ 104 h 260"/>
              <a:gd name="T40" fmla="*/ 79 w 260"/>
              <a:gd name="T41" fmla="*/ 143 h 260"/>
              <a:gd name="T42" fmla="*/ 117 w 260"/>
              <a:gd name="T43" fmla="*/ 181 h 260"/>
              <a:gd name="T44" fmla="*/ 155 w 260"/>
              <a:gd name="T45" fmla="*/ 143 h 260"/>
              <a:gd name="T46" fmla="*/ 150 w 260"/>
              <a:gd name="T47" fmla="*/ 123 h 260"/>
              <a:gd name="T48" fmla="*/ 215 w 260"/>
              <a:gd name="T49" fmla="*/ 58 h 260"/>
              <a:gd name="T50" fmla="*/ 237 w 260"/>
              <a:gd name="T51" fmla="*/ 58 h 260"/>
              <a:gd name="T52" fmla="*/ 260 w 260"/>
              <a:gd name="T53" fmla="*/ 35 h 260"/>
              <a:gd name="T54" fmla="*/ 225 w 260"/>
              <a:gd name="T55" fmla="*/ 3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0" h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 sz="101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9"/>
          <p:cNvSpPr/>
          <p:nvPr>
            <p:custDataLst>
              <p:tags r:id="rId13"/>
            </p:custDataLst>
          </p:nvPr>
        </p:nvSpPr>
        <p:spPr bwMode="auto">
          <a:xfrm>
            <a:off x="5800780" y="3318804"/>
            <a:ext cx="285452" cy="285452"/>
          </a:xfrm>
          <a:custGeom>
            <a:avLst/>
            <a:gdLst>
              <a:gd name="T0" fmla="*/ 0 w 236"/>
              <a:gd name="T1" fmla="*/ 118 h 236"/>
              <a:gd name="T2" fmla="*/ 236 w 236"/>
              <a:gd name="T3" fmla="*/ 118 h 236"/>
              <a:gd name="T4" fmla="*/ 150 w 236"/>
              <a:gd name="T5" fmla="*/ 168 h 236"/>
              <a:gd name="T6" fmla="*/ 128 w 236"/>
              <a:gd name="T7" fmla="*/ 196 h 236"/>
              <a:gd name="T8" fmla="*/ 125 w 236"/>
              <a:gd name="T9" fmla="*/ 199 h 236"/>
              <a:gd name="T10" fmla="*/ 111 w 236"/>
              <a:gd name="T11" fmla="*/ 198 h 236"/>
              <a:gd name="T12" fmla="*/ 110 w 236"/>
              <a:gd name="T13" fmla="*/ 180 h 236"/>
              <a:gd name="T14" fmla="*/ 90 w 236"/>
              <a:gd name="T15" fmla="*/ 173 h 236"/>
              <a:gd name="T16" fmla="*/ 79 w 236"/>
              <a:gd name="T17" fmla="*/ 166 h 236"/>
              <a:gd name="T18" fmla="*/ 78 w 236"/>
              <a:gd name="T19" fmla="*/ 160 h 236"/>
              <a:gd name="T20" fmla="*/ 89 w 236"/>
              <a:gd name="T21" fmla="*/ 147 h 236"/>
              <a:gd name="T22" fmla="*/ 91 w 236"/>
              <a:gd name="T23" fmla="*/ 148 h 236"/>
              <a:gd name="T24" fmla="*/ 119 w 236"/>
              <a:gd name="T25" fmla="*/ 160 h 236"/>
              <a:gd name="T26" fmla="*/ 137 w 236"/>
              <a:gd name="T27" fmla="*/ 145 h 236"/>
              <a:gd name="T28" fmla="*/ 133 w 236"/>
              <a:gd name="T29" fmla="*/ 137 h 236"/>
              <a:gd name="T30" fmla="*/ 122 w 236"/>
              <a:gd name="T31" fmla="*/ 130 h 236"/>
              <a:gd name="T32" fmla="*/ 109 w 236"/>
              <a:gd name="T33" fmla="*/ 125 h 236"/>
              <a:gd name="T34" fmla="*/ 98 w 236"/>
              <a:gd name="T35" fmla="*/ 120 h 236"/>
              <a:gd name="T36" fmla="*/ 89 w 236"/>
              <a:gd name="T37" fmla="*/ 113 h 236"/>
              <a:gd name="T38" fmla="*/ 82 w 236"/>
              <a:gd name="T39" fmla="*/ 103 h 236"/>
              <a:gd name="T40" fmla="*/ 79 w 236"/>
              <a:gd name="T41" fmla="*/ 90 h 236"/>
              <a:gd name="T42" fmla="*/ 110 w 236"/>
              <a:gd name="T43" fmla="*/ 57 h 236"/>
              <a:gd name="T44" fmla="*/ 111 w 236"/>
              <a:gd name="T45" fmla="*/ 38 h 236"/>
              <a:gd name="T46" fmla="*/ 125 w 236"/>
              <a:gd name="T47" fmla="*/ 37 h 236"/>
              <a:gd name="T48" fmla="*/ 128 w 236"/>
              <a:gd name="T49" fmla="*/ 40 h 236"/>
              <a:gd name="T50" fmla="*/ 137 w 236"/>
              <a:gd name="T51" fmla="*/ 58 h 236"/>
              <a:gd name="T52" fmla="*/ 151 w 236"/>
              <a:gd name="T53" fmla="*/ 65 h 236"/>
              <a:gd name="T54" fmla="*/ 155 w 236"/>
              <a:gd name="T55" fmla="*/ 69 h 236"/>
              <a:gd name="T56" fmla="*/ 149 w 236"/>
              <a:gd name="T57" fmla="*/ 85 h 236"/>
              <a:gd name="T58" fmla="*/ 144 w 236"/>
              <a:gd name="T59" fmla="*/ 86 h 236"/>
              <a:gd name="T60" fmla="*/ 140 w 236"/>
              <a:gd name="T61" fmla="*/ 82 h 236"/>
              <a:gd name="T62" fmla="*/ 128 w 236"/>
              <a:gd name="T63" fmla="*/ 77 h 236"/>
              <a:gd name="T64" fmla="*/ 107 w 236"/>
              <a:gd name="T65" fmla="*/ 80 h 236"/>
              <a:gd name="T66" fmla="*/ 102 w 236"/>
              <a:gd name="T67" fmla="*/ 94 h 236"/>
              <a:gd name="T68" fmla="*/ 108 w 236"/>
              <a:gd name="T69" fmla="*/ 101 h 236"/>
              <a:gd name="T70" fmla="*/ 118 w 236"/>
              <a:gd name="T71" fmla="*/ 106 h 236"/>
              <a:gd name="T72" fmla="*/ 132 w 236"/>
              <a:gd name="T73" fmla="*/ 112 h 236"/>
              <a:gd name="T74" fmla="*/ 145 w 236"/>
              <a:gd name="T75" fmla="*/ 119 h 236"/>
              <a:gd name="T76" fmla="*/ 155 w 236"/>
              <a:gd name="T77" fmla="*/ 129 h 236"/>
              <a:gd name="T78" fmla="*/ 159 w 236"/>
              <a:gd name="T79" fmla="*/ 14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moveTo>
                  <a:pt x="150" y="168"/>
                </a:moveTo>
                <a:cubicBezTo>
                  <a:pt x="145" y="175"/>
                  <a:pt x="137" y="179"/>
                  <a:pt x="128" y="180"/>
                </a:cubicBezTo>
                <a:cubicBezTo>
                  <a:pt x="128" y="196"/>
                  <a:pt x="128" y="196"/>
                  <a:pt x="128" y="196"/>
                </a:cubicBezTo>
                <a:cubicBezTo>
                  <a:pt x="128" y="197"/>
                  <a:pt x="127" y="198"/>
                  <a:pt x="127" y="198"/>
                </a:cubicBezTo>
                <a:cubicBezTo>
                  <a:pt x="126" y="199"/>
                  <a:pt x="126" y="199"/>
                  <a:pt x="125" y="199"/>
                </a:cubicBezTo>
                <a:cubicBezTo>
                  <a:pt x="113" y="199"/>
                  <a:pt x="113" y="199"/>
                  <a:pt x="113" y="199"/>
                </a:cubicBezTo>
                <a:cubicBezTo>
                  <a:pt x="112" y="199"/>
                  <a:pt x="111" y="199"/>
                  <a:pt x="111" y="198"/>
                </a:cubicBezTo>
                <a:cubicBezTo>
                  <a:pt x="110" y="197"/>
                  <a:pt x="110" y="197"/>
                  <a:pt x="110" y="196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06" y="180"/>
                  <a:pt x="102" y="179"/>
                  <a:pt x="99" y="177"/>
                </a:cubicBezTo>
                <a:cubicBezTo>
                  <a:pt x="95" y="176"/>
                  <a:pt x="92" y="175"/>
                  <a:pt x="90" y="173"/>
                </a:cubicBezTo>
                <a:cubicBezTo>
                  <a:pt x="88" y="172"/>
                  <a:pt x="85" y="171"/>
                  <a:pt x="83" y="169"/>
                </a:cubicBezTo>
                <a:cubicBezTo>
                  <a:pt x="81" y="168"/>
                  <a:pt x="80" y="166"/>
                  <a:pt x="79" y="166"/>
                </a:cubicBezTo>
                <a:cubicBezTo>
                  <a:pt x="79" y="165"/>
                  <a:pt x="78" y="164"/>
                  <a:pt x="78" y="164"/>
                </a:cubicBezTo>
                <a:cubicBezTo>
                  <a:pt x="77" y="163"/>
                  <a:pt x="77" y="162"/>
                  <a:pt x="78" y="160"/>
                </a:cubicBezTo>
                <a:cubicBezTo>
                  <a:pt x="87" y="148"/>
                  <a:pt x="87" y="148"/>
                  <a:pt x="87" y="148"/>
                </a:cubicBezTo>
                <a:cubicBezTo>
                  <a:pt x="87" y="148"/>
                  <a:pt x="88" y="147"/>
                  <a:pt x="89" y="147"/>
                </a:cubicBezTo>
                <a:cubicBezTo>
                  <a:pt x="90" y="147"/>
                  <a:pt x="90" y="147"/>
                  <a:pt x="91" y="148"/>
                </a:cubicBezTo>
                <a:cubicBezTo>
                  <a:pt x="91" y="148"/>
                  <a:pt x="91" y="148"/>
                  <a:pt x="91" y="148"/>
                </a:cubicBezTo>
                <a:cubicBezTo>
                  <a:pt x="98" y="154"/>
                  <a:pt x="105" y="158"/>
                  <a:pt x="112" y="159"/>
                </a:cubicBezTo>
                <a:cubicBezTo>
                  <a:pt x="115" y="160"/>
                  <a:pt x="117" y="160"/>
                  <a:pt x="119" y="160"/>
                </a:cubicBezTo>
                <a:cubicBezTo>
                  <a:pt x="124" y="160"/>
                  <a:pt x="128" y="159"/>
                  <a:pt x="131" y="156"/>
                </a:cubicBezTo>
                <a:cubicBezTo>
                  <a:pt x="135" y="154"/>
                  <a:pt x="137" y="150"/>
                  <a:pt x="137" y="145"/>
                </a:cubicBezTo>
                <a:cubicBezTo>
                  <a:pt x="137" y="144"/>
                  <a:pt x="136" y="142"/>
                  <a:pt x="136" y="140"/>
                </a:cubicBezTo>
                <a:cubicBezTo>
                  <a:pt x="135" y="139"/>
                  <a:pt x="134" y="138"/>
                  <a:pt x="133" y="137"/>
                </a:cubicBezTo>
                <a:cubicBezTo>
                  <a:pt x="132" y="136"/>
                  <a:pt x="130" y="135"/>
                  <a:pt x="127" y="133"/>
                </a:cubicBezTo>
                <a:cubicBezTo>
                  <a:pt x="125" y="132"/>
                  <a:pt x="123" y="131"/>
                  <a:pt x="122" y="130"/>
                </a:cubicBezTo>
                <a:cubicBezTo>
                  <a:pt x="120" y="130"/>
                  <a:pt x="118" y="129"/>
                  <a:pt x="115" y="128"/>
                </a:cubicBezTo>
                <a:cubicBezTo>
                  <a:pt x="112" y="127"/>
                  <a:pt x="110" y="126"/>
                  <a:pt x="109" y="125"/>
                </a:cubicBezTo>
                <a:cubicBezTo>
                  <a:pt x="108" y="125"/>
                  <a:pt x="106" y="124"/>
                  <a:pt x="104" y="123"/>
                </a:cubicBezTo>
                <a:cubicBezTo>
                  <a:pt x="101" y="122"/>
                  <a:pt x="100" y="121"/>
                  <a:pt x="98" y="120"/>
                </a:cubicBezTo>
                <a:cubicBezTo>
                  <a:pt x="97" y="119"/>
                  <a:pt x="95" y="118"/>
                  <a:pt x="93" y="117"/>
                </a:cubicBezTo>
                <a:cubicBezTo>
                  <a:pt x="91" y="116"/>
                  <a:pt x="90" y="114"/>
                  <a:pt x="89" y="113"/>
                </a:cubicBezTo>
                <a:cubicBezTo>
                  <a:pt x="87" y="112"/>
                  <a:pt x="86" y="110"/>
                  <a:pt x="85" y="109"/>
                </a:cubicBezTo>
                <a:cubicBezTo>
                  <a:pt x="83" y="107"/>
                  <a:pt x="82" y="105"/>
                  <a:pt x="82" y="103"/>
                </a:cubicBezTo>
                <a:cubicBezTo>
                  <a:pt x="81" y="102"/>
                  <a:pt x="80" y="100"/>
                  <a:pt x="80" y="97"/>
                </a:cubicBezTo>
                <a:cubicBezTo>
                  <a:pt x="79" y="95"/>
                  <a:pt x="79" y="93"/>
                  <a:pt x="79" y="90"/>
                </a:cubicBezTo>
                <a:cubicBezTo>
                  <a:pt x="79" y="82"/>
                  <a:pt x="82" y="75"/>
                  <a:pt x="88" y="69"/>
                </a:cubicBezTo>
                <a:cubicBezTo>
                  <a:pt x="93" y="62"/>
                  <a:pt x="101" y="58"/>
                  <a:pt x="110" y="57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39"/>
                  <a:pt x="111" y="38"/>
                </a:cubicBezTo>
                <a:cubicBezTo>
                  <a:pt x="111" y="38"/>
                  <a:pt x="112" y="37"/>
                  <a:pt x="113" y="37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6" y="37"/>
                  <a:pt x="126" y="38"/>
                  <a:pt x="127" y="38"/>
                </a:cubicBezTo>
                <a:cubicBezTo>
                  <a:pt x="127" y="39"/>
                  <a:pt x="128" y="39"/>
                  <a:pt x="128" y="40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31" y="57"/>
                  <a:pt x="134" y="57"/>
                  <a:pt x="137" y="58"/>
                </a:cubicBezTo>
                <a:cubicBezTo>
                  <a:pt x="140" y="59"/>
                  <a:pt x="143" y="60"/>
                  <a:pt x="145" y="61"/>
                </a:cubicBezTo>
                <a:cubicBezTo>
                  <a:pt x="147" y="62"/>
                  <a:pt x="149" y="63"/>
                  <a:pt x="151" y="65"/>
                </a:cubicBezTo>
                <a:cubicBezTo>
                  <a:pt x="152" y="66"/>
                  <a:pt x="153" y="67"/>
                  <a:pt x="154" y="67"/>
                </a:cubicBezTo>
                <a:cubicBezTo>
                  <a:pt x="155" y="68"/>
                  <a:pt x="155" y="68"/>
                  <a:pt x="155" y="69"/>
                </a:cubicBezTo>
                <a:cubicBezTo>
                  <a:pt x="156" y="70"/>
                  <a:pt x="156" y="71"/>
                  <a:pt x="156" y="72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48" y="86"/>
                  <a:pt x="148" y="86"/>
                  <a:pt x="147" y="87"/>
                </a:cubicBezTo>
                <a:cubicBezTo>
                  <a:pt x="146" y="87"/>
                  <a:pt x="145" y="86"/>
                  <a:pt x="144" y="86"/>
                </a:cubicBezTo>
                <a:cubicBezTo>
                  <a:pt x="144" y="86"/>
                  <a:pt x="144" y="85"/>
                  <a:pt x="143" y="85"/>
                </a:cubicBezTo>
                <a:cubicBezTo>
                  <a:pt x="142" y="84"/>
                  <a:pt x="141" y="83"/>
                  <a:pt x="140" y="82"/>
                </a:cubicBezTo>
                <a:cubicBezTo>
                  <a:pt x="138" y="81"/>
                  <a:pt x="136" y="80"/>
                  <a:pt x="134" y="80"/>
                </a:cubicBezTo>
                <a:cubicBezTo>
                  <a:pt x="133" y="79"/>
                  <a:pt x="130" y="78"/>
                  <a:pt x="128" y="77"/>
                </a:cubicBezTo>
                <a:cubicBezTo>
                  <a:pt x="125" y="77"/>
                  <a:pt x="123" y="76"/>
                  <a:pt x="120" y="76"/>
                </a:cubicBezTo>
                <a:cubicBezTo>
                  <a:pt x="115" y="76"/>
                  <a:pt x="110" y="77"/>
                  <a:pt x="107" y="80"/>
                </a:cubicBezTo>
                <a:cubicBezTo>
                  <a:pt x="103" y="83"/>
                  <a:pt x="101" y="86"/>
                  <a:pt x="101" y="90"/>
                </a:cubicBezTo>
                <a:cubicBezTo>
                  <a:pt x="101" y="92"/>
                  <a:pt x="102" y="93"/>
                  <a:pt x="102" y="94"/>
                </a:cubicBezTo>
                <a:cubicBezTo>
                  <a:pt x="103" y="96"/>
                  <a:pt x="103" y="97"/>
                  <a:pt x="105" y="98"/>
                </a:cubicBezTo>
                <a:cubicBezTo>
                  <a:pt x="106" y="99"/>
                  <a:pt x="107" y="100"/>
                  <a:pt x="108" y="101"/>
                </a:cubicBezTo>
                <a:cubicBezTo>
                  <a:pt x="109" y="102"/>
                  <a:pt x="111" y="103"/>
                  <a:pt x="113" y="104"/>
                </a:cubicBezTo>
                <a:cubicBezTo>
                  <a:pt x="115" y="105"/>
                  <a:pt x="117" y="106"/>
                  <a:pt x="118" y="106"/>
                </a:cubicBezTo>
                <a:cubicBezTo>
                  <a:pt x="120" y="107"/>
                  <a:pt x="122" y="108"/>
                  <a:pt x="125" y="109"/>
                </a:cubicBezTo>
                <a:cubicBezTo>
                  <a:pt x="128" y="110"/>
                  <a:pt x="130" y="111"/>
                  <a:pt x="132" y="112"/>
                </a:cubicBezTo>
                <a:cubicBezTo>
                  <a:pt x="133" y="112"/>
                  <a:pt x="136" y="113"/>
                  <a:pt x="138" y="115"/>
                </a:cubicBezTo>
                <a:cubicBezTo>
                  <a:pt x="141" y="116"/>
                  <a:pt x="143" y="117"/>
                  <a:pt x="145" y="119"/>
                </a:cubicBezTo>
                <a:cubicBezTo>
                  <a:pt x="147" y="120"/>
                  <a:pt x="149" y="121"/>
                  <a:pt x="151" y="123"/>
                </a:cubicBezTo>
                <a:cubicBezTo>
                  <a:pt x="153" y="125"/>
                  <a:pt x="154" y="127"/>
                  <a:pt x="155" y="129"/>
                </a:cubicBezTo>
                <a:cubicBezTo>
                  <a:pt x="156" y="131"/>
                  <a:pt x="157" y="133"/>
                  <a:pt x="158" y="136"/>
                </a:cubicBezTo>
                <a:cubicBezTo>
                  <a:pt x="159" y="138"/>
                  <a:pt x="159" y="141"/>
                  <a:pt x="159" y="144"/>
                </a:cubicBezTo>
                <a:cubicBezTo>
                  <a:pt x="159" y="153"/>
                  <a:pt x="156" y="161"/>
                  <a:pt x="150" y="168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 sz="101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8"/>
          <p:cNvSpPr/>
          <p:nvPr>
            <p:custDataLst>
              <p:tags r:id="rId14"/>
            </p:custDataLst>
          </p:nvPr>
        </p:nvSpPr>
        <p:spPr bwMode="auto">
          <a:xfrm>
            <a:off x="1548253" y="3318804"/>
            <a:ext cx="285452" cy="285452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sz="101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6"/>
          <p:cNvSpPr/>
          <p:nvPr>
            <p:custDataLst>
              <p:tags r:id="rId15"/>
            </p:custDataLst>
          </p:nvPr>
        </p:nvSpPr>
        <p:spPr bwMode="auto">
          <a:xfrm>
            <a:off x="2965762" y="3318804"/>
            <a:ext cx="285452" cy="285452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sz="101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0" name="5"/>
          <p:cNvCxnSpPr/>
          <p:nvPr>
            <p:custDataLst>
              <p:tags r:id="rId16"/>
            </p:custDataLst>
          </p:nvPr>
        </p:nvCxnSpPr>
        <p:spPr>
          <a:xfrm>
            <a:off x="1913680" y="3458996"/>
            <a:ext cx="9721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4"/>
          <p:cNvCxnSpPr/>
          <p:nvPr>
            <p:custDataLst>
              <p:tags r:id="rId17"/>
            </p:custDataLst>
          </p:nvPr>
        </p:nvCxnSpPr>
        <p:spPr>
          <a:xfrm>
            <a:off x="3331189" y="3459245"/>
            <a:ext cx="9721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3"/>
          <p:cNvCxnSpPr/>
          <p:nvPr>
            <p:custDataLst>
              <p:tags r:id="rId18"/>
            </p:custDataLst>
          </p:nvPr>
        </p:nvCxnSpPr>
        <p:spPr>
          <a:xfrm>
            <a:off x="4748698" y="3458996"/>
            <a:ext cx="9721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2"/>
          <p:cNvCxnSpPr/>
          <p:nvPr>
            <p:custDataLst>
              <p:tags r:id="rId19"/>
            </p:custDataLst>
          </p:nvPr>
        </p:nvCxnSpPr>
        <p:spPr>
          <a:xfrm>
            <a:off x="6166207" y="3458996"/>
            <a:ext cx="9721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6" name="1"/>
          <p:cNvGrpSpPr/>
          <p:nvPr>
            <p:custDataLst>
              <p:tags r:id="rId20"/>
            </p:custDataLst>
          </p:nvPr>
        </p:nvGrpSpPr>
        <p:grpSpPr>
          <a:xfrm>
            <a:off x="1007604" y="3604256"/>
            <a:ext cx="7006577" cy="744679"/>
            <a:chOff x="1343472" y="4506474"/>
            <a:chExt cx="9342102" cy="992905"/>
          </a:xfrm>
        </p:grpSpPr>
        <p:grpSp>
          <p:nvGrpSpPr>
            <p:cNvPr id="27" name="Group 16"/>
            <p:cNvGrpSpPr/>
            <p:nvPr/>
          </p:nvGrpSpPr>
          <p:grpSpPr>
            <a:xfrm>
              <a:off x="1343472" y="4506474"/>
              <a:ext cx="1741779" cy="992905"/>
              <a:chOff x="1343472" y="4506474"/>
              <a:chExt cx="1741779" cy="992905"/>
            </a:xfrm>
          </p:grpSpPr>
          <p:sp>
            <p:nvSpPr>
              <p:cNvPr id="40" name="TextBox 33"/>
              <p:cNvSpPr txBox="1"/>
              <p:nvPr/>
            </p:nvSpPr>
            <p:spPr bwMode="auto">
              <a:xfrm>
                <a:off x="1343472" y="4506474"/>
                <a:ext cx="1741779" cy="425111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zh-CN" alt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输入标题文本</a:t>
                </a:r>
                <a:endPara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TextBox 34"/>
              <p:cNvSpPr txBox="1"/>
              <p:nvPr/>
            </p:nvSpPr>
            <p:spPr bwMode="auto">
              <a:xfrm>
                <a:off x="1343472" y="4931585"/>
                <a:ext cx="1741779" cy="567794"/>
              </a:xfrm>
              <a:prstGeom prst="rect">
                <a:avLst/>
              </a:prstGeom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7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请在此处添加具体内容，简单说明即可，注意板面美观度。</a:t>
                </a:r>
                <a:endParaRPr lang="zh-CN" altLang="en-US" sz="75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28" name="Group 15"/>
            <p:cNvGrpSpPr/>
            <p:nvPr/>
          </p:nvGrpSpPr>
          <p:grpSpPr>
            <a:xfrm>
              <a:off x="3273761" y="4506474"/>
              <a:ext cx="1741779" cy="992905"/>
              <a:chOff x="3273761" y="4506474"/>
              <a:chExt cx="1741779" cy="992905"/>
            </a:xfrm>
          </p:grpSpPr>
          <p:sp>
            <p:nvSpPr>
              <p:cNvPr id="38" name="TextBox 37"/>
              <p:cNvSpPr txBox="1"/>
              <p:nvPr/>
            </p:nvSpPr>
            <p:spPr bwMode="auto">
              <a:xfrm>
                <a:off x="3273761" y="4506474"/>
                <a:ext cx="1741779" cy="425111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zh-CN" alt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输入标题文本</a:t>
                </a:r>
                <a:endPara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 bwMode="auto">
              <a:xfrm>
                <a:off x="3273761" y="4931585"/>
                <a:ext cx="1741779" cy="567794"/>
              </a:xfrm>
              <a:prstGeom prst="rect">
                <a:avLst/>
              </a:prstGeom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7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请在此处添加具体内容，简单说明即可，注意板面美观度。</a:t>
                </a:r>
                <a:endParaRPr lang="zh-CN" altLang="en-US" sz="75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29" name="Group 14"/>
            <p:cNvGrpSpPr/>
            <p:nvPr/>
          </p:nvGrpSpPr>
          <p:grpSpPr>
            <a:xfrm>
              <a:off x="5141403" y="4506474"/>
              <a:ext cx="1741779" cy="992905"/>
              <a:chOff x="5141403" y="4506474"/>
              <a:chExt cx="1741779" cy="992905"/>
            </a:xfrm>
          </p:grpSpPr>
          <p:sp>
            <p:nvSpPr>
              <p:cNvPr id="36" name="TextBox 40"/>
              <p:cNvSpPr txBox="1"/>
              <p:nvPr/>
            </p:nvSpPr>
            <p:spPr bwMode="auto">
              <a:xfrm>
                <a:off x="5141403" y="4506474"/>
                <a:ext cx="1741779" cy="425111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zh-CN" alt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输入标题文本</a:t>
                </a:r>
                <a:endPara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7" name="TextBox 45"/>
              <p:cNvSpPr txBox="1"/>
              <p:nvPr/>
            </p:nvSpPr>
            <p:spPr bwMode="auto">
              <a:xfrm>
                <a:off x="5141403" y="4931585"/>
                <a:ext cx="1741779" cy="567794"/>
              </a:xfrm>
              <a:prstGeom prst="rect">
                <a:avLst/>
              </a:prstGeom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7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请在此处添加具体内容，简单说明即可，注意板面美观度。</a:t>
                </a:r>
                <a:endParaRPr lang="zh-CN" altLang="en-US" sz="75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30" name="Group 13"/>
            <p:cNvGrpSpPr/>
            <p:nvPr/>
          </p:nvGrpSpPr>
          <p:grpSpPr>
            <a:xfrm>
              <a:off x="7053785" y="4506474"/>
              <a:ext cx="1741779" cy="992905"/>
              <a:chOff x="7053785" y="4506474"/>
              <a:chExt cx="1741779" cy="992905"/>
            </a:xfrm>
          </p:grpSpPr>
          <p:sp>
            <p:nvSpPr>
              <p:cNvPr id="34" name="TextBox 53"/>
              <p:cNvSpPr txBox="1"/>
              <p:nvPr/>
            </p:nvSpPr>
            <p:spPr bwMode="auto">
              <a:xfrm>
                <a:off x="7053785" y="4506474"/>
                <a:ext cx="1741779" cy="425111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zh-CN" alt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输入标题文本</a:t>
                </a:r>
                <a:endPara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5" name="TextBox 59"/>
              <p:cNvSpPr txBox="1"/>
              <p:nvPr/>
            </p:nvSpPr>
            <p:spPr bwMode="auto">
              <a:xfrm>
                <a:off x="7053785" y="4931585"/>
                <a:ext cx="1741779" cy="567794"/>
              </a:xfrm>
              <a:prstGeom prst="rect">
                <a:avLst/>
              </a:prstGeom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7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请在此处添加具体内容，简单说明即可，注意板面美观度。</a:t>
                </a:r>
                <a:endParaRPr lang="zh-CN" altLang="en-US" sz="75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31" name="Group 12"/>
            <p:cNvGrpSpPr/>
            <p:nvPr/>
          </p:nvGrpSpPr>
          <p:grpSpPr>
            <a:xfrm>
              <a:off x="8943795" y="4506474"/>
              <a:ext cx="1741779" cy="992905"/>
              <a:chOff x="8943795" y="4506474"/>
              <a:chExt cx="1741779" cy="992905"/>
            </a:xfrm>
          </p:grpSpPr>
          <p:sp>
            <p:nvSpPr>
              <p:cNvPr id="32" name="TextBox 61"/>
              <p:cNvSpPr txBox="1"/>
              <p:nvPr/>
            </p:nvSpPr>
            <p:spPr bwMode="auto">
              <a:xfrm>
                <a:off x="8943795" y="4506474"/>
                <a:ext cx="1741779" cy="425111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zh-CN" alt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输入标题文本</a:t>
                </a:r>
                <a:endPara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3" name="TextBox 62"/>
              <p:cNvSpPr txBox="1"/>
              <p:nvPr/>
            </p:nvSpPr>
            <p:spPr bwMode="auto">
              <a:xfrm>
                <a:off x="8943795" y="4931585"/>
                <a:ext cx="1741779" cy="567794"/>
              </a:xfrm>
              <a:prstGeom prst="rect">
                <a:avLst/>
              </a:prstGeom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7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请在此处添加具体内容，简单说明即可，注意板面美观度。</a:t>
                </a:r>
                <a:endParaRPr lang="zh-CN" altLang="en-US" sz="75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/>
          <p:nvPr/>
        </p:nvSpPr>
        <p:spPr>
          <a:xfrm>
            <a:off x="588769" y="255110"/>
            <a:ext cx="2667092" cy="4607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具体工作内容</a:t>
            </a:r>
            <a:endParaRPr lang="zh-CN" altLang="en-US" sz="1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4"/>
          <p:cNvSpPr txBox="1"/>
          <p:nvPr/>
        </p:nvSpPr>
        <p:spPr>
          <a:xfrm>
            <a:off x="588769" y="604849"/>
            <a:ext cx="2125857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800" dirty="0">
                <a:cs typeface="+mn-ea"/>
                <a:sym typeface="+mn-lt"/>
              </a:rPr>
              <a:t>ADD YOUR TLITLE ADD YOUR TLITLE</a:t>
            </a:r>
            <a:endParaRPr lang="en-US" altLang="zh-CN" sz="800" dirty="0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-38136" y="331066"/>
            <a:ext cx="552968" cy="47669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28233" y="1398953"/>
            <a:ext cx="3118562" cy="2815184"/>
            <a:chOff x="1127312" y="1541070"/>
            <a:chExt cx="4440138" cy="4008195"/>
          </a:xfrm>
        </p:grpSpPr>
        <p:grpSp>
          <p:nvGrpSpPr>
            <p:cNvPr id="6" name="Group 35"/>
            <p:cNvGrpSpPr/>
            <p:nvPr/>
          </p:nvGrpSpPr>
          <p:grpSpPr>
            <a:xfrm>
              <a:off x="1167064" y="1541070"/>
              <a:ext cx="4360635" cy="4008195"/>
              <a:chOff x="1802741" y="2042460"/>
              <a:chExt cx="4134755" cy="3800571"/>
            </a:xfrm>
          </p:grpSpPr>
          <p:grpSp>
            <p:nvGrpSpPr>
              <p:cNvPr id="25" name="Group 3"/>
              <p:cNvGrpSpPr/>
              <p:nvPr/>
            </p:nvGrpSpPr>
            <p:grpSpPr>
              <a:xfrm>
                <a:off x="1802741" y="2042460"/>
                <a:ext cx="829215" cy="3800571"/>
                <a:chOff x="1802741" y="2042460"/>
                <a:chExt cx="829215" cy="3800571"/>
              </a:xfrm>
            </p:grpSpPr>
            <p:sp>
              <p:nvSpPr>
                <p:cNvPr id="35" name="Freeform 5"/>
                <p:cNvSpPr/>
                <p:nvPr/>
              </p:nvSpPr>
              <p:spPr bwMode="auto">
                <a:xfrm>
                  <a:off x="2047737" y="2042460"/>
                  <a:ext cx="339225" cy="3266606"/>
                </a:xfrm>
                <a:custGeom>
                  <a:avLst/>
                  <a:gdLst>
                    <a:gd name="T0" fmla="*/ 0 w 89"/>
                    <a:gd name="T1" fmla="*/ 41 h 864"/>
                    <a:gd name="T2" fmla="*/ 0 w 89"/>
                    <a:gd name="T3" fmla="*/ 41 h 864"/>
                    <a:gd name="T4" fmla="*/ 44 w 89"/>
                    <a:gd name="T5" fmla="*/ 0 h 864"/>
                    <a:gd name="T6" fmla="*/ 89 w 89"/>
                    <a:gd name="T7" fmla="*/ 41 h 864"/>
                    <a:gd name="T8" fmla="*/ 89 w 89"/>
                    <a:gd name="T9" fmla="*/ 41 h 864"/>
                    <a:gd name="T10" fmla="*/ 89 w 89"/>
                    <a:gd name="T11" fmla="*/ 864 h 864"/>
                    <a:gd name="T12" fmla="*/ 0 w 89"/>
                    <a:gd name="T13" fmla="*/ 864 h 864"/>
                    <a:gd name="T14" fmla="*/ 0 w 89"/>
                    <a:gd name="T15" fmla="*/ 45 h 864"/>
                    <a:gd name="T16" fmla="*/ 0 w 89"/>
                    <a:gd name="T17" fmla="*/ 41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9" h="864">
                      <a:moveTo>
                        <a:pt x="0" y="41"/>
                      </a:move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2" y="18"/>
                        <a:pt x="21" y="0"/>
                        <a:pt x="44" y="0"/>
                      </a:cubicBezTo>
                      <a:cubicBezTo>
                        <a:pt x="68" y="0"/>
                        <a:pt x="87" y="18"/>
                        <a:pt x="89" y="41"/>
                      </a:cubicBezTo>
                      <a:cubicBezTo>
                        <a:pt x="89" y="41"/>
                        <a:pt x="89" y="41"/>
                        <a:pt x="89" y="41"/>
                      </a:cubicBezTo>
                      <a:cubicBezTo>
                        <a:pt x="89" y="864"/>
                        <a:pt x="89" y="864"/>
                        <a:pt x="89" y="864"/>
                      </a:cubicBezTo>
                      <a:cubicBezTo>
                        <a:pt x="0" y="864"/>
                        <a:pt x="0" y="864"/>
                        <a:pt x="0" y="864"/>
                      </a:cubicBezTo>
                      <a:cubicBezTo>
                        <a:pt x="0" y="45"/>
                        <a:pt x="0" y="45"/>
                        <a:pt x="0" y="45"/>
                      </a:cubicBez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4" cap="flat">
                  <a:noFill/>
                  <a:prstDash val="solid"/>
                  <a:miter lim="800000"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>
                    <a:defRPr/>
                  </a:pPr>
                  <a:endParaRPr lang="en-US" sz="1580" ker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anose="020B0306030504020204" pitchFamily="34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6" name="Oval 6"/>
                <p:cNvSpPr>
                  <a:spLocks noChangeArrowheads="1"/>
                </p:cNvSpPr>
                <p:nvPr/>
              </p:nvSpPr>
              <p:spPr bwMode="auto">
                <a:xfrm>
                  <a:off x="1802741" y="5022192"/>
                  <a:ext cx="829215" cy="820839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4" cap="flat">
                  <a:noFill/>
                  <a:prstDash val="solid"/>
                  <a:miter lim="800000"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>
                    <a:defRPr/>
                  </a:pPr>
                  <a:endParaRPr lang="en-US" sz="1580" ker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anose="020B0306030504020204" pitchFamily="34" charset="0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" name="Group 5"/>
              <p:cNvGrpSpPr/>
              <p:nvPr/>
            </p:nvGrpSpPr>
            <p:grpSpPr>
              <a:xfrm>
                <a:off x="2899558" y="2042460"/>
                <a:ext cx="829215" cy="3800571"/>
                <a:chOff x="2899558" y="2042460"/>
                <a:chExt cx="829215" cy="3800571"/>
              </a:xfrm>
            </p:grpSpPr>
            <p:sp>
              <p:nvSpPr>
                <p:cNvPr id="33" name="Freeform 5"/>
                <p:cNvSpPr/>
                <p:nvPr/>
              </p:nvSpPr>
              <p:spPr bwMode="auto">
                <a:xfrm>
                  <a:off x="3144554" y="2042460"/>
                  <a:ext cx="339225" cy="3266606"/>
                </a:xfrm>
                <a:custGeom>
                  <a:avLst/>
                  <a:gdLst>
                    <a:gd name="T0" fmla="*/ 0 w 89"/>
                    <a:gd name="T1" fmla="*/ 41 h 864"/>
                    <a:gd name="T2" fmla="*/ 0 w 89"/>
                    <a:gd name="T3" fmla="*/ 41 h 864"/>
                    <a:gd name="T4" fmla="*/ 44 w 89"/>
                    <a:gd name="T5" fmla="*/ 0 h 864"/>
                    <a:gd name="T6" fmla="*/ 89 w 89"/>
                    <a:gd name="T7" fmla="*/ 41 h 864"/>
                    <a:gd name="T8" fmla="*/ 89 w 89"/>
                    <a:gd name="T9" fmla="*/ 41 h 864"/>
                    <a:gd name="T10" fmla="*/ 89 w 89"/>
                    <a:gd name="T11" fmla="*/ 864 h 864"/>
                    <a:gd name="T12" fmla="*/ 0 w 89"/>
                    <a:gd name="T13" fmla="*/ 864 h 864"/>
                    <a:gd name="T14" fmla="*/ 0 w 89"/>
                    <a:gd name="T15" fmla="*/ 45 h 864"/>
                    <a:gd name="T16" fmla="*/ 0 w 89"/>
                    <a:gd name="T17" fmla="*/ 41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9" h="864">
                      <a:moveTo>
                        <a:pt x="0" y="41"/>
                      </a:move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2" y="18"/>
                        <a:pt x="21" y="0"/>
                        <a:pt x="44" y="0"/>
                      </a:cubicBezTo>
                      <a:cubicBezTo>
                        <a:pt x="68" y="0"/>
                        <a:pt x="87" y="18"/>
                        <a:pt x="89" y="41"/>
                      </a:cubicBezTo>
                      <a:cubicBezTo>
                        <a:pt x="89" y="41"/>
                        <a:pt x="89" y="41"/>
                        <a:pt x="89" y="41"/>
                      </a:cubicBezTo>
                      <a:cubicBezTo>
                        <a:pt x="89" y="864"/>
                        <a:pt x="89" y="864"/>
                        <a:pt x="89" y="864"/>
                      </a:cubicBezTo>
                      <a:cubicBezTo>
                        <a:pt x="0" y="864"/>
                        <a:pt x="0" y="864"/>
                        <a:pt x="0" y="864"/>
                      </a:cubicBezTo>
                      <a:cubicBezTo>
                        <a:pt x="0" y="45"/>
                        <a:pt x="0" y="45"/>
                        <a:pt x="0" y="45"/>
                      </a:cubicBez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4" cap="flat">
                  <a:noFill/>
                  <a:prstDash val="solid"/>
                  <a:miter lim="800000"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>
                    <a:defRPr/>
                  </a:pPr>
                  <a:endParaRPr lang="en-US" sz="1580" ker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anose="020B0306030504020204" pitchFamily="34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4" name="Oval 6"/>
                <p:cNvSpPr>
                  <a:spLocks noChangeArrowheads="1"/>
                </p:cNvSpPr>
                <p:nvPr/>
              </p:nvSpPr>
              <p:spPr bwMode="auto">
                <a:xfrm>
                  <a:off x="2899558" y="5022192"/>
                  <a:ext cx="829215" cy="820839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4" cap="flat">
                  <a:noFill/>
                  <a:prstDash val="solid"/>
                  <a:miter lim="800000"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>
                    <a:defRPr/>
                  </a:pPr>
                  <a:endParaRPr lang="en-US" sz="1580" ker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anose="020B0306030504020204" pitchFamily="34" charset="0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" name="Group 31"/>
              <p:cNvGrpSpPr/>
              <p:nvPr/>
            </p:nvGrpSpPr>
            <p:grpSpPr>
              <a:xfrm>
                <a:off x="4011464" y="2042460"/>
                <a:ext cx="829215" cy="3800571"/>
                <a:chOff x="4055006" y="2042460"/>
                <a:chExt cx="829215" cy="3800571"/>
              </a:xfrm>
            </p:grpSpPr>
            <p:sp>
              <p:nvSpPr>
                <p:cNvPr id="31" name="Freeform 5"/>
                <p:cNvSpPr/>
                <p:nvPr/>
              </p:nvSpPr>
              <p:spPr bwMode="auto">
                <a:xfrm>
                  <a:off x="4300002" y="2042460"/>
                  <a:ext cx="339225" cy="3266606"/>
                </a:xfrm>
                <a:custGeom>
                  <a:avLst/>
                  <a:gdLst>
                    <a:gd name="T0" fmla="*/ 0 w 89"/>
                    <a:gd name="T1" fmla="*/ 41 h 864"/>
                    <a:gd name="T2" fmla="*/ 0 w 89"/>
                    <a:gd name="T3" fmla="*/ 41 h 864"/>
                    <a:gd name="T4" fmla="*/ 44 w 89"/>
                    <a:gd name="T5" fmla="*/ 0 h 864"/>
                    <a:gd name="T6" fmla="*/ 89 w 89"/>
                    <a:gd name="T7" fmla="*/ 41 h 864"/>
                    <a:gd name="T8" fmla="*/ 89 w 89"/>
                    <a:gd name="T9" fmla="*/ 41 h 864"/>
                    <a:gd name="T10" fmla="*/ 89 w 89"/>
                    <a:gd name="T11" fmla="*/ 864 h 864"/>
                    <a:gd name="T12" fmla="*/ 0 w 89"/>
                    <a:gd name="T13" fmla="*/ 864 h 864"/>
                    <a:gd name="T14" fmla="*/ 0 w 89"/>
                    <a:gd name="T15" fmla="*/ 45 h 864"/>
                    <a:gd name="T16" fmla="*/ 0 w 89"/>
                    <a:gd name="T17" fmla="*/ 41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9" h="864">
                      <a:moveTo>
                        <a:pt x="0" y="41"/>
                      </a:move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2" y="18"/>
                        <a:pt x="21" y="0"/>
                        <a:pt x="44" y="0"/>
                      </a:cubicBezTo>
                      <a:cubicBezTo>
                        <a:pt x="68" y="0"/>
                        <a:pt x="87" y="18"/>
                        <a:pt x="89" y="41"/>
                      </a:cubicBezTo>
                      <a:cubicBezTo>
                        <a:pt x="89" y="41"/>
                        <a:pt x="89" y="41"/>
                        <a:pt x="89" y="41"/>
                      </a:cubicBezTo>
                      <a:cubicBezTo>
                        <a:pt x="89" y="864"/>
                        <a:pt x="89" y="864"/>
                        <a:pt x="89" y="864"/>
                      </a:cubicBezTo>
                      <a:cubicBezTo>
                        <a:pt x="0" y="864"/>
                        <a:pt x="0" y="864"/>
                        <a:pt x="0" y="864"/>
                      </a:cubicBezTo>
                      <a:cubicBezTo>
                        <a:pt x="0" y="45"/>
                        <a:pt x="0" y="45"/>
                        <a:pt x="0" y="45"/>
                      </a:cubicBez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4" cap="flat">
                  <a:noFill/>
                  <a:prstDash val="solid"/>
                  <a:miter lim="800000"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>
                    <a:defRPr/>
                  </a:pPr>
                  <a:endParaRPr lang="en-US" sz="1580" ker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anose="020B0306030504020204" pitchFamily="34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2" name="Oval 6"/>
                <p:cNvSpPr>
                  <a:spLocks noChangeArrowheads="1"/>
                </p:cNvSpPr>
                <p:nvPr/>
              </p:nvSpPr>
              <p:spPr bwMode="auto">
                <a:xfrm>
                  <a:off x="4055006" y="5022192"/>
                  <a:ext cx="829215" cy="820839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4" cap="flat">
                  <a:noFill/>
                  <a:prstDash val="solid"/>
                  <a:miter lim="800000"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>
                    <a:defRPr/>
                  </a:pPr>
                  <a:endParaRPr lang="en-US" sz="1580" ker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anose="020B0306030504020204" pitchFamily="34" charset="0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" name="Group 34"/>
              <p:cNvGrpSpPr/>
              <p:nvPr/>
            </p:nvGrpSpPr>
            <p:grpSpPr>
              <a:xfrm>
                <a:off x="5108281" y="2042460"/>
                <a:ext cx="829215" cy="3800571"/>
                <a:chOff x="5151823" y="2042460"/>
                <a:chExt cx="829215" cy="3800571"/>
              </a:xfrm>
            </p:grpSpPr>
            <p:sp>
              <p:nvSpPr>
                <p:cNvPr id="29" name="Freeform 5"/>
                <p:cNvSpPr/>
                <p:nvPr/>
              </p:nvSpPr>
              <p:spPr bwMode="auto">
                <a:xfrm>
                  <a:off x="5396819" y="2042460"/>
                  <a:ext cx="339225" cy="3266606"/>
                </a:xfrm>
                <a:custGeom>
                  <a:avLst/>
                  <a:gdLst>
                    <a:gd name="T0" fmla="*/ 0 w 89"/>
                    <a:gd name="T1" fmla="*/ 41 h 864"/>
                    <a:gd name="T2" fmla="*/ 0 w 89"/>
                    <a:gd name="T3" fmla="*/ 41 h 864"/>
                    <a:gd name="T4" fmla="*/ 44 w 89"/>
                    <a:gd name="T5" fmla="*/ 0 h 864"/>
                    <a:gd name="T6" fmla="*/ 89 w 89"/>
                    <a:gd name="T7" fmla="*/ 41 h 864"/>
                    <a:gd name="T8" fmla="*/ 89 w 89"/>
                    <a:gd name="T9" fmla="*/ 41 h 864"/>
                    <a:gd name="T10" fmla="*/ 89 w 89"/>
                    <a:gd name="T11" fmla="*/ 864 h 864"/>
                    <a:gd name="T12" fmla="*/ 0 w 89"/>
                    <a:gd name="T13" fmla="*/ 864 h 864"/>
                    <a:gd name="T14" fmla="*/ 0 w 89"/>
                    <a:gd name="T15" fmla="*/ 45 h 864"/>
                    <a:gd name="T16" fmla="*/ 0 w 89"/>
                    <a:gd name="T17" fmla="*/ 41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9" h="864">
                      <a:moveTo>
                        <a:pt x="0" y="41"/>
                      </a:move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2" y="18"/>
                        <a:pt x="21" y="0"/>
                        <a:pt x="44" y="0"/>
                      </a:cubicBezTo>
                      <a:cubicBezTo>
                        <a:pt x="68" y="0"/>
                        <a:pt x="87" y="18"/>
                        <a:pt x="89" y="41"/>
                      </a:cubicBezTo>
                      <a:cubicBezTo>
                        <a:pt x="89" y="41"/>
                        <a:pt x="89" y="41"/>
                        <a:pt x="89" y="41"/>
                      </a:cubicBezTo>
                      <a:cubicBezTo>
                        <a:pt x="89" y="864"/>
                        <a:pt x="89" y="864"/>
                        <a:pt x="89" y="864"/>
                      </a:cubicBezTo>
                      <a:cubicBezTo>
                        <a:pt x="0" y="864"/>
                        <a:pt x="0" y="864"/>
                        <a:pt x="0" y="864"/>
                      </a:cubicBezTo>
                      <a:cubicBezTo>
                        <a:pt x="0" y="45"/>
                        <a:pt x="0" y="45"/>
                        <a:pt x="0" y="45"/>
                      </a:cubicBez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4" cap="flat">
                  <a:noFill/>
                  <a:prstDash val="solid"/>
                  <a:miter lim="800000"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>
                    <a:defRPr/>
                  </a:pPr>
                  <a:endParaRPr lang="en-US" sz="1580" ker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anose="020B0306030504020204" pitchFamily="34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0" name="Oval 6"/>
                <p:cNvSpPr>
                  <a:spLocks noChangeArrowheads="1"/>
                </p:cNvSpPr>
                <p:nvPr/>
              </p:nvSpPr>
              <p:spPr bwMode="auto">
                <a:xfrm>
                  <a:off x="5151823" y="5022192"/>
                  <a:ext cx="829215" cy="820839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4" cap="flat">
                  <a:noFill/>
                  <a:prstDash val="solid"/>
                  <a:miter lim="800000"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>
                    <a:defRPr/>
                  </a:pPr>
                  <a:endParaRPr lang="en-US" sz="1580" ker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anose="020B0306030504020204" pitchFamily="34" charset="0"/>
                    <a:sym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7" name="Group 2"/>
            <p:cNvGrpSpPr/>
            <p:nvPr/>
          </p:nvGrpSpPr>
          <p:grpSpPr>
            <a:xfrm>
              <a:off x="1167064" y="2516750"/>
              <a:ext cx="874515" cy="3032515"/>
              <a:chOff x="1802741" y="2967600"/>
              <a:chExt cx="829215" cy="2875431"/>
            </a:xfrm>
            <a:solidFill>
              <a:srgbClr val="FFC000"/>
            </a:solidFill>
          </p:grpSpPr>
          <p:sp>
            <p:nvSpPr>
              <p:cNvPr id="21" name="Rectangle 7"/>
              <p:cNvSpPr>
                <a:spLocks noChangeArrowheads="1"/>
              </p:cNvSpPr>
              <p:nvPr/>
            </p:nvSpPr>
            <p:spPr bwMode="auto">
              <a:xfrm>
                <a:off x="2047737" y="2967600"/>
                <a:ext cx="339225" cy="234146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 sz="158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2" name="Oval 8"/>
              <p:cNvSpPr>
                <a:spLocks noChangeArrowheads="1"/>
              </p:cNvSpPr>
              <p:nvPr/>
            </p:nvSpPr>
            <p:spPr bwMode="auto">
              <a:xfrm>
                <a:off x="1802741" y="5022192"/>
                <a:ext cx="829215" cy="82083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 sz="158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8" name="Rectangle 11"/>
            <p:cNvSpPr/>
            <p:nvPr/>
          </p:nvSpPr>
          <p:spPr>
            <a:xfrm>
              <a:off x="1127312" y="4851375"/>
              <a:ext cx="954018" cy="624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5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rPr>
                <a:t>75%</a:t>
              </a:r>
              <a:endParaRPr lang="en-US" sz="9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9" name="Group 4"/>
            <p:cNvGrpSpPr/>
            <p:nvPr/>
          </p:nvGrpSpPr>
          <p:grpSpPr>
            <a:xfrm>
              <a:off x="2323800" y="2303878"/>
              <a:ext cx="874515" cy="3245386"/>
              <a:chOff x="2899558" y="2765755"/>
              <a:chExt cx="829215" cy="3077276"/>
            </a:xfrm>
          </p:grpSpPr>
          <p:sp>
            <p:nvSpPr>
              <p:cNvPr id="19" name="Rectangle 7"/>
              <p:cNvSpPr>
                <a:spLocks noChangeArrowheads="1"/>
              </p:cNvSpPr>
              <p:nvPr/>
            </p:nvSpPr>
            <p:spPr bwMode="auto">
              <a:xfrm>
                <a:off x="3144554" y="2765755"/>
                <a:ext cx="339225" cy="254331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 sz="158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0" name="Oval 8"/>
              <p:cNvSpPr>
                <a:spLocks noChangeArrowheads="1"/>
              </p:cNvSpPr>
              <p:nvPr/>
            </p:nvSpPr>
            <p:spPr bwMode="auto">
              <a:xfrm>
                <a:off x="2899558" y="5022192"/>
                <a:ext cx="829215" cy="82083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 sz="158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10" name="Rectangle 17"/>
            <p:cNvSpPr/>
            <p:nvPr/>
          </p:nvSpPr>
          <p:spPr>
            <a:xfrm>
              <a:off x="2284047" y="4851375"/>
              <a:ext cx="954018" cy="624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500" b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rPr>
                <a:t>80%</a:t>
              </a:r>
              <a:endParaRPr lang="en-US" sz="9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11" name="Group 30"/>
            <p:cNvGrpSpPr/>
            <p:nvPr/>
          </p:nvGrpSpPr>
          <p:grpSpPr>
            <a:xfrm>
              <a:off x="3496449" y="3393144"/>
              <a:ext cx="874515" cy="2156121"/>
              <a:chOff x="4055006" y="3798597"/>
              <a:chExt cx="829215" cy="2044434"/>
            </a:xfrm>
            <a:solidFill>
              <a:srgbClr val="A5A5A5"/>
            </a:solidFill>
          </p:grpSpPr>
          <p:sp>
            <p:nvSpPr>
              <p:cNvPr id="17" name="Rectangle 7"/>
              <p:cNvSpPr>
                <a:spLocks noChangeArrowheads="1"/>
              </p:cNvSpPr>
              <p:nvPr/>
            </p:nvSpPr>
            <p:spPr bwMode="auto">
              <a:xfrm>
                <a:off x="4300002" y="3798597"/>
                <a:ext cx="339225" cy="151046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defRPr/>
                </a:pPr>
                <a:endParaRPr lang="en-US" sz="1580" ker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8" name="Oval 8"/>
              <p:cNvSpPr>
                <a:spLocks noChangeArrowheads="1"/>
              </p:cNvSpPr>
              <p:nvPr/>
            </p:nvSpPr>
            <p:spPr bwMode="auto">
              <a:xfrm>
                <a:off x="4055006" y="5022192"/>
                <a:ext cx="829215" cy="82083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defRPr/>
                </a:pPr>
                <a:endParaRPr lang="en-US" sz="1580" ker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12" name="Rectangle 23"/>
            <p:cNvSpPr/>
            <p:nvPr/>
          </p:nvSpPr>
          <p:spPr>
            <a:xfrm>
              <a:off x="3421362" y="4851375"/>
              <a:ext cx="954018" cy="624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500" b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rPr>
                <a:t>50%</a:t>
              </a:r>
              <a:endParaRPr lang="en-US" sz="9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13" name="Group 33"/>
            <p:cNvGrpSpPr/>
            <p:nvPr/>
          </p:nvGrpSpPr>
          <p:grpSpPr>
            <a:xfrm>
              <a:off x="4653185" y="1910393"/>
              <a:ext cx="874515" cy="3638872"/>
              <a:chOff x="5151823" y="2392652"/>
              <a:chExt cx="829215" cy="3450379"/>
            </a:xfrm>
            <a:solidFill>
              <a:srgbClr val="FFC000"/>
            </a:solidFill>
          </p:grpSpPr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5396819" y="2392652"/>
                <a:ext cx="339225" cy="291641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defRPr/>
                </a:pPr>
                <a:endParaRPr lang="en-US" sz="1580" ker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6" name="Oval 8"/>
              <p:cNvSpPr>
                <a:spLocks noChangeArrowheads="1"/>
              </p:cNvSpPr>
              <p:nvPr/>
            </p:nvSpPr>
            <p:spPr bwMode="auto">
              <a:xfrm>
                <a:off x="5151823" y="5022192"/>
                <a:ext cx="829215" cy="82083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defRPr/>
                </a:pPr>
                <a:endParaRPr lang="en-US" sz="1580" ker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14" name="Rectangle 29"/>
            <p:cNvSpPr/>
            <p:nvPr/>
          </p:nvSpPr>
          <p:spPr>
            <a:xfrm>
              <a:off x="4613432" y="4851375"/>
              <a:ext cx="954018" cy="624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500" b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rPr>
                <a:t>90%</a:t>
              </a:r>
              <a:endParaRPr lang="en-US" sz="9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075583" y="1265844"/>
            <a:ext cx="531166" cy="537877"/>
            <a:chOff x="6598516" y="1424849"/>
            <a:chExt cx="966049" cy="978254"/>
          </a:xfrm>
        </p:grpSpPr>
        <p:sp>
          <p:nvSpPr>
            <p:cNvPr id="38" name="Freeform 1812"/>
            <p:cNvSpPr/>
            <p:nvPr/>
          </p:nvSpPr>
          <p:spPr>
            <a:xfrm>
              <a:off x="6598516" y="1424849"/>
              <a:ext cx="966049" cy="978254"/>
            </a:xfrm>
            <a:custGeom>
              <a:avLst/>
              <a:gdLst>
                <a:gd name="txL" fmla="*/ 0 w 91"/>
                <a:gd name="txT" fmla="*/ 0 h 92"/>
                <a:gd name="txR" fmla="*/ 91 w 91"/>
                <a:gd name="txB" fmla="*/ 92 h 92"/>
              </a:gdLst>
              <a:ahLst/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l="txL" t="txT" r="txR" b="txB"/>
              <a:pathLst>
                <a:path w="91" h="92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ysClr val="window" lastClr="FFFFFF"/>
              </a:solidFill>
            </a:ln>
          </p:spPr>
          <p:txBody>
            <a:bodyPr/>
            <a:lstStyle/>
            <a:p>
              <a:pPr defTabSz="514350">
                <a:defRPr/>
              </a:pPr>
              <a:endParaRPr lang="zh-CN" altLang="en-US" sz="10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9" name="Group 76"/>
            <p:cNvGrpSpPr/>
            <p:nvPr/>
          </p:nvGrpSpPr>
          <p:grpSpPr>
            <a:xfrm>
              <a:off x="6835060" y="1674993"/>
              <a:ext cx="492960" cy="477966"/>
              <a:chOff x="4411266" y="2303265"/>
              <a:chExt cx="325040" cy="315154"/>
            </a:xfrm>
            <a:solidFill>
              <a:schemeClr val="bg1"/>
            </a:solidFill>
          </p:grpSpPr>
          <p:sp>
            <p:nvSpPr>
              <p:cNvPr id="40" name="Freeform 28"/>
              <p:cNvSpPr/>
              <p:nvPr/>
            </p:nvSpPr>
            <p:spPr bwMode="auto">
              <a:xfrm>
                <a:off x="4411266" y="2336007"/>
                <a:ext cx="291108" cy="282412"/>
              </a:xfrm>
              <a:custGeom>
                <a:avLst/>
                <a:gdLst>
                  <a:gd name="T0" fmla="*/ 417 w 21600"/>
                  <a:gd name="T1" fmla="*/ 102 h 21600"/>
                  <a:gd name="T2" fmla="*/ 384 w 21600"/>
                  <a:gd name="T3" fmla="*/ 65 h 21600"/>
                  <a:gd name="T4" fmla="*/ 316 w 21600"/>
                  <a:gd name="T5" fmla="*/ 0 h 21600"/>
                  <a:gd name="T6" fmla="*/ 283 w 21600"/>
                  <a:gd name="T7" fmla="*/ 33 h 21600"/>
                  <a:gd name="T8" fmla="*/ 149 w 21600"/>
                  <a:gd name="T9" fmla="*/ 102 h 21600"/>
                  <a:gd name="T10" fmla="*/ 0 w 21600"/>
                  <a:gd name="T11" fmla="*/ 465 h 21600"/>
                  <a:gd name="T12" fmla="*/ 182 w 21600"/>
                  <a:gd name="T13" fmla="*/ 265 h 21600"/>
                  <a:gd name="T14" fmla="*/ 182 w 21600"/>
                  <a:gd name="T15" fmla="*/ 265 h 21600"/>
                  <a:gd name="T16" fmla="*/ 197 w 21600"/>
                  <a:gd name="T17" fmla="*/ 181 h 21600"/>
                  <a:gd name="T18" fmla="*/ 302 w 21600"/>
                  <a:gd name="T19" fmla="*/ 181 h 21600"/>
                  <a:gd name="T20" fmla="*/ 302 w 21600"/>
                  <a:gd name="T21" fmla="*/ 283 h 21600"/>
                  <a:gd name="T22" fmla="*/ 216 w 21600"/>
                  <a:gd name="T23" fmla="*/ 297 h 21600"/>
                  <a:gd name="T24" fmla="*/ 216 w 21600"/>
                  <a:gd name="T25" fmla="*/ 297 h 21600"/>
                  <a:gd name="T26" fmla="*/ 10 w 21600"/>
                  <a:gd name="T27" fmla="*/ 474 h 21600"/>
                  <a:gd name="T28" fmla="*/ 384 w 21600"/>
                  <a:gd name="T29" fmla="*/ 330 h 21600"/>
                  <a:gd name="T30" fmla="*/ 451 w 21600"/>
                  <a:gd name="T31" fmla="*/ 200 h 21600"/>
                  <a:gd name="T32" fmla="*/ 489 w 21600"/>
                  <a:gd name="T33" fmla="*/ 167 h 21600"/>
                  <a:gd name="T34" fmla="*/ 417 w 21600"/>
                  <a:gd name="T35" fmla="*/ 102 h 21600"/>
                  <a:gd name="T36" fmla="*/ 417 w 21600"/>
                  <a:gd name="T37" fmla="*/ 102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600" h="21600">
                    <a:moveTo>
                      <a:pt x="18424" y="4659"/>
                    </a:moveTo>
                    <a:cubicBezTo>
                      <a:pt x="16941" y="2965"/>
                      <a:pt x="16941" y="2965"/>
                      <a:pt x="16941" y="2965"/>
                    </a:cubicBezTo>
                    <a:cubicBezTo>
                      <a:pt x="13976" y="0"/>
                      <a:pt x="13976" y="0"/>
                      <a:pt x="13976" y="0"/>
                    </a:cubicBezTo>
                    <a:cubicBezTo>
                      <a:pt x="13976" y="0"/>
                      <a:pt x="13976" y="0"/>
                      <a:pt x="12494" y="1482"/>
                    </a:cubicBezTo>
                    <a:cubicBezTo>
                      <a:pt x="11012" y="2965"/>
                      <a:pt x="6565" y="4659"/>
                      <a:pt x="6565" y="4659"/>
                    </a:cubicBezTo>
                    <a:cubicBezTo>
                      <a:pt x="0" y="21176"/>
                      <a:pt x="0" y="21176"/>
                      <a:pt x="0" y="21176"/>
                    </a:cubicBezTo>
                    <a:cubicBezTo>
                      <a:pt x="8047" y="12071"/>
                      <a:pt x="8047" y="12071"/>
                      <a:pt x="8047" y="12071"/>
                    </a:cubicBezTo>
                    <a:cubicBezTo>
                      <a:pt x="7624" y="10800"/>
                      <a:pt x="7835" y="9318"/>
                      <a:pt x="8682" y="8259"/>
                    </a:cubicBezTo>
                    <a:cubicBezTo>
                      <a:pt x="9953" y="6988"/>
                      <a:pt x="12071" y="6988"/>
                      <a:pt x="13341" y="8259"/>
                    </a:cubicBezTo>
                    <a:cubicBezTo>
                      <a:pt x="14400" y="9529"/>
                      <a:pt x="14400" y="11647"/>
                      <a:pt x="13341" y="12918"/>
                    </a:cubicBezTo>
                    <a:cubicBezTo>
                      <a:pt x="12282" y="13765"/>
                      <a:pt x="10800" y="13976"/>
                      <a:pt x="9529" y="13553"/>
                    </a:cubicBezTo>
                    <a:cubicBezTo>
                      <a:pt x="424" y="21600"/>
                      <a:pt x="424" y="21600"/>
                      <a:pt x="424" y="21600"/>
                    </a:cubicBezTo>
                    <a:cubicBezTo>
                      <a:pt x="16941" y="15035"/>
                      <a:pt x="16941" y="15035"/>
                      <a:pt x="16941" y="15035"/>
                    </a:cubicBezTo>
                    <a:cubicBezTo>
                      <a:pt x="16941" y="15035"/>
                      <a:pt x="18424" y="10588"/>
                      <a:pt x="19906" y="9106"/>
                    </a:cubicBezTo>
                    <a:cubicBezTo>
                      <a:pt x="21600" y="7624"/>
                      <a:pt x="21600" y="7624"/>
                      <a:pt x="21600" y="7624"/>
                    </a:cubicBezTo>
                    <a:lnTo>
                      <a:pt x="18424" y="4659"/>
                    </a:lnTo>
                    <a:close/>
                    <a:moveTo>
                      <a:pt x="18424" y="4659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1" name="Freeform 30"/>
              <p:cNvSpPr/>
              <p:nvPr/>
            </p:nvSpPr>
            <p:spPr bwMode="auto">
              <a:xfrm>
                <a:off x="4619625" y="2303265"/>
                <a:ext cx="116681" cy="113109"/>
              </a:xfrm>
              <a:custGeom>
                <a:avLst/>
                <a:gdLst>
                  <a:gd name="T0" fmla="*/ 24 w 21600"/>
                  <a:gd name="T1" fmla="*/ 0 h 21600"/>
                  <a:gd name="T2" fmla="*/ 196 w 21600"/>
                  <a:gd name="T3" fmla="*/ 167 h 21600"/>
                  <a:gd name="T4" fmla="*/ 172 w 21600"/>
                  <a:gd name="T5" fmla="*/ 190 h 21600"/>
                  <a:gd name="T6" fmla="*/ 0 w 21600"/>
                  <a:gd name="T7" fmla="*/ 23 h 21600"/>
                  <a:gd name="T8" fmla="*/ 24 w 21600"/>
                  <a:gd name="T9" fmla="*/ 0 h 21600"/>
                  <a:gd name="T10" fmla="*/ 24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2667" y="0"/>
                    </a:moveTo>
                    <a:lnTo>
                      <a:pt x="21600" y="18933"/>
                    </a:lnTo>
                    <a:lnTo>
                      <a:pt x="18933" y="21600"/>
                    </a:lnTo>
                    <a:lnTo>
                      <a:pt x="0" y="2667"/>
                    </a:lnTo>
                    <a:lnTo>
                      <a:pt x="2667" y="0"/>
                    </a:lnTo>
                    <a:close/>
                    <a:moveTo>
                      <a:pt x="2667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5075583" y="2140102"/>
            <a:ext cx="531166" cy="537877"/>
            <a:chOff x="6598516" y="2592384"/>
            <a:chExt cx="966049" cy="978254"/>
          </a:xfrm>
        </p:grpSpPr>
        <p:sp>
          <p:nvSpPr>
            <p:cNvPr id="43" name="Freeform 1812"/>
            <p:cNvSpPr/>
            <p:nvPr/>
          </p:nvSpPr>
          <p:spPr>
            <a:xfrm>
              <a:off x="6598516" y="2592384"/>
              <a:ext cx="966049" cy="978254"/>
            </a:xfrm>
            <a:custGeom>
              <a:avLst/>
              <a:gdLst>
                <a:gd name="txL" fmla="*/ 0 w 91"/>
                <a:gd name="txT" fmla="*/ 0 h 92"/>
                <a:gd name="txR" fmla="*/ 91 w 91"/>
                <a:gd name="txB" fmla="*/ 92 h 92"/>
              </a:gdLst>
              <a:ahLst/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l="txL" t="txT" r="txR" b="txB"/>
              <a:pathLst>
                <a:path w="91" h="92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ysClr val="window" lastClr="FFFFFF"/>
              </a:solidFill>
            </a:ln>
          </p:spPr>
          <p:txBody>
            <a:bodyPr/>
            <a:lstStyle/>
            <a:p>
              <a:pPr defTabSz="514350">
                <a:defRPr/>
              </a:pPr>
              <a:endParaRPr lang="zh-CN" altLang="en-US" sz="10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AutoShape 36"/>
            <p:cNvSpPr/>
            <p:nvPr/>
          </p:nvSpPr>
          <p:spPr bwMode="auto">
            <a:xfrm>
              <a:off x="6804666" y="2888185"/>
              <a:ext cx="553748" cy="386652"/>
            </a:xfrm>
            <a:custGeom>
              <a:avLst/>
              <a:gdLst>
                <a:gd name="T0" fmla="*/ 2348 w 21600"/>
                <a:gd name="T1" fmla="*/ 2618 h 21600"/>
                <a:gd name="T2" fmla="*/ 13148 w 21600"/>
                <a:gd name="T3" fmla="*/ 2618 h 21600"/>
                <a:gd name="T4" fmla="*/ 13148 w 21600"/>
                <a:gd name="T5" fmla="*/ 2618 h 21600"/>
                <a:gd name="T6" fmla="*/ 13148 w 21600"/>
                <a:gd name="T7" fmla="*/ 1309 h 21600"/>
                <a:gd name="T8" fmla="*/ 13617 w 21600"/>
                <a:gd name="T9" fmla="*/ 0 h 21600"/>
                <a:gd name="T10" fmla="*/ 17843 w 21600"/>
                <a:gd name="T11" fmla="*/ 0 h 21600"/>
                <a:gd name="T12" fmla="*/ 18783 w 21600"/>
                <a:gd name="T13" fmla="*/ 1309 h 21600"/>
                <a:gd name="T14" fmla="*/ 18783 w 21600"/>
                <a:gd name="T15" fmla="*/ 2618 h 21600"/>
                <a:gd name="T16" fmla="*/ 18783 w 21600"/>
                <a:gd name="T17" fmla="*/ 2618 h 21600"/>
                <a:gd name="T18" fmla="*/ 19252 w 21600"/>
                <a:gd name="T19" fmla="*/ 2618 h 21600"/>
                <a:gd name="T20" fmla="*/ 21600 w 21600"/>
                <a:gd name="T21" fmla="*/ 5891 h 21600"/>
                <a:gd name="T22" fmla="*/ 21600 w 21600"/>
                <a:gd name="T23" fmla="*/ 18327 h 21600"/>
                <a:gd name="T24" fmla="*/ 19252 w 21600"/>
                <a:gd name="T25" fmla="*/ 21600 h 21600"/>
                <a:gd name="T26" fmla="*/ 2348 w 21600"/>
                <a:gd name="T27" fmla="*/ 21600 h 21600"/>
                <a:gd name="T28" fmla="*/ 0 w 21600"/>
                <a:gd name="T29" fmla="*/ 18327 h 21600"/>
                <a:gd name="T30" fmla="*/ 0 w 21600"/>
                <a:gd name="T31" fmla="*/ 5891 h 21600"/>
                <a:gd name="T32" fmla="*/ 2348 w 21600"/>
                <a:gd name="T33" fmla="*/ 2618 h 21600"/>
                <a:gd name="T34" fmla="*/ 14087 w 21600"/>
                <a:gd name="T35" fmla="*/ 2618 h 21600"/>
                <a:gd name="T36" fmla="*/ 17374 w 21600"/>
                <a:gd name="T37" fmla="*/ 2618 h 21600"/>
                <a:gd name="T38" fmla="*/ 17374 w 21600"/>
                <a:gd name="T39" fmla="*/ 1309 h 21600"/>
                <a:gd name="T40" fmla="*/ 14087 w 21600"/>
                <a:gd name="T41" fmla="*/ 1309 h 21600"/>
                <a:gd name="T42" fmla="*/ 14087 w 21600"/>
                <a:gd name="T43" fmla="*/ 2618 h 21600"/>
                <a:gd name="T44" fmla="*/ 11270 w 21600"/>
                <a:gd name="T45" fmla="*/ 4582 h 21600"/>
                <a:gd name="T46" fmla="*/ 5635 w 21600"/>
                <a:gd name="T47" fmla="*/ 12436 h 21600"/>
                <a:gd name="T48" fmla="*/ 11270 w 21600"/>
                <a:gd name="T49" fmla="*/ 19636 h 21600"/>
                <a:gd name="T50" fmla="*/ 16435 w 21600"/>
                <a:gd name="T51" fmla="*/ 12436 h 21600"/>
                <a:gd name="T52" fmla="*/ 11270 w 21600"/>
                <a:gd name="T53" fmla="*/ 4582 h 21600"/>
                <a:gd name="T54" fmla="*/ 14557 w 21600"/>
                <a:gd name="T55" fmla="*/ 12436 h 21600"/>
                <a:gd name="T56" fmla="*/ 11270 w 21600"/>
                <a:gd name="T57" fmla="*/ 7200 h 21600"/>
                <a:gd name="T58" fmla="*/ 7513 w 21600"/>
                <a:gd name="T59" fmla="*/ 12436 h 21600"/>
                <a:gd name="T60" fmla="*/ 11270 w 21600"/>
                <a:gd name="T61" fmla="*/ 17018 h 21600"/>
                <a:gd name="T62" fmla="*/ 14557 w 21600"/>
                <a:gd name="T63" fmla="*/ 12436 h 21600"/>
                <a:gd name="T64" fmla="*/ 11270 w 21600"/>
                <a:gd name="T65" fmla="*/ 6545 h 21600"/>
                <a:gd name="T66" fmla="*/ 6574 w 21600"/>
                <a:gd name="T67" fmla="*/ 12436 h 21600"/>
                <a:gd name="T68" fmla="*/ 11270 w 21600"/>
                <a:gd name="T69" fmla="*/ 18327 h 21600"/>
                <a:gd name="T70" fmla="*/ 15496 w 21600"/>
                <a:gd name="T71" fmla="*/ 12436 h 21600"/>
                <a:gd name="T72" fmla="*/ 11270 w 21600"/>
                <a:gd name="T73" fmla="*/ 6545 h 21600"/>
                <a:gd name="T74" fmla="*/ 11270 w 21600"/>
                <a:gd name="T75" fmla="*/ 654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00" h="21600">
                  <a:moveTo>
                    <a:pt x="2348" y="2618"/>
                  </a:moveTo>
                  <a:cubicBezTo>
                    <a:pt x="13148" y="2618"/>
                    <a:pt x="13148" y="2618"/>
                    <a:pt x="13148" y="2618"/>
                  </a:cubicBezTo>
                  <a:cubicBezTo>
                    <a:pt x="13148" y="2618"/>
                    <a:pt x="13148" y="2618"/>
                    <a:pt x="13148" y="2618"/>
                  </a:cubicBezTo>
                  <a:cubicBezTo>
                    <a:pt x="13148" y="1309"/>
                    <a:pt x="13148" y="1309"/>
                    <a:pt x="13148" y="1309"/>
                  </a:cubicBezTo>
                  <a:cubicBezTo>
                    <a:pt x="13148" y="655"/>
                    <a:pt x="13148" y="0"/>
                    <a:pt x="13617" y="0"/>
                  </a:cubicBezTo>
                  <a:cubicBezTo>
                    <a:pt x="17843" y="0"/>
                    <a:pt x="17843" y="0"/>
                    <a:pt x="17843" y="0"/>
                  </a:cubicBezTo>
                  <a:cubicBezTo>
                    <a:pt x="18313" y="0"/>
                    <a:pt x="18783" y="655"/>
                    <a:pt x="18783" y="1309"/>
                  </a:cubicBezTo>
                  <a:cubicBezTo>
                    <a:pt x="18783" y="2618"/>
                    <a:pt x="18783" y="2618"/>
                    <a:pt x="18783" y="2618"/>
                  </a:cubicBezTo>
                  <a:cubicBezTo>
                    <a:pt x="18783" y="2618"/>
                    <a:pt x="18783" y="2618"/>
                    <a:pt x="18783" y="2618"/>
                  </a:cubicBezTo>
                  <a:cubicBezTo>
                    <a:pt x="19252" y="2618"/>
                    <a:pt x="19252" y="2618"/>
                    <a:pt x="19252" y="2618"/>
                  </a:cubicBezTo>
                  <a:cubicBezTo>
                    <a:pt x="20661" y="2618"/>
                    <a:pt x="21600" y="3927"/>
                    <a:pt x="21600" y="5891"/>
                  </a:cubicBezTo>
                  <a:cubicBezTo>
                    <a:pt x="21600" y="18327"/>
                    <a:pt x="21600" y="18327"/>
                    <a:pt x="21600" y="18327"/>
                  </a:cubicBezTo>
                  <a:cubicBezTo>
                    <a:pt x="21600" y="20291"/>
                    <a:pt x="20661" y="21600"/>
                    <a:pt x="19252" y="21600"/>
                  </a:cubicBezTo>
                  <a:cubicBezTo>
                    <a:pt x="2348" y="21600"/>
                    <a:pt x="2348" y="21600"/>
                    <a:pt x="2348" y="21600"/>
                  </a:cubicBezTo>
                  <a:cubicBezTo>
                    <a:pt x="939" y="21600"/>
                    <a:pt x="0" y="20291"/>
                    <a:pt x="0" y="18327"/>
                  </a:cubicBezTo>
                  <a:cubicBezTo>
                    <a:pt x="0" y="5891"/>
                    <a:pt x="0" y="5891"/>
                    <a:pt x="0" y="5891"/>
                  </a:cubicBezTo>
                  <a:cubicBezTo>
                    <a:pt x="0" y="3927"/>
                    <a:pt x="939" y="2618"/>
                    <a:pt x="2348" y="2618"/>
                  </a:cubicBezTo>
                  <a:close/>
                  <a:moveTo>
                    <a:pt x="14087" y="2618"/>
                  </a:moveTo>
                  <a:cubicBezTo>
                    <a:pt x="17374" y="2618"/>
                    <a:pt x="17374" y="2618"/>
                    <a:pt x="17374" y="2618"/>
                  </a:cubicBezTo>
                  <a:cubicBezTo>
                    <a:pt x="17374" y="1309"/>
                    <a:pt x="17374" y="1309"/>
                    <a:pt x="17374" y="1309"/>
                  </a:cubicBezTo>
                  <a:cubicBezTo>
                    <a:pt x="14087" y="1309"/>
                    <a:pt x="14087" y="1309"/>
                    <a:pt x="14087" y="1309"/>
                  </a:cubicBezTo>
                  <a:cubicBezTo>
                    <a:pt x="14087" y="2618"/>
                    <a:pt x="14087" y="2618"/>
                    <a:pt x="14087" y="2618"/>
                  </a:cubicBezTo>
                  <a:close/>
                  <a:moveTo>
                    <a:pt x="11270" y="4582"/>
                  </a:moveTo>
                  <a:cubicBezTo>
                    <a:pt x="7983" y="4582"/>
                    <a:pt x="5635" y="7855"/>
                    <a:pt x="5635" y="12436"/>
                  </a:cubicBezTo>
                  <a:cubicBezTo>
                    <a:pt x="5635" y="16364"/>
                    <a:pt x="7983" y="19636"/>
                    <a:pt x="11270" y="19636"/>
                  </a:cubicBezTo>
                  <a:cubicBezTo>
                    <a:pt x="14087" y="19636"/>
                    <a:pt x="16435" y="16364"/>
                    <a:pt x="16435" y="12436"/>
                  </a:cubicBezTo>
                  <a:cubicBezTo>
                    <a:pt x="16435" y="7855"/>
                    <a:pt x="14087" y="4582"/>
                    <a:pt x="11270" y="4582"/>
                  </a:cubicBezTo>
                  <a:close/>
                  <a:moveTo>
                    <a:pt x="14557" y="12436"/>
                  </a:moveTo>
                  <a:cubicBezTo>
                    <a:pt x="14557" y="9818"/>
                    <a:pt x="13148" y="7200"/>
                    <a:pt x="11270" y="7200"/>
                  </a:cubicBezTo>
                  <a:cubicBezTo>
                    <a:pt x="8922" y="7200"/>
                    <a:pt x="7513" y="9818"/>
                    <a:pt x="7513" y="12436"/>
                  </a:cubicBezTo>
                  <a:cubicBezTo>
                    <a:pt x="7513" y="15055"/>
                    <a:pt x="8922" y="17018"/>
                    <a:pt x="11270" y="17018"/>
                  </a:cubicBezTo>
                  <a:cubicBezTo>
                    <a:pt x="13148" y="17018"/>
                    <a:pt x="14557" y="15055"/>
                    <a:pt x="14557" y="12436"/>
                  </a:cubicBezTo>
                  <a:close/>
                  <a:moveTo>
                    <a:pt x="11270" y="6545"/>
                  </a:moveTo>
                  <a:cubicBezTo>
                    <a:pt x="8452" y="6545"/>
                    <a:pt x="6574" y="9164"/>
                    <a:pt x="6574" y="12436"/>
                  </a:cubicBezTo>
                  <a:cubicBezTo>
                    <a:pt x="6574" y="15709"/>
                    <a:pt x="8452" y="18327"/>
                    <a:pt x="11270" y="18327"/>
                  </a:cubicBezTo>
                  <a:cubicBezTo>
                    <a:pt x="13617" y="18327"/>
                    <a:pt x="15496" y="15709"/>
                    <a:pt x="15496" y="12436"/>
                  </a:cubicBezTo>
                  <a:cubicBezTo>
                    <a:pt x="15496" y="9164"/>
                    <a:pt x="13617" y="6545"/>
                    <a:pt x="11270" y="6545"/>
                  </a:cubicBezTo>
                  <a:close/>
                  <a:moveTo>
                    <a:pt x="11270" y="6545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01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075583" y="3018045"/>
            <a:ext cx="531166" cy="537877"/>
            <a:chOff x="6598516" y="3762975"/>
            <a:chExt cx="966049" cy="978254"/>
          </a:xfrm>
        </p:grpSpPr>
        <p:sp>
          <p:nvSpPr>
            <p:cNvPr id="46" name="Freeform 1812"/>
            <p:cNvSpPr/>
            <p:nvPr/>
          </p:nvSpPr>
          <p:spPr>
            <a:xfrm>
              <a:off x="6598516" y="3762975"/>
              <a:ext cx="966049" cy="978254"/>
            </a:xfrm>
            <a:custGeom>
              <a:avLst/>
              <a:gdLst>
                <a:gd name="txL" fmla="*/ 0 w 91"/>
                <a:gd name="txT" fmla="*/ 0 h 92"/>
                <a:gd name="txR" fmla="*/ 91 w 91"/>
                <a:gd name="txB" fmla="*/ 92 h 92"/>
              </a:gdLst>
              <a:ahLst/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l="txL" t="txT" r="txR" b="txB"/>
              <a:pathLst>
                <a:path w="91" h="92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ysClr val="window" lastClr="FFFFFF"/>
              </a:solidFill>
            </a:ln>
          </p:spPr>
          <p:txBody>
            <a:bodyPr/>
            <a:lstStyle/>
            <a:p>
              <a:pPr defTabSz="514350">
                <a:defRPr/>
              </a:pPr>
              <a:endParaRPr lang="zh-CN" altLang="en-US" sz="10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AutoShape 38"/>
            <p:cNvSpPr/>
            <p:nvPr/>
          </p:nvSpPr>
          <p:spPr bwMode="auto">
            <a:xfrm>
              <a:off x="6835060" y="4003711"/>
              <a:ext cx="492960" cy="496782"/>
            </a:xfrm>
            <a:custGeom>
              <a:avLst/>
              <a:gdLst>
                <a:gd name="T0" fmla="*/ 16241 w 21600"/>
                <a:gd name="T1" fmla="*/ 491 h 21600"/>
                <a:gd name="T2" fmla="*/ 15753 w 21600"/>
                <a:gd name="T3" fmla="*/ 0 h 21600"/>
                <a:gd name="T4" fmla="*/ 5847 w 21600"/>
                <a:gd name="T5" fmla="*/ 0 h 21600"/>
                <a:gd name="T6" fmla="*/ 5359 w 21600"/>
                <a:gd name="T7" fmla="*/ 491 h 21600"/>
                <a:gd name="T8" fmla="*/ 5359 w 21600"/>
                <a:gd name="T9" fmla="*/ 5400 h 21600"/>
                <a:gd name="T10" fmla="*/ 16241 w 21600"/>
                <a:gd name="T11" fmla="*/ 5400 h 21600"/>
                <a:gd name="T12" fmla="*/ 16241 w 21600"/>
                <a:gd name="T13" fmla="*/ 491 h 21600"/>
                <a:gd name="T14" fmla="*/ 16403 w 21600"/>
                <a:gd name="T15" fmla="*/ 16691 h 21600"/>
                <a:gd name="T16" fmla="*/ 15916 w 21600"/>
                <a:gd name="T17" fmla="*/ 16364 h 21600"/>
                <a:gd name="T18" fmla="*/ 5684 w 21600"/>
                <a:gd name="T19" fmla="*/ 16364 h 21600"/>
                <a:gd name="T20" fmla="*/ 5197 w 21600"/>
                <a:gd name="T21" fmla="*/ 16691 h 21600"/>
                <a:gd name="T22" fmla="*/ 3573 w 21600"/>
                <a:gd name="T23" fmla="*/ 21109 h 21600"/>
                <a:gd name="T24" fmla="*/ 3735 w 21600"/>
                <a:gd name="T25" fmla="*/ 21436 h 21600"/>
                <a:gd name="T26" fmla="*/ 4060 w 21600"/>
                <a:gd name="T27" fmla="*/ 21600 h 21600"/>
                <a:gd name="T28" fmla="*/ 17540 w 21600"/>
                <a:gd name="T29" fmla="*/ 21600 h 21600"/>
                <a:gd name="T30" fmla="*/ 17865 w 21600"/>
                <a:gd name="T31" fmla="*/ 21436 h 21600"/>
                <a:gd name="T32" fmla="*/ 18027 w 21600"/>
                <a:gd name="T33" fmla="*/ 21109 h 21600"/>
                <a:gd name="T34" fmla="*/ 16403 w 21600"/>
                <a:gd name="T35" fmla="*/ 16691 h 21600"/>
                <a:gd name="T36" fmla="*/ 4872 w 21600"/>
                <a:gd name="T37" fmla="*/ 9164 h 21600"/>
                <a:gd name="T38" fmla="*/ 4872 w 21600"/>
                <a:gd name="T39" fmla="*/ 10964 h 21600"/>
                <a:gd name="T40" fmla="*/ 16565 w 21600"/>
                <a:gd name="T41" fmla="*/ 10964 h 21600"/>
                <a:gd name="T42" fmla="*/ 16565 w 21600"/>
                <a:gd name="T43" fmla="*/ 9164 h 21600"/>
                <a:gd name="T44" fmla="*/ 15266 w 21600"/>
                <a:gd name="T45" fmla="*/ 6545 h 21600"/>
                <a:gd name="T46" fmla="*/ 6334 w 21600"/>
                <a:gd name="T47" fmla="*/ 6545 h 21600"/>
                <a:gd name="T48" fmla="*/ 4872 w 21600"/>
                <a:gd name="T49" fmla="*/ 9164 h 21600"/>
                <a:gd name="T50" fmla="*/ 10719 w 21600"/>
                <a:gd name="T51" fmla="*/ 8345 h 21600"/>
                <a:gd name="T52" fmla="*/ 12505 w 21600"/>
                <a:gd name="T53" fmla="*/ 9164 h 21600"/>
                <a:gd name="T54" fmla="*/ 10719 w 21600"/>
                <a:gd name="T55" fmla="*/ 10145 h 21600"/>
                <a:gd name="T56" fmla="*/ 9095 w 21600"/>
                <a:gd name="T57" fmla="*/ 9164 h 21600"/>
                <a:gd name="T58" fmla="*/ 10719 w 21600"/>
                <a:gd name="T59" fmla="*/ 8345 h 21600"/>
                <a:gd name="T60" fmla="*/ 19326 w 21600"/>
                <a:gd name="T61" fmla="*/ 6545 h 21600"/>
                <a:gd name="T62" fmla="*/ 16403 w 21600"/>
                <a:gd name="T63" fmla="*/ 6545 h 21600"/>
                <a:gd name="T64" fmla="*/ 17540 w 21600"/>
                <a:gd name="T65" fmla="*/ 8836 h 21600"/>
                <a:gd name="T66" fmla="*/ 17540 w 21600"/>
                <a:gd name="T67" fmla="*/ 8836 h 21600"/>
                <a:gd name="T68" fmla="*/ 17702 w 21600"/>
                <a:gd name="T69" fmla="*/ 9000 h 21600"/>
                <a:gd name="T70" fmla="*/ 17702 w 21600"/>
                <a:gd name="T71" fmla="*/ 11455 h 21600"/>
                <a:gd name="T72" fmla="*/ 17215 w 21600"/>
                <a:gd name="T73" fmla="*/ 11945 h 21600"/>
                <a:gd name="T74" fmla="*/ 4385 w 21600"/>
                <a:gd name="T75" fmla="*/ 11945 h 21600"/>
                <a:gd name="T76" fmla="*/ 3898 w 21600"/>
                <a:gd name="T77" fmla="*/ 11455 h 21600"/>
                <a:gd name="T78" fmla="*/ 3898 w 21600"/>
                <a:gd name="T79" fmla="*/ 9000 h 21600"/>
                <a:gd name="T80" fmla="*/ 4060 w 21600"/>
                <a:gd name="T81" fmla="*/ 8836 h 21600"/>
                <a:gd name="T82" fmla="*/ 5197 w 21600"/>
                <a:gd name="T83" fmla="*/ 6545 h 21600"/>
                <a:gd name="T84" fmla="*/ 2274 w 21600"/>
                <a:gd name="T85" fmla="*/ 6545 h 21600"/>
                <a:gd name="T86" fmla="*/ 0 w 21600"/>
                <a:gd name="T87" fmla="*/ 8836 h 21600"/>
                <a:gd name="T88" fmla="*/ 0 w 21600"/>
                <a:gd name="T89" fmla="*/ 16527 h 21600"/>
                <a:gd name="T90" fmla="*/ 2274 w 21600"/>
                <a:gd name="T91" fmla="*/ 18818 h 21600"/>
                <a:gd name="T92" fmla="*/ 3086 w 21600"/>
                <a:gd name="T93" fmla="*/ 18818 h 21600"/>
                <a:gd name="T94" fmla="*/ 4060 w 21600"/>
                <a:gd name="T95" fmla="*/ 16200 h 21600"/>
                <a:gd name="T96" fmla="*/ 5684 w 21600"/>
                <a:gd name="T97" fmla="*/ 15055 h 21600"/>
                <a:gd name="T98" fmla="*/ 15916 w 21600"/>
                <a:gd name="T99" fmla="*/ 15055 h 21600"/>
                <a:gd name="T100" fmla="*/ 17540 w 21600"/>
                <a:gd name="T101" fmla="*/ 16200 h 21600"/>
                <a:gd name="T102" fmla="*/ 18514 w 21600"/>
                <a:gd name="T103" fmla="*/ 18818 h 21600"/>
                <a:gd name="T104" fmla="*/ 19326 w 21600"/>
                <a:gd name="T105" fmla="*/ 18818 h 21600"/>
                <a:gd name="T106" fmla="*/ 21600 w 21600"/>
                <a:gd name="T107" fmla="*/ 16527 h 21600"/>
                <a:gd name="T108" fmla="*/ 21600 w 21600"/>
                <a:gd name="T109" fmla="*/ 8836 h 21600"/>
                <a:gd name="T110" fmla="*/ 19326 w 21600"/>
                <a:gd name="T111" fmla="*/ 6545 h 21600"/>
                <a:gd name="T112" fmla="*/ 19326 w 21600"/>
                <a:gd name="T113" fmla="*/ 654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600" h="21600">
                  <a:moveTo>
                    <a:pt x="16241" y="491"/>
                  </a:moveTo>
                  <a:cubicBezTo>
                    <a:pt x="16241" y="164"/>
                    <a:pt x="16078" y="0"/>
                    <a:pt x="15753" y="0"/>
                  </a:cubicBezTo>
                  <a:cubicBezTo>
                    <a:pt x="5847" y="0"/>
                    <a:pt x="5847" y="0"/>
                    <a:pt x="5847" y="0"/>
                  </a:cubicBezTo>
                  <a:cubicBezTo>
                    <a:pt x="5522" y="0"/>
                    <a:pt x="5359" y="164"/>
                    <a:pt x="5359" y="491"/>
                  </a:cubicBezTo>
                  <a:cubicBezTo>
                    <a:pt x="5359" y="5400"/>
                    <a:pt x="5359" y="5400"/>
                    <a:pt x="5359" y="5400"/>
                  </a:cubicBezTo>
                  <a:cubicBezTo>
                    <a:pt x="16241" y="5400"/>
                    <a:pt x="16241" y="5400"/>
                    <a:pt x="16241" y="5400"/>
                  </a:cubicBezTo>
                  <a:lnTo>
                    <a:pt x="16241" y="491"/>
                  </a:lnTo>
                  <a:close/>
                  <a:moveTo>
                    <a:pt x="16403" y="16691"/>
                  </a:moveTo>
                  <a:cubicBezTo>
                    <a:pt x="16241" y="16527"/>
                    <a:pt x="16078" y="16364"/>
                    <a:pt x="15916" y="16364"/>
                  </a:cubicBezTo>
                  <a:cubicBezTo>
                    <a:pt x="5684" y="16364"/>
                    <a:pt x="5684" y="16364"/>
                    <a:pt x="5684" y="16364"/>
                  </a:cubicBezTo>
                  <a:cubicBezTo>
                    <a:pt x="5522" y="16364"/>
                    <a:pt x="5359" y="16527"/>
                    <a:pt x="5197" y="16691"/>
                  </a:cubicBezTo>
                  <a:cubicBezTo>
                    <a:pt x="3573" y="21109"/>
                    <a:pt x="3573" y="21109"/>
                    <a:pt x="3573" y="21109"/>
                  </a:cubicBezTo>
                  <a:cubicBezTo>
                    <a:pt x="3573" y="21273"/>
                    <a:pt x="3573" y="21273"/>
                    <a:pt x="3735" y="21436"/>
                  </a:cubicBezTo>
                  <a:cubicBezTo>
                    <a:pt x="3735" y="21600"/>
                    <a:pt x="3898" y="21600"/>
                    <a:pt x="4060" y="21600"/>
                  </a:cubicBezTo>
                  <a:cubicBezTo>
                    <a:pt x="17540" y="21600"/>
                    <a:pt x="17540" y="21600"/>
                    <a:pt x="17540" y="21600"/>
                  </a:cubicBezTo>
                  <a:cubicBezTo>
                    <a:pt x="17702" y="21600"/>
                    <a:pt x="17865" y="21600"/>
                    <a:pt x="17865" y="21436"/>
                  </a:cubicBezTo>
                  <a:cubicBezTo>
                    <a:pt x="18027" y="21273"/>
                    <a:pt x="18027" y="21273"/>
                    <a:pt x="18027" y="21109"/>
                  </a:cubicBezTo>
                  <a:lnTo>
                    <a:pt x="16403" y="16691"/>
                  </a:lnTo>
                  <a:close/>
                  <a:moveTo>
                    <a:pt x="4872" y="9164"/>
                  </a:moveTo>
                  <a:cubicBezTo>
                    <a:pt x="4872" y="10964"/>
                    <a:pt x="4872" y="10964"/>
                    <a:pt x="4872" y="10964"/>
                  </a:cubicBezTo>
                  <a:cubicBezTo>
                    <a:pt x="16565" y="10964"/>
                    <a:pt x="16565" y="10964"/>
                    <a:pt x="16565" y="10964"/>
                  </a:cubicBezTo>
                  <a:cubicBezTo>
                    <a:pt x="16565" y="9164"/>
                    <a:pt x="16565" y="9164"/>
                    <a:pt x="16565" y="9164"/>
                  </a:cubicBezTo>
                  <a:cubicBezTo>
                    <a:pt x="16565" y="9164"/>
                    <a:pt x="15266" y="6545"/>
                    <a:pt x="15266" y="6545"/>
                  </a:cubicBezTo>
                  <a:cubicBezTo>
                    <a:pt x="6334" y="6545"/>
                    <a:pt x="6334" y="6545"/>
                    <a:pt x="6334" y="6545"/>
                  </a:cubicBezTo>
                  <a:cubicBezTo>
                    <a:pt x="6334" y="6545"/>
                    <a:pt x="4872" y="9164"/>
                    <a:pt x="4872" y="9164"/>
                  </a:cubicBezTo>
                  <a:close/>
                  <a:moveTo>
                    <a:pt x="10719" y="8345"/>
                  </a:moveTo>
                  <a:cubicBezTo>
                    <a:pt x="11693" y="8345"/>
                    <a:pt x="12505" y="8673"/>
                    <a:pt x="12505" y="9164"/>
                  </a:cubicBezTo>
                  <a:cubicBezTo>
                    <a:pt x="12505" y="9655"/>
                    <a:pt x="11693" y="10145"/>
                    <a:pt x="10719" y="10145"/>
                  </a:cubicBezTo>
                  <a:cubicBezTo>
                    <a:pt x="9907" y="10145"/>
                    <a:pt x="9095" y="9655"/>
                    <a:pt x="9095" y="9164"/>
                  </a:cubicBezTo>
                  <a:cubicBezTo>
                    <a:pt x="9095" y="8673"/>
                    <a:pt x="9907" y="8345"/>
                    <a:pt x="10719" y="8345"/>
                  </a:cubicBezTo>
                  <a:close/>
                  <a:moveTo>
                    <a:pt x="19326" y="6545"/>
                  </a:moveTo>
                  <a:cubicBezTo>
                    <a:pt x="16403" y="6545"/>
                    <a:pt x="16403" y="6545"/>
                    <a:pt x="16403" y="6545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702" y="8836"/>
                    <a:pt x="17702" y="8836"/>
                    <a:pt x="17702" y="9000"/>
                  </a:cubicBezTo>
                  <a:cubicBezTo>
                    <a:pt x="17702" y="9000"/>
                    <a:pt x="17702" y="11455"/>
                    <a:pt x="17702" y="11455"/>
                  </a:cubicBezTo>
                  <a:cubicBezTo>
                    <a:pt x="17702" y="11782"/>
                    <a:pt x="17540" y="11945"/>
                    <a:pt x="17215" y="11945"/>
                  </a:cubicBezTo>
                  <a:cubicBezTo>
                    <a:pt x="4385" y="11945"/>
                    <a:pt x="4385" y="11945"/>
                    <a:pt x="4385" y="11945"/>
                  </a:cubicBezTo>
                  <a:cubicBezTo>
                    <a:pt x="4060" y="11945"/>
                    <a:pt x="3898" y="11782"/>
                    <a:pt x="3898" y="11455"/>
                  </a:cubicBezTo>
                  <a:cubicBezTo>
                    <a:pt x="3898" y="11455"/>
                    <a:pt x="3898" y="9164"/>
                    <a:pt x="3898" y="9000"/>
                  </a:cubicBezTo>
                  <a:cubicBezTo>
                    <a:pt x="3898" y="8836"/>
                    <a:pt x="3898" y="8836"/>
                    <a:pt x="4060" y="8836"/>
                  </a:cubicBezTo>
                  <a:cubicBezTo>
                    <a:pt x="5197" y="6545"/>
                    <a:pt x="5197" y="6545"/>
                    <a:pt x="5197" y="6545"/>
                  </a:cubicBezTo>
                  <a:cubicBezTo>
                    <a:pt x="2274" y="6545"/>
                    <a:pt x="2274" y="6545"/>
                    <a:pt x="2274" y="6545"/>
                  </a:cubicBezTo>
                  <a:cubicBezTo>
                    <a:pt x="974" y="6545"/>
                    <a:pt x="0" y="7691"/>
                    <a:pt x="0" y="8836"/>
                  </a:cubicBezTo>
                  <a:cubicBezTo>
                    <a:pt x="0" y="16527"/>
                    <a:pt x="0" y="16527"/>
                    <a:pt x="0" y="16527"/>
                  </a:cubicBezTo>
                  <a:cubicBezTo>
                    <a:pt x="0" y="17836"/>
                    <a:pt x="974" y="18818"/>
                    <a:pt x="2274" y="18818"/>
                  </a:cubicBezTo>
                  <a:cubicBezTo>
                    <a:pt x="3086" y="18818"/>
                    <a:pt x="3086" y="18818"/>
                    <a:pt x="3086" y="18818"/>
                  </a:cubicBezTo>
                  <a:cubicBezTo>
                    <a:pt x="4060" y="16200"/>
                    <a:pt x="4060" y="16200"/>
                    <a:pt x="4060" y="16200"/>
                  </a:cubicBezTo>
                  <a:cubicBezTo>
                    <a:pt x="4223" y="15545"/>
                    <a:pt x="5035" y="15055"/>
                    <a:pt x="5684" y="15055"/>
                  </a:cubicBezTo>
                  <a:cubicBezTo>
                    <a:pt x="15916" y="15055"/>
                    <a:pt x="15916" y="15055"/>
                    <a:pt x="15916" y="15055"/>
                  </a:cubicBezTo>
                  <a:cubicBezTo>
                    <a:pt x="16565" y="15055"/>
                    <a:pt x="17377" y="15545"/>
                    <a:pt x="17540" y="16200"/>
                  </a:cubicBezTo>
                  <a:cubicBezTo>
                    <a:pt x="18514" y="18818"/>
                    <a:pt x="18514" y="18818"/>
                    <a:pt x="18514" y="18818"/>
                  </a:cubicBezTo>
                  <a:cubicBezTo>
                    <a:pt x="19326" y="18818"/>
                    <a:pt x="19326" y="18818"/>
                    <a:pt x="19326" y="18818"/>
                  </a:cubicBezTo>
                  <a:cubicBezTo>
                    <a:pt x="20626" y="18818"/>
                    <a:pt x="21600" y="17836"/>
                    <a:pt x="21600" y="16527"/>
                  </a:cubicBezTo>
                  <a:cubicBezTo>
                    <a:pt x="21600" y="8836"/>
                    <a:pt x="21600" y="8836"/>
                    <a:pt x="21600" y="8836"/>
                  </a:cubicBezTo>
                  <a:cubicBezTo>
                    <a:pt x="21600" y="7691"/>
                    <a:pt x="20626" y="6545"/>
                    <a:pt x="19326" y="6545"/>
                  </a:cubicBezTo>
                  <a:close/>
                  <a:moveTo>
                    <a:pt x="19326" y="6545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01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075583" y="3947801"/>
            <a:ext cx="531166" cy="537877"/>
            <a:chOff x="6598516" y="4965292"/>
            <a:chExt cx="966049" cy="978254"/>
          </a:xfrm>
        </p:grpSpPr>
        <p:sp>
          <p:nvSpPr>
            <p:cNvPr id="49" name="Freeform 1812"/>
            <p:cNvSpPr/>
            <p:nvPr/>
          </p:nvSpPr>
          <p:spPr>
            <a:xfrm>
              <a:off x="6598516" y="4965292"/>
              <a:ext cx="966049" cy="978254"/>
            </a:xfrm>
            <a:custGeom>
              <a:avLst/>
              <a:gdLst>
                <a:gd name="txL" fmla="*/ 0 w 91"/>
                <a:gd name="txT" fmla="*/ 0 h 92"/>
                <a:gd name="txR" fmla="*/ 91 w 91"/>
                <a:gd name="txB" fmla="*/ 92 h 92"/>
              </a:gdLst>
              <a:ahLst/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l="txL" t="txT" r="txR" b="txB"/>
              <a:pathLst>
                <a:path w="91" h="92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ysClr val="window" lastClr="FFFFFF"/>
              </a:solidFill>
            </a:ln>
          </p:spPr>
          <p:txBody>
            <a:bodyPr/>
            <a:lstStyle/>
            <a:p>
              <a:pPr defTabSz="514350">
                <a:defRPr/>
              </a:pPr>
              <a:endParaRPr lang="zh-CN" altLang="en-US" sz="10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AutoShape 32"/>
            <p:cNvSpPr/>
            <p:nvPr/>
          </p:nvSpPr>
          <p:spPr bwMode="auto">
            <a:xfrm>
              <a:off x="6793413" y="5216476"/>
              <a:ext cx="576255" cy="475887"/>
            </a:xfrm>
            <a:custGeom>
              <a:avLst/>
              <a:gdLst>
                <a:gd name="T0" fmla="*/ 15660 w 21600"/>
                <a:gd name="T1" fmla="*/ 16668 h 21148"/>
                <a:gd name="T2" fmla="*/ 11880 w 21600"/>
                <a:gd name="T3" fmla="*/ 12668 h 21148"/>
                <a:gd name="T4" fmla="*/ 11880 w 21600"/>
                <a:gd name="T5" fmla="*/ 10428 h 21148"/>
                <a:gd name="T6" fmla="*/ 13365 w 21600"/>
                <a:gd name="T7" fmla="*/ 12508 h 21148"/>
                <a:gd name="T8" fmla="*/ 15390 w 21600"/>
                <a:gd name="T9" fmla="*/ 11388 h 21148"/>
                <a:gd name="T10" fmla="*/ 16470 w 21600"/>
                <a:gd name="T11" fmla="*/ 11228 h 21148"/>
                <a:gd name="T12" fmla="*/ 17820 w 21600"/>
                <a:gd name="T13" fmla="*/ 9948 h 21148"/>
                <a:gd name="T14" fmla="*/ 21600 w 21600"/>
                <a:gd name="T15" fmla="*/ 14428 h 21148"/>
                <a:gd name="T16" fmla="*/ 18765 w 21600"/>
                <a:gd name="T17" fmla="*/ 4828 h 21148"/>
                <a:gd name="T18" fmla="*/ 18630 w 21600"/>
                <a:gd name="T19" fmla="*/ 2588 h 21148"/>
                <a:gd name="T20" fmla="*/ 15660 w 21600"/>
                <a:gd name="T21" fmla="*/ 28 h 21148"/>
                <a:gd name="T22" fmla="*/ 12690 w 21600"/>
                <a:gd name="T23" fmla="*/ 4828 h 21148"/>
                <a:gd name="T24" fmla="*/ 12285 w 21600"/>
                <a:gd name="T25" fmla="*/ 5308 h 21148"/>
                <a:gd name="T26" fmla="*/ 13230 w 21600"/>
                <a:gd name="T27" fmla="*/ 6748 h 21148"/>
                <a:gd name="T28" fmla="*/ 13635 w 21600"/>
                <a:gd name="T29" fmla="*/ 8188 h 21148"/>
                <a:gd name="T30" fmla="*/ 13635 w 21600"/>
                <a:gd name="T31" fmla="*/ 8188 h 21148"/>
                <a:gd name="T32" fmla="*/ 13770 w 21600"/>
                <a:gd name="T33" fmla="*/ 8348 h 21148"/>
                <a:gd name="T34" fmla="*/ 13770 w 21600"/>
                <a:gd name="T35" fmla="*/ 8668 h 21148"/>
                <a:gd name="T36" fmla="*/ 15660 w 21600"/>
                <a:gd name="T37" fmla="*/ 11068 h 21148"/>
                <a:gd name="T38" fmla="*/ 17415 w 21600"/>
                <a:gd name="T39" fmla="*/ 8668 h 21148"/>
                <a:gd name="T40" fmla="*/ 17550 w 21600"/>
                <a:gd name="T41" fmla="*/ 8188 h 21148"/>
                <a:gd name="T42" fmla="*/ 17955 w 21600"/>
                <a:gd name="T43" fmla="*/ 6748 h 21148"/>
                <a:gd name="T44" fmla="*/ 18900 w 21600"/>
                <a:gd name="T45" fmla="*/ 5308 h 21148"/>
                <a:gd name="T46" fmla="*/ 16335 w 21600"/>
                <a:gd name="T47" fmla="*/ 14268 h 21148"/>
                <a:gd name="T48" fmla="*/ 16335 w 21600"/>
                <a:gd name="T49" fmla="*/ 14268 h 21148"/>
                <a:gd name="T50" fmla="*/ 16335 w 21600"/>
                <a:gd name="T51" fmla="*/ 14268 h 21148"/>
                <a:gd name="T52" fmla="*/ 16335 w 21600"/>
                <a:gd name="T53" fmla="*/ 14268 h 21148"/>
                <a:gd name="T54" fmla="*/ 16335 w 21600"/>
                <a:gd name="T55" fmla="*/ 14268 h 21148"/>
                <a:gd name="T56" fmla="*/ 9855 w 21600"/>
                <a:gd name="T57" fmla="*/ 13148 h 21148"/>
                <a:gd name="T58" fmla="*/ 8100 w 21600"/>
                <a:gd name="T59" fmla="*/ 14748 h 21148"/>
                <a:gd name="T60" fmla="*/ 7020 w 21600"/>
                <a:gd name="T61" fmla="*/ 14908 h 21148"/>
                <a:gd name="T62" fmla="*/ 4455 w 21600"/>
                <a:gd name="T63" fmla="*/ 16188 h 21148"/>
                <a:gd name="T64" fmla="*/ 2700 w 21600"/>
                <a:gd name="T65" fmla="*/ 13788 h 21148"/>
                <a:gd name="T66" fmla="*/ 7155 w 21600"/>
                <a:gd name="T67" fmla="*/ 21148 h 21148"/>
                <a:gd name="T68" fmla="*/ 11610 w 21600"/>
                <a:gd name="T69" fmla="*/ 13788 h 21148"/>
                <a:gd name="T70" fmla="*/ 10935 w 21600"/>
                <a:gd name="T71" fmla="*/ 7228 h 21148"/>
                <a:gd name="T72" fmla="*/ 10665 w 21600"/>
                <a:gd name="T73" fmla="*/ 4348 h 21148"/>
                <a:gd name="T74" fmla="*/ 7155 w 21600"/>
                <a:gd name="T75" fmla="*/ 1308 h 21148"/>
                <a:gd name="T76" fmla="*/ 3645 w 21600"/>
                <a:gd name="T77" fmla="*/ 7068 h 21148"/>
                <a:gd name="T78" fmla="*/ 3240 w 21600"/>
                <a:gd name="T79" fmla="*/ 7708 h 21148"/>
                <a:gd name="T80" fmla="*/ 4320 w 21600"/>
                <a:gd name="T81" fmla="*/ 9468 h 21148"/>
                <a:gd name="T82" fmla="*/ 4725 w 21600"/>
                <a:gd name="T83" fmla="*/ 11068 h 21148"/>
                <a:gd name="T84" fmla="*/ 4860 w 21600"/>
                <a:gd name="T85" fmla="*/ 11228 h 21148"/>
                <a:gd name="T86" fmla="*/ 4860 w 21600"/>
                <a:gd name="T87" fmla="*/ 11228 h 21148"/>
                <a:gd name="T88" fmla="*/ 4995 w 21600"/>
                <a:gd name="T89" fmla="*/ 11708 h 21148"/>
                <a:gd name="T90" fmla="*/ 7155 w 21600"/>
                <a:gd name="T91" fmla="*/ 14588 h 21148"/>
                <a:gd name="T92" fmla="*/ 9315 w 21600"/>
                <a:gd name="T93" fmla="*/ 11708 h 21148"/>
                <a:gd name="T94" fmla="*/ 9450 w 21600"/>
                <a:gd name="T95" fmla="*/ 11228 h 21148"/>
                <a:gd name="T96" fmla="*/ 9990 w 21600"/>
                <a:gd name="T97" fmla="*/ 9468 h 21148"/>
                <a:gd name="T98" fmla="*/ 11070 w 21600"/>
                <a:gd name="T99" fmla="*/ 7708 h 2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600" h="21148">
                  <a:moveTo>
                    <a:pt x="21600" y="14428"/>
                  </a:moveTo>
                  <a:cubicBezTo>
                    <a:pt x="21600" y="16188"/>
                    <a:pt x="17280" y="16668"/>
                    <a:pt x="15660" y="16668"/>
                  </a:cubicBezTo>
                  <a:cubicBezTo>
                    <a:pt x="15390" y="16668"/>
                    <a:pt x="15255" y="16668"/>
                    <a:pt x="15120" y="16668"/>
                  </a:cubicBezTo>
                  <a:cubicBezTo>
                    <a:pt x="14580" y="14748"/>
                    <a:pt x="13365" y="12988"/>
                    <a:pt x="11880" y="12668"/>
                  </a:cubicBezTo>
                  <a:cubicBezTo>
                    <a:pt x="11205" y="12508"/>
                    <a:pt x="10665" y="12188"/>
                    <a:pt x="10260" y="11868"/>
                  </a:cubicBezTo>
                  <a:cubicBezTo>
                    <a:pt x="10665" y="11228"/>
                    <a:pt x="11205" y="10588"/>
                    <a:pt x="11880" y="10428"/>
                  </a:cubicBezTo>
                  <a:cubicBezTo>
                    <a:pt x="12015" y="10428"/>
                    <a:pt x="12690" y="10268"/>
                    <a:pt x="13365" y="9948"/>
                  </a:cubicBezTo>
                  <a:cubicBezTo>
                    <a:pt x="13365" y="12508"/>
                    <a:pt x="13365" y="12508"/>
                    <a:pt x="13365" y="12508"/>
                  </a:cubicBezTo>
                  <a:cubicBezTo>
                    <a:pt x="13500" y="12188"/>
                    <a:pt x="14175" y="11068"/>
                    <a:pt x="14715" y="11228"/>
                  </a:cubicBezTo>
                  <a:cubicBezTo>
                    <a:pt x="14985" y="11228"/>
                    <a:pt x="15120" y="11388"/>
                    <a:pt x="15390" y="11388"/>
                  </a:cubicBezTo>
                  <a:cubicBezTo>
                    <a:pt x="15660" y="11388"/>
                    <a:pt x="15660" y="11388"/>
                    <a:pt x="15660" y="11388"/>
                  </a:cubicBezTo>
                  <a:cubicBezTo>
                    <a:pt x="16065" y="11388"/>
                    <a:pt x="16200" y="11228"/>
                    <a:pt x="16470" y="11228"/>
                  </a:cubicBezTo>
                  <a:cubicBezTo>
                    <a:pt x="16875" y="11068"/>
                    <a:pt x="17685" y="12188"/>
                    <a:pt x="17820" y="12508"/>
                  </a:cubicBezTo>
                  <a:cubicBezTo>
                    <a:pt x="17820" y="9948"/>
                    <a:pt x="17820" y="9948"/>
                    <a:pt x="17820" y="9948"/>
                  </a:cubicBezTo>
                  <a:cubicBezTo>
                    <a:pt x="18495" y="10268"/>
                    <a:pt x="19170" y="10428"/>
                    <a:pt x="19305" y="10428"/>
                  </a:cubicBezTo>
                  <a:cubicBezTo>
                    <a:pt x="20655" y="10748"/>
                    <a:pt x="21600" y="12828"/>
                    <a:pt x="21600" y="14428"/>
                  </a:cubicBezTo>
                  <a:close/>
                  <a:moveTo>
                    <a:pt x="18900" y="5308"/>
                  </a:moveTo>
                  <a:cubicBezTo>
                    <a:pt x="18900" y="4988"/>
                    <a:pt x="18765" y="4988"/>
                    <a:pt x="18765" y="4828"/>
                  </a:cubicBezTo>
                  <a:cubicBezTo>
                    <a:pt x="18630" y="4828"/>
                    <a:pt x="18630" y="4828"/>
                    <a:pt x="18495" y="4828"/>
                  </a:cubicBezTo>
                  <a:cubicBezTo>
                    <a:pt x="18765" y="4028"/>
                    <a:pt x="18765" y="3228"/>
                    <a:pt x="18630" y="2588"/>
                  </a:cubicBezTo>
                  <a:cubicBezTo>
                    <a:pt x="18225" y="1148"/>
                    <a:pt x="17550" y="508"/>
                    <a:pt x="17010" y="188"/>
                  </a:cubicBezTo>
                  <a:cubicBezTo>
                    <a:pt x="16605" y="28"/>
                    <a:pt x="15660" y="28"/>
                    <a:pt x="15660" y="28"/>
                  </a:cubicBezTo>
                  <a:cubicBezTo>
                    <a:pt x="15660" y="28"/>
                    <a:pt x="13500" y="-452"/>
                    <a:pt x="12555" y="2588"/>
                  </a:cubicBezTo>
                  <a:cubicBezTo>
                    <a:pt x="12420" y="3228"/>
                    <a:pt x="12555" y="4028"/>
                    <a:pt x="12690" y="4828"/>
                  </a:cubicBezTo>
                  <a:cubicBezTo>
                    <a:pt x="12555" y="4828"/>
                    <a:pt x="12555" y="4828"/>
                    <a:pt x="12420" y="4828"/>
                  </a:cubicBezTo>
                  <a:cubicBezTo>
                    <a:pt x="12420" y="4988"/>
                    <a:pt x="12285" y="4988"/>
                    <a:pt x="12285" y="5308"/>
                  </a:cubicBezTo>
                  <a:cubicBezTo>
                    <a:pt x="12285" y="5628"/>
                    <a:pt x="12285" y="5948"/>
                    <a:pt x="12420" y="6268"/>
                  </a:cubicBezTo>
                  <a:cubicBezTo>
                    <a:pt x="12555" y="6748"/>
                    <a:pt x="12690" y="7068"/>
                    <a:pt x="13230" y="6748"/>
                  </a:cubicBezTo>
                  <a:cubicBezTo>
                    <a:pt x="13230" y="7708"/>
                    <a:pt x="13365" y="8028"/>
                    <a:pt x="13635" y="8188"/>
                  </a:cubicBezTo>
                  <a:cubicBezTo>
                    <a:pt x="13635" y="8188"/>
                    <a:pt x="13635" y="8188"/>
                    <a:pt x="13635" y="8188"/>
                  </a:cubicBezTo>
                  <a:cubicBezTo>
                    <a:pt x="13635" y="8188"/>
                    <a:pt x="13635" y="8188"/>
                    <a:pt x="13635" y="8188"/>
                  </a:cubicBezTo>
                  <a:cubicBezTo>
                    <a:pt x="13635" y="8188"/>
                    <a:pt x="13635" y="8188"/>
                    <a:pt x="13635" y="8188"/>
                  </a:cubicBezTo>
                  <a:cubicBezTo>
                    <a:pt x="13635" y="8188"/>
                    <a:pt x="13635" y="8188"/>
                    <a:pt x="13635" y="8188"/>
                  </a:cubicBezTo>
                  <a:cubicBezTo>
                    <a:pt x="13635" y="8188"/>
                    <a:pt x="13635" y="8188"/>
                    <a:pt x="13770" y="8348"/>
                  </a:cubicBezTo>
                  <a:cubicBezTo>
                    <a:pt x="13770" y="8348"/>
                    <a:pt x="13770" y="8348"/>
                    <a:pt x="13770" y="8348"/>
                  </a:cubicBezTo>
                  <a:cubicBezTo>
                    <a:pt x="13770" y="8508"/>
                    <a:pt x="13770" y="8668"/>
                    <a:pt x="13770" y="8668"/>
                  </a:cubicBezTo>
                  <a:cubicBezTo>
                    <a:pt x="13770" y="8988"/>
                    <a:pt x="13770" y="9308"/>
                    <a:pt x="13770" y="9468"/>
                  </a:cubicBezTo>
                  <a:cubicBezTo>
                    <a:pt x="13905" y="9628"/>
                    <a:pt x="14715" y="11068"/>
                    <a:pt x="15660" y="11068"/>
                  </a:cubicBezTo>
                  <a:cubicBezTo>
                    <a:pt x="16605" y="11068"/>
                    <a:pt x="17415" y="9628"/>
                    <a:pt x="17415" y="9468"/>
                  </a:cubicBezTo>
                  <a:cubicBezTo>
                    <a:pt x="17415" y="9148"/>
                    <a:pt x="17415" y="8988"/>
                    <a:pt x="17415" y="8668"/>
                  </a:cubicBezTo>
                  <a:cubicBezTo>
                    <a:pt x="17415" y="8668"/>
                    <a:pt x="17415" y="8508"/>
                    <a:pt x="17415" y="8348"/>
                  </a:cubicBezTo>
                  <a:cubicBezTo>
                    <a:pt x="17415" y="8348"/>
                    <a:pt x="17550" y="8348"/>
                    <a:pt x="17550" y="8188"/>
                  </a:cubicBezTo>
                  <a:cubicBezTo>
                    <a:pt x="17550" y="8188"/>
                    <a:pt x="17550" y="8188"/>
                    <a:pt x="17550" y="8188"/>
                  </a:cubicBezTo>
                  <a:cubicBezTo>
                    <a:pt x="17685" y="8028"/>
                    <a:pt x="17955" y="7708"/>
                    <a:pt x="17955" y="6748"/>
                  </a:cubicBezTo>
                  <a:cubicBezTo>
                    <a:pt x="18495" y="7068"/>
                    <a:pt x="18630" y="6748"/>
                    <a:pt x="18765" y="6268"/>
                  </a:cubicBezTo>
                  <a:cubicBezTo>
                    <a:pt x="18900" y="5948"/>
                    <a:pt x="18900" y="5628"/>
                    <a:pt x="18900" y="5308"/>
                  </a:cubicBezTo>
                  <a:close/>
                  <a:moveTo>
                    <a:pt x="16335" y="14268"/>
                  </a:moveTo>
                  <a:cubicBezTo>
                    <a:pt x="16335" y="14268"/>
                    <a:pt x="16335" y="14268"/>
                    <a:pt x="16335" y="14268"/>
                  </a:cubicBezTo>
                  <a:cubicBezTo>
                    <a:pt x="16335" y="14268"/>
                    <a:pt x="16335" y="14268"/>
                    <a:pt x="16335" y="14268"/>
                  </a:cubicBezTo>
                  <a:close/>
                  <a:moveTo>
                    <a:pt x="16335" y="14268"/>
                  </a:moveTo>
                  <a:cubicBezTo>
                    <a:pt x="16335" y="14268"/>
                    <a:pt x="16335" y="14268"/>
                    <a:pt x="16335" y="14268"/>
                  </a:cubicBezTo>
                  <a:cubicBezTo>
                    <a:pt x="16335" y="14268"/>
                    <a:pt x="16335" y="14268"/>
                    <a:pt x="16335" y="14268"/>
                  </a:cubicBezTo>
                  <a:close/>
                  <a:moveTo>
                    <a:pt x="16335" y="14268"/>
                  </a:moveTo>
                  <a:cubicBezTo>
                    <a:pt x="16335" y="14268"/>
                    <a:pt x="16335" y="14268"/>
                    <a:pt x="16335" y="14268"/>
                  </a:cubicBezTo>
                  <a:cubicBezTo>
                    <a:pt x="16335" y="14268"/>
                    <a:pt x="16335" y="14268"/>
                    <a:pt x="16335" y="14268"/>
                  </a:cubicBezTo>
                  <a:cubicBezTo>
                    <a:pt x="16335" y="14268"/>
                    <a:pt x="16335" y="14268"/>
                    <a:pt x="16335" y="14268"/>
                  </a:cubicBezTo>
                  <a:close/>
                  <a:moveTo>
                    <a:pt x="11610" y="13788"/>
                  </a:moveTo>
                  <a:cubicBezTo>
                    <a:pt x="11475" y="13788"/>
                    <a:pt x="10530" y="13628"/>
                    <a:pt x="9855" y="13148"/>
                  </a:cubicBezTo>
                  <a:cubicBezTo>
                    <a:pt x="9855" y="16188"/>
                    <a:pt x="9855" y="16188"/>
                    <a:pt x="9855" y="16188"/>
                  </a:cubicBezTo>
                  <a:cubicBezTo>
                    <a:pt x="9585" y="15868"/>
                    <a:pt x="8775" y="14428"/>
                    <a:pt x="8100" y="14748"/>
                  </a:cubicBezTo>
                  <a:cubicBezTo>
                    <a:pt x="7830" y="14748"/>
                    <a:pt x="7695" y="14908"/>
                    <a:pt x="7290" y="14908"/>
                  </a:cubicBezTo>
                  <a:cubicBezTo>
                    <a:pt x="7020" y="14908"/>
                    <a:pt x="7020" y="14908"/>
                    <a:pt x="7020" y="14908"/>
                  </a:cubicBezTo>
                  <a:cubicBezTo>
                    <a:pt x="6615" y="14908"/>
                    <a:pt x="6480" y="14748"/>
                    <a:pt x="6210" y="14748"/>
                  </a:cubicBezTo>
                  <a:cubicBezTo>
                    <a:pt x="5535" y="14428"/>
                    <a:pt x="4725" y="15868"/>
                    <a:pt x="4455" y="16188"/>
                  </a:cubicBezTo>
                  <a:cubicBezTo>
                    <a:pt x="4455" y="13148"/>
                    <a:pt x="4455" y="13148"/>
                    <a:pt x="4455" y="13148"/>
                  </a:cubicBezTo>
                  <a:cubicBezTo>
                    <a:pt x="3780" y="13628"/>
                    <a:pt x="2835" y="13788"/>
                    <a:pt x="2700" y="13788"/>
                  </a:cubicBezTo>
                  <a:cubicBezTo>
                    <a:pt x="1080" y="14268"/>
                    <a:pt x="0" y="16668"/>
                    <a:pt x="0" y="18428"/>
                  </a:cubicBezTo>
                  <a:cubicBezTo>
                    <a:pt x="0" y="20508"/>
                    <a:pt x="5130" y="21148"/>
                    <a:pt x="7155" y="21148"/>
                  </a:cubicBezTo>
                  <a:cubicBezTo>
                    <a:pt x="9180" y="21148"/>
                    <a:pt x="14310" y="20508"/>
                    <a:pt x="14310" y="18428"/>
                  </a:cubicBezTo>
                  <a:cubicBezTo>
                    <a:pt x="14310" y="16668"/>
                    <a:pt x="13095" y="14268"/>
                    <a:pt x="11610" y="13788"/>
                  </a:cubicBezTo>
                  <a:close/>
                  <a:moveTo>
                    <a:pt x="11070" y="7708"/>
                  </a:moveTo>
                  <a:cubicBezTo>
                    <a:pt x="11070" y="7388"/>
                    <a:pt x="10935" y="7228"/>
                    <a:pt x="10935" y="7228"/>
                  </a:cubicBezTo>
                  <a:cubicBezTo>
                    <a:pt x="10800" y="7068"/>
                    <a:pt x="10665" y="7068"/>
                    <a:pt x="10665" y="7068"/>
                  </a:cubicBezTo>
                  <a:cubicBezTo>
                    <a:pt x="10800" y="6108"/>
                    <a:pt x="10935" y="5308"/>
                    <a:pt x="10665" y="4348"/>
                  </a:cubicBezTo>
                  <a:cubicBezTo>
                    <a:pt x="10260" y="2908"/>
                    <a:pt x="9450" y="2108"/>
                    <a:pt x="8775" y="1628"/>
                  </a:cubicBezTo>
                  <a:cubicBezTo>
                    <a:pt x="8370" y="1468"/>
                    <a:pt x="7155" y="1308"/>
                    <a:pt x="7155" y="1308"/>
                  </a:cubicBezTo>
                  <a:cubicBezTo>
                    <a:pt x="7155" y="1308"/>
                    <a:pt x="4590" y="988"/>
                    <a:pt x="3645" y="4348"/>
                  </a:cubicBezTo>
                  <a:cubicBezTo>
                    <a:pt x="3375" y="5308"/>
                    <a:pt x="3510" y="6108"/>
                    <a:pt x="3645" y="7068"/>
                  </a:cubicBezTo>
                  <a:cubicBezTo>
                    <a:pt x="3645" y="7068"/>
                    <a:pt x="3510" y="7068"/>
                    <a:pt x="3510" y="7228"/>
                  </a:cubicBezTo>
                  <a:cubicBezTo>
                    <a:pt x="3375" y="7228"/>
                    <a:pt x="3240" y="7388"/>
                    <a:pt x="3240" y="7708"/>
                  </a:cubicBezTo>
                  <a:cubicBezTo>
                    <a:pt x="3240" y="8028"/>
                    <a:pt x="3240" y="8508"/>
                    <a:pt x="3375" y="8828"/>
                  </a:cubicBezTo>
                  <a:cubicBezTo>
                    <a:pt x="3510" y="9468"/>
                    <a:pt x="3780" y="9788"/>
                    <a:pt x="4320" y="9468"/>
                  </a:cubicBezTo>
                  <a:cubicBezTo>
                    <a:pt x="4320" y="10428"/>
                    <a:pt x="4590" y="10908"/>
                    <a:pt x="4725" y="11068"/>
                  </a:cubicBezTo>
                  <a:cubicBezTo>
                    <a:pt x="4725" y="11068"/>
                    <a:pt x="4725" y="11068"/>
                    <a:pt x="4725" y="11068"/>
                  </a:cubicBezTo>
                  <a:cubicBezTo>
                    <a:pt x="4725" y="11068"/>
                    <a:pt x="4725" y="11068"/>
                    <a:pt x="4725" y="11068"/>
                  </a:cubicBezTo>
                  <a:cubicBezTo>
                    <a:pt x="4860" y="11068"/>
                    <a:pt x="4860" y="11228"/>
                    <a:pt x="4860" y="11228"/>
                  </a:cubicBezTo>
                  <a:cubicBezTo>
                    <a:pt x="4860" y="11228"/>
                    <a:pt x="4860" y="11228"/>
                    <a:pt x="4860" y="11228"/>
                  </a:cubicBezTo>
                  <a:cubicBezTo>
                    <a:pt x="4860" y="11228"/>
                    <a:pt x="4860" y="11228"/>
                    <a:pt x="4860" y="11228"/>
                  </a:cubicBezTo>
                  <a:cubicBezTo>
                    <a:pt x="4995" y="11228"/>
                    <a:pt x="4995" y="11228"/>
                    <a:pt x="4995" y="11388"/>
                  </a:cubicBezTo>
                  <a:cubicBezTo>
                    <a:pt x="4995" y="11388"/>
                    <a:pt x="4995" y="11548"/>
                    <a:pt x="4995" y="11708"/>
                  </a:cubicBezTo>
                  <a:cubicBezTo>
                    <a:pt x="4995" y="12028"/>
                    <a:pt x="4995" y="12348"/>
                    <a:pt x="5130" y="12668"/>
                  </a:cubicBezTo>
                  <a:cubicBezTo>
                    <a:pt x="5130" y="12988"/>
                    <a:pt x="6075" y="14588"/>
                    <a:pt x="7155" y="14588"/>
                  </a:cubicBezTo>
                  <a:cubicBezTo>
                    <a:pt x="8235" y="14588"/>
                    <a:pt x="9315" y="12828"/>
                    <a:pt x="9315" y="12508"/>
                  </a:cubicBezTo>
                  <a:cubicBezTo>
                    <a:pt x="9315" y="12348"/>
                    <a:pt x="9315" y="12028"/>
                    <a:pt x="9315" y="11708"/>
                  </a:cubicBezTo>
                  <a:cubicBezTo>
                    <a:pt x="9315" y="11548"/>
                    <a:pt x="9315" y="11388"/>
                    <a:pt x="9315" y="11388"/>
                  </a:cubicBezTo>
                  <a:cubicBezTo>
                    <a:pt x="9315" y="11228"/>
                    <a:pt x="9450" y="11228"/>
                    <a:pt x="9450" y="11228"/>
                  </a:cubicBezTo>
                  <a:cubicBezTo>
                    <a:pt x="9450" y="11228"/>
                    <a:pt x="9450" y="11228"/>
                    <a:pt x="9450" y="11228"/>
                  </a:cubicBezTo>
                  <a:cubicBezTo>
                    <a:pt x="9720" y="11068"/>
                    <a:pt x="9990" y="10588"/>
                    <a:pt x="9990" y="9468"/>
                  </a:cubicBezTo>
                  <a:cubicBezTo>
                    <a:pt x="10530" y="9788"/>
                    <a:pt x="10800" y="9468"/>
                    <a:pt x="10935" y="8828"/>
                  </a:cubicBezTo>
                  <a:cubicBezTo>
                    <a:pt x="11070" y="8508"/>
                    <a:pt x="11070" y="8028"/>
                    <a:pt x="11070" y="7708"/>
                  </a:cubicBezTo>
                  <a:close/>
                  <a:moveTo>
                    <a:pt x="11070" y="7708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01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5612959" y="1156192"/>
            <a:ext cx="2603498" cy="692619"/>
            <a:chOff x="7363446" y="1131424"/>
            <a:chExt cx="3051344" cy="923491"/>
          </a:xfrm>
        </p:grpSpPr>
        <p:sp>
          <p:nvSpPr>
            <p:cNvPr id="52" name="TextBox 76"/>
            <p:cNvSpPr txBox="1"/>
            <p:nvPr/>
          </p:nvSpPr>
          <p:spPr>
            <a:xfrm>
              <a:off x="7363446" y="1131424"/>
              <a:ext cx="2151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添加标题内容</a:t>
              </a:r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7363446" y="1439362"/>
              <a:ext cx="305134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kumimoji="1"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请在此处添加具体内容，简单说明即可，注意板面美观度。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612959" y="2018255"/>
            <a:ext cx="2603498" cy="692619"/>
            <a:chOff x="7363446" y="1131424"/>
            <a:chExt cx="3051344" cy="923491"/>
          </a:xfrm>
        </p:grpSpPr>
        <p:sp>
          <p:nvSpPr>
            <p:cNvPr id="55" name="TextBox 76"/>
            <p:cNvSpPr txBox="1"/>
            <p:nvPr/>
          </p:nvSpPr>
          <p:spPr>
            <a:xfrm>
              <a:off x="7363446" y="1131424"/>
              <a:ext cx="2329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添加标题内容</a:t>
              </a:r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7363446" y="1439362"/>
              <a:ext cx="305134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kumimoji="1"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请在此处添加具体内容，简单说明即可，注意板面美观度。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612959" y="2913501"/>
            <a:ext cx="2603498" cy="692619"/>
            <a:chOff x="7363446" y="1131424"/>
            <a:chExt cx="3051344" cy="923491"/>
          </a:xfrm>
        </p:grpSpPr>
        <p:sp>
          <p:nvSpPr>
            <p:cNvPr id="58" name="TextBox 76"/>
            <p:cNvSpPr txBox="1"/>
            <p:nvPr/>
          </p:nvSpPr>
          <p:spPr>
            <a:xfrm>
              <a:off x="7363446" y="1131424"/>
              <a:ext cx="2151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添加标题内容</a:t>
              </a:r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7363446" y="1439362"/>
              <a:ext cx="305134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kumimoji="1"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请在此处添加具体内容，简单说明即可，注意板面美观度。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612959" y="3838147"/>
            <a:ext cx="2603499" cy="692619"/>
            <a:chOff x="7363445" y="1131424"/>
            <a:chExt cx="3051345" cy="923493"/>
          </a:xfrm>
        </p:grpSpPr>
        <p:sp>
          <p:nvSpPr>
            <p:cNvPr id="61" name="TextBox 76"/>
            <p:cNvSpPr txBox="1"/>
            <p:nvPr/>
          </p:nvSpPr>
          <p:spPr>
            <a:xfrm>
              <a:off x="7363445" y="1131424"/>
              <a:ext cx="1800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添加标题内容</a:t>
              </a:r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7363446" y="1439363"/>
              <a:ext cx="3051344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kumimoji="1"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请在此处添加具体内容，简单说明即可，注意板面美观度。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/>
          <p:nvPr/>
        </p:nvSpPr>
        <p:spPr>
          <a:xfrm>
            <a:off x="588769" y="255110"/>
            <a:ext cx="2667092" cy="4607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具体工作内容</a:t>
            </a:r>
            <a:endParaRPr lang="zh-CN" altLang="en-US" sz="1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4"/>
          <p:cNvSpPr txBox="1"/>
          <p:nvPr/>
        </p:nvSpPr>
        <p:spPr>
          <a:xfrm>
            <a:off x="588769" y="604849"/>
            <a:ext cx="2125857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800" dirty="0">
                <a:cs typeface="+mn-ea"/>
                <a:sym typeface="+mn-lt"/>
              </a:rPr>
              <a:t>ADD YOUR TLITLE ADD YOUR TLITLE</a:t>
            </a:r>
            <a:endParaRPr lang="en-US" altLang="zh-CN" sz="800" dirty="0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-38136" y="331066"/>
            <a:ext cx="552968" cy="47669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145486" y="3467934"/>
            <a:ext cx="180215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160133" y="2437637"/>
            <a:ext cx="27766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245552" y="2437637"/>
            <a:ext cx="275545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257108" y="3467934"/>
            <a:ext cx="176602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2983996" y="1842801"/>
            <a:ext cx="3198840" cy="2695339"/>
            <a:chOff x="2983996" y="1842798"/>
            <a:chExt cx="3198840" cy="2695339"/>
          </a:xfrm>
        </p:grpSpPr>
        <p:sp>
          <p:nvSpPr>
            <p:cNvPr id="10" name="菱形 9"/>
            <p:cNvSpPr/>
            <p:nvPr/>
          </p:nvSpPr>
          <p:spPr>
            <a:xfrm rot="5400000">
              <a:off x="5288251" y="3032476"/>
              <a:ext cx="894585" cy="894585"/>
            </a:xfrm>
            <a:prstGeom prst="diamond">
              <a:avLst/>
            </a:prstGeom>
            <a:solidFill>
              <a:schemeClr val="accent5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2983996" y="1842798"/>
              <a:ext cx="2863685" cy="2695339"/>
              <a:chOff x="2983996" y="1842798"/>
              <a:chExt cx="2863685" cy="2695339"/>
            </a:xfrm>
          </p:grpSpPr>
          <p:sp>
            <p:nvSpPr>
              <p:cNvPr id="12" name="菱形 11"/>
              <p:cNvSpPr/>
              <p:nvPr/>
            </p:nvSpPr>
            <p:spPr>
              <a:xfrm rot="5400000">
                <a:off x="4713660" y="2437637"/>
                <a:ext cx="894585" cy="894585"/>
              </a:xfrm>
              <a:prstGeom prst="diamond">
                <a:avLst/>
              </a:pr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菱形 12"/>
              <p:cNvSpPr/>
              <p:nvPr/>
            </p:nvSpPr>
            <p:spPr>
              <a:xfrm rot="5400000">
                <a:off x="4139069" y="1842798"/>
                <a:ext cx="894585" cy="894585"/>
              </a:xfrm>
              <a:prstGeom prst="diamond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菱形 13"/>
              <p:cNvSpPr/>
              <p:nvPr/>
            </p:nvSpPr>
            <p:spPr>
              <a:xfrm rot="5400000" flipV="1">
                <a:off x="3558587" y="2427588"/>
                <a:ext cx="894585" cy="894585"/>
              </a:xfrm>
              <a:prstGeom prst="diamond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菱形 14"/>
              <p:cNvSpPr/>
              <p:nvPr/>
            </p:nvSpPr>
            <p:spPr>
              <a:xfrm rot="5400000" flipV="1">
                <a:off x="2983996" y="3022428"/>
                <a:ext cx="894585" cy="894585"/>
              </a:xfrm>
              <a:prstGeom prst="diamond">
                <a:avLst/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任意多边形: 形状 8"/>
              <p:cNvSpPr/>
              <p:nvPr/>
            </p:nvSpPr>
            <p:spPr bwMode="auto">
              <a:xfrm>
                <a:off x="4436231" y="2136855"/>
                <a:ext cx="304372" cy="302943"/>
              </a:xfrm>
              <a:custGeom>
                <a:avLst/>
                <a:gdLst>
                  <a:gd name="connsiteX0" fmla="*/ 262525 w 338138"/>
                  <a:gd name="connsiteY0" fmla="*/ 84138 h 336551"/>
                  <a:gd name="connsiteX1" fmla="*/ 314260 w 338138"/>
                  <a:gd name="connsiteY1" fmla="*/ 84138 h 336551"/>
                  <a:gd name="connsiteX2" fmla="*/ 338138 w 338138"/>
                  <a:gd name="connsiteY2" fmla="*/ 107802 h 336551"/>
                  <a:gd name="connsiteX3" fmla="*/ 338138 w 338138"/>
                  <a:gd name="connsiteY3" fmla="*/ 191940 h 336551"/>
                  <a:gd name="connsiteX4" fmla="*/ 314260 w 338138"/>
                  <a:gd name="connsiteY4" fmla="*/ 216918 h 336551"/>
                  <a:gd name="connsiteX5" fmla="*/ 314260 w 338138"/>
                  <a:gd name="connsiteY5" fmla="*/ 336551 h 336551"/>
                  <a:gd name="connsiteX6" fmla="*/ 241300 w 338138"/>
                  <a:gd name="connsiteY6" fmla="*/ 336551 h 336551"/>
                  <a:gd name="connsiteX7" fmla="*/ 241300 w 338138"/>
                  <a:gd name="connsiteY7" fmla="*/ 240582 h 336551"/>
                  <a:gd name="connsiteX8" fmla="*/ 265178 w 338138"/>
                  <a:gd name="connsiteY8" fmla="*/ 216918 h 336551"/>
                  <a:gd name="connsiteX9" fmla="*/ 265178 w 338138"/>
                  <a:gd name="connsiteY9" fmla="*/ 95970 h 336551"/>
                  <a:gd name="connsiteX10" fmla="*/ 262525 w 338138"/>
                  <a:gd name="connsiteY10" fmla="*/ 84138 h 336551"/>
                  <a:gd name="connsiteX11" fmla="*/ 120477 w 338138"/>
                  <a:gd name="connsiteY11" fmla="*/ 84138 h 336551"/>
                  <a:gd name="connsiteX12" fmla="*/ 217661 w 338138"/>
                  <a:gd name="connsiteY12" fmla="*/ 84138 h 336551"/>
                  <a:gd name="connsiteX13" fmla="*/ 241300 w 338138"/>
                  <a:gd name="connsiteY13" fmla="*/ 107802 h 336551"/>
                  <a:gd name="connsiteX14" fmla="*/ 241300 w 338138"/>
                  <a:gd name="connsiteY14" fmla="*/ 191940 h 336551"/>
                  <a:gd name="connsiteX15" fmla="*/ 217661 w 338138"/>
                  <a:gd name="connsiteY15" fmla="*/ 216918 h 336551"/>
                  <a:gd name="connsiteX16" fmla="*/ 217661 w 338138"/>
                  <a:gd name="connsiteY16" fmla="*/ 336551 h 336551"/>
                  <a:gd name="connsiteX17" fmla="*/ 120477 w 338138"/>
                  <a:gd name="connsiteY17" fmla="*/ 336551 h 336551"/>
                  <a:gd name="connsiteX18" fmla="*/ 120477 w 338138"/>
                  <a:gd name="connsiteY18" fmla="*/ 216918 h 336551"/>
                  <a:gd name="connsiteX19" fmla="*/ 96837 w 338138"/>
                  <a:gd name="connsiteY19" fmla="*/ 191940 h 336551"/>
                  <a:gd name="connsiteX20" fmla="*/ 96837 w 338138"/>
                  <a:gd name="connsiteY20" fmla="*/ 107802 h 336551"/>
                  <a:gd name="connsiteX21" fmla="*/ 120477 w 338138"/>
                  <a:gd name="connsiteY21" fmla="*/ 84138 h 336551"/>
                  <a:gd name="connsiteX22" fmla="*/ 23878 w 338138"/>
                  <a:gd name="connsiteY22" fmla="*/ 84138 h 336551"/>
                  <a:gd name="connsiteX23" fmla="*/ 75613 w 338138"/>
                  <a:gd name="connsiteY23" fmla="*/ 84138 h 336551"/>
                  <a:gd name="connsiteX24" fmla="*/ 72960 w 338138"/>
                  <a:gd name="connsiteY24" fmla="*/ 95970 h 336551"/>
                  <a:gd name="connsiteX25" fmla="*/ 72960 w 338138"/>
                  <a:gd name="connsiteY25" fmla="*/ 216918 h 336551"/>
                  <a:gd name="connsiteX26" fmla="*/ 96838 w 338138"/>
                  <a:gd name="connsiteY26" fmla="*/ 240582 h 336551"/>
                  <a:gd name="connsiteX27" fmla="*/ 96838 w 338138"/>
                  <a:gd name="connsiteY27" fmla="*/ 336551 h 336551"/>
                  <a:gd name="connsiteX28" fmla="*/ 23878 w 338138"/>
                  <a:gd name="connsiteY28" fmla="*/ 336551 h 336551"/>
                  <a:gd name="connsiteX29" fmla="*/ 23878 w 338138"/>
                  <a:gd name="connsiteY29" fmla="*/ 216918 h 336551"/>
                  <a:gd name="connsiteX30" fmla="*/ 0 w 338138"/>
                  <a:gd name="connsiteY30" fmla="*/ 191940 h 336551"/>
                  <a:gd name="connsiteX31" fmla="*/ 0 w 338138"/>
                  <a:gd name="connsiteY31" fmla="*/ 107802 h 336551"/>
                  <a:gd name="connsiteX32" fmla="*/ 23878 w 338138"/>
                  <a:gd name="connsiteY32" fmla="*/ 84138 h 336551"/>
                  <a:gd name="connsiteX33" fmla="*/ 265257 w 338138"/>
                  <a:gd name="connsiteY33" fmla="*/ 0 h 336551"/>
                  <a:gd name="connsiteX34" fmla="*/ 301625 w 338138"/>
                  <a:gd name="connsiteY34" fmla="*/ 35069 h 336551"/>
                  <a:gd name="connsiteX35" fmla="*/ 265257 w 338138"/>
                  <a:gd name="connsiteY35" fmla="*/ 71438 h 336551"/>
                  <a:gd name="connsiteX36" fmla="*/ 248371 w 338138"/>
                  <a:gd name="connsiteY36" fmla="*/ 66242 h 336551"/>
                  <a:gd name="connsiteX37" fmla="*/ 245774 w 338138"/>
                  <a:gd name="connsiteY37" fmla="*/ 64944 h 336551"/>
                  <a:gd name="connsiteX38" fmla="*/ 230187 w 338138"/>
                  <a:gd name="connsiteY38" fmla="*/ 35069 h 336551"/>
                  <a:gd name="connsiteX39" fmla="*/ 265257 w 338138"/>
                  <a:gd name="connsiteY39" fmla="*/ 0 h 336551"/>
                  <a:gd name="connsiteX40" fmla="*/ 169069 w 338138"/>
                  <a:gd name="connsiteY40" fmla="*/ 0 h 336551"/>
                  <a:gd name="connsiteX41" fmla="*/ 204788 w 338138"/>
                  <a:gd name="connsiteY41" fmla="*/ 35719 h 336551"/>
                  <a:gd name="connsiteX42" fmla="*/ 169069 w 338138"/>
                  <a:gd name="connsiteY42" fmla="*/ 71438 h 336551"/>
                  <a:gd name="connsiteX43" fmla="*/ 133350 w 338138"/>
                  <a:gd name="connsiteY43" fmla="*/ 35719 h 336551"/>
                  <a:gd name="connsiteX44" fmla="*/ 169069 w 338138"/>
                  <a:gd name="connsiteY44" fmla="*/ 0 h 336551"/>
                  <a:gd name="connsiteX45" fmla="*/ 72880 w 338138"/>
                  <a:gd name="connsiteY45" fmla="*/ 0 h 336551"/>
                  <a:gd name="connsiteX46" fmla="*/ 107950 w 338138"/>
                  <a:gd name="connsiteY46" fmla="*/ 35069 h 336551"/>
                  <a:gd name="connsiteX47" fmla="*/ 92363 w 338138"/>
                  <a:gd name="connsiteY47" fmla="*/ 64944 h 336551"/>
                  <a:gd name="connsiteX48" fmla="*/ 89766 w 338138"/>
                  <a:gd name="connsiteY48" fmla="*/ 66242 h 336551"/>
                  <a:gd name="connsiteX49" fmla="*/ 72880 w 338138"/>
                  <a:gd name="connsiteY49" fmla="*/ 71438 h 336551"/>
                  <a:gd name="connsiteX50" fmla="*/ 36512 w 338138"/>
                  <a:gd name="connsiteY50" fmla="*/ 35069 h 336551"/>
                  <a:gd name="connsiteX51" fmla="*/ 72880 w 338138"/>
                  <a:gd name="connsiteY51" fmla="*/ 0 h 33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8138" h="336551">
                    <a:moveTo>
                      <a:pt x="262525" y="84138"/>
                    </a:moveTo>
                    <a:cubicBezTo>
                      <a:pt x="262525" y="84138"/>
                      <a:pt x="262525" y="84138"/>
                      <a:pt x="314260" y="84138"/>
                    </a:cubicBezTo>
                    <a:cubicBezTo>
                      <a:pt x="338138" y="84138"/>
                      <a:pt x="338138" y="107802"/>
                      <a:pt x="338138" y="107802"/>
                    </a:cubicBezTo>
                    <a:cubicBezTo>
                      <a:pt x="338138" y="107802"/>
                      <a:pt x="338138" y="107802"/>
                      <a:pt x="338138" y="191940"/>
                    </a:cubicBezTo>
                    <a:cubicBezTo>
                      <a:pt x="338138" y="216918"/>
                      <a:pt x="314260" y="216918"/>
                      <a:pt x="314260" y="216918"/>
                    </a:cubicBezTo>
                    <a:cubicBezTo>
                      <a:pt x="314260" y="216918"/>
                      <a:pt x="314260" y="216918"/>
                      <a:pt x="314260" y="336551"/>
                    </a:cubicBezTo>
                    <a:cubicBezTo>
                      <a:pt x="314260" y="336551"/>
                      <a:pt x="314260" y="336551"/>
                      <a:pt x="241300" y="336551"/>
                    </a:cubicBezTo>
                    <a:cubicBezTo>
                      <a:pt x="241300" y="336551"/>
                      <a:pt x="241300" y="336551"/>
                      <a:pt x="241300" y="240582"/>
                    </a:cubicBezTo>
                    <a:cubicBezTo>
                      <a:pt x="241300" y="240582"/>
                      <a:pt x="265178" y="240582"/>
                      <a:pt x="265178" y="216918"/>
                    </a:cubicBezTo>
                    <a:cubicBezTo>
                      <a:pt x="265178" y="216918"/>
                      <a:pt x="265178" y="216918"/>
                      <a:pt x="265178" y="95970"/>
                    </a:cubicBezTo>
                    <a:cubicBezTo>
                      <a:pt x="265178" y="95970"/>
                      <a:pt x="265178" y="90711"/>
                      <a:pt x="262525" y="84138"/>
                    </a:cubicBezTo>
                    <a:close/>
                    <a:moveTo>
                      <a:pt x="120477" y="84138"/>
                    </a:moveTo>
                    <a:cubicBezTo>
                      <a:pt x="120477" y="84138"/>
                      <a:pt x="120477" y="84138"/>
                      <a:pt x="217661" y="84138"/>
                    </a:cubicBezTo>
                    <a:cubicBezTo>
                      <a:pt x="241300" y="84138"/>
                      <a:pt x="241300" y="107802"/>
                      <a:pt x="241300" y="107802"/>
                    </a:cubicBezTo>
                    <a:lnTo>
                      <a:pt x="241300" y="191940"/>
                    </a:lnTo>
                    <a:cubicBezTo>
                      <a:pt x="241300" y="216918"/>
                      <a:pt x="217661" y="216918"/>
                      <a:pt x="217661" y="216918"/>
                    </a:cubicBezTo>
                    <a:cubicBezTo>
                      <a:pt x="217661" y="216918"/>
                      <a:pt x="217661" y="216918"/>
                      <a:pt x="217661" y="336551"/>
                    </a:cubicBezTo>
                    <a:cubicBezTo>
                      <a:pt x="217661" y="336551"/>
                      <a:pt x="217661" y="336551"/>
                      <a:pt x="120477" y="336551"/>
                    </a:cubicBezTo>
                    <a:cubicBezTo>
                      <a:pt x="120477" y="336551"/>
                      <a:pt x="120477" y="336551"/>
                      <a:pt x="120477" y="216918"/>
                    </a:cubicBezTo>
                    <a:cubicBezTo>
                      <a:pt x="120477" y="216918"/>
                      <a:pt x="96837" y="216918"/>
                      <a:pt x="96837" y="191940"/>
                    </a:cubicBezTo>
                    <a:cubicBezTo>
                      <a:pt x="96837" y="191940"/>
                      <a:pt x="96837" y="191940"/>
                      <a:pt x="96837" y="107802"/>
                    </a:cubicBezTo>
                    <a:cubicBezTo>
                      <a:pt x="96837" y="84138"/>
                      <a:pt x="120477" y="84138"/>
                      <a:pt x="120477" y="84138"/>
                    </a:cubicBezTo>
                    <a:close/>
                    <a:moveTo>
                      <a:pt x="23878" y="84138"/>
                    </a:moveTo>
                    <a:cubicBezTo>
                      <a:pt x="23878" y="84138"/>
                      <a:pt x="23878" y="84138"/>
                      <a:pt x="75613" y="84138"/>
                    </a:cubicBezTo>
                    <a:cubicBezTo>
                      <a:pt x="72960" y="90711"/>
                      <a:pt x="72960" y="95970"/>
                      <a:pt x="72960" y="95970"/>
                    </a:cubicBezTo>
                    <a:cubicBezTo>
                      <a:pt x="72960" y="95970"/>
                      <a:pt x="72960" y="95970"/>
                      <a:pt x="72960" y="216918"/>
                    </a:cubicBezTo>
                    <a:cubicBezTo>
                      <a:pt x="72960" y="240582"/>
                      <a:pt x="96838" y="240582"/>
                      <a:pt x="96838" y="240582"/>
                    </a:cubicBezTo>
                    <a:cubicBezTo>
                      <a:pt x="96838" y="240582"/>
                      <a:pt x="96838" y="240582"/>
                      <a:pt x="96838" y="336551"/>
                    </a:cubicBezTo>
                    <a:cubicBezTo>
                      <a:pt x="96838" y="336551"/>
                      <a:pt x="96838" y="336551"/>
                      <a:pt x="23878" y="336551"/>
                    </a:cubicBezTo>
                    <a:cubicBezTo>
                      <a:pt x="23878" y="336551"/>
                      <a:pt x="23878" y="336551"/>
                      <a:pt x="23878" y="216918"/>
                    </a:cubicBezTo>
                    <a:cubicBezTo>
                      <a:pt x="23878" y="216918"/>
                      <a:pt x="0" y="216918"/>
                      <a:pt x="0" y="191940"/>
                    </a:cubicBezTo>
                    <a:cubicBezTo>
                      <a:pt x="0" y="191940"/>
                      <a:pt x="0" y="191940"/>
                      <a:pt x="0" y="107802"/>
                    </a:cubicBezTo>
                    <a:cubicBezTo>
                      <a:pt x="0" y="84138"/>
                      <a:pt x="23878" y="84138"/>
                      <a:pt x="23878" y="84138"/>
                    </a:cubicBezTo>
                    <a:close/>
                    <a:moveTo>
                      <a:pt x="265257" y="0"/>
                    </a:moveTo>
                    <a:cubicBezTo>
                      <a:pt x="284740" y="0"/>
                      <a:pt x="301625" y="15586"/>
                      <a:pt x="301625" y="35069"/>
                    </a:cubicBezTo>
                    <a:cubicBezTo>
                      <a:pt x="301625" y="55851"/>
                      <a:pt x="284740" y="71438"/>
                      <a:pt x="265257" y="71438"/>
                    </a:cubicBezTo>
                    <a:cubicBezTo>
                      <a:pt x="258762" y="71438"/>
                      <a:pt x="253567" y="70139"/>
                      <a:pt x="248371" y="66242"/>
                    </a:cubicBezTo>
                    <a:cubicBezTo>
                      <a:pt x="248371" y="66242"/>
                      <a:pt x="247072" y="66242"/>
                      <a:pt x="245774" y="64944"/>
                    </a:cubicBezTo>
                    <a:cubicBezTo>
                      <a:pt x="236681" y="59748"/>
                      <a:pt x="230187" y="48058"/>
                      <a:pt x="230187" y="35069"/>
                    </a:cubicBezTo>
                    <a:cubicBezTo>
                      <a:pt x="230187" y="15586"/>
                      <a:pt x="245774" y="0"/>
                      <a:pt x="265257" y="0"/>
                    </a:cubicBezTo>
                    <a:close/>
                    <a:moveTo>
                      <a:pt x="169069" y="0"/>
                    </a:moveTo>
                    <a:cubicBezTo>
                      <a:pt x="188796" y="0"/>
                      <a:pt x="204788" y="15992"/>
                      <a:pt x="204788" y="35719"/>
                    </a:cubicBezTo>
                    <a:cubicBezTo>
                      <a:pt x="204788" y="55446"/>
                      <a:pt x="188796" y="71438"/>
                      <a:pt x="169069" y="71438"/>
                    </a:cubicBezTo>
                    <a:cubicBezTo>
                      <a:pt x="149342" y="71438"/>
                      <a:pt x="133350" y="55446"/>
                      <a:pt x="133350" y="35719"/>
                    </a:cubicBezTo>
                    <a:cubicBezTo>
                      <a:pt x="133350" y="15992"/>
                      <a:pt x="149342" y="0"/>
                      <a:pt x="169069" y="0"/>
                    </a:cubicBezTo>
                    <a:close/>
                    <a:moveTo>
                      <a:pt x="72880" y="0"/>
                    </a:moveTo>
                    <a:cubicBezTo>
                      <a:pt x="92363" y="0"/>
                      <a:pt x="107950" y="15586"/>
                      <a:pt x="107950" y="35069"/>
                    </a:cubicBezTo>
                    <a:cubicBezTo>
                      <a:pt x="107950" y="48058"/>
                      <a:pt x="101456" y="59748"/>
                      <a:pt x="92363" y="64944"/>
                    </a:cubicBezTo>
                    <a:cubicBezTo>
                      <a:pt x="91065" y="66242"/>
                      <a:pt x="89766" y="66242"/>
                      <a:pt x="89766" y="66242"/>
                    </a:cubicBezTo>
                    <a:cubicBezTo>
                      <a:pt x="84570" y="70139"/>
                      <a:pt x="79375" y="71438"/>
                      <a:pt x="72880" y="71438"/>
                    </a:cubicBezTo>
                    <a:cubicBezTo>
                      <a:pt x="53397" y="71438"/>
                      <a:pt x="36512" y="55851"/>
                      <a:pt x="36512" y="35069"/>
                    </a:cubicBezTo>
                    <a:cubicBezTo>
                      <a:pt x="36512" y="15586"/>
                      <a:pt x="53397" y="0"/>
                      <a:pt x="7288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3268513" y="3249213"/>
                <a:ext cx="329917" cy="393338"/>
                <a:chOff x="-11044238" y="1517650"/>
                <a:chExt cx="1800225" cy="2146300"/>
              </a:xfrm>
              <a:solidFill>
                <a:schemeClr val="bg1"/>
              </a:solidFill>
            </p:grpSpPr>
            <p:sp>
              <p:nvSpPr>
                <p:cNvPr id="28" name="任意多边形: 形状 33"/>
                <p:cNvSpPr/>
                <p:nvPr/>
              </p:nvSpPr>
              <p:spPr bwMode="auto">
                <a:xfrm>
                  <a:off x="-11012488" y="3044825"/>
                  <a:ext cx="577850" cy="619125"/>
                </a:xfrm>
                <a:custGeom>
                  <a:avLst/>
                  <a:gdLst>
                    <a:gd name="T0" fmla="*/ 228 w 364"/>
                    <a:gd name="T1" fmla="*/ 206 h 390"/>
                    <a:gd name="T2" fmla="*/ 250 w 364"/>
                    <a:gd name="T3" fmla="*/ 186 h 390"/>
                    <a:gd name="T4" fmla="*/ 268 w 364"/>
                    <a:gd name="T5" fmla="*/ 160 h 390"/>
                    <a:gd name="T6" fmla="*/ 278 w 364"/>
                    <a:gd name="T7" fmla="*/ 130 h 390"/>
                    <a:gd name="T8" fmla="*/ 282 w 364"/>
                    <a:gd name="T9" fmla="*/ 100 h 390"/>
                    <a:gd name="T10" fmla="*/ 280 w 364"/>
                    <a:gd name="T11" fmla="*/ 80 h 390"/>
                    <a:gd name="T12" fmla="*/ 266 w 364"/>
                    <a:gd name="T13" fmla="*/ 44 h 390"/>
                    <a:gd name="T14" fmla="*/ 238 w 364"/>
                    <a:gd name="T15" fmla="*/ 18 h 390"/>
                    <a:gd name="T16" fmla="*/ 202 w 364"/>
                    <a:gd name="T17" fmla="*/ 2 h 390"/>
                    <a:gd name="T18" fmla="*/ 182 w 364"/>
                    <a:gd name="T19" fmla="*/ 0 h 390"/>
                    <a:gd name="T20" fmla="*/ 144 w 364"/>
                    <a:gd name="T21" fmla="*/ 8 h 390"/>
                    <a:gd name="T22" fmla="*/ 112 w 364"/>
                    <a:gd name="T23" fmla="*/ 30 h 390"/>
                    <a:gd name="T24" fmla="*/ 90 w 364"/>
                    <a:gd name="T25" fmla="*/ 62 h 390"/>
                    <a:gd name="T26" fmla="*/ 82 w 364"/>
                    <a:gd name="T27" fmla="*/ 100 h 390"/>
                    <a:gd name="T28" fmla="*/ 82 w 364"/>
                    <a:gd name="T29" fmla="*/ 116 h 390"/>
                    <a:gd name="T30" fmla="*/ 90 w 364"/>
                    <a:gd name="T31" fmla="*/ 146 h 390"/>
                    <a:gd name="T32" fmla="*/ 106 w 364"/>
                    <a:gd name="T33" fmla="*/ 174 h 390"/>
                    <a:gd name="T34" fmla="*/ 126 w 364"/>
                    <a:gd name="T35" fmla="*/ 196 h 390"/>
                    <a:gd name="T36" fmla="*/ 138 w 364"/>
                    <a:gd name="T37" fmla="*/ 206 h 390"/>
                    <a:gd name="T38" fmla="*/ 82 w 364"/>
                    <a:gd name="T39" fmla="*/ 228 h 390"/>
                    <a:gd name="T40" fmla="*/ 40 w 364"/>
                    <a:gd name="T41" fmla="*/ 264 h 390"/>
                    <a:gd name="T42" fmla="*/ 10 w 364"/>
                    <a:gd name="T43" fmla="*/ 304 h 390"/>
                    <a:gd name="T44" fmla="*/ 0 w 364"/>
                    <a:gd name="T45" fmla="*/ 336 h 390"/>
                    <a:gd name="T46" fmla="*/ 0 w 364"/>
                    <a:gd name="T47" fmla="*/ 344 h 390"/>
                    <a:gd name="T48" fmla="*/ 4 w 364"/>
                    <a:gd name="T49" fmla="*/ 356 h 390"/>
                    <a:gd name="T50" fmla="*/ 16 w 364"/>
                    <a:gd name="T51" fmla="*/ 364 h 390"/>
                    <a:gd name="T52" fmla="*/ 58 w 364"/>
                    <a:gd name="T53" fmla="*/ 378 h 390"/>
                    <a:gd name="T54" fmla="*/ 116 w 364"/>
                    <a:gd name="T55" fmla="*/ 388 h 390"/>
                    <a:gd name="T56" fmla="*/ 182 w 364"/>
                    <a:gd name="T57" fmla="*/ 390 h 390"/>
                    <a:gd name="T58" fmla="*/ 250 w 364"/>
                    <a:gd name="T59" fmla="*/ 388 h 390"/>
                    <a:gd name="T60" fmla="*/ 308 w 364"/>
                    <a:gd name="T61" fmla="*/ 378 h 390"/>
                    <a:gd name="T62" fmla="*/ 348 w 364"/>
                    <a:gd name="T63" fmla="*/ 364 h 390"/>
                    <a:gd name="T64" fmla="*/ 360 w 364"/>
                    <a:gd name="T65" fmla="*/ 356 h 390"/>
                    <a:gd name="T66" fmla="*/ 364 w 364"/>
                    <a:gd name="T67" fmla="*/ 344 h 390"/>
                    <a:gd name="T68" fmla="*/ 364 w 364"/>
                    <a:gd name="T69" fmla="*/ 336 h 390"/>
                    <a:gd name="T70" fmla="*/ 354 w 364"/>
                    <a:gd name="T71" fmla="*/ 304 h 390"/>
                    <a:gd name="T72" fmla="*/ 326 w 364"/>
                    <a:gd name="T73" fmla="*/ 264 h 390"/>
                    <a:gd name="T74" fmla="*/ 282 w 364"/>
                    <a:gd name="T75" fmla="*/ 228 h 390"/>
                    <a:gd name="T76" fmla="*/ 228 w 364"/>
                    <a:gd name="T77" fmla="*/ 206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64" h="390">
                      <a:moveTo>
                        <a:pt x="228" y="206"/>
                      </a:moveTo>
                      <a:lnTo>
                        <a:pt x="228" y="206"/>
                      </a:lnTo>
                      <a:lnTo>
                        <a:pt x="238" y="196"/>
                      </a:lnTo>
                      <a:lnTo>
                        <a:pt x="250" y="186"/>
                      </a:lnTo>
                      <a:lnTo>
                        <a:pt x="260" y="174"/>
                      </a:lnTo>
                      <a:lnTo>
                        <a:pt x="268" y="160"/>
                      </a:lnTo>
                      <a:lnTo>
                        <a:pt x="274" y="146"/>
                      </a:lnTo>
                      <a:lnTo>
                        <a:pt x="278" y="130"/>
                      </a:lnTo>
                      <a:lnTo>
                        <a:pt x="282" y="116"/>
                      </a:lnTo>
                      <a:lnTo>
                        <a:pt x="282" y="100"/>
                      </a:lnTo>
                      <a:lnTo>
                        <a:pt x="282" y="100"/>
                      </a:lnTo>
                      <a:lnTo>
                        <a:pt x="280" y="80"/>
                      </a:lnTo>
                      <a:lnTo>
                        <a:pt x="274" y="62"/>
                      </a:lnTo>
                      <a:lnTo>
                        <a:pt x="266" y="44"/>
                      </a:lnTo>
                      <a:lnTo>
                        <a:pt x="254" y="30"/>
                      </a:lnTo>
                      <a:lnTo>
                        <a:pt x="238" y="18"/>
                      </a:lnTo>
                      <a:lnTo>
                        <a:pt x="222" y="8"/>
                      </a:lnTo>
                      <a:lnTo>
                        <a:pt x="202" y="2"/>
                      </a:lnTo>
                      <a:lnTo>
                        <a:pt x="182" y="0"/>
                      </a:lnTo>
                      <a:lnTo>
                        <a:pt x="182" y="0"/>
                      </a:lnTo>
                      <a:lnTo>
                        <a:pt x="162" y="2"/>
                      </a:lnTo>
                      <a:lnTo>
                        <a:pt x="144" y="8"/>
                      </a:lnTo>
                      <a:lnTo>
                        <a:pt x="126" y="18"/>
                      </a:lnTo>
                      <a:lnTo>
                        <a:pt x="112" y="30"/>
                      </a:lnTo>
                      <a:lnTo>
                        <a:pt x="98" y="44"/>
                      </a:lnTo>
                      <a:lnTo>
                        <a:pt x="90" y="62"/>
                      </a:lnTo>
                      <a:lnTo>
                        <a:pt x="84" y="80"/>
                      </a:lnTo>
                      <a:lnTo>
                        <a:pt x="82" y="100"/>
                      </a:lnTo>
                      <a:lnTo>
                        <a:pt x="82" y="100"/>
                      </a:lnTo>
                      <a:lnTo>
                        <a:pt x="82" y="116"/>
                      </a:lnTo>
                      <a:lnTo>
                        <a:pt x="86" y="130"/>
                      </a:lnTo>
                      <a:lnTo>
                        <a:pt x="90" y="146"/>
                      </a:lnTo>
                      <a:lnTo>
                        <a:pt x="98" y="160"/>
                      </a:lnTo>
                      <a:lnTo>
                        <a:pt x="106" y="174"/>
                      </a:lnTo>
                      <a:lnTo>
                        <a:pt x="114" y="186"/>
                      </a:lnTo>
                      <a:lnTo>
                        <a:pt x="126" y="196"/>
                      </a:lnTo>
                      <a:lnTo>
                        <a:pt x="138" y="206"/>
                      </a:lnTo>
                      <a:lnTo>
                        <a:pt x="138" y="206"/>
                      </a:lnTo>
                      <a:lnTo>
                        <a:pt x="108" y="216"/>
                      </a:lnTo>
                      <a:lnTo>
                        <a:pt x="82" y="228"/>
                      </a:lnTo>
                      <a:lnTo>
                        <a:pt x="60" y="246"/>
                      </a:lnTo>
                      <a:lnTo>
                        <a:pt x="40" y="264"/>
                      </a:lnTo>
                      <a:lnTo>
                        <a:pt x="22" y="284"/>
                      </a:lnTo>
                      <a:lnTo>
                        <a:pt x="10" y="304"/>
                      </a:lnTo>
                      <a:lnTo>
                        <a:pt x="2" y="326"/>
                      </a:lnTo>
                      <a:lnTo>
                        <a:pt x="0" y="336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50"/>
                      </a:lnTo>
                      <a:lnTo>
                        <a:pt x="4" y="356"/>
                      </a:lnTo>
                      <a:lnTo>
                        <a:pt x="10" y="360"/>
                      </a:lnTo>
                      <a:lnTo>
                        <a:pt x="16" y="364"/>
                      </a:lnTo>
                      <a:lnTo>
                        <a:pt x="34" y="372"/>
                      </a:lnTo>
                      <a:lnTo>
                        <a:pt x="58" y="378"/>
                      </a:lnTo>
                      <a:lnTo>
                        <a:pt x="84" y="384"/>
                      </a:lnTo>
                      <a:lnTo>
                        <a:pt x="116" y="388"/>
                      </a:lnTo>
                      <a:lnTo>
                        <a:pt x="148" y="390"/>
                      </a:lnTo>
                      <a:lnTo>
                        <a:pt x="182" y="390"/>
                      </a:lnTo>
                      <a:lnTo>
                        <a:pt x="216" y="390"/>
                      </a:lnTo>
                      <a:lnTo>
                        <a:pt x="250" y="388"/>
                      </a:lnTo>
                      <a:lnTo>
                        <a:pt x="280" y="384"/>
                      </a:lnTo>
                      <a:lnTo>
                        <a:pt x="308" y="378"/>
                      </a:lnTo>
                      <a:lnTo>
                        <a:pt x="330" y="372"/>
                      </a:lnTo>
                      <a:lnTo>
                        <a:pt x="348" y="364"/>
                      </a:lnTo>
                      <a:lnTo>
                        <a:pt x="356" y="360"/>
                      </a:lnTo>
                      <a:lnTo>
                        <a:pt x="360" y="356"/>
                      </a:lnTo>
                      <a:lnTo>
                        <a:pt x="364" y="350"/>
                      </a:lnTo>
                      <a:lnTo>
                        <a:pt x="364" y="344"/>
                      </a:lnTo>
                      <a:lnTo>
                        <a:pt x="364" y="344"/>
                      </a:lnTo>
                      <a:lnTo>
                        <a:pt x="364" y="336"/>
                      </a:lnTo>
                      <a:lnTo>
                        <a:pt x="362" y="326"/>
                      </a:lnTo>
                      <a:lnTo>
                        <a:pt x="354" y="304"/>
                      </a:lnTo>
                      <a:lnTo>
                        <a:pt x="342" y="284"/>
                      </a:lnTo>
                      <a:lnTo>
                        <a:pt x="326" y="264"/>
                      </a:lnTo>
                      <a:lnTo>
                        <a:pt x="306" y="246"/>
                      </a:lnTo>
                      <a:lnTo>
                        <a:pt x="282" y="228"/>
                      </a:lnTo>
                      <a:lnTo>
                        <a:pt x="256" y="216"/>
                      </a:lnTo>
                      <a:lnTo>
                        <a:pt x="228" y="206"/>
                      </a:lnTo>
                      <a:lnTo>
                        <a:pt x="228" y="2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任意多边形: 形状 34"/>
                <p:cNvSpPr/>
                <p:nvPr/>
              </p:nvSpPr>
              <p:spPr bwMode="auto">
                <a:xfrm>
                  <a:off x="-10434638" y="3044825"/>
                  <a:ext cx="577850" cy="619125"/>
                </a:xfrm>
                <a:custGeom>
                  <a:avLst/>
                  <a:gdLst>
                    <a:gd name="T0" fmla="*/ 228 w 364"/>
                    <a:gd name="T1" fmla="*/ 206 h 390"/>
                    <a:gd name="T2" fmla="*/ 250 w 364"/>
                    <a:gd name="T3" fmla="*/ 186 h 390"/>
                    <a:gd name="T4" fmla="*/ 268 w 364"/>
                    <a:gd name="T5" fmla="*/ 160 h 390"/>
                    <a:gd name="T6" fmla="*/ 278 w 364"/>
                    <a:gd name="T7" fmla="*/ 130 h 390"/>
                    <a:gd name="T8" fmla="*/ 282 w 364"/>
                    <a:gd name="T9" fmla="*/ 100 h 390"/>
                    <a:gd name="T10" fmla="*/ 280 w 364"/>
                    <a:gd name="T11" fmla="*/ 80 h 390"/>
                    <a:gd name="T12" fmla="*/ 266 w 364"/>
                    <a:gd name="T13" fmla="*/ 44 h 390"/>
                    <a:gd name="T14" fmla="*/ 238 w 364"/>
                    <a:gd name="T15" fmla="*/ 18 h 390"/>
                    <a:gd name="T16" fmla="*/ 202 w 364"/>
                    <a:gd name="T17" fmla="*/ 2 h 390"/>
                    <a:gd name="T18" fmla="*/ 182 w 364"/>
                    <a:gd name="T19" fmla="*/ 0 h 390"/>
                    <a:gd name="T20" fmla="*/ 144 w 364"/>
                    <a:gd name="T21" fmla="*/ 8 h 390"/>
                    <a:gd name="T22" fmla="*/ 112 w 364"/>
                    <a:gd name="T23" fmla="*/ 30 h 390"/>
                    <a:gd name="T24" fmla="*/ 90 w 364"/>
                    <a:gd name="T25" fmla="*/ 62 h 390"/>
                    <a:gd name="T26" fmla="*/ 82 w 364"/>
                    <a:gd name="T27" fmla="*/ 100 h 390"/>
                    <a:gd name="T28" fmla="*/ 82 w 364"/>
                    <a:gd name="T29" fmla="*/ 116 h 390"/>
                    <a:gd name="T30" fmla="*/ 90 w 364"/>
                    <a:gd name="T31" fmla="*/ 146 h 390"/>
                    <a:gd name="T32" fmla="*/ 106 w 364"/>
                    <a:gd name="T33" fmla="*/ 174 h 390"/>
                    <a:gd name="T34" fmla="*/ 126 w 364"/>
                    <a:gd name="T35" fmla="*/ 196 h 390"/>
                    <a:gd name="T36" fmla="*/ 138 w 364"/>
                    <a:gd name="T37" fmla="*/ 206 h 390"/>
                    <a:gd name="T38" fmla="*/ 82 w 364"/>
                    <a:gd name="T39" fmla="*/ 228 h 390"/>
                    <a:gd name="T40" fmla="*/ 40 w 364"/>
                    <a:gd name="T41" fmla="*/ 264 h 390"/>
                    <a:gd name="T42" fmla="*/ 10 w 364"/>
                    <a:gd name="T43" fmla="*/ 304 h 390"/>
                    <a:gd name="T44" fmla="*/ 0 w 364"/>
                    <a:gd name="T45" fmla="*/ 336 h 390"/>
                    <a:gd name="T46" fmla="*/ 0 w 364"/>
                    <a:gd name="T47" fmla="*/ 344 h 390"/>
                    <a:gd name="T48" fmla="*/ 4 w 364"/>
                    <a:gd name="T49" fmla="*/ 356 h 390"/>
                    <a:gd name="T50" fmla="*/ 16 w 364"/>
                    <a:gd name="T51" fmla="*/ 364 h 390"/>
                    <a:gd name="T52" fmla="*/ 58 w 364"/>
                    <a:gd name="T53" fmla="*/ 378 h 390"/>
                    <a:gd name="T54" fmla="*/ 116 w 364"/>
                    <a:gd name="T55" fmla="*/ 388 h 390"/>
                    <a:gd name="T56" fmla="*/ 182 w 364"/>
                    <a:gd name="T57" fmla="*/ 390 h 390"/>
                    <a:gd name="T58" fmla="*/ 250 w 364"/>
                    <a:gd name="T59" fmla="*/ 388 h 390"/>
                    <a:gd name="T60" fmla="*/ 308 w 364"/>
                    <a:gd name="T61" fmla="*/ 378 h 390"/>
                    <a:gd name="T62" fmla="*/ 348 w 364"/>
                    <a:gd name="T63" fmla="*/ 364 h 390"/>
                    <a:gd name="T64" fmla="*/ 360 w 364"/>
                    <a:gd name="T65" fmla="*/ 356 h 390"/>
                    <a:gd name="T66" fmla="*/ 364 w 364"/>
                    <a:gd name="T67" fmla="*/ 344 h 390"/>
                    <a:gd name="T68" fmla="*/ 364 w 364"/>
                    <a:gd name="T69" fmla="*/ 336 h 390"/>
                    <a:gd name="T70" fmla="*/ 354 w 364"/>
                    <a:gd name="T71" fmla="*/ 304 h 390"/>
                    <a:gd name="T72" fmla="*/ 326 w 364"/>
                    <a:gd name="T73" fmla="*/ 264 h 390"/>
                    <a:gd name="T74" fmla="*/ 282 w 364"/>
                    <a:gd name="T75" fmla="*/ 228 h 390"/>
                    <a:gd name="T76" fmla="*/ 228 w 364"/>
                    <a:gd name="T77" fmla="*/ 206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64" h="390">
                      <a:moveTo>
                        <a:pt x="228" y="206"/>
                      </a:moveTo>
                      <a:lnTo>
                        <a:pt x="228" y="206"/>
                      </a:lnTo>
                      <a:lnTo>
                        <a:pt x="238" y="196"/>
                      </a:lnTo>
                      <a:lnTo>
                        <a:pt x="250" y="186"/>
                      </a:lnTo>
                      <a:lnTo>
                        <a:pt x="260" y="174"/>
                      </a:lnTo>
                      <a:lnTo>
                        <a:pt x="268" y="160"/>
                      </a:lnTo>
                      <a:lnTo>
                        <a:pt x="274" y="146"/>
                      </a:lnTo>
                      <a:lnTo>
                        <a:pt x="278" y="130"/>
                      </a:lnTo>
                      <a:lnTo>
                        <a:pt x="282" y="116"/>
                      </a:lnTo>
                      <a:lnTo>
                        <a:pt x="282" y="100"/>
                      </a:lnTo>
                      <a:lnTo>
                        <a:pt x="282" y="100"/>
                      </a:lnTo>
                      <a:lnTo>
                        <a:pt x="280" y="80"/>
                      </a:lnTo>
                      <a:lnTo>
                        <a:pt x="274" y="62"/>
                      </a:lnTo>
                      <a:lnTo>
                        <a:pt x="266" y="44"/>
                      </a:lnTo>
                      <a:lnTo>
                        <a:pt x="254" y="30"/>
                      </a:lnTo>
                      <a:lnTo>
                        <a:pt x="238" y="18"/>
                      </a:lnTo>
                      <a:lnTo>
                        <a:pt x="222" y="8"/>
                      </a:lnTo>
                      <a:lnTo>
                        <a:pt x="202" y="2"/>
                      </a:lnTo>
                      <a:lnTo>
                        <a:pt x="182" y="0"/>
                      </a:lnTo>
                      <a:lnTo>
                        <a:pt x="182" y="0"/>
                      </a:lnTo>
                      <a:lnTo>
                        <a:pt x="162" y="2"/>
                      </a:lnTo>
                      <a:lnTo>
                        <a:pt x="144" y="8"/>
                      </a:lnTo>
                      <a:lnTo>
                        <a:pt x="126" y="18"/>
                      </a:lnTo>
                      <a:lnTo>
                        <a:pt x="112" y="30"/>
                      </a:lnTo>
                      <a:lnTo>
                        <a:pt x="98" y="44"/>
                      </a:lnTo>
                      <a:lnTo>
                        <a:pt x="90" y="62"/>
                      </a:lnTo>
                      <a:lnTo>
                        <a:pt x="84" y="80"/>
                      </a:lnTo>
                      <a:lnTo>
                        <a:pt x="82" y="100"/>
                      </a:lnTo>
                      <a:lnTo>
                        <a:pt x="82" y="100"/>
                      </a:lnTo>
                      <a:lnTo>
                        <a:pt x="82" y="116"/>
                      </a:lnTo>
                      <a:lnTo>
                        <a:pt x="86" y="130"/>
                      </a:lnTo>
                      <a:lnTo>
                        <a:pt x="90" y="146"/>
                      </a:lnTo>
                      <a:lnTo>
                        <a:pt x="98" y="160"/>
                      </a:lnTo>
                      <a:lnTo>
                        <a:pt x="106" y="174"/>
                      </a:lnTo>
                      <a:lnTo>
                        <a:pt x="114" y="186"/>
                      </a:lnTo>
                      <a:lnTo>
                        <a:pt x="126" y="196"/>
                      </a:lnTo>
                      <a:lnTo>
                        <a:pt x="138" y="206"/>
                      </a:lnTo>
                      <a:lnTo>
                        <a:pt x="138" y="206"/>
                      </a:lnTo>
                      <a:lnTo>
                        <a:pt x="108" y="216"/>
                      </a:lnTo>
                      <a:lnTo>
                        <a:pt x="82" y="228"/>
                      </a:lnTo>
                      <a:lnTo>
                        <a:pt x="60" y="246"/>
                      </a:lnTo>
                      <a:lnTo>
                        <a:pt x="40" y="264"/>
                      </a:lnTo>
                      <a:lnTo>
                        <a:pt x="22" y="284"/>
                      </a:lnTo>
                      <a:lnTo>
                        <a:pt x="10" y="304"/>
                      </a:lnTo>
                      <a:lnTo>
                        <a:pt x="2" y="326"/>
                      </a:lnTo>
                      <a:lnTo>
                        <a:pt x="0" y="336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50"/>
                      </a:lnTo>
                      <a:lnTo>
                        <a:pt x="4" y="356"/>
                      </a:lnTo>
                      <a:lnTo>
                        <a:pt x="10" y="360"/>
                      </a:lnTo>
                      <a:lnTo>
                        <a:pt x="16" y="364"/>
                      </a:lnTo>
                      <a:lnTo>
                        <a:pt x="34" y="372"/>
                      </a:lnTo>
                      <a:lnTo>
                        <a:pt x="58" y="378"/>
                      </a:lnTo>
                      <a:lnTo>
                        <a:pt x="84" y="384"/>
                      </a:lnTo>
                      <a:lnTo>
                        <a:pt x="116" y="388"/>
                      </a:lnTo>
                      <a:lnTo>
                        <a:pt x="148" y="390"/>
                      </a:lnTo>
                      <a:lnTo>
                        <a:pt x="182" y="390"/>
                      </a:lnTo>
                      <a:lnTo>
                        <a:pt x="216" y="390"/>
                      </a:lnTo>
                      <a:lnTo>
                        <a:pt x="250" y="388"/>
                      </a:lnTo>
                      <a:lnTo>
                        <a:pt x="280" y="384"/>
                      </a:lnTo>
                      <a:lnTo>
                        <a:pt x="308" y="378"/>
                      </a:lnTo>
                      <a:lnTo>
                        <a:pt x="330" y="372"/>
                      </a:lnTo>
                      <a:lnTo>
                        <a:pt x="348" y="364"/>
                      </a:lnTo>
                      <a:lnTo>
                        <a:pt x="356" y="360"/>
                      </a:lnTo>
                      <a:lnTo>
                        <a:pt x="360" y="356"/>
                      </a:lnTo>
                      <a:lnTo>
                        <a:pt x="364" y="350"/>
                      </a:lnTo>
                      <a:lnTo>
                        <a:pt x="364" y="344"/>
                      </a:lnTo>
                      <a:lnTo>
                        <a:pt x="364" y="344"/>
                      </a:lnTo>
                      <a:lnTo>
                        <a:pt x="364" y="336"/>
                      </a:lnTo>
                      <a:lnTo>
                        <a:pt x="362" y="326"/>
                      </a:lnTo>
                      <a:lnTo>
                        <a:pt x="354" y="304"/>
                      </a:lnTo>
                      <a:lnTo>
                        <a:pt x="342" y="284"/>
                      </a:lnTo>
                      <a:lnTo>
                        <a:pt x="326" y="264"/>
                      </a:lnTo>
                      <a:lnTo>
                        <a:pt x="306" y="246"/>
                      </a:lnTo>
                      <a:lnTo>
                        <a:pt x="282" y="228"/>
                      </a:lnTo>
                      <a:lnTo>
                        <a:pt x="256" y="216"/>
                      </a:lnTo>
                      <a:lnTo>
                        <a:pt x="228" y="206"/>
                      </a:lnTo>
                      <a:lnTo>
                        <a:pt x="228" y="2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任意多边形: 形状 35"/>
                <p:cNvSpPr/>
                <p:nvPr/>
              </p:nvSpPr>
              <p:spPr bwMode="auto">
                <a:xfrm>
                  <a:off x="-9856788" y="3044825"/>
                  <a:ext cx="577850" cy="619125"/>
                </a:xfrm>
                <a:custGeom>
                  <a:avLst/>
                  <a:gdLst>
                    <a:gd name="T0" fmla="*/ 228 w 364"/>
                    <a:gd name="T1" fmla="*/ 206 h 390"/>
                    <a:gd name="T2" fmla="*/ 250 w 364"/>
                    <a:gd name="T3" fmla="*/ 186 h 390"/>
                    <a:gd name="T4" fmla="*/ 268 w 364"/>
                    <a:gd name="T5" fmla="*/ 160 h 390"/>
                    <a:gd name="T6" fmla="*/ 278 w 364"/>
                    <a:gd name="T7" fmla="*/ 130 h 390"/>
                    <a:gd name="T8" fmla="*/ 282 w 364"/>
                    <a:gd name="T9" fmla="*/ 100 h 390"/>
                    <a:gd name="T10" fmla="*/ 280 w 364"/>
                    <a:gd name="T11" fmla="*/ 80 h 390"/>
                    <a:gd name="T12" fmla="*/ 266 w 364"/>
                    <a:gd name="T13" fmla="*/ 44 h 390"/>
                    <a:gd name="T14" fmla="*/ 238 w 364"/>
                    <a:gd name="T15" fmla="*/ 18 h 390"/>
                    <a:gd name="T16" fmla="*/ 202 w 364"/>
                    <a:gd name="T17" fmla="*/ 2 h 390"/>
                    <a:gd name="T18" fmla="*/ 182 w 364"/>
                    <a:gd name="T19" fmla="*/ 0 h 390"/>
                    <a:gd name="T20" fmla="*/ 144 w 364"/>
                    <a:gd name="T21" fmla="*/ 8 h 390"/>
                    <a:gd name="T22" fmla="*/ 112 w 364"/>
                    <a:gd name="T23" fmla="*/ 30 h 390"/>
                    <a:gd name="T24" fmla="*/ 90 w 364"/>
                    <a:gd name="T25" fmla="*/ 62 h 390"/>
                    <a:gd name="T26" fmla="*/ 82 w 364"/>
                    <a:gd name="T27" fmla="*/ 100 h 390"/>
                    <a:gd name="T28" fmla="*/ 82 w 364"/>
                    <a:gd name="T29" fmla="*/ 116 h 390"/>
                    <a:gd name="T30" fmla="*/ 90 w 364"/>
                    <a:gd name="T31" fmla="*/ 146 h 390"/>
                    <a:gd name="T32" fmla="*/ 106 w 364"/>
                    <a:gd name="T33" fmla="*/ 174 h 390"/>
                    <a:gd name="T34" fmla="*/ 126 w 364"/>
                    <a:gd name="T35" fmla="*/ 196 h 390"/>
                    <a:gd name="T36" fmla="*/ 138 w 364"/>
                    <a:gd name="T37" fmla="*/ 206 h 390"/>
                    <a:gd name="T38" fmla="*/ 82 w 364"/>
                    <a:gd name="T39" fmla="*/ 228 h 390"/>
                    <a:gd name="T40" fmla="*/ 40 w 364"/>
                    <a:gd name="T41" fmla="*/ 264 h 390"/>
                    <a:gd name="T42" fmla="*/ 10 w 364"/>
                    <a:gd name="T43" fmla="*/ 304 h 390"/>
                    <a:gd name="T44" fmla="*/ 0 w 364"/>
                    <a:gd name="T45" fmla="*/ 336 h 390"/>
                    <a:gd name="T46" fmla="*/ 0 w 364"/>
                    <a:gd name="T47" fmla="*/ 344 h 390"/>
                    <a:gd name="T48" fmla="*/ 4 w 364"/>
                    <a:gd name="T49" fmla="*/ 356 h 390"/>
                    <a:gd name="T50" fmla="*/ 16 w 364"/>
                    <a:gd name="T51" fmla="*/ 364 h 390"/>
                    <a:gd name="T52" fmla="*/ 58 w 364"/>
                    <a:gd name="T53" fmla="*/ 378 h 390"/>
                    <a:gd name="T54" fmla="*/ 116 w 364"/>
                    <a:gd name="T55" fmla="*/ 388 h 390"/>
                    <a:gd name="T56" fmla="*/ 182 w 364"/>
                    <a:gd name="T57" fmla="*/ 390 h 390"/>
                    <a:gd name="T58" fmla="*/ 250 w 364"/>
                    <a:gd name="T59" fmla="*/ 388 h 390"/>
                    <a:gd name="T60" fmla="*/ 308 w 364"/>
                    <a:gd name="T61" fmla="*/ 378 h 390"/>
                    <a:gd name="T62" fmla="*/ 348 w 364"/>
                    <a:gd name="T63" fmla="*/ 364 h 390"/>
                    <a:gd name="T64" fmla="*/ 360 w 364"/>
                    <a:gd name="T65" fmla="*/ 356 h 390"/>
                    <a:gd name="T66" fmla="*/ 364 w 364"/>
                    <a:gd name="T67" fmla="*/ 344 h 390"/>
                    <a:gd name="T68" fmla="*/ 364 w 364"/>
                    <a:gd name="T69" fmla="*/ 336 h 390"/>
                    <a:gd name="T70" fmla="*/ 354 w 364"/>
                    <a:gd name="T71" fmla="*/ 304 h 390"/>
                    <a:gd name="T72" fmla="*/ 326 w 364"/>
                    <a:gd name="T73" fmla="*/ 264 h 390"/>
                    <a:gd name="T74" fmla="*/ 282 w 364"/>
                    <a:gd name="T75" fmla="*/ 228 h 390"/>
                    <a:gd name="T76" fmla="*/ 228 w 364"/>
                    <a:gd name="T77" fmla="*/ 206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64" h="390">
                      <a:moveTo>
                        <a:pt x="228" y="206"/>
                      </a:moveTo>
                      <a:lnTo>
                        <a:pt x="228" y="206"/>
                      </a:lnTo>
                      <a:lnTo>
                        <a:pt x="240" y="196"/>
                      </a:lnTo>
                      <a:lnTo>
                        <a:pt x="250" y="186"/>
                      </a:lnTo>
                      <a:lnTo>
                        <a:pt x="260" y="174"/>
                      </a:lnTo>
                      <a:lnTo>
                        <a:pt x="268" y="160"/>
                      </a:lnTo>
                      <a:lnTo>
                        <a:pt x="274" y="146"/>
                      </a:lnTo>
                      <a:lnTo>
                        <a:pt x="278" y="130"/>
                      </a:lnTo>
                      <a:lnTo>
                        <a:pt x="282" y="116"/>
                      </a:lnTo>
                      <a:lnTo>
                        <a:pt x="282" y="100"/>
                      </a:lnTo>
                      <a:lnTo>
                        <a:pt x="282" y="100"/>
                      </a:lnTo>
                      <a:lnTo>
                        <a:pt x="280" y="80"/>
                      </a:lnTo>
                      <a:lnTo>
                        <a:pt x="274" y="62"/>
                      </a:lnTo>
                      <a:lnTo>
                        <a:pt x="266" y="44"/>
                      </a:lnTo>
                      <a:lnTo>
                        <a:pt x="254" y="30"/>
                      </a:lnTo>
                      <a:lnTo>
                        <a:pt x="238" y="18"/>
                      </a:lnTo>
                      <a:lnTo>
                        <a:pt x="222" y="8"/>
                      </a:lnTo>
                      <a:lnTo>
                        <a:pt x="202" y="2"/>
                      </a:lnTo>
                      <a:lnTo>
                        <a:pt x="182" y="0"/>
                      </a:lnTo>
                      <a:lnTo>
                        <a:pt x="182" y="0"/>
                      </a:lnTo>
                      <a:lnTo>
                        <a:pt x="162" y="2"/>
                      </a:lnTo>
                      <a:lnTo>
                        <a:pt x="144" y="8"/>
                      </a:lnTo>
                      <a:lnTo>
                        <a:pt x="126" y="18"/>
                      </a:lnTo>
                      <a:lnTo>
                        <a:pt x="112" y="30"/>
                      </a:lnTo>
                      <a:lnTo>
                        <a:pt x="98" y="44"/>
                      </a:lnTo>
                      <a:lnTo>
                        <a:pt x="90" y="62"/>
                      </a:lnTo>
                      <a:lnTo>
                        <a:pt x="84" y="80"/>
                      </a:lnTo>
                      <a:lnTo>
                        <a:pt x="82" y="100"/>
                      </a:lnTo>
                      <a:lnTo>
                        <a:pt x="82" y="100"/>
                      </a:lnTo>
                      <a:lnTo>
                        <a:pt x="82" y="116"/>
                      </a:lnTo>
                      <a:lnTo>
                        <a:pt x="86" y="130"/>
                      </a:lnTo>
                      <a:lnTo>
                        <a:pt x="90" y="146"/>
                      </a:lnTo>
                      <a:lnTo>
                        <a:pt x="98" y="160"/>
                      </a:lnTo>
                      <a:lnTo>
                        <a:pt x="106" y="174"/>
                      </a:lnTo>
                      <a:lnTo>
                        <a:pt x="114" y="186"/>
                      </a:lnTo>
                      <a:lnTo>
                        <a:pt x="126" y="196"/>
                      </a:lnTo>
                      <a:lnTo>
                        <a:pt x="138" y="206"/>
                      </a:lnTo>
                      <a:lnTo>
                        <a:pt x="138" y="206"/>
                      </a:lnTo>
                      <a:lnTo>
                        <a:pt x="108" y="216"/>
                      </a:lnTo>
                      <a:lnTo>
                        <a:pt x="82" y="228"/>
                      </a:lnTo>
                      <a:lnTo>
                        <a:pt x="60" y="246"/>
                      </a:lnTo>
                      <a:lnTo>
                        <a:pt x="40" y="264"/>
                      </a:lnTo>
                      <a:lnTo>
                        <a:pt x="22" y="284"/>
                      </a:lnTo>
                      <a:lnTo>
                        <a:pt x="10" y="304"/>
                      </a:lnTo>
                      <a:lnTo>
                        <a:pt x="2" y="326"/>
                      </a:lnTo>
                      <a:lnTo>
                        <a:pt x="0" y="336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50"/>
                      </a:lnTo>
                      <a:lnTo>
                        <a:pt x="4" y="356"/>
                      </a:lnTo>
                      <a:lnTo>
                        <a:pt x="10" y="360"/>
                      </a:lnTo>
                      <a:lnTo>
                        <a:pt x="16" y="364"/>
                      </a:lnTo>
                      <a:lnTo>
                        <a:pt x="34" y="372"/>
                      </a:lnTo>
                      <a:lnTo>
                        <a:pt x="58" y="378"/>
                      </a:lnTo>
                      <a:lnTo>
                        <a:pt x="84" y="384"/>
                      </a:lnTo>
                      <a:lnTo>
                        <a:pt x="116" y="388"/>
                      </a:lnTo>
                      <a:lnTo>
                        <a:pt x="148" y="390"/>
                      </a:lnTo>
                      <a:lnTo>
                        <a:pt x="182" y="390"/>
                      </a:lnTo>
                      <a:lnTo>
                        <a:pt x="216" y="390"/>
                      </a:lnTo>
                      <a:lnTo>
                        <a:pt x="250" y="388"/>
                      </a:lnTo>
                      <a:lnTo>
                        <a:pt x="280" y="384"/>
                      </a:lnTo>
                      <a:lnTo>
                        <a:pt x="308" y="378"/>
                      </a:lnTo>
                      <a:lnTo>
                        <a:pt x="330" y="372"/>
                      </a:lnTo>
                      <a:lnTo>
                        <a:pt x="348" y="364"/>
                      </a:lnTo>
                      <a:lnTo>
                        <a:pt x="356" y="360"/>
                      </a:lnTo>
                      <a:lnTo>
                        <a:pt x="360" y="356"/>
                      </a:lnTo>
                      <a:lnTo>
                        <a:pt x="364" y="350"/>
                      </a:lnTo>
                      <a:lnTo>
                        <a:pt x="364" y="344"/>
                      </a:lnTo>
                      <a:lnTo>
                        <a:pt x="364" y="344"/>
                      </a:lnTo>
                      <a:lnTo>
                        <a:pt x="364" y="336"/>
                      </a:lnTo>
                      <a:lnTo>
                        <a:pt x="362" y="326"/>
                      </a:lnTo>
                      <a:lnTo>
                        <a:pt x="354" y="304"/>
                      </a:lnTo>
                      <a:lnTo>
                        <a:pt x="342" y="284"/>
                      </a:lnTo>
                      <a:lnTo>
                        <a:pt x="326" y="264"/>
                      </a:lnTo>
                      <a:lnTo>
                        <a:pt x="306" y="246"/>
                      </a:lnTo>
                      <a:lnTo>
                        <a:pt x="282" y="228"/>
                      </a:lnTo>
                      <a:lnTo>
                        <a:pt x="256" y="216"/>
                      </a:lnTo>
                      <a:lnTo>
                        <a:pt x="228" y="206"/>
                      </a:lnTo>
                      <a:lnTo>
                        <a:pt x="228" y="2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任意多边形: 形状 36"/>
                <p:cNvSpPr/>
                <p:nvPr/>
              </p:nvSpPr>
              <p:spPr bwMode="auto">
                <a:xfrm>
                  <a:off x="-11044238" y="1517650"/>
                  <a:ext cx="1800225" cy="1212850"/>
                </a:xfrm>
                <a:custGeom>
                  <a:avLst/>
                  <a:gdLst>
                    <a:gd name="T0" fmla="*/ 134 w 1134"/>
                    <a:gd name="T1" fmla="*/ 0 h 764"/>
                    <a:gd name="T2" fmla="*/ 120 w 1134"/>
                    <a:gd name="T3" fmla="*/ 0 h 764"/>
                    <a:gd name="T4" fmla="*/ 94 w 1134"/>
                    <a:gd name="T5" fmla="*/ 6 h 764"/>
                    <a:gd name="T6" fmla="*/ 70 w 1134"/>
                    <a:gd name="T7" fmla="*/ 16 h 764"/>
                    <a:gd name="T8" fmla="*/ 48 w 1134"/>
                    <a:gd name="T9" fmla="*/ 30 h 764"/>
                    <a:gd name="T10" fmla="*/ 30 w 1134"/>
                    <a:gd name="T11" fmla="*/ 48 h 764"/>
                    <a:gd name="T12" fmla="*/ 16 w 1134"/>
                    <a:gd name="T13" fmla="*/ 70 h 764"/>
                    <a:gd name="T14" fmla="*/ 6 w 1134"/>
                    <a:gd name="T15" fmla="*/ 94 h 764"/>
                    <a:gd name="T16" fmla="*/ 0 w 1134"/>
                    <a:gd name="T17" fmla="*/ 120 h 764"/>
                    <a:gd name="T18" fmla="*/ 0 w 1134"/>
                    <a:gd name="T19" fmla="*/ 630 h 764"/>
                    <a:gd name="T20" fmla="*/ 0 w 1134"/>
                    <a:gd name="T21" fmla="*/ 644 h 764"/>
                    <a:gd name="T22" fmla="*/ 6 w 1134"/>
                    <a:gd name="T23" fmla="*/ 670 h 764"/>
                    <a:gd name="T24" fmla="*/ 16 w 1134"/>
                    <a:gd name="T25" fmla="*/ 694 h 764"/>
                    <a:gd name="T26" fmla="*/ 30 w 1134"/>
                    <a:gd name="T27" fmla="*/ 716 h 764"/>
                    <a:gd name="T28" fmla="*/ 48 w 1134"/>
                    <a:gd name="T29" fmla="*/ 734 h 764"/>
                    <a:gd name="T30" fmla="*/ 70 w 1134"/>
                    <a:gd name="T31" fmla="*/ 748 h 764"/>
                    <a:gd name="T32" fmla="*/ 94 w 1134"/>
                    <a:gd name="T33" fmla="*/ 758 h 764"/>
                    <a:gd name="T34" fmla="*/ 120 w 1134"/>
                    <a:gd name="T35" fmla="*/ 764 h 764"/>
                    <a:gd name="T36" fmla="*/ 252 w 1134"/>
                    <a:gd name="T37" fmla="*/ 764 h 764"/>
                    <a:gd name="T38" fmla="*/ 134 w 1134"/>
                    <a:gd name="T39" fmla="*/ 710 h 764"/>
                    <a:gd name="T40" fmla="*/ 118 w 1134"/>
                    <a:gd name="T41" fmla="*/ 710 h 764"/>
                    <a:gd name="T42" fmla="*/ 90 w 1134"/>
                    <a:gd name="T43" fmla="*/ 698 h 764"/>
                    <a:gd name="T44" fmla="*/ 68 w 1134"/>
                    <a:gd name="T45" fmla="*/ 676 h 764"/>
                    <a:gd name="T46" fmla="*/ 56 w 1134"/>
                    <a:gd name="T47" fmla="*/ 646 h 764"/>
                    <a:gd name="T48" fmla="*/ 54 w 1134"/>
                    <a:gd name="T49" fmla="*/ 134 h 764"/>
                    <a:gd name="T50" fmla="*/ 56 w 1134"/>
                    <a:gd name="T51" fmla="*/ 118 h 764"/>
                    <a:gd name="T52" fmla="*/ 68 w 1134"/>
                    <a:gd name="T53" fmla="*/ 90 h 764"/>
                    <a:gd name="T54" fmla="*/ 90 w 1134"/>
                    <a:gd name="T55" fmla="*/ 68 h 764"/>
                    <a:gd name="T56" fmla="*/ 118 w 1134"/>
                    <a:gd name="T57" fmla="*/ 56 h 764"/>
                    <a:gd name="T58" fmla="*/ 998 w 1134"/>
                    <a:gd name="T59" fmla="*/ 54 h 764"/>
                    <a:gd name="T60" fmla="*/ 1014 w 1134"/>
                    <a:gd name="T61" fmla="*/ 56 h 764"/>
                    <a:gd name="T62" fmla="*/ 1044 w 1134"/>
                    <a:gd name="T63" fmla="*/ 68 h 764"/>
                    <a:gd name="T64" fmla="*/ 1066 w 1134"/>
                    <a:gd name="T65" fmla="*/ 90 h 764"/>
                    <a:gd name="T66" fmla="*/ 1078 w 1134"/>
                    <a:gd name="T67" fmla="*/ 118 h 764"/>
                    <a:gd name="T68" fmla="*/ 1080 w 1134"/>
                    <a:gd name="T69" fmla="*/ 630 h 764"/>
                    <a:gd name="T70" fmla="*/ 1078 w 1134"/>
                    <a:gd name="T71" fmla="*/ 646 h 764"/>
                    <a:gd name="T72" fmla="*/ 1066 w 1134"/>
                    <a:gd name="T73" fmla="*/ 676 h 764"/>
                    <a:gd name="T74" fmla="*/ 1044 w 1134"/>
                    <a:gd name="T75" fmla="*/ 698 h 764"/>
                    <a:gd name="T76" fmla="*/ 1014 w 1134"/>
                    <a:gd name="T77" fmla="*/ 710 h 764"/>
                    <a:gd name="T78" fmla="*/ 536 w 1134"/>
                    <a:gd name="T79" fmla="*/ 710 h 764"/>
                    <a:gd name="T80" fmla="*/ 998 w 1134"/>
                    <a:gd name="T81" fmla="*/ 764 h 764"/>
                    <a:gd name="T82" fmla="*/ 1012 w 1134"/>
                    <a:gd name="T83" fmla="*/ 764 h 764"/>
                    <a:gd name="T84" fmla="*/ 1038 w 1134"/>
                    <a:gd name="T85" fmla="*/ 758 h 764"/>
                    <a:gd name="T86" fmla="*/ 1062 w 1134"/>
                    <a:gd name="T87" fmla="*/ 748 h 764"/>
                    <a:gd name="T88" fmla="*/ 1084 w 1134"/>
                    <a:gd name="T89" fmla="*/ 734 h 764"/>
                    <a:gd name="T90" fmla="*/ 1102 w 1134"/>
                    <a:gd name="T91" fmla="*/ 716 h 764"/>
                    <a:gd name="T92" fmla="*/ 1116 w 1134"/>
                    <a:gd name="T93" fmla="*/ 694 h 764"/>
                    <a:gd name="T94" fmla="*/ 1126 w 1134"/>
                    <a:gd name="T95" fmla="*/ 670 h 764"/>
                    <a:gd name="T96" fmla="*/ 1132 w 1134"/>
                    <a:gd name="T97" fmla="*/ 644 h 764"/>
                    <a:gd name="T98" fmla="*/ 1134 w 1134"/>
                    <a:gd name="T99" fmla="*/ 134 h 764"/>
                    <a:gd name="T100" fmla="*/ 1132 w 1134"/>
                    <a:gd name="T101" fmla="*/ 120 h 764"/>
                    <a:gd name="T102" fmla="*/ 1126 w 1134"/>
                    <a:gd name="T103" fmla="*/ 94 h 764"/>
                    <a:gd name="T104" fmla="*/ 1116 w 1134"/>
                    <a:gd name="T105" fmla="*/ 70 h 764"/>
                    <a:gd name="T106" fmla="*/ 1102 w 1134"/>
                    <a:gd name="T107" fmla="*/ 48 h 764"/>
                    <a:gd name="T108" fmla="*/ 1084 w 1134"/>
                    <a:gd name="T109" fmla="*/ 30 h 764"/>
                    <a:gd name="T110" fmla="*/ 1062 w 1134"/>
                    <a:gd name="T111" fmla="*/ 16 h 764"/>
                    <a:gd name="T112" fmla="*/ 1038 w 1134"/>
                    <a:gd name="T113" fmla="*/ 6 h 764"/>
                    <a:gd name="T114" fmla="*/ 1012 w 1134"/>
                    <a:gd name="T115" fmla="*/ 0 h 764"/>
                    <a:gd name="T116" fmla="*/ 998 w 1134"/>
                    <a:gd name="T117" fmla="*/ 0 h 7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134" h="764">
                      <a:moveTo>
                        <a:pt x="998" y="0"/>
                      </a:moveTo>
                      <a:lnTo>
                        <a:pt x="134" y="0"/>
                      </a:lnTo>
                      <a:lnTo>
                        <a:pt x="134" y="0"/>
                      </a:lnTo>
                      <a:lnTo>
                        <a:pt x="120" y="0"/>
                      </a:lnTo>
                      <a:lnTo>
                        <a:pt x="108" y="2"/>
                      </a:lnTo>
                      <a:lnTo>
                        <a:pt x="94" y="6"/>
                      </a:lnTo>
                      <a:lnTo>
                        <a:pt x="82" y="10"/>
                      </a:lnTo>
                      <a:lnTo>
                        <a:pt x="70" y="16"/>
                      </a:lnTo>
                      <a:lnTo>
                        <a:pt x="58" y="22"/>
                      </a:lnTo>
                      <a:lnTo>
                        <a:pt x="48" y="30"/>
                      </a:lnTo>
                      <a:lnTo>
                        <a:pt x="38" y="40"/>
                      </a:lnTo>
                      <a:lnTo>
                        <a:pt x="30" y="48"/>
                      </a:lnTo>
                      <a:lnTo>
                        <a:pt x="22" y="60"/>
                      </a:lnTo>
                      <a:lnTo>
                        <a:pt x="16" y="70"/>
                      </a:lnTo>
                      <a:lnTo>
                        <a:pt x="10" y="82"/>
                      </a:lnTo>
                      <a:lnTo>
                        <a:pt x="6" y="94"/>
                      </a:lnTo>
                      <a:lnTo>
                        <a:pt x="2" y="108"/>
                      </a:lnTo>
                      <a:lnTo>
                        <a:pt x="0" y="120"/>
                      </a:lnTo>
                      <a:lnTo>
                        <a:pt x="0" y="134"/>
                      </a:lnTo>
                      <a:lnTo>
                        <a:pt x="0" y="630"/>
                      </a:lnTo>
                      <a:lnTo>
                        <a:pt x="0" y="630"/>
                      </a:lnTo>
                      <a:lnTo>
                        <a:pt x="0" y="644"/>
                      </a:lnTo>
                      <a:lnTo>
                        <a:pt x="2" y="658"/>
                      </a:lnTo>
                      <a:lnTo>
                        <a:pt x="6" y="670"/>
                      </a:lnTo>
                      <a:lnTo>
                        <a:pt x="10" y="682"/>
                      </a:lnTo>
                      <a:lnTo>
                        <a:pt x="16" y="694"/>
                      </a:lnTo>
                      <a:lnTo>
                        <a:pt x="22" y="706"/>
                      </a:lnTo>
                      <a:lnTo>
                        <a:pt x="30" y="716"/>
                      </a:lnTo>
                      <a:lnTo>
                        <a:pt x="38" y="726"/>
                      </a:lnTo>
                      <a:lnTo>
                        <a:pt x="48" y="734"/>
                      </a:lnTo>
                      <a:lnTo>
                        <a:pt x="58" y="742"/>
                      </a:lnTo>
                      <a:lnTo>
                        <a:pt x="70" y="748"/>
                      </a:lnTo>
                      <a:lnTo>
                        <a:pt x="82" y="754"/>
                      </a:lnTo>
                      <a:lnTo>
                        <a:pt x="94" y="758"/>
                      </a:lnTo>
                      <a:lnTo>
                        <a:pt x="108" y="762"/>
                      </a:lnTo>
                      <a:lnTo>
                        <a:pt x="120" y="764"/>
                      </a:lnTo>
                      <a:lnTo>
                        <a:pt x="134" y="764"/>
                      </a:lnTo>
                      <a:lnTo>
                        <a:pt x="252" y="764"/>
                      </a:lnTo>
                      <a:lnTo>
                        <a:pt x="256" y="710"/>
                      </a:lnTo>
                      <a:lnTo>
                        <a:pt x="134" y="710"/>
                      </a:lnTo>
                      <a:lnTo>
                        <a:pt x="134" y="710"/>
                      </a:lnTo>
                      <a:lnTo>
                        <a:pt x="118" y="710"/>
                      </a:lnTo>
                      <a:lnTo>
                        <a:pt x="102" y="704"/>
                      </a:lnTo>
                      <a:lnTo>
                        <a:pt x="90" y="698"/>
                      </a:lnTo>
                      <a:lnTo>
                        <a:pt x="78" y="688"/>
                      </a:lnTo>
                      <a:lnTo>
                        <a:pt x="68" y="676"/>
                      </a:lnTo>
                      <a:lnTo>
                        <a:pt x="60" y="662"/>
                      </a:lnTo>
                      <a:lnTo>
                        <a:pt x="56" y="646"/>
                      </a:lnTo>
                      <a:lnTo>
                        <a:pt x="54" y="630"/>
                      </a:lnTo>
                      <a:lnTo>
                        <a:pt x="54" y="134"/>
                      </a:lnTo>
                      <a:lnTo>
                        <a:pt x="54" y="134"/>
                      </a:lnTo>
                      <a:lnTo>
                        <a:pt x="56" y="118"/>
                      </a:lnTo>
                      <a:lnTo>
                        <a:pt x="60" y="104"/>
                      </a:lnTo>
                      <a:lnTo>
                        <a:pt x="68" y="90"/>
                      </a:lnTo>
                      <a:lnTo>
                        <a:pt x="78" y="78"/>
                      </a:lnTo>
                      <a:lnTo>
                        <a:pt x="90" y="68"/>
                      </a:lnTo>
                      <a:lnTo>
                        <a:pt x="102" y="60"/>
                      </a:lnTo>
                      <a:lnTo>
                        <a:pt x="118" y="56"/>
                      </a:lnTo>
                      <a:lnTo>
                        <a:pt x="134" y="54"/>
                      </a:lnTo>
                      <a:lnTo>
                        <a:pt x="998" y="54"/>
                      </a:lnTo>
                      <a:lnTo>
                        <a:pt x="998" y="54"/>
                      </a:lnTo>
                      <a:lnTo>
                        <a:pt x="1014" y="56"/>
                      </a:lnTo>
                      <a:lnTo>
                        <a:pt x="1030" y="60"/>
                      </a:lnTo>
                      <a:lnTo>
                        <a:pt x="1044" y="68"/>
                      </a:lnTo>
                      <a:lnTo>
                        <a:pt x="1056" y="78"/>
                      </a:lnTo>
                      <a:lnTo>
                        <a:pt x="1066" y="90"/>
                      </a:lnTo>
                      <a:lnTo>
                        <a:pt x="1072" y="104"/>
                      </a:lnTo>
                      <a:lnTo>
                        <a:pt x="1078" y="118"/>
                      </a:lnTo>
                      <a:lnTo>
                        <a:pt x="1080" y="134"/>
                      </a:lnTo>
                      <a:lnTo>
                        <a:pt x="1080" y="630"/>
                      </a:lnTo>
                      <a:lnTo>
                        <a:pt x="1080" y="630"/>
                      </a:lnTo>
                      <a:lnTo>
                        <a:pt x="1078" y="646"/>
                      </a:lnTo>
                      <a:lnTo>
                        <a:pt x="1072" y="662"/>
                      </a:lnTo>
                      <a:lnTo>
                        <a:pt x="1066" y="676"/>
                      </a:lnTo>
                      <a:lnTo>
                        <a:pt x="1056" y="688"/>
                      </a:lnTo>
                      <a:lnTo>
                        <a:pt x="1044" y="698"/>
                      </a:lnTo>
                      <a:lnTo>
                        <a:pt x="1030" y="704"/>
                      </a:lnTo>
                      <a:lnTo>
                        <a:pt x="1014" y="710"/>
                      </a:lnTo>
                      <a:lnTo>
                        <a:pt x="998" y="710"/>
                      </a:lnTo>
                      <a:lnTo>
                        <a:pt x="536" y="710"/>
                      </a:lnTo>
                      <a:lnTo>
                        <a:pt x="540" y="764"/>
                      </a:lnTo>
                      <a:lnTo>
                        <a:pt x="998" y="764"/>
                      </a:lnTo>
                      <a:lnTo>
                        <a:pt x="998" y="764"/>
                      </a:lnTo>
                      <a:lnTo>
                        <a:pt x="1012" y="764"/>
                      </a:lnTo>
                      <a:lnTo>
                        <a:pt x="1026" y="762"/>
                      </a:lnTo>
                      <a:lnTo>
                        <a:pt x="1038" y="758"/>
                      </a:lnTo>
                      <a:lnTo>
                        <a:pt x="1050" y="754"/>
                      </a:lnTo>
                      <a:lnTo>
                        <a:pt x="1062" y="748"/>
                      </a:lnTo>
                      <a:lnTo>
                        <a:pt x="1074" y="742"/>
                      </a:lnTo>
                      <a:lnTo>
                        <a:pt x="1084" y="734"/>
                      </a:lnTo>
                      <a:lnTo>
                        <a:pt x="1094" y="726"/>
                      </a:lnTo>
                      <a:lnTo>
                        <a:pt x="1102" y="716"/>
                      </a:lnTo>
                      <a:lnTo>
                        <a:pt x="1110" y="706"/>
                      </a:lnTo>
                      <a:lnTo>
                        <a:pt x="1116" y="694"/>
                      </a:lnTo>
                      <a:lnTo>
                        <a:pt x="1122" y="682"/>
                      </a:lnTo>
                      <a:lnTo>
                        <a:pt x="1126" y="670"/>
                      </a:lnTo>
                      <a:lnTo>
                        <a:pt x="1130" y="658"/>
                      </a:lnTo>
                      <a:lnTo>
                        <a:pt x="1132" y="644"/>
                      </a:lnTo>
                      <a:lnTo>
                        <a:pt x="1134" y="630"/>
                      </a:lnTo>
                      <a:lnTo>
                        <a:pt x="1134" y="134"/>
                      </a:lnTo>
                      <a:lnTo>
                        <a:pt x="1134" y="134"/>
                      </a:lnTo>
                      <a:lnTo>
                        <a:pt x="1132" y="120"/>
                      </a:lnTo>
                      <a:lnTo>
                        <a:pt x="1130" y="108"/>
                      </a:lnTo>
                      <a:lnTo>
                        <a:pt x="1126" y="94"/>
                      </a:lnTo>
                      <a:lnTo>
                        <a:pt x="1122" y="82"/>
                      </a:lnTo>
                      <a:lnTo>
                        <a:pt x="1116" y="70"/>
                      </a:lnTo>
                      <a:lnTo>
                        <a:pt x="1110" y="60"/>
                      </a:lnTo>
                      <a:lnTo>
                        <a:pt x="1102" y="48"/>
                      </a:lnTo>
                      <a:lnTo>
                        <a:pt x="1094" y="40"/>
                      </a:lnTo>
                      <a:lnTo>
                        <a:pt x="1084" y="30"/>
                      </a:lnTo>
                      <a:lnTo>
                        <a:pt x="1074" y="22"/>
                      </a:lnTo>
                      <a:lnTo>
                        <a:pt x="1062" y="16"/>
                      </a:lnTo>
                      <a:lnTo>
                        <a:pt x="1050" y="10"/>
                      </a:lnTo>
                      <a:lnTo>
                        <a:pt x="1038" y="6"/>
                      </a:lnTo>
                      <a:lnTo>
                        <a:pt x="1026" y="2"/>
                      </a:lnTo>
                      <a:lnTo>
                        <a:pt x="1012" y="0"/>
                      </a:lnTo>
                      <a:lnTo>
                        <a:pt x="998" y="0"/>
                      </a:lnTo>
                      <a:lnTo>
                        <a:pt x="99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任意多边形: 形状 37"/>
                <p:cNvSpPr/>
                <p:nvPr/>
              </p:nvSpPr>
              <p:spPr bwMode="auto">
                <a:xfrm>
                  <a:off x="-10545763" y="1733550"/>
                  <a:ext cx="260350" cy="282575"/>
                </a:xfrm>
                <a:custGeom>
                  <a:avLst/>
                  <a:gdLst>
                    <a:gd name="T0" fmla="*/ 164 w 164"/>
                    <a:gd name="T1" fmla="*/ 82 h 178"/>
                    <a:gd name="T2" fmla="*/ 164 w 164"/>
                    <a:gd name="T3" fmla="*/ 82 h 178"/>
                    <a:gd name="T4" fmla="*/ 162 w 164"/>
                    <a:gd name="T5" fmla="*/ 66 h 178"/>
                    <a:gd name="T6" fmla="*/ 158 w 164"/>
                    <a:gd name="T7" fmla="*/ 50 h 178"/>
                    <a:gd name="T8" fmla="*/ 150 w 164"/>
                    <a:gd name="T9" fmla="*/ 36 h 178"/>
                    <a:gd name="T10" fmla="*/ 140 w 164"/>
                    <a:gd name="T11" fmla="*/ 24 h 178"/>
                    <a:gd name="T12" fmla="*/ 128 w 164"/>
                    <a:gd name="T13" fmla="*/ 14 h 178"/>
                    <a:gd name="T14" fmla="*/ 114 w 164"/>
                    <a:gd name="T15" fmla="*/ 6 h 178"/>
                    <a:gd name="T16" fmla="*/ 98 w 164"/>
                    <a:gd name="T17" fmla="*/ 2 h 178"/>
                    <a:gd name="T18" fmla="*/ 82 w 164"/>
                    <a:gd name="T19" fmla="*/ 0 h 178"/>
                    <a:gd name="T20" fmla="*/ 82 w 164"/>
                    <a:gd name="T21" fmla="*/ 0 h 178"/>
                    <a:gd name="T22" fmla="*/ 66 w 164"/>
                    <a:gd name="T23" fmla="*/ 2 h 178"/>
                    <a:gd name="T24" fmla="*/ 50 w 164"/>
                    <a:gd name="T25" fmla="*/ 6 h 178"/>
                    <a:gd name="T26" fmla="*/ 36 w 164"/>
                    <a:gd name="T27" fmla="*/ 14 h 178"/>
                    <a:gd name="T28" fmla="*/ 24 w 164"/>
                    <a:gd name="T29" fmla="*/ 24 h 178"/>
                    <a:gd name="T30" fmla="*/ 14 w 164"/>
                    <a:gd name="T31" fmla="*/ 36 h 178"/>
                    <a:gd name="T32" fmla="*/ 8 w 164"/>
                    <a:gd name="T33" fmla="*/ 50 h 178"/>
                    <a:gd name="T34" fmla="*/ 2 w 164"/>
                    <a:gd name="T35" fmla="*/ 66 h 178"/>
                    <a:gd name="T36" fmla="*/ 0 w 164"/>
                    <a:gd name="T37" fmla="*/ 82 h 178"/>
                    <a:gd name="T38" fmla="*/ 0 w 164"/>
                    <a:gd name="T39" fmla="*/ 82 h 178"/>
                    <a:gd name="T40" fmla="*/ 2 w 164"/>
                    <a:gd name="T41" fmla="*/ 98 h 178"/>
                    <a:gd name="T42" fmla="*/ 8 w 164"/>
                    <a:gd name="T43" fmla="*/ 116 h 178"/>
                    <a:gd name="T44" fmla="*/ 14 w 164"/>
                    <a:gd name="T45" fmla="*/ 132 h 178"/>
                    <a:gd name="T46" fmla="*/ 24 w 164"/>
                    <a:gd name="T47" fmla="*/ 148 h 178"/>
                    <a:gd name="T48" fmla="*/ 36 w 164"/>
                    <a:gd name="T49" fmla="*/ 160 h 178"/>
                    <a:gd name="T50" fmla="*/ 50 w 164"/>
                    <a:gd name="T51" fmla="*/ 170 h 178"/>
                    <a:gd name="T52" fmla="*/ 66 w 164"/>
                    <a:gd name="T53" fmla="*/ 176 h 178"/>
                    <a:gd name="T54" fmla="*/ 82 w 164"/>
                    <a:gd name="T55" fmla="*/ 178 h 178"/>
                    <a:gd name="T56" fmla="*/ 82 w 164"/>
                    <a:gd name="T57" fmla="*/ 178 h 178"/>
                    <a:gd name="T58" fmla="*/ 98 w 164"/>
                    <a:gd name="T59" fmla="*/ 176 h 178"/>
                    <a:gd name="T60" fmla="*/ 114 w 164"/>
                    <a:gd name="T61" fmla="*/ 170 h 178"/>
                    <a:gd name="T62" fmla="*/ 128 w 164"/>
                    <a:gd name="T63" fmla="*/ 160 h 178"/>
                    <a:gd name="T64" fmla="*/ 140 w 164"/>
                    <a:gd name="T65" fmla="*/ 148 h 178"/>
                    <a:gd name="T66" fmla="*/ 150 w 164"/>
                    <a:gd name="T67" fmla="*/ 132 h 178"/>
                    <a:gd name="T68" fmla="*/ 158 w 164"/>
                    <a:gd name="T69" fmla="*/ 116 h 178"/>
                    <a:gd name="T70" fmla="*/ 162 w 164"/>
                    <a:gd name="T71" fmla="*/ 98 h 178"/>
                    <a:gd name="T72" fmla="*/ 164 w 164"/>
                    <a:gd name="T73" fmla="*/ 82 h 178"/>
                    <a:gd name="T74" fmla="*/ 164 w 164"/>
                    <a:gd name="T75" fmla="*/ 82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4" h="178">
                      <a:moveTo>
                        <a:pt x="164" y="82"/>
                      </a:moveTo>
                      <a:lnTo>
                        <a:pt x="164" y="82"/>
                      </a:lnTo>
                      <a:lnTo>
                        <a:pt x="162" y="66"/>
                      </a:lnTo>
                      <a:lnTo>
                        <a:pt x="158" y="50"/>
                      </a:lnTo>
                      <a:lnTo>
                        <a:pt x="150" y="36"/>
                      </a:lnTo>
                      <a:lnTo>
                        <a:pt x="140" y="24"/>
                      </a:lnTo>
                      <a:lnTo>
                        <a:pt x="128" y="14"/>
                      </a:lnTo>
                      <a:lnTo>
                        <a:pt x="114" y="6"/>
                      </a:lnTo>
                      <a:lnTo>
                        <a:pt x="98" y="2"/>
                      </a:lnTo>
                      <a:lnTo>
                        <a:pt x="82" y="0"/>
                      </a:lnTo>
                      <a:lnTo>
                        <a:pt x="82" y="0"/>
                      </a:lnTo>
                      <a:lnTo>
                        <a:pt x="66" y="2"/>
                      </a:lnTo>
                      <a:lnTo>
                        <a:pt x="50" y="6"/>
                      </a:lnTo>
                      <a:lnTo>
                        <a:pt x="36" y="14"/>
                      </a:lnTo>
                      <a:lnTo>
                        <a:pt x="24" y="24"/>
                      </a:lnTo>
                      <a:lnTo>
                        <a:pt x="14" y="36"/>
                      </a:lnTo>
                      <a:lnTo>
                        <a:pt x="8" y="50"/>
                      </a:lnTo>
                      <a:lnTo>
                        <a:pt x="2" y="66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2" y="98"/>
                      </a:lnTo>
                      <a:lnTo>
                        <a:pt x="8" y="116"/>
                      </a:lnTo>
                      <a:lnTo>
                        <a:pt x="14" y="132"/>
                      </a:lnTo>
                      <a:lnTo>
                        <a:pt x="24" y="148"/>
                      </a:lnTo>
                      <a:lnTo>
                        <a:pt x="36" y="160"/>
                      </a:lnTo>
                      <a:lnTo>
                        <a:pt x="50" y="170"/>
                      </a:lnTo>
                      <a:lnTo>
                        <a:pt x="66" y="176"/>
                      </a:lnTo>
                      <a:lnTo>
                        <a:pt x="82" y="178"/>
                      </a:lnTo>
                      <a:lnTo>
                        <a:pt x="82" y="178"/>
                      </a:lnTo>
                      <a:lnTo>
                        <a:pt x="98" y="176"/>
                      </a:lnTo>
                      <a:lnTo>
                        <a:pt x="114" y="170"/>
                      </a:lnTo>
                      <a:lnTo>
                        <a:pt x="128" y="160"/>
                      </a:lnTo>
                      <a:lnTo>
                        <a:pt x="140" y="148"/>
                      </a:lnTo>
                      <a:lnTo>
                        <a:pt x="150" y="132"/>
                      </a:lnTo>
                      <a:lnTo>
                        <a:pt x="158" y="116"/>
                      </a:lnTo>
                      <a:lnTo>
                        <a:pt x="162" y="98"/>
                      </a:lnTo>
                      <a:lnTo>
                        <a:pt x="164" y="82"/>
                      </a:lnTo>
                      <a:lnTo>
                        <a:pt x="164" y="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任意多边形: 形状 38"/>
                <p:cNvSpPr/>
                <p:nvPr/>
              </p:nvSpPr>
              <p:spPr bwMode="auto">
                <a:xfrm>
                  <a:off x="-10752138" y="2028825"/>
                  <a:ext cx="838200" cy="1047750"/>
                </a:xfrm>
                <a:custGeom>
                  <a:avLst/>
                  <a:gdLst>
                    <a:gd name="T0" fmla="*/ 64 w 528"/>
                    <a:gd name="T1" fmla="*/ 32 h 660"/>
                    <a:gd name="T2" fmla="*/ 60 w 528"/>
                    <a:gd name="T3" fmla="*/ 36 h 660"/>
                    <a:gd name="T4" fmla="*/ 54 w 528"/>
                    <a:gd name="T5" fmla="*/ 48 h 660"/>
                    <a:gd name="T6" fmla="*/ 0 w 528"/>
                    <a:gd name="T7" fmla="*/ 282 h 660"/>
                    <a:gd name="T8" fmla="*/ 0 w 528"/>
                    <a:gd name="T9" fmla="*/ 296 h 660"/>
                    <a:gd name="T10" fmla="*/ 8 w 528"/>
                    <a:gd name="T11" fmla="*/ 312 h 660"/>
                    <a:gd name="T12" fmla="*/ 24 w 528"/>
                    <a:gd name="T13" fmla="*/ 322 h 660"/>
                    <a:gd name="T14" fmla="*/ 32 w 528"/>
                    <a:gd name="T15" fmla="*/ 322 h 660"/>
                    <a:gd name="T16" fmla="*/ 58 w 528"/>
                    <a:gd name="T17" fmla="*/ 306 h 660"/>
                    <a:gd name="T18" fmla="*/ 110 w 528"/>
                    <a:gd name="T19" fmla="*/ 82 h 660"/>
                    <a:gd name="T20" fmla="*/ 96 w 528"/>
                    <a:gd name="T21" fmla="*/ 618 h 660"/>
                    <a:gd name="T22" fmla="*/ 98 w 528"/>
                    <a:gd name="T23" fmla="*/ 634 h 660"/>
                    <a:gd name="T24" fmla="*/ 110 w 528"/>
                    <a:gd name="T25" fmla="*/ 652 h 660"/>
                    <a:gd name="T26" fmla="*/ 132 w 528"/>
                    <a:gd name="T27" fmla="*/ 660 h 660"/>
                    <a:gd name="T28" fmla="*/ 134 w 528"/>
                    <a:gd name="T29" fmla="*/ 660 h 660"/>
                    <a:gd name="T30" fmla="*/ 156 w 528"/>
                    <a:gd name="T31" fmla="*/ 654 h 660"/>
                    <a:gd name="T32" fmla="*/ 170 w 528"/>
                    <a:gd name="T33" fmla="*/ 638 h 660"/>
                    <a:gd name="T34" fmla="*/ 196 w 528"/>
                    <a:gd name="T35" fmla="*/ 336 h 660"/>
                    <a:gd name="T36" fmla="*/ 212 w 528"/>
                    <a:gd name="T37" fmla="*/ 340 h 660"/>
                    <a:gd name="T38" fmla="*/ 228 w 528"/>
                    <a:gd name="T39" fmla="*/ 336 h 660"/>
                    <a:gd name="T40" fmla="*/ 252 w 528"/>
                    <a:gd name="T41" fmla="*/ 632 h 660"/>
                    <a:gd name="T42" fmla="*/ 264 w 528"/>
                    <a:gd name="T43" fmla="*/ 650 h 660"/>
                    <a:gd name="T44" fmla="*/ 282 w 528"/>
                    <a:gd name="T45" fmla="*/ 660 h 660"/>
                    <a:gd name="T46" fmla="*/ 292 w 528"/>
                    <a:gd name="T47" fmla="*/ 660 h 660"/>
                    <a:gd name="T48" fmla="*/ 308 w 528"/>
                    <a:gd name="T49" fmla="*/ 656 h 660"/>
                    <a:gd name="T50" fmla="*/ 324 w 528"/>
                    <a:gd name="T51" fmla="*/ 640 h 660"/>
                    <a:gd name="T52" fmla="*/ 328 w 528"/>
                    <a:gd name="T53" fmla="*/ 618 h 660"/>
                    <a:gd name="T54" fmla="*/ 302 w 528"/>
                    <a:gd name="T55" fmla="*/ 80 h 660"/>
                    <a:gd name="T56" fmla="*/ 330 w 528"/>
                    <a:gd name="T57" fmla="*/ 88 h 660"/>
                    <a:gd name="T58" fmla="*/ 486 w 528"/>
                    <a:gd name="T59" fmla="*/ 140 h 660"/>
                    <a:gd name="T60" fmla="*/ 496 w 528"/>
                    <a:gd name="T61" fmla="*/ 142 h 660"/>
                    <a:gd name="T62" fmla="*/ 522 w 528"/>
                    <a:gd name="T63" fmla="*/ 128 h 660"/>
                    <a:gd name="T64" fmla="*/ 528 w 528"/>
                    <a:gd name="T65" fmla="*/ 112 h 660"/>
                    <a:gd name="T66" fmla="*/ 524 w 528"/>
                    <a:gd name="T67" fmla="*/ 94 h 660"/>
                    <a:gd name="T68" fmla="*/ 512 w 528"/>
                    <a:gd name="T69" fmla="*/ 82 h 660"/>
                    <a:gd name="T70" fmla="*/ 352 w 528"/>
                    <a:gd name="T71" fmla="*/ 26 h 660"/>
                    <a:gd name="T72" fmla="*/ 268 w 528"/>
                    <a:gd name="T73" fmla="*/ 4 h 660"/>
                    <a:gd name="T74" fmla="*/ 216 w 528"/>
                    <a:gd name="T75" fmla="*/ 16 h 660"/>
                    <a:gd name="T76" fmla="*/ 212 w 528"/>
                    <a:gd name="T77" fmla="*/ 230 h 660"/>
                    <a:gd name="T78" fmla="*/ 208 w 528"/>
                    <a:gd name="T79" fmla="*/ 16 h 660"/>
                    <a:gd name="T80" fmla="*/ 178 w 528"/>
                    <a:gd name="T81" fmla="*/ 2 h 660"/>
                    <a:gd name="T82" fmla="*/ 86 w 528"/>
                    <a:gd name="T83" fmla="*/ 22 h 660"/>
                    <a:gd name="T84" fmla="*/ 70 w 528"/>
                    <a:gd name="T85" fmla="*/ 30 h 6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28" h="660">
                      <a:moveTo>
                        <a:pt x="70" y="30"/>
                      </a:moveTo>
                      <a:lnTo>
                        <a:pt x="70" y="30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0" y="36"/>
                      </a:lnTo>
                      <a:lnTo>
                        <a:pt x="60" y="36"/>
                      </a:lnTo>
                      <a:lnTo>
                        <a:pt x="56" y="42"/>
                      </a:lnTo>
                      <a:lnTo>
                        <a:pt x="56" y="42"/>
                      </a:lnTo>
                      <a:lnTo>
                        <a:pt x="54" y="48"/>
                      </a:lnTo>
                      <a:lnTo>
                        <a:pt x="54" y="48"/>
                      </a:lnTo>
                      <a:lnTo>
                        <a:pt x="52" y="50"/>
                      </a:lnTo>
                      <a:lnTo>
                        <a:pt x="0" y="282"/>
                      </a:lnTo>
                      <a:lnTo>
                        <a:pt x="0" y="282"/>
                      </a:lnTo>
                      <a:lnTo>
                        <a:pt x="0" y="288"/>
                      </a:lnTo>
                      <a:lnTo>
                        <a:pt x="0" y="296"/>
                      </a:lnTo>
                      <a:lnTo>
                        <a:pt x="2" y="302"/>
                      </a:lnTo>
                      <a:lnTo>
                        <a:pt x="4" y="306"/>
                      </a:lnTo>
                      <a:lnTo>
                        <a:pt x="8" y="312"/>
                      </a:lnTo>
                      <a:lnTo>
                        <a:pt x="14" y="316"/>
                      </a:lnTo>
                      <a:lnTo>
                        <a:pt x="18" y="318"/>
                      </a:lnTo>
                      <a:lnTo>
                        <a:pt x="24" y="322"/>
                      </a:lnTo>
                      <a:lnTo>
                        <a:pt x="24" y="322"/>
                      </a:lnTo>
                      <a:lnTo>
                        <a:pt x="32" y="322"/>
                      </a:lnTo>
                      <a:lnTo>
                        <a:pt x="32" y="322"/>
                      </a:lnTo>
                      <a:lnTo>
                        <a:pt x="42" y="320"/>
                      </a:lnTo>
                      <a:lnTo>
                        <a:pt x="52" y="314"/>
                      </a:lnTo>
                      <a:lnTo>
                        <a:pt x="58" y="306"/>
                      </a:lnTo>
                      <a:lnTo>
                        <a:pt x="64" y="296"/>
                      </a:lnTo>
                      <a:lnTo>
                        <a:pt x="110" y="82"/>
                      </a:lnTo>
                      <a:lnTo>
                        <a:pt x="110" y="82"/>
                      </a:lnTo>
                      <a:lnTo>
                        <a:pt x="122" y="80"/>
                      </a:lnTo>
                      <a:lnTo>
                        <a:pt x="122" y="300"/>
                      </a:lnTo>
                      <a:lnTo>
                        <a:pt x="96" y="618"/>
                      </a:lnTo>
                      <a:lnTo>
                        <a:pt x="96" y="618"/>
                      </a:lnTo>
                      <a:lnTo>
                        <a:pt x="96" y="626"/>
                      </a:lnTo>
                      <a:lnTo>
                        <a:pt x="98" y="634"/>
                      </a:lnTo>
                      <a:lnTo>
                        <a:pt x="102" y="640"/>
                      </a:lnTo>
                      <a:lnTo>
                        <a:pt x="106" y="646"/>
                      </a:lnTo>
                      <a:lnTo>
                        <a:pt x="110" y="652"/>
                      </a:lnTo>
                      <a:lnTo>
                        <a:pt x="118" y="656"/>
                      </a:lnTo>
                      <a:lnTo>
                        <a:pt x="124" y="658"/>
                      </a:lnTo>
                      <a:lnTo>
                        <a:pt x="132" y="660"/>
                      </a:lnTo>
                      <a:lnTo>
                        <a:pt x="132" y="660"/>
                      </a:lnTo>
                      <a:lnTo>
                        <a:pt x="134" y="660"/>
                      </a:lnTo>
                      <a:lnTo>
                        <a:pt x="134" y="660"/>
                      </a:lnTo>
                      <a:lnTo>
                        <a:pt x="142" y="660"/>
                      </a:lnTo>
                      <a:lnTo>
                        <a:pt x="150" y="658"/>
                      </a:lnTo>
                      <a:lnTo>
                        <a:pt x="156" y="654"/>
                      </a:lnTo>
                      <a:lnTo>
                        <a:pt x="162" y="650"/>
                      </a:lnTo>
                      <a:lnTo>
                        <a:pt x="166" y="644"/>
                      </a:lnTo>
                      <a:lnTo>
                        <a:pt x="170" y="638"/>
                      </a:lnTo>
                      <a:lnTo>
                        <a:pt x="172" y="632"/>
                      </a:lnTo>
                      <a:lnTo>
                        <a:pt x="174" y="624"/>
                      </a:lnTo>
                      <a:lnTo>
                        <a:pt x="196" y="336"/>
                      </a:lnTo>
                      <a:lnTo>
                        <a:pt x="196" y="336"/>
                      </a:lnTo>
                      <a:lnTo>
                        <a:pt x="204" y="338"/>
                      </a:lnTo>
                      <a:lnTo>
                        <a:pt x="212" y="340"/>
                      </a:lnTo>
                      <a:lnTo>
                        <a:pt x="212" y="340"/>
                      </a:lnTo>
                      <a:lnTo>
                        <a:pt x="220" y="338"/>
                      </a:lnTo>
                      <a:lnTo>
                        <a:pt x="228" y="336"/>
                      </a:lnTo>
                      <a:lnTo>
                        <a:pt x="250" y="624"/>
                      </a:lnTo>
                      <a:lnTo>
                        <a:pt x="250" y="624"/>
                      </a:lnTo>
                      <a:lnTo>
                        <a:pt x="252" y="632"/>
                      </a:lnTo>
                      <a:lnTo>
                        <a:pt x="254" y="638"/>
                      </a:lnTo>
                      <a:lnTo>
                        <a:pt x="258" y="644"/>
                      </a:lnTo>
                      <a:lnTo>
                        <a:pt x="264" y="650"/>
                      </a:lnTo>
                      <a:lnTo>
                        <a:pt x="268" y="654"/>
                      </a:lnTo>
                      <a:lnTo>
                        <a:pt x="276" y="658"/>
                      </a:lnTo>
                      <a:lnTo>
                        <a:pt x="282" y="660"/>
                      </a:lnTo>
                      <a:lnTo>
                        <a:pt x="290" y="660"/>
                      </a:lnTo>
                      <a:lnTo>
                        <a:pt x="290" y="660"/>
                      </a:lnTo>
                      <a:lnTo>
                        <a:pt x="292" y="660"/>
                      </a:lnTo>
                      <a:lnTo>
                        <a:pt x="292" y="660"/>
                      </a:lnTo>
                      <a:lnTo>
                        <a:pt x="300" y="658"/>
                      </a:lnTo>
                      <a:lnTo>
                        <a:pt x="308" y="656"/>
                      </a:lnTo>
                      <a:lnTo>
                        <a:pt x="314" y="652"/>
                      </a:lnTo>
                      <a:lnTo>
                        <a:pt x="318" y="646"/>
                      </a:lnTo>
                      <a:lnTo>
                        <a:pt x="324" y="640"/>
                      </a:lnTo>
                      <a:lnTo>
                        <a:pt x="326" y="634"/>
                      </a:lnTo>
                      <a:lnTo>
                        <a:pt x="328" y="626"/>
                      </a:lnTo>
                      <a:lnTo>
                        <a:pt x="328" y="618"/>
                      </a:lnTo>
                      <a:lnTo>
                        <a:pt x="302" y="300"/>
                      </a:lnTo>
                      <a:lnTo>
                        <a:pt x="302" y="80"/>
                      </a:lnTo>
                      <a:lnTo>
                        <a:pt x="302" y="80"/>
                      </a:lnTo>
                      <a:lnTo>
                        <a:pt x="330" y="88"/>
                      </a:lnTo>
                      <a:lnTo>
                        <a:pt x="330" y="88"/>
                      </a:lnTo>
                      <a:lnTo>
                        <a:pt x="330" y="88"/>
                      </a:lnTo>
                      <a:lnTo>
                        <a:pt x="330" y="88"/>
                      </a:lnTo>
                      <a:lnTo>
                        <a:pt x="330" y="88"/>
                      </a:lnTo>
                      <a:lnTo>
                        <a:pt x="486" y="140"/>
                      </a:lnTo>
                      <a:lnTo>
                        <a:pt x="486" y="140"/>
                      </a:lnTo>
                      <a:lnTo>
                        <a:pt x="496" y="142"/>
                      </a:lnTo>
                      <a:lnTo>
                        <a:pt x="496" y="142"/>
                      </a:lnTo>
                      <a:lnTo>
                        <a:pt x="506" y="140"/>
                      </a:lnTo>
                      <a:lnTo>
                        <a:pt x="514" y="136"/>
                      </a:lnTo>
                      <a:lnTo>
                        <a:pt x="522" y="128"/>
                      </a:lnTo>
                      <a:lnTo>
                        <a:pt x="526" y="120"/>
                      </a:lnTo>
                      <a:lnTo>
                        <a:pt x="526" y="120"/>
                      </a:lnTo>
                      <a:lnTo>
                        <a:pt x="528" y="112"/>
                      </a:lnTo>
                      <a:lnTo>
                        <a:pt x="528" y="106"/>
                      </a:lnTo>
                      <a:lnTo>
                        <a:pt x="526" y="100"/>
                      </a:lnTo>
                      <a:lnTo>
                        <a:pt x="524" y="94"/>
                      </a:lnTo>
                      <a:lnTo>
                        <a:pt x="522" y="90"/>
                      </a:lnTo>
                      <a:lnTo>
                        <a:pt x="518" y="84"/>
                      </a:lnTo>
                      <a:lnTo>
                        <a:pt x="512" y="82"/>
                      </a:lnTo>
                      <a:lnTo>
                        <a:pt x="506" y="78"/>
                      </a:lnTo>
                      <a:lnTo>
                        <a:pt x="352" y="26"/>
                      </a:lnTo>
                      <a:lnTo>
                        <a:pt x="352" y="26"/>
                      </a:lnTo>
                      <a:lnTo>
                        <a:pt x="336" y="22"/>
                      </a:lnTo>
                      <a:lnTo>
                        <a:pt x="306" y="14"/>
                      </a:lnTo>
                      <a:lnTo>
                        <a:pt x="268" y="4"/>
                      </a:lnTo>
                      <a:lnTo>
                        <a:pt x="246" y="2"/>
                      </a:lnTo>
                      <a:lnTo>
                        <a:pt x="224" y="0"/>
                      </a:lnTo>
                      <a:lnTo>
                        <a:pt x="216" y="16"/>
                      </a:lnTo>
                      <a:lnTo>
                        <a:pt x="216" y="16"/>
                      </a:lnTo>
                      <a:lnTo>
                        <a:pt x="238" y="184"/>
                      </a:lnTo>
                      <a:lnTo>
                        <a:pt x="212" y="230"/>
                      </a:lnTo>
                      <a:lnTo>
                        <a:pt x="186" y="184"/>
                      </a:lnTo>
                      <a:lnTo>
                        <a:pt x="208" y="16"/>
                      </a:lnTo>
                      <a:lnTo>
                        <a:pt x="208" y="16"/>
                      </a:lnTo>
                      <a:lnTo>
                        <a:pt x="200" y="0"/>
                      </a:lnTo>
                      <a:lnTo>
                        <a:pt x="200" y="0"/>
                      </a:lnTo>
                      <a:lnTo>
                        <a:pt x="178" y="2"/>
                      </a:lnTo>
                      <a:lnTo>
                        <a:pt x="156" y="6"/>
                      </a:lnTo>
                      <a:lnTo>
                        <a:pt x="116" y="14"/>
                      </a:lnTo>
                      <a:lnTo>
                        <a:pt x="86" y="22"/>
                      </a:lnTo>
                      <a:lnTo>
                        <a:pt x="72" y="28"/>
                      </a:lnTo>
                      <a:lnTo>
                        <a:pt x="72" y="28"/>
                      </a:lnTo>
                      <a:lnTo>
                        <a:pt x="70" y="30"/>
                      </a:lnTo>
                      <a:lnTo>
                        <a:pt x="70" y="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 bwMode="auto">
                <a:xfrm>
                  <a:off x="-9974263" y="2286000"/>
                  <a:ext cx="82550" cy="2349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 bwMode="auto">
                <a:xfrm>
                  <a:off x="-9850438" y="2178050"/>
                  <a:ext cx="85725" cy="3429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矩形 35"/>
                <p:cNvSpPr/>
                <p:nvPr/>
              </p:nvSpPr>
              <p:spPr bwMode="auto">
                <a:xfrm>
                  <a:off x="-9723438" y="2047875"/>
                  <a:ext cx="85725" cy="4730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8" name="任意多边形: 形状 10"/>
              <p:cNvSpPr/>
              <p:nvPr/>
            </p:nvSpPr>
            <p:spPr bwMode="auto">
              <a:xfrm>
                <a:off x="4931293" y="2755401"/>
                <a:ext cx="441503" cy="306204"/>
              </a:xfrm>
              <a:custGeom>
                <a:avLst/>
                <a:gdLst>
                  <a:gd name="T0" fmla="*/ 736 w 992"/>
                  <a:gd name="T1" fmla="*/ 102 h 688"/>
                  <a:gd name="T2" fmla="*/ 562 w 992"/>
                  <a:gd name="T3" fmla="*/ 8 h 688"/>
                  <a:gd name="T4" fmla="*/ 470 w 992"/>
                  <a:gd name="T5" fmla="*/ 26 h 688"/>
                  <a:gd name="T6" fmla="*/ 418 w 992"/>
                  <a:gd name="T7" fmla="*/ 38 h 688"/>
                  <a:gd name="T8" fmla="*/ 256 w 992"/>
                  <a:gd name="T9" fmla="*/ 128 h 688"/>
                  <a:gd name="T10" fmla="*/ 186 w 992"/>
                  <a:gd name="T11" fmla="*/ 436 h 688"/>
                  <a:gd name="T12" fmla="*/ 170 w 992"/>
                  <a:gd name="T13" fmla="*/ 502 h 688"/>
                  <a:gd name="T14" fmla="*/ 204 w 992"/>
                  <a:gd name="T15" fmla="*/ 534 h 688"/>
                  <a:gd name="T16" fmla="*/ 240 w 992"/>
                  <a:gd name="T17" fmla="*/ 540 h 688"/>
                  <a:gd name="T18" fmla="*/ 294 w 992"/>
                  <a:gd name="T19" fmla="*/ 588 h 688"/>
                  <a:gd name="T20" fmla="*/ 334 w 992"/>
                  <a:gd name="T21" fmla="*/ 610 h 688"/>
                  <a:gd name="T22" fmla="*/ 400 w 992"/>
                  <a:gd name="T23" fmla="*/ 640 h 688"/>
                  <a:gd name="T24" fmla="*/ 428 w 992"/>
                  <a:gd name="T25" fmla="*/ 674 h 688"/>
                  <a:gd name="T26" fmla="*/ 492 w 992"/>
                  <a:gd name="T27" fmla="*/ 684 h 688"/>
                  <a:gd name="T28" fmla="*/ 548 w 992"/>
                  <a:gd name="T29" fmla="*/ 602 h 688"/>
                  <a:gd name="T30" fmla="*/ 608 w 992"/>
                  <a:gd name="T31" fmla="*/ 604 h 688"/>
                  <a:gd name="T32" fmla="*/ 648 w 992"/>
                  <a:gd name="T33" fmla="*/ 566 h 688"/>
                  <a:gd name="T34" fmla="*/ 674 w 992"/>
                  <a:gd name="T35" fmla="*/ 542 h 688"/>
                  <a:gd name="T36" fmla="*/ 722 w 992"/>
                  <a:gd name="T37" fmla="*/ 536 h 688"/>
                  <a:gd name="T38" fmla="*/ 740 w 992"/>
                  <a:gd name="T39" fmla="*/ 488 h 688"/>
                  <a:gd name="T40" fmla="*/ 752 w 992"/>
                  <a:gd name="T41" fmla="*/ 470 h 688"/>
                  <a:gd name="T42" fmla="*/ 992 w 992"/>
                  <a:gd name="T43" fmla="*/ 402 h 688"/>
                  <a:gd name="T44" fmla="*/ 476 w 992"/>
                  <a:gd name="T45" fmla="*/ 670 h 688"/>
                  <a:gd name="T46" fmla="*/ 434 w 992"/>
                  <a:gd name="T47" fmla="*/ 656 h 688"/>
                  <a:gd name="T48" fmla="*/ 412 w 992"/>
                  <a:gd name="T49" fmla="*/ 622 h 688"/>
                  <a:gd name="T50" fmla="*/ 354 w 992"/>
                  <a:gd name="T51" fmla="*/ 606 h 688"/>
                  <a:gd name="T52" fmla="*/ 332 w 992"/>
                  <a:gd name="T53" fmla="*/ 568 h 688"/>
                  <a:gd name="T54" fmla="*/ 278 w 992"/>
                  <a:gd name="T55" fmla="*/ 562 h 688"/>
                  <a:gd name="T56" fmla="*/ 256 w 992"/>
                  <a:gd name="T57" fmla="*/ 514 h 688"/>
                  <a:gd name="T58" fmla="*/ 200 w 992"/>
                  <a:gd name="T59" fmla="*/ 512 h 688"/>
                  <a:gd name="T60" fmla="*/ 218 w 992"/>
                  <a:gd name="T61" fmla="*/ 422 h 688"/>
                  <a:gd name="T62" fmla="*/ 240 w 992"/>
                  <a:gd name="T63" fmla="*/ 410 h 688"/>
                  <a:gd name="T64" fmla="*/ 282 w 992"/>
                  <a:gd name="T65" fmla="*/ 438 h 688"/>
                  <a:gd name="T66" fmla="*/ 318 w 992"/>
                  <a:gd name="T67" fmla="*/ 416 h 688"/>
                  <a:gd name="T68" fmla="*/ 352 w 992"/>
                  <a:gd name="T69" fmla="*/ 410 h 688"/>
                  <a:gd name="T70" fmla="*/ 394 w 992"/>
                  <a:gd name="T71" fmla="*/ 450 h 688"/>
                  <a:gd name="T72" fmla="*/ 438 w 992"/>
                  <a:gd name="T73" fmla="*/ 434 h 688"/>
                  <a:gd name="T74" fmla="*/ 490 w 992"/>
                  <a:gd name="T75" fmla="*/ 464 h 688"/>
                  <a:gd name="T76" fmla="*/ 504 w 992"/>
                  <a:gd name="T77" fmla="*/ 488 h 688"/>
                  <a:gd name="T78" fmla="*/ 554 w 992"/>
                  <a:gd name="T79" fmla="*/ 506 h 688"/>
                  <a:gd name="T80" fmla="*/ 524 w 992"/>
                  <a:gd name="T81" fmla="*/ 608 h 688"/>
                  <a:gd name="T82" fmla="*/ 812 w 992"/>
                  <a:gd name="T83" fmla="*/ 406 h 688"/>
                  <a:gd name="T84" fmla="*/ 862 w 992"/>
                  <a:gd name="T85" fmla="*/ 370 h 688"/>
                  <a:gd name="T86" fmla="*/ 868 w 992"/>
                  <a:gd name="T87" fmla="*/ 324 h 688"/>
                  <a:gd name="T88" fmla="*/ 846 w 992"/>
                  <a:gd name="T89" fmla="*/ 294 h 688"/>
                  <a:gd name="T90" fmla="*/ 526 w 992"/>
                  <a:gd name="T91" fmla="*/ 152 h 688"/>
                  <a:gd name="T92" fmla="*/ 478 w 992"/>
                  <a:gd name="T93" fmla="*/ 284 h 688"/>
                  <a:gd name="T94" fmla="*/ 442 w 992"/>
                  <a:gd name="T95" fmla="*/ 296 h 688"/>
                  <a:gd name="T96" fmla="*/ 372 w 992"/>
                  <a:gd name="T97" fmla="*/ 252 h 688"/>
                  <a:gd name="T98" fmla="*/ 402 w 992"/>
                  <a:gd name="T99" fmla="*/ 102 h 688"/>
                  <a:gd name="T100" fmla="*/ 486 w 992"/>
                  <a:gd name="T101" fmla="*/ 38 h 688"/>
                  <a:gd name="T102" fmla="*/ 570 w 992"/>
                  <a:gd name="T103" fmla="*/ 34 h 688"/>
                  <a:gd name="T104" fmla="*/ 736 w 992"/>
                  <a:gd name="T105" fmla="*/ 120 h 688"/>
                  <a:gd name="T106" fmla="*/ 810 w 992"/>
                  <a:gd name="T107" fmla="*/ 436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92" h="688">
                    <a:moveTo>
                      <a:pt x="990" y="388"/>
                    </a:moveTo>
                    <a:lnTo>
                      <a:pt x="938" y="70"/>
                    </a:lnTo>
                    <a:lnTo>
                      <a:pt x="936" y="52"/>
                    </a:lnTo>
                    <a:lnTo>
                      <a:pt x="916" y="56"/>
                    </a:lnTo>
                    <a:lnTo>
                      <a:pt x="736" y="102"/>
                    </a:lnTo>
                    <a:lnTo>
                      <a:pt x="736" y="102"/>
                    </a:lnTo>
                    <a:lnTo>
                      <a:pt x="728" y="100"/>
                    </a:lnTo>
                    <a:lnTo>
                      <a:pt x="716" y="96"/>
                    </a:lnTo>
                    <a:lnTo>
                      <a:pt x="684" y="80"/>
                    </a:lnTo>
                    <a:lnTo>
                      <a:pt x="618" y="42"/>
                    </a:lnTo>
                    <a:lnTo>
                      <a:pt x="618" y="42"/>
                    </a:lnTo>
                    <a:lnTo>
                      <a:pt x="562" y="8"/>
                    </a:lnTo>
                    <a:lnTo>
                      <a:pt x="546" y="2"/>
                    </a:lnTo>
                    <a:lnTo>
                      <a:pt x="536" y="0"/>
                    </a:lnTo>
                    <a:lnTo>
                      <a:pt x="536" y="0"/>
                    </a:lnTo>
                    <a:lnTo>
                      <a:pt x="520" y="4"/>
                    </a:lnTo>
                    <a:lnTo>
                      <a:pt x="496" y="12"/>
                    </a:lnTo>
                    <a:lnTo>
                      <a:pt x="470" y="26"/>
                    </a:lnTo>
                    <a:lnTo>
                      <a:pt x="440" y="44"/>
                    </a:lnTo>
                    <a:lnTo>
                      <a:pt x="440" y="44"/>
                    </a:lnTo>
                    <a:lnTo>
                      <a:pt x="432" y="38"/>
                    </a:lnTo>
                    <a:lnTo>
                      <a:pt x="426" y="36"/>
                    </a:lnTo>
                    <a:lnTo>
                      <a:pt x="426" y="36"/>
                    </a:lnTo>
                    <a:lnTo>
                      <a:pt x="418" y="38"/>
                    </a:lnTo>
                    <a:lnTo>
                      <a:pt x="408" y="42"/>
                    </a:lnTo>
                    <a:lnTo>
                      <a:pt x="386" y="54"/>
                    </a:lnTo>
                    <a:lnTo>
                      <a:pt x="334" y="86"/>
                    </a:lnTo>
                    <a:lnTo>
                      <a:pt x="284" y="116"/>
                    </a:lnTo>
                    <a:lnTo>
                      <a:pt x="264" y="126"/>
                    </a:lnTo>
                    <a:lnTo>
                      <a:pt x="256" y="128"/>
                    </a:lnTo>
                    <a:lnTo>
                      <a:pt x="252" y="128"/>
                    </a:lnTo>
                    <a:lnTo>
                      <a:pt x="252" y="128"/>
                    </a:lnTo>
                    <a:lnTo>
                      <a:pt x="48" y="76"/>
                    </a:lnTo>
                    <a:lnTo>
                      <a:pt x="0" y="386"/>
                    </a:lnTo>
                    <a:lnTo>
                      <a:pt x="0" y="386"/>
                    </a:lnTo>
                    <a:lnTo>
                      <a:pt x="186" y="436"/>
                    </a:lnTo>
                    <a:lnTo>
                      <a:pt x="170" y="460"/>
                    </a:lnTo>
                    <a:lnTo>
                      <a:pt x="170" y="460"/>
                    </a:lnTo>
                    <a:lnTo>
                      <a:pt x="166" y="470"/>
                    </a:lnTo>
                    <a:lnTo>
                      <a:pt x="164" y="480"/>
                    </a:lnTo>
                    <a:lnTo>
                      <a:pt x="164" y="490"/>
                    </a:lnTo>
                    <a:lnTo>
                      <a:pt x="170" y="502"/>
                    </a:lnTo>
                    <a:lnTo>
                      <a:pt x="170" y="502"/>
                    </a:lnTo>
                    <a:lnTo>
                      <a:pt x="174" y="510"/>
                    </a:lnTo>
                    <a:lnTo>
                      <a:pt x="180" y="518"/>
                    </a:lnTo>
                    <a:lnTo>
                      <a:pt x="188" y="524"/>
                    </a:lnTo>
                    <a:lnTo>
                      <a:pt x="196" y="530"/>
                    </a:lnTo>
                    <a:lnTo>
                      <a:pt x="204" y="534"/>
                    </a:lnTo>
                    <a:lnTo>
                      <a:pt x="214" y="538"/>
                    </a:lnTo>
                    <a:lnTo>
                      <a:pt x="222" y="540"/>
                    </a:lnTo>
                    <a:lnTo>
                      <a:pt x="232" y="540"/>
                    </a:lnTo>
                    <a:lnTo>
                      <a:pt x="232" y="540"/>
                    </a:lnTo>
                    <a:lnTo>
                      <a:pt x="240" y="540"/>
                    </a:lnTo>
                    <a:lnTo>
                      <a:pt x="240" y="540"/>
                    </a:lnTo>
                    <a:lnTo>
                      <a:pt x="242" y="550"/>
                    </a:lnTo>
                    <a:lnTo>
                      <a:pt x="248" y="558"/>
                    </a:lnTo>
                    <a:lnTo>
                      <a:pt x="248" y="558"/>
                    </a:lnTo>
                    <a:lnTo>
                      <a:pt x="262" y="572"/>
                    </a:lnTo>
                    <a:lnTo>
                      <a:pt x="276" y="582"/>
                    </a:lnTo>
                    <a:lnTo>
                      <a:pt x="294" y="588"/>
                    </a:lnTo>
                    <a:lnTo>
                      <a:pt x="312" y="590"/>
                    </a:lnTo>
                    <a:lnTo>
                      <a:pt x="312" y="590"/>
                    </a:lnTo>
                    <a:lnTo>
                      <a:pt x="322" y="590"/>
                    </a:lnTo>
                    <a:lnTo>
                      <a:pt x="322" y="590"/>
                    </a:lnTo>
                    <a:lnTo>
                      <a:pt x="328" y="600"/>
                    </a:lnTo>
                    <a:lnTo>
                      <a:pt x="334" y="610"/>
                    </a:lnTo>
                    <a:lnTo>
                      <a:pt x="334" y="610"/>
                    </a:lnTo>
                    <a:lnTo>
                      <a:pt x="348" y="624"/>
                    </a:lnTo>
                    <a:lnTo>
                      <a:pt x="364" y="632"/>
                    </a:lnTo>
                    <a:lnTo>
                      <a:pt x="382" y="638"/>
                    </a:lnTo>
                    <a:lnTo>
                      <a:pt x="400" y="640"/>
                    </a:lnTo>
                    <a:lnTo>
                      <a:pt x="400" y="640"/>
                    </a:lnTo>
                    <a:lnTo>
                      <a:pt x="406" y="640"/>
                    </a:lnTo>
                    <a:lnTo>
                      <a:pt x="406" y="640"/>
                    </a:lnTo>
                    <a:lnTo>
                      <a:pt x="410" y="652"/>
                    </a:lnTo>
                    <a:lnTo>
                      <a:pt x="418" y="662"/>
                    </a:lnTo>
                    <a:lnTo>
                      <a:pt x="418" y="662"/>
                    </a:lnTo>
                    <a:lnTo>
                      <a:pt x="428" y="674"/>
                    </a:lnTo>
                    <a:lnTo>
                      <a:pt x="440" y="682"/>
                    </a:lnTo>
                    <a:lnTo>
                      <a:pt x="456" y="686"/>
                    </a:lnTo>
                    <a:lnTo>
                      <a:pt x="470" y="688"/>
                    </a:lnTo>
                    <a:lnTo>
                      <a:pt x="470" y="688"/>
                    </a:lnTo>
                    <a:lnTo>
                      <a:pt x="482" y="688"/>
                    </a:lnTo>
                    <a:lnTo>
                      <a:pt x="492" y="684"/>
                    </a:lnTo>
                    <a:lnTo>
                      <a:pt x="500" y="678"/>
                    </a:lnTo>
                    <a:lnTo>
                      <a:pt x="508" y="670"/>
                    </a:lnTo>
                    <a:lnTo>
                      <a:pt x="508" y="670"/>
                    </a:lnTo>
                    <a:lnTo>
                      <a:pt x="524" y="642"/>
                    </a:lnTo>
                    <a:lnTo>
                      <a:pt x="548" y="602"/>
                    </a:lnTo>
                    <a:lnTo>
                      <a:pt x="548" y="602"/>
                    </a:lnTo>
                    <a:lnTo>
                      <a:pt x="558" y="586"/>
                    </a:lnTo>
                    <a:lnTo>
                      <a:pt x="558" y="586"/>
                    </a:lnTo>
                    <a:lnTo>
                      <a:pt x="592" y="600"/>
                    </a:lnTo>
                    <a:lnTo>
                      <a:pt x="592" y="600"/>
                    </a:lnTo>
                    <a:lnTo>
                      <a:pt x="600" y="602"/>
                    </a:lnTo>
                    <a:lnTo>
                      <a:pt x="608" y="604"/>
                    </a:lnTo>
                    <a:lnTo>
                      <a:pt x="616" y="602"/>
                    </a:lnTo>
                    <a:lnTo>
                      <a:pt x="622" y="600"/>
                    </a:lnTo>
                    <a:lnTo>
                      <a:pt x="628" y="596"/>
                    </a:lnTo>
                    <a:lnTo>
                      <a:pt x="634" y="592"/>
                    </a:lnTo>
                    <a:lnTo>
                      <a:pt x="642" y="580"/>
                    </a:lnTo>
                    <a:lnTo>
                      <a:pt x="648" y="566"/>
                    </a:lnTo>
                    <a:lnTo>
                      <a:pt x="650" y="552"/>
                    </a:lnTo>
                    <a:lnTo>
                      <a:pt x="648" y="540"/>
                    </a:lnTo>
                    <a:lnTo>
                      <a:pt x="644" y="534"/>
                    </a:lnTo>
                    <a:lnTo>
                      <a:pt x="642" y="530"/>
                    </a:lnTo>
                    <a:lnTo>
                      <a:pt x="674" y="542"/>
                    </a:lnTo>
                    <a:lnTo>
                      <a:pt x="674" y="542"/>
                    </a:lnTo>
                    <a:lnTo>
                      <a:pt x="682" y="544"/>
                    </a:lnTo>
                    <a:lnTo>
                      <a:pt x="692" y="546"/>
                    </a:lnTo>
                    <a:lnTo>
                      <a:pt x="700" y="546"/>
                    </a:lnTo>
                    <a:lnTo>
                      <a:pt x="708" y="544"/>
                    </a:lnTo>
                    <a:lnTo>
                      <a:pt x="714" y="540"/>
                    </a:lnTo>
                    <a:lnTo>
                      <a:pt x="722" y="536"/>
                    </a:lnTo>
                    <a:lnTo>
                      <a:pt x="732" y="526"/>
                    </a:lnTo>
                    <a:lnTo>
                      <a:pt x="736" y="518"/>
                    </a:lnTo>
                    <a:lnTo>
                      <a:pt x="740" y="512"/>
                    </a:lnTo>
                    <a:lnTo>
                      <a:pt x="740" y="504"/>
                    </a:lnTo>
                    <a:lnTo>
                      <a:pt x="740" y="496"/>
                    </a:lnTo>
                    <a:lnTo>
                      <a:pt x="740" y="488"/>
                    </a:lnTo>
                    <a:lnTo>
                      <a:pt x="738" y="480"/>
                    </a:lnTo>
                    <a:lnTo>
                      <a:pt x="732" y="474"/>
                    </a:lnTo>
                    <a:lnTo>
                      <a:pt x="726" y="466"/>
                    </a:lnTo>
                    <a:lnTo>
                      <a:pt x="726" y="466"/>
                    </a:lnTo>
                    <a:lnTo>
                      <a:pt x="740" y="470"/>
                    </a:lnTo>
                    <a:lnTo>
                      <a:pt x="752" y="470"/>
                    </a:lnTo>
                    <a:lnTo>
                      <a:pt x="764" y="468"/>
                    </a:lnTo>
                    <a:lnTo>
                      <a:pt x="774" y="462"/>
                    </a:lnTo>
                    <a:lnTo>
                      <a:pt x="774" y="462"/>
                    </a:lnTo>
                    <a:lnTo>
                      <a:pt x="816" y="452"/>
                    </a:lnTo>
                    <a:lnTo>
                      <a:pt x="978" y="408"/>
                    </a:lnTo>
                    <a:lnTo>
                      <a:pt x="992" y="402"/>
                    </a:lnTo>
                    <a:lnTo>
                      <a:pt x="990" y="388"/>
                    </a:lnTo>
                    <a:close/>
                    <a:moveTo>
                      <a:pt x="492" y="660"/>
                    </a:moveTo>
                    <a:lnTo>
                      <a:pt x="492" y="660"/>
                    </a:lnTo>
                    <a:lnTo>
                      <a:pt x="488" y="664"/>
                    </a:lnTo>
                    <a:lnTo>
                      <a:pt x="482" y="668"/>
                    </a:lnTo>
                    <a:lnTo>
                      <a:pt x="476" y="670"/>
                    </a:lnTo>
                    <a:lnTo>
                      <a:pt x="470" y="670"/>
                    </a:lnTo>
                    <a:lnTo>
                      <a:pt x="470" y="670"/>
                    </a:lnTo>
                    <a:lnTo>
                      <a:pt x="460" y="670"/>
                    </a:lnTo>
                    <a:lnTo>
                      <a:pt x="452" y="666"/>
                    </a:lnTo>
                    <a:lnTo>
                      <a:pt x="442" y="662"/>
                    </a:lnTo>
                    <a:lnTo>
                      <a:pt x="434" y="656"/>
                    </a:lnTo>
                    <a:lnTo>
                      <a:pt x="428" y="648"/>
                    </a:lnTo>
                    <a:lnTo>
                      <a:pt x="424" y="638"/>
                    </a:lnTo>
                    <a:lnTo>
                      <a:pt x="422" y="628"/>
                    </a:lnTo>
                    <a:lnTo>
                      <a:pt x="424" y="616"/>
                    </a:lnTo>
                    <a:lnTo>
                      <a:pt x="424" y="616"/>
                    </a:lnTo>
                    <a:lnTo>
                      <a:pt x="412" y="622"/>
                    </a:lnTo>
                    <a:lnTo>
                      <a:pt x="400" y="622"/>
                    </a:lnTo>
                    <a:lnTo>
                      <a:pt x="400" y="622"/>
                    </a:lnTo>
                    <a:lnTo>
                      <a:pt x="388" y="622"/>
                    </a:lnTo>
                    <a:lnTo>
                      <a:pt x="376" y="618"/>
                    </a:lnTo>
                    <a:lnTo>
                      <a:pt x="364" y="612"/>
                    </a:lnTo>
                    <a:lnTo>
                      <a:pt x="354" y="606"/>
                    </a:lnTo>
                    <a:lnTo>
                      <a:pt x="346" y="596"/>
                    </a:lnTo>
                    <a:lnTo>
                      <a:pt x="340" y="586"/>
                    </a:lnTo>
                    <a:lnTo>
                      <a:pt x="338" y="576"/>
                    </a:lnTo>
                    <a:lnTo>
                      <a:pt x="338" y="564"/>
                    </a:lnTo>
                    <a:lnTo>
                      <a:pt x="338" y="564"/>
                    </a:lnTo>
                    <a:lnTo>
                      <a:pt x="332" y="568"/>
                    </a:lnTo>
                    <a:lnTo>
                      <a:pt x="326" y="570"/>
                    </a:lnTo>
                    <a:lnTo>
                      <a:pt x="312" y="572"/>
                    </a:lnTo>
                    <a:lnTo>
                      <a:pt x="312" y="572"/>
                    </a:lnTo>
                    <a:lnTo>
                      <a:pt x="302" y="570"/>
                    </a:lnTo>
                    <a:lnTo>
                      <a:pt x="290" y="568"/>
                    </a:lnTo>
                    <a:lnTo>
                      <a:pt x="278" y="562"/>
                    </a:lnTo>
                    <a:lnTo>
                      <a:pt x="270" y="554"/>
                    </a:lnTo>
                    <a:lnTo>
                      <a:pt x="262" y="546"/>
                    </a:lnTo>
                    <a:lnTo>
                      <a:pt x="256" y="536"/>
                    </a:lnTo>
                    <a:lnTo>
                      <a:pt x="254" y="526"/>
                    </a:lnTo>
                    <a:lnTo>
                      <a:pt x="256" y="514"/>
                    </a:lnTo>
                    <a:lnTo>
                      <a:pt x="256" y="514"/>
                    </a:lnTo>
                    <a:lnTo>
                      <a:pt x="244" y="520"/>
                    </a:lnTo>
                    <a:lnTo>
                      <a:pt x="232" y="522"/>
                    </a:lnTo>
                    <a:lnTo>
                      <a:pt x="232" y="522"/>
                    </a:lnTo>
                    <a:lnTo>
                      <a:pt x="222" y="522"/>
                    </a:lnTo>
                    <a:lnTo>
                      <a:pt x="210" y="518"/>
                    </a:lnTo>
                    <a:lnTo>
                      <a:pt x="200" y="512"/>
                    </a:lnTo>
                    <a:lnTo>
                      <a:pt x="192" y="504"/>
                    </a:lnTo>
                    <a:lnTo>
                      <a:pt x="186" y="496"/>
                    </a:lnTo>
                    <a:lnTo>
                      <a:pt x="182" y="486"/>
                    </a:lnTo>
                    <a:lnTo>
                      <a:pt x="182" y="478"/>
                    </a:lnTo>
                    <a:lnTo>
                      <a:pt x="184" y="470"/>
                    </a:lnTo>
                    <a:lnTo>
                      <a:pt x="218" y="422"/>
                    </a:lnTo>
                    <a:lnTo>
                      <a:pt x="218" y="422"/>
                    </a:lnTo>
                    <a:lnTo>
                      <a:pt x="222" y="416"/>
                    </a:lnTo>
                    <a:lnTo>
                      <a:pt x="228" y="412"/>
                    </a:lnTo>
                    <a:lnTo>
                      <a:pt x="234" y="410"/>
                    </a:lnTo>
                    <a:lnTo>
                      <a:pt x="240" y="410"/>
                    </a:lnTo>
                    <a:lnTo>
                      <a:pt x="240" y="410"/>
                    </a:lnTo>
                    <a:lnTo>
                      <a:pt x="248" y="412"/>
                    </a:lnTo>
                    <a:lnTo>
                      <a:pt x="256" y="414"/>
                    </a:lnTo>
                    <a:lnTo>
                      <a:pt x="264" y="418"/>
                    </a:lnTo>
                    <a:lnTo>
                      <a:pt x="272" y="424"/>
                    </a:lnTo>
                    <a:lnTo>
                      <a:pt x="278" y="432"/>
                    </a:lnTo>
                    <a:lnTo>
                      <a:pt x="282" y="438"/>
                    </a:lnTo>
                    <a:lnTo>
                      <a:pt x="286" y="446"/>
                    </a:lnTo>
                    <a:lnTo>
                      <a:pt x="286" y="454"/>
                    </a:lnTo>
                    <a:lnTo>
                      <a:pt x="286" y="454"/>
                    </a:lnTo>
                    <a:lnTo>
                      <a:pt x="296" y="438"/>
                    </a:lnTo>
                    <a:lnTo>
                      <a:pt x="308" y="424"/>
                    </a:lnTo>
                    <a:lnTo>
                      <a:pt x="318" y="416"/>
                    </a:lnTo>
                    <a:lnTo>
                      <a:pt x="324" y="412"/>
                    </a:lnTo>
                    <a:lnTo>
                      <a:pt x="332" y="410"/>
                    </a:lnTo>
                    <a:lnTo>
                      <a:pt x="332" y="410"/>
                    </a:lnTo>
                    <a:lnTo>
                      <a:pt x="340" y="410"/>
                    </a:lnTo>
                    <a:lnTo>
                      <a:pt x="340" y="410"/>
                    </a:lnTo>
                    <a:lnTo>
                      <a:pt x="352" y="410"/>
                    </a:lnTo>
                    <a:lnTo>
                      <a:pt x="362" y="414"/>
                    </a:lnTo>
                    <a:lnTo>
                      <a:pt x="372" y="420"/>
                    </a:lnTo>
                    <a:lnTo>
                      <a:pt x="380" y="426"/>
                    </a:lnTo>
                    <a:lnTo>
                      <a:pt x="386" y="434"/>
                    </a:lnTo>
                    <a:lnTo>
                      <a:pt x="392" y="442"/>
                    </a:lnTo>
                    <a:lnTo>
                      <a:pt x="394" y="450"/>
                    </a:lnTo>
                    <a:lnTo>
                      <a:pt x="396" y="460"/>
                    </a:lnTo>
                    <a:lnTo>
                      <a:pt x="396" y="460"/>
                    </a:lnTo>
                    <a:lnTo>
                      <a:pt x="404" y="448"/>
                    </a:lnTo>
                    <a:lnTo>
                      <a:pt x="414" y="440"/>
                    </a:lnTo>
                    <a:lnTo>
                      <a:pt x="426" y="434"/>
                    </a:lnTo>
                    <a:lnTo>
                      <a:pt x="438" y="434"/>
                    </a:lnTo>
                    <a:lnTo>
                      <a:pt x="438" y="434"/>
                    </a:lnTo>
                    <a:lnTo>
                      <a:pt x="450" y="434"/>
                    </a:lnTo>
                    <a:lnTo>
                      <a:pt x="462" y="440"/>
                    </a:lnTo>
                    <a:lnTo>
                      <a:pt x="472" y="446"/>
                    </a:lnTo>
                    <a:lnTo>
                      <a:pt x="482" y="454"/>
                    </a:lnTo>
                    <a:lnTo>
                      <a:pt x="490" y="464"/>
                    </a:lnTo>
                    <a:lnTo>
                      <a:pt x="494" y="474"/>
                    </a:lnTo>
                    <a:lnTo>
                      <a:pt x="496" y="484"/>
                    </a:lnTo>
                    <a:lnTo>
                      <a:pt x="494" y="494"/>
                    </a:lnTo>
                    <a:lnTo>
                      <a:pt x="494" y="494"/>
                    </a:lnTo>
                    <a:lnTo>
                      <a:pt x="498" y="490"/>
                    </a:lnTo>
                    <a:lnTo>
                      <a:pt x="504" y="488"/>
                    </a:lnTo>
                    <a:lnTo>
                      <a:pt x="516" y="486"/>
                    </a:lnTo>
                    <a:lnTo>
                      <a:pt x="516" y="486"/>
                    </a:lnTo>
                    <a:lnTo>
                      <a:pt x="526" y="488"/>
                    </a:lnTo>
                    <a:lnTo>
                      <a:pt x="538" y="492"/>
                    </a:lnTo>
                    <a:lnTo>
                      <a:pt x="546" y="498"/>
                    </a:lnTo>
                    <a:lnTo>
                      <a:pt x="554" y="506"/>
                    </a:lnTo>
                    <a:lnTo>
                      <a:pt x="560" y="516"/>
                    </a:lnTo>
                    <a:lnTo>
                      <a:pt x="562" y="526"/>
                    </a:lnTo>
                    <a:lnTo>
                      <a:pt x="562" y="538"/>
                    </a:lnTo>
                    <a:lnTo>
                      <a:pt x="556" y="552"/>
                    </a:lnTo>
                    <a:lnTo>
                      <a:pt x="556" y="552"/>
                    </a:lnTo>
                    <a:lnTo>
                      <a:pt x="524" y="608"/>
                    </a:lnTo>
                    <a:lnTo>
                      <a:pt x="492" y="660"/>
                    </a:lnTo>
                    <a:lnTo>
                      <a:pt x="492" y="660"/>
                    </a:lnTo>
                    <a:close/>
                    <a:moveTo>
                      <a:pt x="810" y="436"/>
                    </a:moveTo>
                    <a:lnTo>
                      <a:pt x="810" y="436"/>
                    </a:lnTo>
                    <a:lnTo>
                      <a:pt x="814" y="420"/>
                    </a:lnTo>
                    <a:lnTo>
                      <a:pt x="812" y="406"/>
                    </a:lnTo>
                    <a:lnTo>
                      <a:pt x="812" y="406"/>
                    </a:lnTo>
                    <a:lnTo>
                      <a:pt x="822" y="404"/>
                    </a:lnTo>
                    <a:lnTo>
                      <a:pt x="830" y="402"/>
                    </a:lnTo>
                    <a:lnTo>
                      <a:pt x="846" y="392"/>
                    </a:lnTo>
                    <a:lnTo>
                      <a:pt x="858" y="378"/>
                    </a:lnTo>
                    <a:lnTo>
                      <a:pt x="862" y="370"/>
                    </a:lnTo>
                    <a:lnTo>
                      <a:pt x="866" y="360"/>
                    </a:lnTo>
                    <a:lnTo>
                      <a:pt x="866" y="360"/>
                    </a:lnTo>
                    <a:lnTo>
                      <a:pt x="868" y="352"/>
                    </a:lnTo>
                    <a:lnTo>
                      <a:pt x="870" y="342"/>
                    </a:lnTo>
                    <a:lnTo>
                      <a:pt x="870" y="334"/>
                    </a:lnTo>
                    <a:lnTo>
                      <a:pt x="868" y="324"/>
                    </a:lnTo>
                    <a:lnTo>
                      <a:pt x="864" y="316"/>
                    </a:lnTo>
                    <a:lnTo>
                      <a:pt x="860" y="308"/>
                    </a:lnTo>
                    <a:lnTo>
                      <a:pt x="854" y="302"/>
                    </a:lnTo>
                    <a:lnTo>
                      <a:pt x="848" y="296"/>
                    </a:lnTo>
                    <a:lnTo>
                      <a:pt x="846" y="294"/>
                    </a:lnTo>
                    <a:lnTo>
                      <a:pt x="846" y="294"/>
                    </a:lnTo>
                    <a:lnTo>
                      <a:pt x="762" y="246"/>
                    </a:lnTo>
                    <a:lnTo>
                      <a:pt x="676" y="196"/>
                    </a:lnTo>
                    <a:lnTo>
                      <a:pt x="582" y="140"/>
                    </a:lnTo>
                    <a:lnTo>
                      <a:pt x="546" y="140"/>
                    </a:lnTo>
                    <a:lnTo>
                      <a:pt x="546" y="140"/>
                    </a:lnTo>
                    <a:lnTo>
                      <a:pt x="526" y="152"/>
                    </a:lnTo>
                    <a:lnTo>
                      <a:pt x="516" y="160"/>
                    </a:lnTo>
                    <a:lnTo>
                      <a:pt x="512" y="164"/>
                    </a:lnTo>
                    <a:lnTo>
                      <a:pt x="510" y="168"/>
                    </a:lnTo>
                    <a:lnTo>
                      <a:pt x="510" y="168"/>
                    </a:lnTo>
                    <a:lnTo>
                      <a:pt x="478" y="284"/>
                    </a:lnTo>
                    <a:lnTo>
                      <a:pt x="478" y="284"/>
                    </a:lnTo>
                    <a:lnTo>
                      <a:pt x="476" y="290"/>
                    </a:lnTo>
                    <a:lnTo>
                      <a:pt x="470" y="294"/>
                    </a:lnTo>
                    <a:lnTo>
                      <a:pt x="464" y="296"/>
                    </a:lnTo>
                    <a:lnTo>
                      <a:pt x="456" y="296"/>
                    </a:lnTo>
                    <a:lnTo>
                      <a:pt x="456" y="296"/>
                    </a:lnTo>
                    <a:lnTo>
                      <a:pt x="442" y="296"/>
                    </a:lnTo>
                    <a:lnTo>
                      <a:pt x="428" y="292"/>
                    </a:lnTo>
                    <a:lnTo>
                      <a:pt x="414" y="286"/>
                    </a:lnTo>
                    <a:lnTo>
                      <a:pt x="400" y="280"/>
                    </a:lnTo>
                    <a:lnTo>
                      <a:pt x="388" y="270"/>
                    </a:lnTo>
                    <a:lnTo>
                      <a:pt x="378" y="262"/>
                    </a:lnTo>
                    <a:lnTo>
                      <a:pt x="372" y="252"/>
                    </a:lnTo>
                    <a:lnTo>
                      <a:pt x="372" y="248"/>
                    </a:lnTo>
                    <a:lnTo>
                      <a:pt x="372" y="242"/>
                    </a:lnTo>
                    <a:lnTo>
                      <a:pt x="372" y="242"/>
                    </a:lnTo>
                    <a:lnTo>
                      <a:pt x="386" y="168"/>
                    </a:lnTo>
                    <a:lnTo>
                      <a:pt x="402" y="102"/>
                    </a:lnTo>
                    <a:lnTo>
                      <a:pt x="402" y="102"/>
                    </a:lnTo>
                    <a:lnTo>
                      <a:pt x="404" y="98"/>
                    </a:lnTo>
                    <a:lnTo>
                      <a:pt x="408" y="92"/>
                    </a:lnTo>
                    <a:lnTo>
                      <a:pt x="422" y="80"/>
                    </a:lnTo>
                    <a:lnTo>
                      <a:pt x="442" y="66"/>
                    </a:lnTo>
                    <a:lnTo>
                      <a:pt x="464" y="52"/>
                    </a:lnTo>
                    <a:lnTo>
                      <a:pt x="486" y="38"/>
                    </a:lnTo>
                    <a:lnTo>
                      <a:pt x="506" y="28"/>
                    </a:lnTo>
                    <a:lnTo>
                      <a:pt x="524" y="20"/>
                    </a:lnTo>
                    <a:lnTo>
                      <a:pt x="536" y="18"/>
                    </a:lnTo>
                    <a:lnTo>
                      <a:pt x="536" y="18"/>
                    </a:lnTo>
                    <a:lnTo>
                      <a:pt x="548" y="22"/>
                    </a:lnTo>
                    <a:lnTo>
                      <a:pt x="570" y="34"/>
                    </a:lnTo>
                    <a:lnTo>
                      <a:pt x="630" y="68"/>
                    </a:lnTo>
                    <a:lnTo>
                      <a:pt x="662" y="88"/>
                    </a:lnTo>
                    <a:lnTo>
                      <a:pt x="692" y="104"/>
                    </a:lnTo>
                    <a:lnTo>
                      <a:pt x="718" y="116"/>
                    </a:lnTo>
                    <a:lnTo>
                      <a:pt x="728" y="118"/>
                    </a:lnTo>
                    <a:lnTo>
                      <a:pt x="736" y="120"/>
                    </a:lnTo>
                    <a:lnTo>
                      <a:pt x="736" y="120"/>
                    </a:lnTo>
                    <a:lnTo>
                      <a:pt x="740" y="120"/>
                    </a:lnTo>
                    <a:lnTo>
                      <a:pt x="740" y="120"/>
                    </a:lnTo>
                    <a:lnTo>
                      <a:pt x="922" y="74"/>
                    </a:lnTo>
                    <a:lnTo>
                      <a:pt x="972" y="390"/>
                    </a:lnTo>
                    <a:lnTo>
                      <a:pt x="810" y="4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任意多边形: 形状 11"/>
              <p:cNvSpPr/>
              <p:nvPr/>
            </p:nvSpPr>
            <p:spPr bwMode="auto">
              <a:xfrm>
                <a:off x="5605897" y="3416737"/>
                <a:ext cx="241784" cy="190141"/>
              </a:xfrm>
              <a:custGeom>
                <a:avLst/>
                <a:gdLst>
                  <a:gd name="connsiteX0" fmla="*/ 105569 w 327025"/>
                  <a:gd name="connsiteY0" fmla="*/ 131762 h 257175"/>
                  <a:gd name="connsiteX1" fmla="*/ 69978 w 327025"/>
                  <a:gd name="connsiteY1" fmla="*/ 136948 h 257175"/>
                  <a:gd name="connsiteX2" fmla="*/ 40977 w 327025"/>
                  <a:gd name="connsiteY2" fmla="*/ 152506 h 257175"/>
                  <a:gd name="connsiteX3" fmla="*/ 31750 w 327025"/>
                  <a:gd name="connsiteY3" fmla="*/ 170656 h 257175"/>
                  <a:gd name="connsiteX4" fmla="*/ 105569 w 327025"/>
                  <a:gd name="connsiteY4" fmla="*/ 209550 h 257175"/>
                  <a:gd name="connsiteX5" fmla="*/ 153024 w 327025"/>
                  <a:gd name="connsiteY5" fmla="*/ 199178 h 257175"/>
                  <a:gd name="connsiteX6" fmla="*/ 179388 w 327025"/>
                  <a:gd name="connsiteY6" fmla="*/ 170656 h 257175"/>
                  <a:gd name="connsiteX7" fmla="*/ 178070 w 327025"/>
                  <a:gd name="connsiteY7" fmla="*/ 169360 h 257175"/>
                  <a:gd name="connsiteX8" fmla="*/ 105569 w 327025"/>
                  <a:gd name="connsiteY8" fmla="*/ 131762 h 257175"/>
                  <a:gd name="connsiteX9" fmla="*/ 105434 w 327025"/>
                  <a:gd name="connsiteY9" fmla="*/ 100012 h 257175"/>
                  <a:gd name="connsiteX10" fmla="*/ 209550 w 327025"/>
                  <a:gd name="connsiteY10" fmla="*/ 165497 h 257175"/>
                  <a:gd name="connsiteX11" fmla="*/ 209550 w 327025"/>
                  <a:gd name="connsiteY11" fmla="*/ 170735 h 257175"/>
                  <a:gd name="connsiteX12" fmla="*/ 201643 w 327025"/>
                  <a:gd name="connsiteY12" fmla="*/ 198239 h 257175"/>
                  <a:gd name="connsiteX13" fmla="*/ 105434 w 327025"/>
                  <a:gd name="connsiteY13" fmla="*/ 240149 h 257175"/>
                  <a:gd name="connsiteX14" fmla="*/ 56671 w 327025"/>
                  <a:gd name="connsiteY14" fmla="*/ 232291 h 257175"/>
                  <a:gd name="connsiteX15" fmla="*/ 5272 w 327025"/>
                  <a:gd name="connsiteY15" fmla="*/ 257175 h 257175"/>
                  <a:gd name="connsiteX16" fmla="*/ 15815 w 327025"/>
                  <a:gd name="connsiteY16" fmla="*/ 207407 h 257175"/>
                  <a:gd name="connsiteX17" fmla="*/ 0 w 327025"/>
                  <a:gd name="connsiteY17" fmla="*/ 170735 h 257175"/>
                  <a:gd name="connsiteX18" fmla="*/ 23723 w 327025"/>
                  <a:gd name="connsiteY18" fmla="*/ 126206 h 257175"/>
                  <a:gd name="connsiteX19" fmla="*/ 51399 w 327025"/>
                  <a:gd name="connsiteY19" fmla="*/ 110489 h 257175"/>
                  <a:gd name="connsiteX20" fmla="*/ 105434 w 327025"/>
                  <a:gd name="connsiteY20" fmla="*/ 100012 h 257175"/>
                  <a:gd name="connsiteX21" fmla="*/ 173038 w 327025"/>
                  <a:gd name="connsiteY21" fmla="*/ 0 h 257175"/>
                  <a:gd name="connsiteX22" fmla="*/ 327025 w 327025"/>
                  <a:gd name="connsiteY22" fmla="*/ 99597 h 257175"/>
                  <a:gd name="connsiteX23" fmla="*/ 220418 w 327025"/>
                  <a:gd name="connsiteY23" fmla="*/ 195263 h 257175"/>
                  <a:gd name="connsiteX24" fmla="*/ 225683 w 327025"/>
                  <a:gd name="connsiteY24" fmla="*/ 170364 h 257175"/>
                  <a:gd name="connsiteX25" fmla="*/ 225683 w 327025"/>
                  <a:gd name="connsiteY25" fmla="*/ 161190 h 257175"/>
                  <a:gd name="connsiteX26" fmla="*/ 295438 w 327025"/>
                  <a:gd name="connsiteY26" fmla="*/ 99597 h 257175"/>
                  <a:gd name="connsiteX27" fmla="*/ 173038 w 327025"/>
                  <a:gd name="connsiteY27" fmla="*/ 31452 h 257175"/>
                  <a:gd name="connsiteX28" fmla="*/ 50637 w 327025"/>
                  <a:gd name="connsiteY28" fmla="*/ 93045 h 257175"/>
                  <a:gd name="connsiteX29" fmla="*/ 20366 w 327025"/>
                  <a:gd name="connsiteY29" fmla="*/ 108771 h 257175"/>
                  <a:gd name="connsiteX30" fmla="*/ 19050 w 327025"/>
                  <a:gd name="connsiteY30" fmla="*/ 99597 h 257175"/>
                  <a:gd name="connsiteX31" fmla="*/ 173038 w 327025"/>
                  <a:gd name="connsiteY31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27025" h="257175">
                    <a:moveTo>
                      <a:pt x="105569" y="131762"/>
                    </a:moveTo>
                    <a:cubicBezTo>
                      <a:pt x="91069" y="131762"/>
                      <a:pt x="79205" y="134355"/>
                      <a:pt x="69978" y="136948"/>
                    </a:cubicBezTo>
                    <a:cubicBezTo>
                      <a:pt x="56796" y="140837"/>
                      <a:pt x="47568" y="146023"/>
                      <a:pt x="40977" y="152506"/>
                    </a:cubicBezTo>
                    <a:cubicBezTo>
                      <a:pt x="34386" y="158988"/>
                      <a:pt x="31750" y="164174"/>
                      <a:pt x="31750" y="170656"/>
                    </a:cubicBezTo>
                    <a:cubicBezTo>
                      <a:pt x="31750" y="188807"/>
                      <a:pt x="62069" y="209550"/>
                      <a:pt x="105569" y="209550"/>
                    </a:cubicBezTo>
                    <a:cubicBezTo>
                      <a:pt x="124024" y="209550"/>
                      <a:pt x="139842" y="204364"/>
                      <a:pt x="153024" y="199178"/>
                    </a:cubicBezTo>
                    <a:cubicBezTo>
                      <a:pt x="168842" y="191400"/>
                      <a:pt x="179388" y="181028"/>
                      <a:pt x="179388" y="170656"/>
                    </a:cubicBezTo>
                    <a:cubicBezTo>
                      <a:pt x="179388" y="169360"/>
                      <a:pt x="178070" y="169360"/>
                      <a:pt x="178070" y="169360"/>
                    </a:cubicBezTo>
                    <a:cubicBezTo>
                      <a:pt x="176752" y="151209"/>
                      <a:pt x="147751" y="131762"/>
                      <a:pt x="105569" y="131762"/>
                    </a:cubicBezTo>
                    <a:close/>
                    <a:moveTo>
                      <a:pt x="105434" y="100012"/>
                    </a:moveTo>
                    <a:cubicBezTo>
                      <a:pt x="162105" y="100012"/>
                      <a:pt x="205596" y="128825"/>
                      <a:pt x="209550" y="165497"/>
                    </a:cubicBezTo>
                    <a:cubicBezTo>
                      <a:pt x="209550" y="166806"/>
                      <a:pt x="209550" y="169426"/>
                      <a:pt x="209550" y="170735"/>
                    </a:cubicBezTo>
                    <a:cubicBezTo>
                      <a:pt x="209550" y="179903"/>
                      <a:pt x="206914" y="190381"/>
                      <a:pt x="201643" y="198239"/>
                    </a:cubicBezTo>
                    <a:cubicBezTo>
                      <a:pt x="185827" y="223123"/>
                      <a:pt x="148926" y="240149"/>
                      <a:pt x="105434" y="240149"/>
                    </a:cubicBezTo>
                    <a:cubicBezTo>
                      <a:pt x="86983" y="240149"/>
                      <a:pt x="71168" y="237530"/>
                      <a:pt x="56671" y="232291"/>
                    </a:cubicBezTo>
                    <a:cubicBezTo>
                      <a:pt x="56671" y="232291"/>
                      <a:pt x="56671" y="232291"/>
                      <a:pt x="5272" y="257175"/>
                    </a:cubicBezTo>
                    <a:cubicBezTo>
                      <a:pt x="5272" y="257175"/>
                      <a:pt x="5272" y="257175"/>
                      <a:pt x="15815" y="207407"/>
                    </a:cubicBezTo>
                    <a:cubicBezTo>
                      <a:pt x="5272" y="196929"/>
                      <a:pt x="0" y="183832"/>
                      <a:pt x="0" y="170735"/>
                    </a:cubicBezTo>
                    <a:cubicBezTo>
                      <a:pt x="0" y="153709"/>
                      <a:pt x="9225" y="137993"/>
                      <a:pt x="23723" y="126206"/>
                    </a:cubicBezTo>
                    <a:cubicBezTo>
                      <a:pt x="31630" y="119657"/>
                      <a:pt x="40856" y="114418"/>
                      <a:pt x="51399" y="110489"/>
                    </a:cubicBezTo>
                    <a:cubicBezTo>
                      <a:pt x="67214" y="103941"/>
                      <a:pt x="85665" y="100012"/>
                      <a:pt x="105434" y="100012"/>
                    </a:cubicBezTo>
                    <a:close/>
                    <a:moveTo>
                      <a:pt x="173038" y="0"/>
                    </a:moveTo>
                    <a:cubicBezTo>
                      <a:pt x="258586" y="0"/>
                      <a:pt x="327025" y="43246"/>
                      <a:pt x="327025" y="99597"/>
                    </a:cubicBezTo>
                    <a:cubicBezTo>
                      <a:pt x="327025" y="145465"/>
                      <a:pt x="282277" y="182158"/>
                      <a:pt x="220418" y="195263"/>
                    </a:cubicBezTo>
                    <a:cubicBezTo>
                      <a:pt x="224367" y="187400"/>
                      <a:pt x="225683" y="178227"/>
                      <a:pt x="225683" y="170364"/>
                    </a:cubicBezTo>
                    <a:cubicBezTo>
                      <a:pt x="225683" y="167743"/>
                      <a:pt x="225683" y="165122"/>
                      <a:pt x="225683" y="161190"/>
                    </a:cubicBezTo>
                    <a:cubicBezTo>
                      <a:pt x="266483" y="150706"/>
                      <a:pt x="295438" y="127117"/>
                      <a:pt x="295438" y="99597"/>
                    </a:cubicBezTo>
                    <a:cubicBezTo>
                      <a:pt x="295438" y="62903"/>
                      <a:pt x="238844" y="31452"/>
                      <a:pt x="173038" y="31452"/>
                    </a:cubicBezTo>
                    <a:cubicBezTo>
                      <a:pt x="109863" y="31452"/>
                      <a:pt x="57218" y="58972"/>
                      <a:pt x="50637" y="93045"/>
                    </a:cubicBezTo>
                    <a:cubicBezTo>
                      <a:pt x="38792" y="96976"/>
                      <a:pt x="28263" y="102218"/>
                      <a:pt x="20366" y="108771"/>
                    </a:cubicBezTo>
                    <a:cubicBezTo>
                      <a:pt x="19050" y="106150"/>
                      <a:pt x="19050" y="103529"/>
                      <a:pt x="19050" y="99597"/>
                    </a:cubicBezTo>
                    <a:cubicBezTo>
                      <a:pt x="19050" y="43246"/>
                      <a:pt x="86173" y="0"/>
                      <a:pt x="1730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3613022" y="3828844"/>
                <a:ext cx="1986539" cy="300082"/>
              </a:xfrm>
              <a:prstGeom prst="rect">
                <a:avLst/>
              </a:prstGeom>
            </p:spPr>
            <p:txBody>
              <a:bodyPr wrap="none">
                <a:normAutofit fontScale="92500" lnSpcReduction="10000"/>
              </a:bodyPr>
              <a:lstStyle/>
              <a:p>
                <a:pPr algn="ctr">
                  <a:buClr>
                    <a:srgbClr val="E24848"/>
                  </a:buClr>
                </a:pPr>
                <a:r>
                  <a:rPr lang="zh-CN" altLang="en-US" sz="1600" b="1" noProof="1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600" b="1" noProof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18"/>
              <p:cNvSpPr/>
              <p:nvPr/>
            </p:nvSpPr>
            <p:spPr bwMode="auto">
              <a:xfrm>
                <a:off x="4478435" y="3306487"/>
                <a:ext cx="287542" cy="287542"/>
              </a:xfrm>
              <a:custGeom>
                <a:avLst/>
                <a:gdLst>
                  <a:gd name="connsiteX0" fmla="*/ 169070 w 338138"/>
                  <a:gd name="connsiteY0" fmla="*/ 261938 h 338138"/>
                  <a:gd name="connsiteX1" fmla="*/ 174626 w 338138"/>
                  <a:gd name="connsiteY1" fmla="*/ 267230 h 338138"/>
                  <a:gd name="connsiteX2" fmla="*/ 174626 w 338138"/>
                  <a:gd name="connsiteY2" fmla="*/ 288396 h 338138"/>
                  <a:gd name="connsiteX3" fmla="*/ 169070 w 338138"/>
                  <a:gd name="connsiteY3" fmla="*/ 293688 h 338138"/>
                  <a:gd name="connsiteX4" fmla="*/ 163513 w 338138"/>
                  <a:gd name="connsiteY4" fmla="*/ 288396 h 338138"/>
                  <a:gd name="connsiteX5" fmla="*/ 163513 w 338138"/>
                  <a:gd name="connsiteY5" fmla="*/ 267230 h 338138"/>
                  <a:gd name="connsiteX6" fmla="*/ 169070 w 338138"/>
                  <a:gd name="connsiteY6" fmla="*/ 261938 h 338138"/>
                  <a:gd name="connsiteX7" fmla="*/ 267230 w 338138"/>
                  <a:gd name="connsiteY7" fmla="*/ 163513 h 338138"/>
                  <a:gd name="connsiteX8" fmla="*/ 288396 w 338138"/>
                  <a:gd name="connsiteY8" fmla="*/ 163513 h 338138"/>
                  <a:gd name="connsiteX9" fmla="*/ 293688 w 338138"/>
                  <a:gd name="connsiteY9" fmla="*/ 169070 h 338138"/>
                  <a:gd name="connsiteX10" fmla="*/ 288396 w 338138"/>
                  <a:gd name="connsiteY10" fmla="*/ 174626 h 338138"/>
                  <a:gd name="connsiteX11" fmla="*/ 267230 w 338138"/>
                  <a:gd name="connsiteY11" fmla="*/ 174626 h 338138"/>
                  <a:gd name="connsiteX12" fmla="*/ 261938 w 338138"/>
                  <a:gd name="connsiteY12" fmla="*/ 169070 h 338138"/>
                  <a:gd name="connsiteX13" fmla="*/ 267230 w 338138"/>
                  <a:gd name="connsiteY13" fmla="*/ 163513 h 338138"/>
                  <a:gd name="connsiteX14" fmla="*/ 49742 w 338138"/>
                  <a:gd name="connsiteY14" fmla="*/ 163513 h 338138"/>
                  <a:gd name="connsiteX15" fmla="*/ 70908 w 338138"/>
                  <a:gd name="connsiteY15" fmla="*/ 163513 h 338138"/>
                  <a:gd name="connsiteX16" fmla="*/ 76200 w 338138"/>
                  <a:gd name="connsiteY16" fmla="*/ 169070 h 338138"/>
                  <a:gd name="connsiteX17" fmla="*/ 70908 w 338138"/>
                  <a:gd name="connsiteY17" fmla="*/ 174626 h 338138"/>
                  <a:gd name="connsiteX18" fmla="*/ 49742 w 338138"/>
                  <a:gd name="connsiteY18" fmla="*/ 174626 h 338138"/>
                  <a:gd name="connsiteX19" fmla="*/ 44450 w 338138"/>
                  <a:gd name="connsiteY19" fmla="*/ 169070 h 338138"/>
                  <a:gd name="connsiteX20" fmla="*/ 49742 w 338138"/>
                  <a:gd name="connsiteY20" fmla="*/ 163513 h 338138"/>
                  <a:gd name="connsiteX21" fmla="*/ 169070 w 338138"/>
                  <a:gd name="connsiteY21" fmla="*/ 160338 h 338138"/>
                  <a:gd name="connsiteX22" fmla="*/ 160338 w 338138"/>
                  <a:gd name="connsiteY22" fmla="*/ 169070 h 338138"/>
                  <a:gd name="connsiteX23" fmla="*/ 162833 w 338138"/>
                  <a:gd name="connsiteY23" fmla="*/ 175306 h 338138"/>
                  <a:gd name="connsiteX24" fmla="*/ 169070 w 338138"/>
                  <a:gd name="connsiteY24" fmla="*/ 177801 h 338138"/>
                  <a:gd name="connsiteX25" fmla="*/ 177801 w 338138"/>
                  <a:gd name="connsiteY25" fmla="*/ 169070 h 338138"/>
                  <a:gd name="connsiteX26" fmla="*/ 169070 w 338138"/>
                  <a:gd name="connsiteY26" fmla="*/ 160338 h 338138"/>
                  <a:gd name="connsiteX27" fmla="*/ 121070 w 338138"/>
                  <a:gd name="connsiteY27" fmla="*/ 115888 h 338138"/>
                  <a:gd name="connsiteX28" fmla="*/ 114300 w 338138"/>
                  <a:gd name="connsiteY28" fmla="*/ 122425 h 338138"/>
                  <a:gd name="connsiteX29" fmla="*/ 152214 w 338138"/>
                  <a:gd name="connsiteY29" fmla="*/ 160338 h 338138"/>
                  <a:gd name="connsiteX30" fmla="*/ 160338 w 338138"/>
                  <a:gd name="connsiteY30" fmla="*/ 152494 h 338138"/>
                  <a:gd name="connsiteX31" fmla="*/ 121070 w 338138"/>
                  <a:gd name="connsiteY31" fmla="*/ 115888 h 338138"/>
                  <a:gd name="connsiteX32" fmla="*/ 239184 w 338138"/>
                  <a:gd name="connsiteY32" fmla="*/ 77788 h 338138"/>
                  <a:gd name="connsiteX33" fmla="*/ 243153 w 338138"/>
                  <a:gd name="connsiteY33" fmla="*/ 80434 h 338138"/>
                  <a:gd name="connsiteX34" fmla="*/ 257705 w 338138"/>
                  <a:gd name="connsiteY34" fmla="*/ 94986 h 338138"/>
                  <a:gd name="connsiteX35" fmla="*/ 257705 w 338138"/>
                  <a:gd name="connsiteY35" fmla="*/ 102924 h 338138"/>
                  <a:gd name="connsiteX36" fmla="*/ 188913 w 338138"/>
                  <a:gd name="connsiteY36" fmla="*/ 173038 h 338138"/>
                  <a:gd name="connsiteX37" fmla="*/ 169069 w 338138"/>
                  <a:gd name="connsiteY37" fmla="*/ 188913 h 338138"/>
                  <a:gd name="connsiteX38" fmla="*/ 159809 w 338138"/>
                  <a:gd name="connsiteY38" fmla="*/ 186268 h 338138"/>
                  <a:gd name="connsiteX39" fmla="*/ 102923 w 338138"/>
                  <a:gd name="connsiteY39" fmla="*/ 243153 h 338138"/>
                  <a:gd name="connsiteX40" fmla="*/ 98955 w 338138"/>
                  <a:gd name="connsiteY40" fmla="*/ 244476 h 338138"/>
                  <a:gd name="connsiteX41" fmla="*/ 94986 w 338138"/>
                  <a:gd name="connsiteY41" fmla="*/ 243153 h 338138"/>
                  <a:gd name="connsiteX42" fmla="*/ 94986 w 338138"/>
                  <a:gd name="connsiteY42" fmla="*/ 235216 h 338138"/>
                  <a:gd name="connsiteX43" fmla="*/ 151872 w 338138"/>
                  <a:gd name="connsiteY43" fmla="*/ 178330 h 338138"/>
                  <a:gd name="connsiteX44" fmla="*/ 149226 w 338138"/>
                  <a:gd name="connsiteY44" fmla="*/ 173038 h 338138"/>
                  <a:gd name="connsiteX45" fmla="*/ 102923 w 338138"/>
                  <a:gd name="connsiteY45" fmla="*/ 125413 h 338138"/>
                  <a:gd name="connsiteX46" fmla="*/ 102923 w 338138"/>
                  <a:gd name="connsiteY46" fmla="*/ 117476 h 338138"/>
                  <a:gd name="connsiteX47" fmla="*/ 117476 w 338138"/>
                  <a:gd name="connsiteY47" fmla="*/ 102924 h 338138"/>
                  <a:gd name="connsiteX48" fmla="*/ 125413 w 338138"/>
                  <a:gd name="connsiteY48" fmla="*/ 102924 h 338138"/>
                  <a:gd name="connsiteX49" fmla="*/ 173038 w 338138"/>
                  <a:gd name="connsiteY49" fmla="*/ 149226 h 338138"/>
                  <a:gd name="connsiteX50" fmla="*/ 186267 w 338138"/>
                  <a:gd name="connsiteY50" fmla="*/ 159809 h 338138"/>
                  <a:gd name="connsiteX51" fmla="*/ 247122 w 338138"/>
                  <a:gd name="connsiteY51" fmla="*/ 98955 h 338138"/>
                  <a:gd name="connsiteX52" fmla="*/ 239184 w 338138"/>
                  <a:gd name="connsiteY52" fmla="*/ 91017 h 338138"/>
                  <a:gd name="connsiteX53" fmla="*/ 187590 w 338138"/>
                  <a:gd name="connsiteY53" fmla="*/ 142611 h 338138"/>
                  <a:gd name="connsiteX54" fmla="*/ 180976 w 338138"/>
                  <a:gd name="connsiteY54" fmla="*/ 142611 h 338138"/>
                  <a:gd name="connsiteX55" fmla="*/ 180976 w 338138"/>
                  <a:gd name="connsiteY55" fmla="*/ 134674 h 338138"/>
                  <a:gd name="connsiteX56" fmla="*/ 235216 w 338138"/>
                  <a:gd name="connsiteY56" fmla="*/ 80434 h 338138"/>
                  <a:gd name="connsiteX57" fmla="*/ 239184 w 338138"/>
                  <a:gd name="connsiteY57" fmla="*/ 77788 h 338138"/>
                  <a:gd name="connsiteX58" fmla="*/ 169070 w 338138"/>
                  <a:gd name="connsiteY58" fmla="*/ 44450 h 338138"/>
                  <a:gd name="connsiteX59" fmla="*/ 174626 w 338138"/>
                  <a:gd name="connsiteY59" fmla="*/ 49742 h 338138"/>
                  <a:gd name="connsiteX60" fmla="*/ 174626 w 338138"/>
                  <a:gd name="connsiteY60" fmla="*/ 70908 h 338138"/>
                  <a:gd name="connsiteX61" fmla="*/ 169070 w 338138"/>
                  <a:gd name="connsiteY61" fmla="*/ 76200 h 338138"/>
                  <a:gd name="connsiteX62" fmla="*/ 163513 w 338138"/>
                  <a:gd name="connsiteY62" fmla="*/ 70908 h 338138"/>
                  <a:gd name="connsiteX63" fmla="*/ 163513 w 338138"/>
                  <a:gd name="connsiteY63" fmla="*/ 49742 h 338138"/>
                  <a:gd name="connsiteX64" fmla="*/ 169070 w 338138"/>
                  <a:gd name="connsiteY64" fmla="*/ 44450 h 338138"/>
                  <a:gd name="connsiteX65" fmla="*/ 168276 w 338138"/>
                  <a:gd name="connsiteY65" fmla="*/ 22225 h 338138"/>
                  <a:gd name="connsiteX66" fmla="*/ 315913 w 338138"/>
                  <a:gd name="connsiteY66" fmla="*/ 169069 h 338138"/>
                  <a:gd name="connsiteX67" fmla="*/ 280322 w 338138"/>
                  <a:gd name="connsiteY67" fmla="*/ 264780 h 338138"/>
                  <a:gd name="connsiteX68" fmla="*/ 272413 w 338138"/>
                  <a:gd name="connsiteY68" fmla="*/ 264780 h 338138"/>
                  <a:gd name="connsiteX69" fmla="*/ 271094 w 338138"/>
                  <a:gd name="connsiteY69" fmla="*/ 256913 h 338138"/>
                  <a:gd name="connsiteX70" fmla="*/ 304049 w 338138"/>
                  <a:gd name="connsiteY70" fmla="*/ 169069 h 338138"/>
                  <a:gd name="connsiteX71" fmla="*/ 168276 w 338138"/>
                  <a:gd name="connsiteY71" fmla="*/ 34025 h 338138"/>
                  <a:gd name="connsiteX72" fmla="*/ 32502 w 338138"/>
                  <a:gd name="connsiteY72" fmla="*/ 169069 h 338138"/>
                  <a:gd name="connsiteX73" fmla="*/ 168276 w 338138"/>
                  <a:gd name="connsiteY73" fmla="*/ 304113 h 338138"/>
                  <a:gd name="connsiteX74" fmla="*/ 256594 w 338138"/>
                  <a:gd name="connsiteY74" fmla="*/ 271335 h 338138"/>
                  <a:gd name="connsiteX75" fmla="*/ 264504 w 338138"/>
                  <a:gd name="connsiteY75" fmla="*/ 272647 h 338138"/>
                  <a:gd name="connsiteX76" fmla="*/ 264504 w 338138"/>
                  <a:gd name="connsiteY76" fmla="*/ 280513 h 338138"/>
                  <a:gd name="connsiteX77" fmla="*/ 168276 w 338138"/>
                  <a:gd name="connsiteY77" fmla="*/ 315913 h 338138"/>
                  <a:gd name="connsiteX78" fmla="*/ 20638 w 338138"/>
                  <a:gd name="connsiteY78" fmla="*/ 169069 h 338138"/>
                  <a:gd name="connsiteX79" fmla="*/ 168276 w 338138"/>
                  <a:gd name="connsiteY79" fmla="*/ 22225 h 338138"/>
                  <a:gd name="connsiteX80" fmla="*/ 169070 w 338138"/>
                  <a:gd name="connsiteY80" fmla="*/ 11113 h 338138"/>
                  <a:gd name="connsiteX81" fmla="*/ 11113 w 338138"/>
                  <a:gd name="connsiteY81" fmla="*/ 169070 h 338138"/>
                  <a:gd name="connsiteX82" fmla="*/ 169070 w 338138"/>
                  <a:gd name="connsiteY82" fmla="*/ 327027 h 338138"/>
                  <a:gd name="connsiteX83" fmla="*/ 327027 w 338138"/>
                  <a:gd name="connsiteY83" fmla="*/ 169070 h 338138"/>
                  <a:gd name="connsiteX84" fmla="*/ 169070 w 338138"/>
                  <a:gd name="connsiteY84" fmla="*/ 11113 h 338138"/>
                  <a:gd name="connsiteX85" fmla="*/ 169069 w 338138"/>
                  <a:gd name="connsiteY85" fmla="*/ 0 h 338138"/>
                  <a:gd name="connsiteX86" fmla="*/ 289267 w 338138"/>
                  <a:gd name="connsiteY86" fmla="*/ 48872 h 338138"/>
                  <a:gd name="connsiteX87" fmla="*/ 338138 w 338138"/>
                  <a:gd name="connsiteY87" fmla="*/ 169069 h 338138"/>
                  <a:gd name="connsiteX88" fmla="*/ 289267 w 338138"/>
                  <a:gd name="connsiteY88" fmla="*/ 289267 h 338138"/>
                  <a:gd name="connsiteX89" fmla="*/ 169069 w 338138"/>
                  <a:gd name="connsiteY89" fmla="*/ 338138 h 338138"/>
                  <a:gd name="connsiteX90" fmla="*/ 48872 w 338138"/>
                  <a:gd name="connsiteY90" fmla="*/ 289267 h 338138"/>
                  <a:gd name="connsiteX91" fmla="*/ 0 w 338138"/>
                  <a:gd name="connsiteY91" fmla="*/ 169069 h 338138"/>
                  <a:gd name="connsiteX92" fmla="*/ 48872 w 338138"/>
                  <a:gd name="connsiteY92" fmla="*/ 48872 h 338138"/>
                  <a:gd name="connsiteX93" fmla="*/ 169069 w 338138"/>
                  <a:gd name="connsiteY93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338138" h="338138">
                    <a:moveTo>
                      <a:pt x="169070" y="261938"/>
                    </a:moveTo>
                    <a:cubicBezTo>
                      <a:pt x="171848" y="261938"/>
                      <a:pt x="174626" y="264584"/>
                      <a:pt x="174626" y="267230"/>
                    </a:cubicBezTo>
                    <a:cubicBezTo>
                      <a:pt x="174626" y="267230"/>
                      <a:pt x="174626" y="267230"/>
                      <a:pt x="174626" y="288396"/>
                    </a:cubicBezTo>
                    <a:cubicBezTo>
                      <a:pt x="174626" y="291042"/>
                      <a:pt x="171848" y="293688"/>
                      <a:pt x="169070" y="293688"/>
                    </a:cubicBezTo>
                    <a:cubicBezTo>
                      <a:pt x="166291" y="293688"/>
                      <a:pt x="163513" y="291042"/>
                      <a:pt x="163513" y="288396"/>
                    </a:cubicBezTo>
                    <a:cubicBezTo>
                      <a:pt x="163513" y="288396"/>
                      <a:pt x="163513" y="288396"/>
                      <a:pt x="163513" y="267230"/>
                    </a:cubicBezTo>
                    <a:cubicBezTo>
                      <a:pt x="163513" y="264584"/>
                      <a:pt x="166291" y="261938"/>
                      <a:pt x="169070" y="261938"/>
                    </a:cubicBezTo>
                    <a:close/>
                    <a:moveTo>
                      <a:pt x="267230" y="163513"/>
                    </a:moveTo>
                    <a:cubicBezTo>
                      <a:pt x="267230" y="163513"/>
                      <a:pt x="267230" y="163513"/>
                      <a:pt x="288396" y="163513"/>
                    </a:cubicBezTo>
                    <a:cubicBezTo>
                      <a:pt x="291042" y="163513"/>
                      <a:pt x="293688" y="166291"/>
                      <a:pt x="293688" y="169070"/>
                    </a:cubicBezTo>
                    <a:cubicBezTo>
                      <a:pt x="293688" y="171848"/>
                      <a:pt x="291042" y="174626"/>
                      <a:pt x="288396" y="174626"/>
                    </a:cubicBezTo>
                    <a:cubicBezTo>
                      <a:pt x="288396" y="174626"/>
                      <a:pt x="288396" y="174626"/>
                      <a:pt x="267230" y="174626"/>
                    </a:cubicBezTo>
                    <a:cubicBezTo>
                      <a:pt x="264584" y="174626"/>
                      <a:pt x="261938" y="171848"/>
                      <a:pt x="261938" y="169070"/>
                    </a:cubicBezTo>
                    <a:cubicBezTo>
                      <a:pt x="261938" y="166291"/>
                      <a:pt x="264584" y="163513"/>
                      <a:pt x="267230" y="163513"/>
                    </a:cubicBezTo>
                    <a:close/>
                    <a:moveTo>
                      <a:pt x="49742" y="163513"/>
                    </a:moveTo>
                    <a:lnTo>
                      <a:pt x="70908" y="163513"/>
                    </a:lnTo>
                    <a:cubicBezTo>
                      <a:pt x="73554" y="163513"/>
                      <a:pt x="76200" y="166291"/>
                      <a:pt x="76200" y="169070"/>
                    </a:cubicBezTo>
                    <a:cubicBezTo>
                      <a:pt x="76200" y="171848"/>
                      <a:pt x="73554" y="174626"/>
                      <a:pt x="70908" y="174626"/>
                    </a:cubicBezTo>
                    <a:cubicBezTo>
                      <a:pt x="70908" y="174626"/>
                      <a:pt x="70908" y="174626"/>
                      <a:pt x="49742" y="174626"/>
                    </a:cubicBezTo>
                    <a:cubicBezTo>
                      <a:pt x="47096" y="174626"/>
                      <a:pt x="44450" y="171848"/>
                      <a:pt x="44450" y="169070"/>
                    </a:cubicBezTo>
                    <a:cubicBezTo>
                      <a:pt x="44450" y="166291"/>
                      <a:pt x="47096" y="163513"/>
                      <a:pt x="49742" y="163513"/>
                    </a:cubicBezTo>
                    <a:close/>
                    <a:moveTo>
                      <a:pt x="169070" y="160338"/>
                    </a:moveTo>
                    <a:cubicBezTo>
                      <a:pt x="164080" y="160338"/>
                      <a:pt x="160338" y="164080"/>
                      <a:pt x="160338" y="169070"/>
                    </a:cubicBezTo>
                    <a:cubicBezTo>
                      <a:pt x="160338" y="171564"/>
                      <a:pt x="161585" y="174059"/>
                      <a:pt x="162833" y="175306"/>
                    </a:cubicBezTo>
                    <a:cubicBezTo>
                      <a:pt x="164080" y="176554"/>
                      <a:pt x="166575" y="177801"/>
                      <a:pt x="169070" y="177801"/>
                    </a:cubicBezTo>
                    <a:cubicBezTo>
                      <a:pt x="174059" y="177801"/>
                      <a:pt x="177801" y="174059"/>
                      <a:pt x="177801" y="169070"/>
                    </a:cubicBezTo>
                    <a:cubicBezTo>
                      <a:pt x="177801" y="164080"/>
                      <a:pt x="174059" y="160338"/>
                      <a:pt x="169070" y="160338"/>
                    </a:cubicBezTo>
                    <a:close/>
                    <a:moveTo>
                      <a:pt x="121070" y="115888"/>
                    </a:moveTo>
                    <a:lnTo>
                      <a:pt x="114300" y="122425"/>
                    </a:lnTo>
                    <a:cubicBezTo>
                      <a:pt x="114300" y="122425"/>
                      <a:pt x="114300" y="122425"/>
                      <a:pt x="152214" y="160338"/>
                    </a:cubicBezTo>
                    <a:cubicBezTo>
                      <a:pt x="153568" y="156416"/>
                      <a:pt x="156276" y="153801"/>
                      <a:pt x="160338" y="152494"/>
                    </a:cubicBezTo>
                    <a:cubicBezTo>
                      <a:pt x="160338" y="152494"/>
                      <a:pt x="160338" y="152494"/>
                      <a:pt x="121070" y="115888"/>
                    </a:cubicBezTo>
                    <a:close/>
                    <a:moveTo>
                      <a:pt x="239184" y="77788"/>
                    </a:moveTo>
                    <a:cubicBezTo>
                      <a:pt x="240507" y="77788"/>
                      <a:pt x="241830" y="79111"/>
                      <a:pt x="243153" y="80434"/>
                    </a:cubicBezTo>
                    <a:cubicBezTo>
                      <a:pt x="243153" y="80434"/>
                      <a:pt x="243153" y="80434"/>
                      <a:pt x="257705" y="94986"/>
                    </a:cubicBezTo>
                    <a:cubicBezTo>
                      <a:pt x="260351" y="97632"/>
                      <a:pt x="260351" y="100278"/>
                      <a:pt x="257705" y="102924"/>
                    </a:cubicBezTo>
                    <a:cubicBezTo>
                      <a:pt x="257705" y="102924"/>
                      <a:pt x="257705" y="102924"/>
                      <a:pt x="188913" y="173038"/>
                    </a:cubicBezTo>
                    <a:cubicBezTo>
                      <a:pt x="187590" y="182299"/>
                      <a:pt x="178330" y="188913"/>
                      <a:pt x="169069" y="188913"/>
                    </a:cubicBezTo>
                    <a:cubicBezTo>
                      <a:pt x="165101" y="188913"/>
                      <a:pt x="162455" y="187591"/>
                      <a:pt x="159809" y="186268"/>
                    </a:cubicBezTo>
                    <a:cubicBezTo>
                      <a:pt x="159809" y="186268"/>
                      <a:pt x="159809" y="186268"/>
                      <a:pt x="102923" y="243153"/>
                    </a:cubicBezTo>
                    <a:cubicBezTo>
                      <a:pt x="101601" y="244476"/>
                      <a:pt x="100278" y="244476"/>
                      <a:pt x="98955" y="244476"/>
                    </a:cubicBezTo>
                    <a:cubicBezTo>
                      <a:pt x="97632" y="244476"/>
                      <a:pt x="96309" y="244476"/>
                      <a:pt x="94986" y="243153"/>
                    </a:cubicBezTo>
                    <a:cubicBezTo>
                      <a:pt x="93663" y="240507"/>
                      <a:pt x="93663" y="237862"/>
                      <a:pt x="94986" y="235216"/>
                    </a:cubicBezTo>
                    <a:cubicBezTo>
                      <a:pt x="94986" y="235216"/>
                      <a:pt x="94986" y="235216"/>
                      <a:pt x="151872" y="178330"/>
                    </a:cubicBezTo>
                    <a:cubicBezTo>
                      <a:pt x="150549" y="177007"/>
                      <a:pt x="150549" y="174361"/>
                      <a:pt x="149226" y="173038"/>
                    </a:cubicBezTo>
                    <a:cubicBezTo>
                      <a:pt x="149226" y="173038"/>
                      <a:pt x="149226" y="173038"/>
                      <a:pt x="102923" y="125413"/>
                    </a:cubicBezTo>
                    <a:cubicBezTo>
                      <a:pt x="100278" y="124090"/>
                      <a:pt x="100278" y="120122"/>
                      <a:pt x="102923" y="117476"/>
                    </a:cubicBezTo>
                    <a:cubicBezTo>
                      <a:pt x="102923" y="117476"/>
                      <a:pt x="102923" y="117476"/>
                      <a:pt x="117476" y="102924"/>
                    </a:cubicBezTo>
                    <a:cubicBezTo>
                      <a:pt x="120121" y="100278"/>
                      <a:pt x="124090" y="100278"/>
                      <a:pt x="125413" y="102924"/>
                    </a:cubicBezTo>
                    <a:cubicBezTo>
                      <a:pt x="125413" y="102924"/>
                      <a:pt x="125413" y="102924"/>
                      <a:pt x="173038" y="149226"/>
                    </a:cubicBezTo>
                    <a:cubicBezTo>
                      <a:pt x="178330" y="150549"/>
                      <a:pt x="183622" y="154518"/>
                      <a:pt x="186267" y="159809"/>
                    </a:cubicBezTo>
                    <a:cubicBezTo>
                      <a:pt x="186267" y="159809"/>
                      <a:pt x="186267" y="159809"/>
                      <a:pt x="247122" y="98955"/>
                    </a:cubicBezTo>
                    <a:cubicBezTo>
                      <a:pt x="247122" y="98955"/>
                      <a:pt x="247122" y="98955"/>
                      <a:pt x="239184" y="91017"/>
                    </a:cubicBezTo>
                    <a:cubicBezTo>
                      <a:pt x="239184" y="91017"/>
                      <a:pt x="239184" y="91017"/>
                      <a:pt x="187590" y="142611"/>
                    </a:cubicBezTo>
                    <a:cubicBezTo>
                      <a:pt x="186267" y="143934"/>
                      <a:pt x="182299" y="143934"/>
                      <a:pt x="180976" y="142611"/>
                    </a:cubicBezTo>
                    <a:cubicBezTo>
                      <a:pt x="178330" y="139965"/>
                      <a:pt x="178330" y="137320"/>
                      <a:pt x="180976" y="134674"/>
                    </a:cubicBezTo>
                    <a:cubicBezTo>
                      <a:pt x="180976" y="134674"/>
                      <a:pt x="180976" y="134674"/>
                      <a:pt x="235216" y="80434"/>
                    </a:cubicBezTo>
                    <a:cubicBezTo>
                      <a:pt x="236538" y="79111"/>
                      <a:pt x="237861" y="77788"/>
                      <a:pt x="239184" y="77788"/>
                    </a:cubicBezTo>
                    <a:close/>
                    <a:moveTo>
                      <a:pt x="169070" y="44450"/>
                    </a:moveTo>
                    <a:cubicBezTo>
                      <a:pt x="171848" y="44450"/>
                      <a:pt x="174626" y="47096"/>
                      <a:pt x="174626" y="49742"/>
                    </a:cubicBezTo>
                    <a:cubicBezTo>
                      <a:pt x="174626" y="49742"/>
                      <a:pt x="174626" y="49742"/>
                      <a:pt x="174626" y="70908"/>
                    </a:cubicBezTo>
                    <a:cubicBezTo>
                      <a:pt x="174626" y="73554"/>
                      <a:pt x="171848" y="76200"/>
                      <a:pt x="169070" y="76200"/>
                    </a:cubicBezTo>
                    <a:cubicBezTo>
                      <a:pt x="166291" y="76200"/>
                      <a:pt x="163513" y="73554"/>
                      <a:pt x="163513" y="70908"/>
                    </a:cubicBezTo>
                    <a:cubicBezTo>
                      <a:pt x="163513" y="70908"/>
                      <a:pt x="163513" y="70908"/>
                      <a:pt x="163513" y="49742"/>
                    </a:cubicBezTo>
                    <a:cubicBezTo>
                      <a:pt x="163513" y="47096"/>
                      <a:pt x="166291" y="44450"/>
                      <a:pt x="169070" y="44450"/>
                    </a:cubicBezTo>
                    <a:close/>
                    <a:moveTo>
                      <a:pt x="168276" y="22225"/>
                    </a:moveTo>
                    <a:cubicBezTo>
                      <a:pt x="250003" y="22225"/>
                      <a:pt x="315913" y="87780"/>
                      <a:pt x="315913" y="169069"/>
                    </a:cubicBezTo>
                    <a:cubicBezTo>
                      <a:pt x="315913" y="204469"/>
                      <a:pt x="302731" y="237247"/>
                      <a:pt x="280322" y="264780"/>
                    </a:cubicBezTo>
                    <a:cubicBezTo>
                      <a:pt x="277685" y="266091"/>
                      <a:pt x="275049" y="267402"/>
                      <a:pt x="272413" y="264780"/>
                    </a:cubicBezTo>
                    <a:cubicBezTo>
                      <a:pt x="269776" y="263469"/>
                      <a:pt x="269776" y="259536"/>
                      <a:pt x="271094" y="256913"/>
                    </a:cubicBezTo>
                    <a:cubicBezTo>
                      <a:pt x="293504" y="233313"/>
                      <a:pt x="304049" y="201847"/>
                      <a:pt x="304049" y="169069"/>
                    </a:cubicBezTo>
                    <a:cubicBezTo>
                      <a:pt x="304049" y="94336"/>
                      <a:pt x="243412" y="34025"/>
                      <a:pt x="168276" y="34025"/>
                    </a:cubicBezTo>
                    <a:cubicBezTo>
                      <a:pt x="93139" y="34025"/>
                      <a:pt x="32502" y="94336"/>
                      <a:pt x="32502" y="169069"/>
                    </a:cubicBezTo>
                    <a:cubicBezTo>
                      <a:pt x="32502" y="243802"/>
                      <a:pt x="93139" y="304113"/>
                      <a:pt x="168276" y="304113"/>
                    </a:cubicBezTo>
                    <a:cubicBezTo>
                      <a:pt x="201230" y="304113"/>
                      <a:pt x="232867" y="293624"/>
                      <a:pt x="256594" y="271335"/>
                    </a:cubicBezTo>
                    <a:cubicBezTo>
                      <a:pt x="259231" y="270024"/>
                      <a:pt x="263185" y="270024"/>
                      <a:pt x="264504" y="272647"/>
                    </a:cubicBezTo>
                    <a:cubicBezTo>
                      <a:pt x="267140" y="275269"/>
                      <a:pt x="265822" y="277891"/>
                      <a:pt x="264504" y="280513"/>
                    </a:cubicBezTo>
                    <a:cubicBezTo>
                      <a:pt x="236821" y="302802"/>
                      <a:pt x="203867" y="315913"/>
                      <a:pt x="168276" y="315913"/>
                    </a:cubicBezTo>
                    <a:cubicBezTo>
                      <a:pt x="86548" y="315913"/>
                      <a:pt x="20638" y="250358"/>
                      <a:pt x="20638" y="169069"/>
                    </a:cubicBezTo>
                    <a:cubicBezTo>
                      <a:pt x="20638" y="87780"/>
                      <a:pt x="86548" y="22225"/>
                      <a:pt x="168276" y="22225"/>
                    </a:cubicBezTo>
                    <a:close/>
                    <a:moveTo>
                      <a:pt x="169070" y="11113"/>
                    </a:moveTo>
                    <a:cubicBezTo>
                      <a:pt x="81833" y="11113"/>
                      <a:pt x="11113" y="81833"/>
                      <a:pt x="11113" y="169070"/>
                    </a:cubicBezTo>
                    <a:cubicBezTo>
                      <a:pt x="11113" y="256307"/>
                      <a:pt x="81833" y="327027"/>
                      <a:pt x="169070" y="327027"/>
                    </a:cubicBezTo>
                    <a:cubicBezTo>
                      <a:pt x="256307" y="327027"/>
                      <a:pt x="327027" y="256307"/>
                      <a:pt x="327027" y="169070"/>
                    </a:cubicBezTo>
                    <a:cubicBezTo>
                      <a:pt x="327027" y="81833"/>
                      <a:pt x="256307" y="11113"/>
                      <a:pt x="169070" y="11113"/>
                    </a:cubicBezTo>
                    <a:close/>
                    <a:moveTo>
                      <a:pt x="169069" y="0"/>
                    </a:moveTo>
                    <a:cubicBezTo>
                      <a:pt x="213978" y="0"/>
                      <a:pt x="256245" y="17171"/>
                      <a:pt x="289267" y="48872"/>
                    </a:cubicBezTo>
                    <a:cubicBezTo>
                      <a:pt x="320967" y="81893"/>
                      <a:pt x="338138" y="124160"/>
                      <a:pt x="338138" y="169069"/>
                    </a:cubicBezTo>
                    <a:cubicBezTo>
                      <a:pt x="338138" y="213978"/>
                      <a:pt x="320967" y="256245"/>
                      <a:pt x="289267" y="289267"/>
                    </a:cubicBezTo>
                    <a:cubicBezTo>
                      <a:pt x="256245" y="320967"/>
                      <a:pt x="213978" y="338138"/>
                      <a:pt x="169069" y="338138"/>
                    </a:cubicBezTo>
                    <a:cubicBezTo>
                      <a:pt x="124160" y="338138"/>
                      <a:pt x="81893" y="320967"/>
                      <a:pt x="48872" y="289267"/>
                    </a:cubicBezTo>
                    <a:cubicBezTo>
                      <a:pt x="17171" y="256245"/>
                      <a:pt x="0" y="213978"/>
                      <a:pt x="0" y="169069"/>
                    </a:cubicBezTo>
                    <a:cubicBezTo>
                      <a:pt x="0" y="124160"/>
                      <a:pt x="17171" y="81893"/>
                      <a:pt x="48872" y="48872"/>
                    </a:cubicBezTo>
                    <a:cubicBezTo>
                      <a:pt x="81893" y="17171"/>
                      <a:pt x="124160" y="0"/>
                      <a:pt x="169069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3407582" y="4136489"/>
                <a:ext cx="2319208" cy="401648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>
                  <a:lnSpc>
                    <a:spcPct val="120000"/>
                  </a:lnSpc>
                  <a:buClr>
                    <a:srgbClr val="E24848"/>
                  </a:buClr>
                </a:pPr>
                <a:r>
                  <a:rPr lang="zh-CN" altLang="en-US" sz="900" noProof="1" smtClean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请在此处添加具体内容，简单说明即可，注意板面美观度。</a:t>
                </a:r>
                <a:br>
                  <a:rPr lang="zh-CN" altLang="en-US" sz="900" noProof="1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900" noProof="1" smtClean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 </a:t>
                </a:r>
                <a:endParaRPr lang="zh-CN" altLang="en-US" sz="900" noProof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5" name="组合 24"/>
              <p:cNvGrpSpPr/>
              <p:nvPr/>
            </p:nvGrpSpPr>
            <p:grpSpPr>
              <a:xfrm>
                <a:off x="3847384" y="2790931"/>
                <a:ext cx="219985" cy="185976"/>
                <a:chOff x="8739188" y="3612536"/>
                <a:chExt cx="192262" cy="162540"/>
              </a:xfrm>
              <a:solidFill>
                <a:schemeClr val="bg1"/>
              </a:solidFill>
            </p:grpSpPr>
            <p:sp>
              <p:nvSpPr>
                <p:cNvPr id="26" name="任意多边形: 形状 31"/>
                <p:cNvSpPr/>
                <p:nvPr/>
              </p:nvSpPr>
              <p:spPr bwMode="auto">
                <a:xfrm>
                  <a:off x="8739188" y="3722688"/>
                  <a:ext cx="76200" cy="52388"/>
                </a:xfrm>
                <a:custGeom>
                  <a:avLst/>
                  <a:gdLst>
                    <a:gd name="T0" fmla="*/ 237 w 241"/>
                    <a:gd name="T1" fmla="*/ 80 h 166"/>
                    <a:gd name="T2" fmla="*/ 162 w 241"/>
                    <a:gd name="T3" fmla="*/ 5 h 166"/>
                    <a:gd name="T4" fmla="*/ 159 w 241"/>
                    <a:gd name="T5" fmla="*/ 2 h 166"/>
                    <a:gd name="T6" fmla="*/ 157 w 241"/>
                    <a:gd name="T7" fmla="*/ 1 h 166"/>
                    <a:gd name="T8" fmla="*/ 154 w 241"/>
                    <a:gd name="T9" fmla="*/ 0 h 166"/>
                    <a:gd name="T10" fmla="*/ 150 w 241"/>
                    <a:gd name="T11" fmla="*/ 0 h 166"/>
                    <a:gd name="T12" fmla="*/ 148 w 241"/>
                    <a:gd name="T13" fmla="*/ 0 h 166"/>
                    <a:gd name="T14" fmla="*/ 145 w 241"/>
                    <a:gd name="T15" fmla="*/ 1 h 166"/>
                    <a:gd name="T16" fmla="*/ 143 w 241"/>
                    <a:gd name="T17" fmla="*/ 2 h 166"/>
                    <a:gd name="T18" fmla="*/ 140 w 241"/>
                    <a:gd name="T19" fmla="*/ 5 h 166"/>
                    <a:gd name="T20" fmla="*/ 5 w 241"/>
                    <a:gd name="T21" fmla="*/ 140 h 166"/>
                    <a:gd name="T22" fmla="*/ 3 w 241"/>
                    <a:gd name="T23" fmla="*/ 144 h 166"/>
                    <a:gd name="T24" fmla="*/ 0 w 241"/>
                    <a:gd name="T25" fmla="*/ 148 h 166"/>
                    <a:gd name="T26" fmla="*/ 0 w 241"/>
                    <a:gd name="T27" fmla="*/ 153 h 166"/>
                    <a:gd name="T28" fmla="*/ 1 w 241"/>
                    <a:gd name="T29" fmla="*/ 156 h 166"/>
                    <a:gd name="T30" fmla="*/ 4 w 241"/>
                    <a:gd name="T31" fmla="*/ 160 h 166"/>
                    <a:gd name="T32" fmla="*/ 7 w 241"/>
                    <a:gd name="T33" fmla="*/ 163 h 166"/>
                    <a:gd name="T34" fmla="*/ 12 w 241"/>
                    <a:gd name="T35" fmla="*/ 165 h 166"/>
                    <a:gd name="T36" fmla="*/ 15 w 241"/>
                    <a:gd name="T37" fmla="*/ 166 h 166"/>
                    <a:gd name="T38" fmla="*/ 166 w 241"/>
                    <a:gd name="T39" fmla="*/ 166 h 166"/>
                    <a:gd name="T40" fmla="*/ 172 w 241"/>
                    <a:gd name="T41" fmla="*/ 165 h 166"/>
                    <a:gd name="T42" fmla="*/ 176 w 241"/>
                    <a:gd name="T43" fmla="*/ 162 h 166"/>
                    <a:gd name="T44" fmla="*/ 237 w 241"/>
                    <a:gd name="T45" fmla="*/ 101 h 166"/>
                    <a:gd name="T46" fmla="*/ 239 w 241"/>
                    <a:gd name="T47" fmla="*/ 98 h 166"/>
                    <a:gd name="T48" fmla="*/ 241 w 241"/>
                    <a:gd name="T49" fmla="*/ 96 h 166"/>
                    <a:gd name="T50" fmla="*/ 241 w 241"/>
                    <a:gd name="T51" fmla="*/ 94 h 166"/>
                    <a:gd name="T52" fmla="*/ 241 w 241"/>
                    <a:gd name="T53" fmla="*/ 90 h 166"/>
                    <a:gd name="T54" fmla="*/ 241 w 241"/>
                    <a:gd name="T55" fmla="*/ 87 h 166"/>
                    <a:gd name="T56" fmla="*/ 241 w 241"/>
                    <a:gd name="T57" fmla="*/ 85 h 166"/>
                    <a:gd name="T58" fmla="*/ 239 w 241"/>
                    <a:gd name="T59" fmla="*/ 83 h 166"/>
                    <a:gd name="T60" fmla="*/ 237 w 241"/>
                    <a:gd name="T61" fmla="*/ 80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41" h="166">
                      <a:moveTo>
                        <a:pt x="237" y="80"/>
                      </a:moveTo>
                      <a:lnTo>
                        <a:pt x="162" y="5"/>
                      </a:lnTo>
                      <a:lnTo>
                        <a:pt x="159" y="2"/>
                      </a:lnTo>
                      <a:lnTo>
                        <a:pt x="157" y="1"/>
                      </a:lnTo>
                      <a:lnTo>
                        <a:pt x="154" y="0"/>
                      </a:lnTo>
                      <a:lnTo>
                        <a:pt x="150" y="0"/>
                      </a:lnTo>
                      <a:lnTo>
                        <a:pt x="148" y="0"/>
                      </a:lnTo>
                      <a:lnTo>
                        <a:pt x="145" y="1"/>
                      </a:lnTo>
                      <a:lnTo>
                        <a:pt x="143" y="2"/>
                      </a:lnTo>
                      <a:lnTo>
                        <a:pt x="140" y="5"/>
                      </a:lnTo>
                      <a:lnTo>
                        <a:pt x="5" y="140"/>
                      </a:lnTo>
                      <a:lnTo>
                        <a:pt x="3" y="144"/>
                      </a:lnTo>
                      <a:lnTo>
                        <a:pt x="0" y="148"/>
                      </a:lnTo>
                      <a:lnTo>
                        <a:pt x="0" y="153"/>
                      </a:lnTo>
                      <a:lnTo>
                        <a:pt x="1" y="156"/>
                      </a:lnTo>
                      <a:lnTo>
                        <a:pt x="4" y="160"/>
                      </a:lnTo>
                      <a:lnTo>
                        <a:pt x="7" y="163"/>
                      </a:lnTo>
                      <a:lnTo>
                        <a:pt x="12" y="165"/>
                      </a:lnTo>
                      <a:lnTo>
                        <a:pt x="15" y="166"/>
                      </a:lnTo>
                      <a:lnTo>
                        <a:pt x="166" y="166"/>
                      </a:lnTo>
                      <a:lnTo>
                        <a:pt x="172" y="165"/>
                      </a:lnTo>
                      <a:lnTo>
                        <a:pt x="176" y="162"/>
                      </a:lnTo>
                      <a:lnTo>
                        <a:pt x="237" y="101"/>
                      </a:lnTo>
                      <a:lnTo>
                        <a:pt x="239" y="98"/>
                      </a:lnTo>
                      <a:lnTo>
                        <a:pt x="241" y="96"/>
                      </a:lnTo>
                      <a:lnTo>
                        <a:pt x="241" y="94"/>
                      </a:lnTo>
                      <a:lnTo>
                        <a:pt x="241" y="90"/>
                      </a:lnTo>
                      <a:lnTo>
                        <a:pt x="241" y="87"/>
                      </a:lnTo>
                      <a:lnTo>
                        <a:pt x="241" y="85"/>
                      </a:lnTo>
                      <a:lnTo>
                        <a:pt x="239" y="83"/>
                      </a:lnTo>
                      <a:lnTo>
                        <a:pt x="237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任意多边形: 形状 32"/>
                <p:cNvSpPr/>
                <p:nvPr/>
              </p:nvSpPr>
              <p:spPr bwMode="auto">
                <a:xfrm>
                  <a:off x="8806037" y="3612536"/>
                  <a:ext cx="125413" cy="123825"/>
                </a:xfrm>
                <a:custGeom>
                  <a:avLst/>
                  <a:gdLst>
                    <a:gd name="T0" fmla="*/ 42 w 393"/>
                    <a:gd name="T1" fmla="*/ 146 h 392"/>
                    <a:gd name="T2" fmla="*/ 38 w 393"/>
                    <a:gd name="T3" fmla="*/ 157 h 392"/>
                    <a:gd name="T4" fmla="*/ 25 w 393"/>
                    <a:gd name="T5" fmla="*/ 176 h 392"/>
                    <a:gd name="T6" fmla="*/ 9 w 393"/>
                    <a:gd name="T7" fmla="*/ 195 h 392"/>
                    <a:gd name="T8" fmla="*/ 7 w 393"/>
                    <a:gd name="T9" fmla="*/ 200 h 392"/>
                    <a:gd name="T10" fmla="*/ 7 w 393"/>
                    <a:gd name="T11" fmla="*/ 206 h 392"/>
                    <a:gd name="T12" fmla="*/ 9 w 393"/>
                    <a:gd name="T13" fmla="*/ 211 h 392"/>
                    <a:gd name="T14" fmla="*/ 176 w 393"/>
                    <a:gd name="T15" fmla="*/ 381 h 392"/>
                    <a:gd name="T16" fmla="*/ 182 w 393"/>
                    <a:gd name="T17" fmla="*/ 384 h 392"/>
                    <a:gd name="T18" fmla="*/ 188 w 393"/>
                    <a:gd name="T19" fmla="*/ 385 h 392"/>
                    <a:gd name="T20" fmla="*/ 191 w 393"/>
                    <a:gd name="T21" fmla="*/ 385 h 392"/>
                    <a:gd name="T22" fmla="*/ 195 w 393"/>
                    <a:gd name="T23" fmla="*/ 383 h 392"/>
                    <a:gd name="T24" fmla="*/ 214 w 393"/>
                    <a:gd name="T25" fmla="*/ 367 h 392"/>
                    <a:gd name="T26" fmla="*/ 233 w 393"/>
                    <a:gd name="T27" fmla="*/ 354 h 392"/>
                    <a:gd name="T28" fmla="*/ 243 w 393"/>
                    <a:gd name="T29" fmla="*/ 350 h 392"/>
                    <a:gd name="T30" fmla="*/ 254 w 393"/>
                    <a:gd name="T31" fmla="*/ 350 h 392"/>
                    <a:gd name="T32" fmla="*/ 266 w 393"/>
                    <a:gd name="T33" fmla="*/ 354 h 392"/>
                    <a:gd name="T34" fmla="*/ 287 w 393"/>
                    <a:gd name="T35" fmla="*/ 369 h 392"/>
                    <a:gd name="T36" fmla="*/ 311 w 393"/>
                    <a:gd name="T37" fmla="*/ 391 h 392"/>
                    <a:gd name="T38" fmla="*/ 322 w 393"/>
                    <a:gd name="T39" fmla="*/ 391 h 392"/>
                    <a:gd name="T40" fmla="*/ 389 w 393"/>
                    <a:gd name="T41" fmla="*/ 328 h 392"/>
                    <a:gd name="T42" fmla="*/ 392 w 393"/>
                    <a:gd name="T43" fmla="*/ 322 h 392"/>
                    <a:gd name="T44" fmla="*/ 393 w 393"/>
                    <a:gd name="T45" fmla="*/ 316 h 392"/>
                    <a:gd name="T46" fmla="*/ 392 w 393"/>
                    <a:gd name="T47" fmla="*/ 311 h 392"/>
                    <a:gd name="T48" fmla="*/ 389 w 393"/>
                    <a:gd name="T49" fmla="*/ 306 h 392"/>
                    <a:gd name="T50" fmla="*/ 86 w 393"/>
                    <a:gd name="T51" fmla="*/ 2 h 392"/>
                    <a:gd name="T52" fmla="*/ 80 w 393"/>
                    <a:gd name="T53" fmla="*/ 0 h 392"/>
                    <a:gd name="T54" fmla="*/ 71 w 393"/>
                    <a:gd name="T55" fmla="*/ 1 h 392"/>
                    <a:gd name="T56" fmla="*/ 5 w 393"/>
                    <a:gd name="T57" fmla="*/ 64 h 392"/>
                    <a:gd name="T58" fmla="*/ 1 w 393"/>
                    <a:gd name="T59" fmla="*/ 69 h 392"/>
                    <a:gd name="T60" fmla="*/ 0 w 393"/>
                    <a:gd name="T61" fmla="*/ 76 h 392"/>
                    <a:gd name="T62" fmla="*/ 1 w 393"/>
                    <a:gd name="T63" fmla="*/ 81 h 392"/>
                    <a:gd name="T64" fmla="*/ 5 w 393"/>
                    <a:gd name="T65" fmla="*/ 86 h 392"/>
                    <a:gd name="T66" fmla="*/ 33 w 393"/>
                    <a:gd name="T67" fmla="*/ 118 h 392"/>
                    <a:gd name="T68" fmla="*/ 40 w 393"/>
                    <a:gd name="T69" fmla="*/ 130 h 392"/>
                    <a:gd name="T70" fmla="*/ 42 w 393"/>
                    <a:gd name="T71" fmla="*/ 140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93" h="392">
                      <a:moveTo>
                        <a:pt x="42" y="140"/>
                      </a:moveTo>
                      <a:lnTo>
                        <a:pt x="42" y="146"/>
                      </a:lnTo>
                      <a:lnTo>
                        <a:pt x="41" y="151"/>
                      </a:lnTo>
                      <a:lnTo>
                        <a:pt x="38" y="157"/>
                      </a:lnTo>
                      <a:lnTo>
                        <a:pt x="35" y="163"/>
                      </a:lnTo>
                      <a:lnTo>
                        <a:pt x="25" y="176"/>
                      </a:lnTo>
                      <a:lnTo>
                        <a:pt x="10" y="193"/>
                      </a:lnTo>
                      <a:lnTo>
                        <a:pt x="9" y="195"/>
                      </a:lnTo>
                      <a:lnTo>
                        <a:pt x="7" y="198"/>
                      </a:lnTo>
                      <a:lnTo>
                        <a:pt x="7" y="200"/>
                      </a:lnTo>
                      <a:lnTo>
                        <a:pt x="6" y="203"/>
                      </a:lnTo>
                      <a:lnTo>
                        <a:pt x="7" y="206"/>
                      </a:lnTo>
                      <a:lnTo>
                        <a:pt x="7" y="209"/>
                      </a:lnTo>
                      <a:lnTo>
                        <a:pt x="9" y="211"/>
                      </a:lnTo>
                      <a:lnTo>
                        <a:pt x="10" y="214"/>
                      </a:lnTo>
                      <a:lnTo>
                        <a:pt x="176" y="381"/>
                      </a:lnTo>
                      <a:lnTo>
                        <a:pt x="180" y="383"/>
                      </a:lnTo>
                      <a:lnTo>
                        <a:pt x="182" y="384"/>
                      </a:lnTo>
                      <a:lnTo>
                        <a:pt x="184" y="385"/>
                      </a:lnTo>
                      <a:lnTo>
                        <a:pt x="188" y="385"/>
                      </a:lnTo>
                      <a:lnTo>
                        <a:pt x="188" y="385"/>
                      </a:lnTo>
                      <a:lnTo>
                        <a:pt x="191" y="385"/>
                      </a:lnTo>
                      <a:lnTo>
                        <a:pt x="193" y="384"/>
                      </a:lnTo>
                      <a:lnTo>
                        <a:pt x="195" y="383"/>
                      </a:lnTo>
                      <a:lnTo>
                        <a:pt x="198" y="381"/>
                      </a:lnTo>
                      <a:lnTo>
                        <a:pt x="214" y="367"/>
                      </a:lnTo>
                      <a:lnTo>
                        <a:pt x="227" y="357"/>
                      </a:lnTo>
                      <a:lnTo>
                        <a:pt x="233" y="354"/>
                      </a:lnTo>
                      <a:lnTo>
                        <a:pt x="238" y="351"/>
                      </a:lnTo>
                      <a:lnTo>
                        <a:pt x="243" y="350"/>
                      </a:lnTo>
                      <a:lnTo>
                        <a:pt x="249" y="349"/>
                      </a:lnTo>
                      <a:lnTo>
                        <a:pt x="254" y="350"/>
                      </a:lnTo>
                      <a:lnTo>
                        <a:pt x="260" y="351"/>
                      </a:lnTo>
                      <a:lnTo>
                        <a:pt x="266" y="354"/>
                      </a:lnTo>
                      <a:lnTo>
                        <a:pt x="272" y="358"/>
                      </a:lnTo>
                      <a:lnTo>
                        <a:pt x="287" y="369"/>
                      </a:lnTo>
                      <a:lnTo>
                        <a:pt x="305" y="387"/>
                      </a:lnTo>
                      <a:lnTo>
                        <a:pt x="311" y="391"/>
                      </a:lnTo>
                      <a:lnTo>
                        <a:pt x="316" y="392"/>
                      </a:lnTo>
                      <a:lnTo>
                        <a:pt x="322" y="391"/>
                      </a:lnTo>
                      <a:lnTo>
                        <a:pt x="326" y="387"/>
                      </a:lnTo>
                      <a:lnTo>
                        <a:pt x="389" y="328"/>
                      </a:lnTo>
                      <a:lnTo>
                        <a:pt x="391" y="325"/>
                      </a:lnTo>
                      <a:lnTo>
                        <a:pt x="392" y="322"/>
                      </a:lnTo>
                      <a:lnTo>
                        <a:pt x="393" y="320"/>
                      </a:lnTo>
                      <a:lnTo>
                        <a:pt x="393" y="316"/>
                      </a:lnTo>
                      <a:lnTo>
                        <a:pt x="393" y="313"/>
                      </a:lnTo>
                      <a:lnTo>
                        <a:pt x="392" y="311"/>
                      </a:lnTo>
                      <a:lnTo>
                        <a:pt x="391" y="308"/>
                      </a:lnTo>
                      <a:lnTo>
                        <a:pt x="389" y="306"/>
                      </a:lnTo>
                      <a:lnTo>
                        <a:pt x="88" y="5"/>
                      </a:lnTo>
                      <a:lnTo>
                        <a:pt x="86" y="2"/>
                      </a:lnTo>
                      <a:lnTo>
                        <a:pt x="83" y="1"/>
                      </a:lnTo>
                      <a:lnTo>
                        <a:pt x="80" y="0"/>
                      </a:lnTo>
                      <a:lnTo>
                        <a:pt x="77" y="0"/>
                      </a:lnTo>
                      <a:lnTo>
                        <a:pt x="71" y="1"/>
                      </a:lnTo>
                      <a:lnTo>
                        <a:pt x="67" y="5"/>
                      </a:lnTo>
                      <a:lnTo>
                        <a:pt x="5" y="64"/>
                      </a:lnTo>
                      <a:lnTo>
                        <a:pt x="2" y="67"/>
                      </a:lnTo>
                      <a:lnTo>
                        <a:pt x="1" y="69"/>
                      </a:lnTo>
                      <a:lnTo>
                        <a:pt x="0" y="72"/>
                      </a:lnTo>
                      <a:lnTo>
                        <a:pt x="0" y="76"/>
                      </a:lnTo>
                      <a:lnTo>
                        <a:pt x="0" y="78"/>
                      </a:lnTo>
                      <a:lnTo>
                        <a:pt x="1" y="81"/>
                      </a:lnTo>
                      <a:lnTo>
                        <a:pt x="2" y="84"/>
                      </a:lnTo>
                      <a:lnTo>
                        <a:pt x="5" y="86"/>
                      </a:lnTo>
                      <a:lnTo>
                        <a:pt x="20" y="104"/>
                      </a:lnTo>
                      <a:lnTo>
                        <a:pt x="33" y="118"/>
                      </a:lnTo>
                      <a:lnTo>
                        <a:pt x="36" y="124"/>
                      </a:lnTo>
                      <a:lnTo>
                        <a:pt x="40" y="130"/>
                      </a:lnTo>
                      <a:lnTo>
                        <a:pt x="41" y="136"/>
                      </a:lnTo>
                      <a:lnTo>
                        <a:pt x="42" y="140"/>
                      </a:lnTo>
                      <a:lnTo>
                        <a:pt x="42" y="1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37" name="文本框 173"/>
          <p:cNvSpPr txBox="1"/>
          <p:nvPr/>
        </p:nvSpPr>
        <p:spPr>
          <a:xfrm>
            <a:off x="1120869" y="2165288"/>
            <a:ext cx="1890210" cy="276999"/>
          </a:xfrm>
          <a:prstGeom prst="rect">
            <a:avLst/>
          </a:prstGeom>
          <a:noFill/>
        </p:spPr>
        <p:txBody>
          <a:bodyPr wrap="none">
            <a:normAutofit fontScale="92500" lnSpcReduction="10000"/>
          </a:bodyPr>
          <a:lstStyle/>
          <a:p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标题文本预设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文本框 174"/>
          <p:cNvSpPr txBox="1"/>
          <p:nvPr/>
        </p:nvSpPr>
        <p:spPr>
          <a:xfrm>
            <a:off x="1120869" y="2442285"/>
            <a:ext cx="1890210" cy="37394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请在此处添加具体内容，简单说明即可，注意板面美观度。</a:t>
            </a:r>
            <a:b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8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175"/>
          <p:cNvSpPr txBox="1"/>
          <p:nvPr/>
        </p:nvSpPr>
        <p:spPr>
          <a:xfrm>
            <a:off x="1120869" y="3173648"/>
            <a:ext cx="1890210" cy="276999"/>
          </a:xfrm>
          <a:prstGeom prst="rect">
            <a:avLst/>
          </a:prstGeom>
          <a:noFill/>
        </p:spPr>
        <p:txBody>
          <a:bodyPr wrap="none">
            <a:normAutofit fontScale="92500" lnSpcReduction="10000"/>
          </a:bodyPr>
          <a:lstStyle/>
          <a:p>
            <a:r>
              <a:rPr lang="zh-CN" altLang="en-US" sz="14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标题文本预设</a:t>
            </a:r>
            <a:endParaRPr lang="zh-CN" altLang="en-US" sz="1400" b="1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176"/>
          <p:cNvSpPr txBox="1"/>
          <p:nvPr/>
        </p:nvSpPr>
        <p:spPr>
          <a:xfrm>
            <a:off x="1120869" y="3450645"/>
            <a:ext cx="1890210" cy="37394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请在此处添加具体内容，简单说明即可，注意板面美观度。</a:t>
            </a:r>
            <a:b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8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177"/>
          <p:cNvSpPr txBox="1"/>
          <p:nvPr/>
        </p:nvSpPr>
        <p:spPr>
          <a:xfrm>
            <a:off x="6110793" y="2165288"/>
            <a:ext cx="1890210" cy="276999"/>
          </a:xfrm>
          <a:prstGeom prst="rect">
            <a:avLst/>
          </a:prstGeom>
          <a:noFill/>
        </p:spPr>
        <p:txBody>
          <a:bodyPr wrap="none">
            <a:normAutofit fontScale="92500" lnSpcReduction="10000"/>
          </a:bodyPr>
          <a:lstStyle/>
          <a:p>
            <a:pPr algn="r"/>
            <a:r>
              <a:rPr lang="zh-CN" altLang="en-US" sz="14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标题文本预设</a:t>
            </a:r>
            <a:endParaRPr lang="zh-CN" altLang="en-US" sz="1400" b="1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178"/>
          <p:cNvSpPr txBox="1"/>
          <p:nvPr/>
        </p:nvSpPr>
        <p:spPr>
          <a:xfrm>
            <a:off x="6110793" y="2442285"/>
            <a:ext cx="1890210" cy="360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请在此处添加具体内容，简单说明即可，注意板面美观度。</a:t>
            </a:r>
            <a:b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文本框 179"/>
          <p:cNvSpPr txBox="1"/>
          <p:nvPr/>
        </p:nvSpPr>
        <p:spPr>
          <a:xfrm>
            <a:off x="6110793" y="3173648"/>
            <a:ext cx="1890210" cy="276999"/>
          </a:xfrm>
          <a:prstGeom prst="rect">
            <a:avLst/>
          </a:prstGeom>
          <a:noFill/>
        </p:spPr>
        <p:txBody>
          <a:bodyPr wrap="none">
            <a:normAutofit fontScale="92500" lnSpcReduction="10000"/>
          </a:bodyPr>
          <a:lstStyle/>
          <a:p>
            <a:pPr algn="r"/>
            <a:r>
              <a:rPr lang="zh-CN" altLang="en-US" sz="14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标题文本预设</a:t>
            </a:r>
            <a:endParaRPr lang="zh-CN" altLang="en-US" sz="1400" b="1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文本框 180"/>
          <p:cNvSpPr txBox="1"/>
          <p:nvPr/>
        </p:nvSpPr>
        <p:spPr>
          <a:xfrm>
            <a:off x="6110793" y="3450645"/>
            <a:ext cx="1890210" cy="360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请在此处添加具体内容，简单说明即可，注意板面美观度。</a:t>
            </a:r>
            <a:b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文本框 181"/>
          <p:cNvSpPr txBox="1"/>
          <p:nvPr/>
        </p:nvSpPr>
        <p:spPr>
          <a:xfrm>
            <a:off x="3625886" y="1098668"/>
            <a:ext cx="1890210" cy="276999"/>
          </a:xfrm>
          <a:prstGeom prst="rect">
            <a:avLst/>
          </a:prstGeom>
          <a:noFill/>
        </p:spPr>
        <p:txBody>
          <a:bodyPr wrap="none">
            <a:normAutofit fontScale="92500" lnSpcReduction="10000"/>
          </a:bodyPr>
          <a:lstStyle/>
          <a:p>
            <a:pPr algn="ctr"/>
            <a:r>
              <a:rPr lang="zh-CN" altLang="en-US" sz="14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标题文本预设</a:t>
            </a:r>
            <a:endParaRPr lang="zh-CN" altLang="en-US" sz="1400" b="1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文本框 182"/>
          <p:cNvSpPr txBox="1"/>
          <p:nvPr/>
        </p:nvSpPr>
        <p:spPr>
          <a:xfrm>
            <a:off x="3625886" y="1375668"/>
            <a:ext cx="1890210" cy="360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请在此处添加具体内容，简单说明即可，注意板面美观度。</a:t>
            </a:r>
            <a:b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21601" y="3822813"/>
            <a:ext cx="9373672" cy="2186184"/>
            <a:chOff x="-121601" y="3822813"/>
            <a:chExt cx="9373672" cy="218618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21601" y="3822813"/>
              <a:ext cx="5686506" cy="218618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5565" y="3822813"/>
              <a:ext cx="5686506" cy="2186184"/>
            </a:xfrm>
            <a:prstGeom prst="rect">
              <a:avLst/>
            </a:prstGeom>
          </p:spPr>
        </p:pic>
      </p:grpSp>
      <p:cxnSp>
        <p:nvCxnSpPr>
          <p:cNvPr id="24" name="直接连接符 23"/>
          <p:cNvCxnSpPr/>
          <p:nvPr/>
        </p:nvCxnSpPr>
        <p:spPr>
          <a:xfrm rot="960000" flipH="1">
            <a:off x="2611871" y="2880248"/>
            <a:ext cx="790419" cy="790419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1962931" y="3015342"/>
            <a:ext cx="1914149" cy="1061028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5484432" y="929192"/>
            <a:ext cx="1675193" cy="928575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5865002" y="1547411"/>
            <a:ext cx="670259" cy="371533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3151875" y="789338"/>
            <a:ext cx="2677886" cy="3404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52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cs typeface="+mn-ea"/>
                <a:sym typeface="+mn-lt"/>
              </a:rPr>
              <a:t>3</a:t>
            </a:r>
            <a:endParaRPr lang="zh-CN" altLang="en-US" sz="21525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92261" y="2301313"/>
            <a:ext cx="2397116" cy="507831"/>
          </a:xfrm>
          <a:prstGeom prst="rect">
            <a:avLst/>
          </a:prstGeom>
          <a:solidFill>
            <a:srgbClr val="EFEFEF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工作亮点展示</a:t>
            </a:r>
            <a:endParaRPr lang="zh-CN" altLang="en-US" sz="27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0377" y="3538387"/>
            <a:ext cx="215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</a:t>
            </a:r>
            <a:r>
              <a:rPr lang="en-US" altLang="zh-C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4" r="27977" b="26064"/>
          <a:stretch>
            <a:fillRect/>
          </a:stretch>
        </p:blipFill>
        <p:spPr>
          <a:xfrm rot="5400000" flipH="1" flipV="1">
            <a:off x="7689279" y="247079"/>
            <a:ext cx="1701800" cy="120764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4" r="27977" b="26064"/>
          <a:stretch>
            <a:fillRect/>
          </a:stretch>
        </p:blipFill>
        <p:spPr>
          <a:xfrm rot="16200000" flipV="1">
            <a:off x="-247081" y="247079"/>
            <a:ext cx="1701800" cy="12076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 orient="vert"/>
      </p:transition>
    </mc:Choice>
    <mc:Fallback>
      <p:transition spd="slow">
        <p:split orient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accel="60000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 animBg="1"/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 animBg="1"/>
          <p:bldP spid="3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/>
          <p:nvPr/>
        </p:nvSpPr>
        <p:spPr>
          <a:xfrm>
            <a:off x="588769" y="255110"/>
            <a:ext cx="2667092" cy="4607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工作亮点展示</a:t>
            </a:r>
            <a:endParaRPr lang="zh-CN" altLang="en-US" sz="1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4"/>
          <p:cNvSpPr txBox="1"/>
          <p:nvPr/>
        </p:nvSpPr>
        <p:spPr>
          <a:xfrm>
            <a:off x="588769" y="604849"/>
            <a:ext cx="2125857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800" dirty="0">
                <a:cs typeface="+mn-ea"/>
                <a:sym typeface="+mn-lt"/>
              </a:rPr>
              <a:t>ADD YOUR TLITLE ADD YOUR TLITLE</a:t>
            </a:r>
            <a:endParaRPr lang="en-US" altLang="zh-CN" sz="800" dirty="0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-38136" y="331066"/>
            <a:ext cx="552968" cy="47669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5" name="Oval 6"/>
          <p:cNvSpPr/>
          <p:nvPr/>
        </p:nvSpPr>
        <p:spPr>
          <a:xfrm>
            <a:off x="4065373" y="2535557"/>
            <a:ext cx="906113" cy="9062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12"/>
          <p:cNvCxnSpPr>
            <a:stCxn id="5" idx="4"/>
          </p:cNvCxnSpPr>
          <p:nvPr/>
        </p:nvCxnSpPr>
        <p:spPr>
          <a:xfrm>
            <a:off x="4518430" y="3441793"/>
            <a:ext cx="0" cy="131118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17"/>
          <p:cNvSpPr/>
          <p:nvPr/>
        </p:nvSpPr>
        <p:spPr>
          <a:xfrm>
            <a:off x="4518431" y="3899041"/>
            <a:ext cx="767849" cy="450314"/>
          </a:xfrm>
          <a:custGeom>
            <a:avLst/>
            <a:gdLst>
              <a:gd name="connsiteX0" fmla="*/ 0 w 1014412"/>
              <a:gd name="connsiteY0" fmla="*/ 600419 h 600419"/>
              <a:gd name="connsiteX1" fmla="*/ 209550 w 1014412"/>
              <a:gd name="connsiteY1" fmla="*/ 71781 h 600419"/>
              <a:gd name="connsiteX2" fmla="*/ 1014412 w 1014412"/>
              <a:gd name="connsiteY2" fmla="*/ 5106 h 600419"/>
              <a:gd name="connsiteX3" fmla="*/ 1014412 w 1014412"/>
              <a:gd name="connsiteY3" fmla="*/ 5106 h 60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412" h="600419">
                <a:moveTo>
                  <a:pt x="0" y="600419"/>
                </a:moveTo>
                <a:cubicBezTo>
                  <a:pt x="20240" y="385709"/>
                  <a:pt x="40481" y="171000"/>
                  <a:pt x="209550" y="71781"/>
                </a:cubicBezTo>
                <a:cubicBezTo>
                  <a:pt x="378619" y="-27438"/>
                  <a:pt x="1014412" y="5106"/>
                  <a:pt x="1014412" y="5106"/>
                </a:cubicBezTo>
                <a:lnTo>
                  <a:pt x="1014412" y="5106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IN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22"/>
          <p:cNvSpPr/>
          <p:nvPr/>
        </p:nvSpPr>
        <p:spPr>
          <a:xfrm>
            <a:off x="3761296" y="3599260"/>
            <a:ext cx="753563" cy="516949"/>
          </a:xfrm>
          <a:custGeom>
            <a:avLst/>
            <a:gdLst>
              <a:gd name="connsiteX0" fmla="*/ 1004887 w 1004887"/>
              <a:gd name="connsiteY0" fmla="*/ 0 h 689264"/>
              <a:gd name="connsiteX1" fmla="*/ 814387 w 1004887"/>
              <a:gd name="connsiteY1" fmla="*/ 585787 h 689264"/>
              <a:gd name="connsiteX2" fmla="*/ 0 w 1004887"/>
              <a:gd name="connsiteY2" fmla="*/ 685800 h 68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4887" h="689264">
                <a:moveTo>
                  <a:pt x="1004887" y="0"/>
                </a:moveTo>
                <a:cubicBezTo>
                  <a:pt x="993377" y="235743"/>
                  <a:pt x="981868" y="471487"/>
                  <a:pt x="814387" y="585787"/>
                </a:cubicBezTo>
                <a:cubicBezTo>
                  <a:pt x="646906" y="700087"/>
                  <a:pt x="323453" y="692943"/>
                  <a:pt x="0" y="685800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IN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29"/>
          <p:cNvSpPr/>
          <p:nvPr/>
        </p:nvSpPr>
        <p:spPr>
          <a:xfrm>
            <a:off x="3761295" y="1848559"/>
            <a:ext cx="757136" cy="570197"/>
          </a:xfrm>
          <a:custGeom>
            <a:avLst/>
            <a:gdLst>
              <a:gd name="connsiteX0" fmla="*/ 1009650 w 1009650"/>
              <a:gd name="connsiteY0" fmla="*/ 760262 h 760262"/>
              <a:gd name="connsiteX1" fmla="*/ 828675 w 1009650"/>
              <a:gd name="connsiteY1" fmla="*/ 88750 h 760262"/>
              <a:gd name="connsiteX2" fmla="*/ 0 w 1009650"/>
              <a:gd name="connsiteY2" fmla="*/ 26837 h 76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9650" h="760262">
                <a:moveTo>
                  <a:pt x="1009650" y="760262"/>
                </a:moveTo>
                <a:cubicBezTo>
                  <a:pt x="1003300" y="485625"/>
                  <a:pt x="996950" y="210988"/>
                  <a:pt x="828675" y="88750"/>
                </a:cubicBezTo>
                <a:cubicBezTo>
                  <a:pt x="660400" y="-33488"/>
                  <a:pt x="330200" y="-3326"/>
                  <a:pt x="0" y="26837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IN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30"/>
          <p:cNvSpPr/>
          <p:nvPr/>
        </p:nvSpPr>
        <p:spPr>
          <a:xfrm>
            <a:off x="4518429" y="1659733"/>
            <a:ext cx="757136" cy="415207"/>
          </a:xfrm>
          <a:custGeom>
            <a:avLst/>
            <a:gdLst>
              <a:gd name="connsiteX0" fmla="*/ 108 w 1009758"/>
              <a:gd name="connsiteY0" fmla="*/ 0 h 553609"/>
              <a:gd name="connsiteX1" fmla="*/ 166795 w 1009758"/>
              <a:gd name="connsiteY1" fmla="*/ 466725 h 553609"/>
              <a:gd name="connsiteX2" fmla="*/ 1009758 w 1009758"/>
              <a:gd name="connsiteY2" fmla="*/ 552450 h 55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9758" h="553609">
                <a:moveTo>
                  <a:pt x="108" y="0"/>
                </a:moveTo>
                <a:cubicBezTo>
                  <a:pt x="-686" y="187325"/>
                  <a:pt x="-1480" y="374650"/>
                  <a:pt x="166795" y="466725"/>
                </a:cubicBezTo>
                <a:cubicBezTo>
                  <a:pt x="335070" y="558800"/>
                  <a:pt x="672414" y="555625"/>
                  <a:pt x="1009758" y="552450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IN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Straight Connector 32"/>
          <p:cNvCxnSpPr>
            <a:stCxn id="5" idx="0"/>
            <a:endCxn id="5" idx="0"/>
          </p:cNvCxnSpPr>
          <p:nvPr/>
        </p:nvCxnSpPr>
        <p:spPr>
          <a:xfrm>
            <a:off x="4518430" y="25355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4"/>
          <p:cNvCxnSpPr>
            <a:stCxn id="5" idx="0"/>
          </p:cNvCxnSpPr>
          <p:nvPr/>
        </p:nvCxnSpPr>
        <p:spPr>
          <a:xfrm flipV="1">
            <a:off x="4518430" y="1422176"/>
            <a:ext cx="0" cy="111338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5"/>
          <p:cNvSpPr txBox="1"/>
          <p:nvPr/>
        </p:nvSpPr>
        <p:spPr>
          <a:xfrm>
            <a:off x="3087178" y="3580735"/>
            <a:ext cx="518070" cy="261600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1000</a:t>
            </a:r>
            <a:endParaRPr lang="en-I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4" name="TextBox 36"/>
          <p:cNvSpPr txBox="1"/>
          <p:nvPr/>
        </p:nvSpPr>
        <p:spPr>
          <a:xfrm>
            <a:off x="2640268" y="3769210"/>
            <a:ext cx="1107975" cy="27686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37"/>
          <p:cNvSpPr/>
          <p:nvPr/>
        </p:nvSpPr>
        <p:spPr>
          <a:xfrm>
            <a:off x="1125860" y="4024095"/>
            <a:ext cx="2509330" cy="415488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请在此处添加具体内容，简单说明即可，注意板面美观度。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Rectangle 38"/>
          <p:cNvSpPr/>
          <p:nvPr/>
        </p:nvSpPr>
        <p:spPr>
          <a:xfrm>
            <a:off x="1577807" y="3582625"/>
            <a:ext cx="546924" cy="461527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r>
              <a:rPr lang="en-I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I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39"/>
          <p:cNvSpPr txBox="1"/>
          <p:nvPr/>
        </p:nvSpPr>
        <p:spPr>
          <a:xfrm>
            <a:off x="2605087" y="1705715"/>
            <a:ext cx="1085090" cy="26160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r"/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4 COLOR</a:t>
            </a:r>
            <a:endParaRPr lang="en-I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8" name="TextBox 40"/>
          <p:cNvSpPr txBox="1"/>
          <p:nvPr/>
        </p:nvSpPr>
        <p:spPr>
          <a:xfrm>
            <a:off x="2448485" y="1915522"/>
            <a:ext cx="1107975" cy="27686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ectangle 41"/>
          <p:cNvSpPr/>
          <p:nvPr/>
        </p:nvSpPr>
        <p:spPr>
          <a:xfrm>
            <a:off x="1180847" y="2158675"/>
            <a:ext cx="2509330" cy="415488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请在此处添加具体内容，简单说明即可，注意板面美观度。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44"/>
          <p:cNvSpPr/>
          <p:nvPr/>
        </p:nvSpPr>
        <p:spPr>
          <a:xfrm>
            <a:off x="1489367" y="1633788"/>
            <a:ext cx="662663" cy="461527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en-I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I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45"/>
          <p:cNvSpPr txBox="1"/>
          <p:nvPr/>
        </p:nvSpPr>
        <p:spPr>
          <a:xfrm>
            <a:off x="5344069" y="1702881"/>
            <a:ext cx="1518386" cy="26160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20000 DOMAINS</a:t>
            </a:r>
            <a:endParaRPr lang="en-I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2" name="TextBox 46"/>
          <p:cNvSpPr txBox="1"/>
          <p:nvPr/>
        </p:nvSpPr>
        <p:spPr>
          <a:xfrm>
            <a:off x="5331912" y="1912687"/>
            <a:ext cx="1107975" cy="27686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Rectangle 47"/>
          <p:cNvSpPr/>
          <p:nvPr/>
        </p:nvSpPr>
        <p:spPr>
          <a:xfrm>
            <a:off x="5323943" y="2178396"/>
            <a:ext cx="2509330" cy="415488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请在此处添加具体内容，简单说明即可，注意板面美观度。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48"/>
          <p:cNvSpPr/>
          <p:nvPr/>
        </p:nvSpPr>
        <p:spPr>
          <a:xfrm>
            <a:off x="7149289" y="3559541"/>
            <a:ext cx="683984" cy="507693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en-IN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IN" sz="27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49"/>
          <p:cNvSpPr txBox="1"/>
          <p:nvPr/>
        </p:nvSpPr>
        <p:spPr>
          <a:xfrm>
            <a:off x="5346414" y="3556830"/>
            <a:ext cx="1760915" cy="26160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LINUX / WINDOWS</a:t>
            </a:r>
            <a:endParaRPr lang="en-I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8" name="TextBox 50"/>
          <p:cNvSpPr txBox="1"/>
          <p:nvPr/>
        </p:nvSpPr>
        <p:spPr>
          <a:xfrm>
            <a:off x="5334258" y="3766637"/>
            <a:ext cx="1107975" cy="27686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Rectangle 51"/>
          <p:cNvSpPr/>
          <p:nvPr/>
        </p:nvSpPr>
        <p:spPr>
          <a:xfrm>
            <a:off x="5326288" y="4032345"/>
            <a:ext cx="2509330" cy="415488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请在此处添加具体内容，简单说明即可，注意板面美观度。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Rectangle 52"/>
          <p:cNvSpPr/>
          <p:nvPr/>
        </p:nvSpPr>
        <p:spPr>
          <a:xfrm>
            <a:off x="7199448" y="1689621"/>
            <a:ext cx="702327" cy="507693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en-IN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IN" sz="27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  <p:bldP spid="5" grpId="0" animBg="1"/>
      <p:bldP spid="7" grpId="0" animBg="1"/>
      <p:bldP spid="8" grpId="0" animBg="1"/>
      <p:bldP spid="9" grpId="0" animBg="1"/>
      <p:bldP spid="10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/>
          <p:nvPr/>
        </p:nvSpPr>
        <p:spPr>
          <a:xfrm>
            <a:off x="588769" y="255110"/>
            <a:ext cx="2667092" cy="4607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工作亮点展示</a:t>
            </a:r>
            <a:endParaRPr lang="zh-CN" altLang="en-US" sz="1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4"/>
          <p:cNvSpPr txBox="1"/>
          <p:nvPr/>
        </p:nvSpPr>
        <p:spPr>
          <a:xfrm>
            <a:off x="588769" y="604849"/>
            <a:ext cx="2125857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800" dirty="0">
                <a:cs typeface="+mn-ea"/>
                <a:sym typeface="+mn-lt"/>
              </a:rPr>
              <a:t>ADD YOUR TLITLE ADD YOUR TLITLE</a:t>
            </a:r>
            <a:endParaRPr lang="en-US" altLang="zh-CN" sz="800" dirty="0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-38136" y="331066"/>
            <a:ext cx="552968" cy="47669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1423548" y="1571323"/>
            <a:ext cx="1150937" cy="1150937"/>
          </a:xfrm>
          <a:prstGeom prst="ellipse">
            <a:avLst/>
          </a:prstGeom>
          <a:noFill/>
          <a:ln w="9525">
            <a:solidFill>
              <a:srgbClr val="40404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 sz="18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18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7376588" y="1636403"/>
            <a:ext cx="1008063" cy="100806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2790385" y="2147584"/>
            <a:ext cx="4465241" cy="0"/>
          </a:xfrm>
          <a:prstGeom prst="line">
            <a:avLst/>
          </a:prstGeom>
          <a:noFill/>
          <a:ln w="12700">
            <a:solidFill>
              <a:srgbClr val="404040"/>
            </a:solidFill>
            <a:prstDash val="sysDash"/>
            <a:rou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8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40404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790385" y="1642760"/>
            <a:ext cx="51847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请输入文字内容及说明</a:t>
            </a:r>
            <a:endParaRPr lang="en-US" altLang="zh-CN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5527483" y="3154060"/>
            <a:ext cx="1008062" cy="10080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内容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H="1">
            <a:off x="2790385" y="3658884"/>
            <a:ext cx="2592387" cy="0"/>
          </a:xfrm>
          <a:prstGeom prst="line">
            <a:avLst/>
          </a:prstGeom>
          <a:noFill/>
          <a:ln w="12700">
            <a:solidFill>
              <a:srgbClr val="404040"/>
            </a:solidFill>
            <a:prstDash val="sysDash"/>
            <a:rou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8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40404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790385" y="3154059"/>
            <a:ext cx="28813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请输入文字内容</a:t>
            </a:r>
            <a:endParaRPr lang="en-US" altLang="zh-CN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1423548" y="3081010"/>
            <a:ext cx="1150937" cy="1150938"/>
          </a:xfrm>
          <a:prstGeom prst="ellipse">
            <a:avLst/>
          </a:prstGeom>
          <a:noFill/>
          <a:ln w="9525">
            <a:solidFill>
              <a:srgbClr val="40404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8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1494985" y="3152449"/>
            <a:ext cx="1008063" cy="10080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/>
          <p:nvPr/>
        </p:nvSpPr>
        <p:spPr>
          <a:xfrm>
            <a:off x="588769" y="255110"/>
            <a:ext cx="2667092" cy="4607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工作亮点展示</a:t>
            </a:r>
            <a:endParaRPr lang="zh-CN" altLang="en-US" sz="1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4"/>
          <p:cNvSpPr txBox="1"/>
          <p:nvPr/>
        </p:nvSpPr>
        <p:spPr>
          <a:xfrm>
            <a:off x="588769" y="604849"/>
            <a:ext cx="2125857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800" dirty="0">
                <a:cs typeface="+mn-ea"/>
                <a:sym typeface="+mn-lt"/>
              </a:rPr>
              <a:t>ADD YOUR TLITLE ADD YOUR TLITLE</a:t>
            </a:r>
            <a:endParaRPr lang="en-US" altLang="zh-CN" sz="800" dirty="0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-38136" y="331066"/>
            <a:ext cx="552968" cy="47669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grpSp>
        <p:nvGrpSpPr>
          <p:cNvPr id="5" name="10"/>
          <p:cNvGrpSpPr/>
          <p:nvPr>
            <p:custDataLst>
              <p:tags r:id="rId1"/>
            </p:custDataLst>
          </p:nvPr>
        </p:nvGrpSpPr>
        <p:grpSpPr>
          <a:xfrm>
            <a:off x="1415109" y="1513430"/>
            <a:ext cx="1651871" cy="1181955"/>
            <a:chOff x="1886811" y="2017906"/>
            <a:chExt cx="2202495" cy="1575940"/>
          </a:xfrm>
        </p:grpSpPr>
        <p:sp>
          <p:nvSpPr>
            <p:cNvPr id="6" name="Freeform: Shape 9"/>
            <p:cNvSpPr/>
            <p:nvPr/>
          </p:nvSpPr>
          <p:spPr bwMode="auto">
            <a:xfrm rot="5400000">
              <a:off x="2200089" y="1704628"/>
              <a:ext cx="1575940" cy="2202495"/>
            </a:xfrm>
            <a:custGeom>
              <a:avLst/>
              <a:gdLst>
                <a:gd name="connsiteX0" fmla="*/ 0 w 1309688"/>
                <a:gd name="connsiteY0" fmla="*/ 1567473 h 1830388"/>
                <a:gd name="connsiteX1" fmla="*/ 0 w 1309688"/>
                <a:gd name="connsiteY1" fmla="*/ 1176857 h 1830388"/>
                <a:gd name="connsiteX2" fmla="*/ 3136 w 1309688"/>
                <a:gd name="connsiteY2" fmla="*/ 1144306 h 1830388"/>
                <a:gd name="connsiteX3" fmla="*/ 7812 w 1309688"/>
                <a:gd name="connsiteY3" fmla="*/ 1130257 h 1830388"/>
                <a:gd name="connsiteX4" fmla="*/ 8773 w 1309688"/>
                <a:gd name="connsiteY4" fmla="*/ 1126608 h 1830388"/>
                <a:gd name="connsiteX5" fmla="*/ 9271 w 1309688"/>
                <a:gd name="connsiteY5" fmla="*/ 1125874 h 1830388"/>
                <a:gd name="connsiteX6" fmla="*/ 10585 w 1309688"/>
                <a:gd name="connsiteY6" fmla="*/ 1121926 h 1830388"/>
                <a:gd name="connsiteX7" fmla="*/ 13175 w 1309688"/>
                <a:gd name="connsiteY7" fmla="*/ 1120110 h 1830388"/>
                <a:gd name="connsiteX8" fmla="*/ 16920 w 1309688"/>
                <a:gd name="connsiteY8" fmla="*/ 1114581 h 1830388"/>
                <a:gd name="connsiteX9" fmla="*/ 25066 w 1309688"/>
                <a:gd name="connsiteY9" fmla="*/ 1111251 h 1830388"/>
                <a:gd name="connsiteX10" fmla="*/ 44179 w 1309688"/>
                <a:gd name="connsiteY10" fmla="*/ 1120026 h 1830388"/>
                <a:gd name="connsiteX11" fmla="*/ 50916 w 1309688"/>
                <a:gd name="connsiteY11" fmla="*/ 1124333 h 1830388"/>
                <a:gd name="connsiteX12" fmla="*/ 73584 w 1309688"/>
                <a:gd name="connsiteY12" fmla="*/ 1137576 h 1830388"/>
                <a:gd name="connsiteX13" fmla="*/ 260934 w 1309688"/>
                <a:gd name="connsiteY13" fmla="*/ 916446 h 1830388"/>
                <a:gd name="connsiteX14" fmla="*/ 241534 w 1309688"/>
                <a:gd name="connsiteY14" fmla="*/ 748491 h 1830388"/>
                <a:gd name="connsiteX15" fmla="*/ 228058 w 1309688"/>
                <a:gd name="connsiteY15" fmla="*/ 715692 h 1830388"/>
                <a:gd name="connsiteX16" fmla="*/ 227090 w 1309688"/>
                <a:gd name="connsiteY16" fmla="*/ 714479 h 1830388"/>
                <a:gd name="connsiteX17" fmla="*/ 196806 w 1309688"/>
                <a:gd name="connsiteY17" fmla="*/ 680327 h 1830388"/>
                <a:gd name="connsiteX18" fmla="*/ 170475 w 1309688"/>
                <a:gd name="connsiteY18" fmla="*/ 670760 h 1830388"/>
                <a:gd name="connsiteX19" fmla="*/ 164179 w 1309688"/>
                <a:gd name="connsiteY19" fmla="*/ 669143 h 1830388"/>
                <a:gd name="connsiteX20" fmla="*/ 122563 w 1309688"/>
                <a:gd name="connsiteY20" fmla="*/ 672716 h 1830388"/>
                <a:gd name="connsiteX21" fmla="*/ 118170 w 1309688"/>
                <a:gd name="connsiteY21" fmla="*/ 673622 h 1830388"/>
                <a:gd name="connsiteX22" fmla="*/ 78129 w 1309688"/>
                <a:gd name="connsiteY22" fmla="*/ 691229 h 1830388"/>
                <a:gd name="connsiteX23" fmla="*/ 44595 w 1309688"/>
                <a:gd name="connsiteY23" fmla="*/ 710901 h 1830388"/>
                <a:gd name="connsiteX24" fmla="*/ 31716 w 1309688"/>
                <a:gd name="connsiteY24" fmla="*/ 715686 h 1830388"/>
                <a:gd name="connsiteX25" fmla="*/ 25090 w 1309688"/>
                <a:gd name="connsiteY25" fmla="*/ 718634 h 1830388"/>
                <a:gd name="connsiteX26" fmla="*/ 24636 w 1309688"/>
                <a:gd name="connsiteY26" fmla="*/ 718316 h 1830388"/>
                <a:gd name="connsiteX27" fmla="*/ 22592 w 1309688"/>
                <a:gd name="connsiteY27" fmla="*/ 719075 h 1830388"/>
                <a:gd name="connsiteX28" fmla="*/ 17377 w 1309688"/>
                <a:gd name="connsiteY28" fmla="*/ 713226 h 1830388"/>
                <a:gd name="connsiteX29" fmla="*/ 10585 w 1309688"/>
                <a:gd name="connsiteY29" fmla="*/ 708462 h 1830388"/>
                <a:gd name="connsiteX30" fmla="*/ 9068 w 1309688"/>
                <a:gd name="connsiteY30" fmla="*/ 703904 h 1830388"/>
                <a:gd name="connsiteX31" fmla="*/ 7531 w 1309688"/>
                <a:gd name="connsiteY31" fmla="*/ 702180 h 1830388"/>
                <a:gd name="connsiteX32" fmla="*/ 5284 w 1309688"/>
                <a:gd name="connsiteY32" fmla="*/ 692536 h 1830388"/>
                <a:gd name="connsiteX33" fmla="*/ 3136 w 1309688"/>
                <a:gd name="connsiteY33" fmla="*/ 686083 h 1830388"/>
                <a:gd name="connsiteX34" fmla="*/ 2420 w 1309688"/>
                <a:gd name="connsiteY34" fmla="*/ 680245 h 1830388"/>
                <a:gd name="connsiteX35" fmla="*/ 2118 w 1309688"/>
                <a:gd name="connsiteY35" fmla="*/ 678949 h 1830388"/>
                <a:gd name="connsiteX36" fmla="*/ 1979 w 1309688"/>
                <a:gd name="connsiteY36" fmla="*/ 676644 h 1830388"/>
                <a:gd name="connsiteX37" fmla="*/ 392 w 1309688"/>
                <a:gd name="connsiteY37" fmla="*/ 663703 h 1830388"/>
                <a:gd name="connsiteX38" fmla="*/ 0 w 1309688"/>
                <a:gd name="connsiteY38" fmla="*/ 653531 h 1830388"/>
                <a:gd name="connsiteX39" fmla="*/ 0 w 1309688"/>
                <a:gd name="connsiteY39" fmla="*/ 262915 h 1830388"/>
                <a:gd name="connsiteX40" fmla="*/ 393910 w 1309688"/>
                <a:gd name="connsiteY40" fmla="*/ 262915 h 1830388"/>
                <a:gd name="connsiteX41" fmla="*/ 456634 w 1309688"/>
                <a:gd name="connsiteY41" fmla="*/ 262915 h 1830388"/>
                <a:gd name="connsiteX42" fmla="*/ 654844 w 1309688"/>
                <a:gd name="connsiteY42" fmla="*/ 0 h 1830388"/>
                <a:gd name="connsiteX43" fmla="*/ 875634 w 1309688"/>
                <a:gd name="connsiteY43" fmla="*/ 255403 h 1830388"/>
                <a:gd name="connsiteX44" fmla="*/ 915778 w 1309688"/>
                <a:gd name="connsiteY44" fmla="*/ 262915 h 1830388"/>
                <a:gd name="connsiteX45" fmla="*/ 1309688 w 1309688"/>
                <a:gd name="connsiteY45" fmla="*/ 262915 h 1830388"/>
                <a:gd name="connsiteX46" fmla="*/ 1309688 w 1309688"/>
                <a:gd name="connsiteY46" fmla="*/ 653531 h 1830388"/>
                <a:gd name="connsiteX47" fmla="*/ 1282089 w 1309688"/>
                <a:gd name="connsiteY47" fmla="*/ 718634 h 1830388"/>
                <a:gd name="connsiteX48" fmla="*/ 1048754 w 1309688"/>
                <a:gd name="connsiteY48" fmla="*/ 916446 h 1830388"/>
                <a:gd name="connsiteX49" fmla="*/ 1282089 w 1309688"/>
                <a:gd name="connsiteY49" fmla="*/ 1111754 h 1830388"/>
                <a:gd name="connsiteX50" fmla="*/ 1309688 w 1309688"/>
                <a:gd name="connsiteY50" fmla="*/ 1176857 h 1830388"/>
                <a:gd name="connsiteX51" fmla="*/ 1309688 w 1309688"/>
                <a:gd name="connsiteY51" fmla="*/ 1567473 h 1830388"/>
                <a:gd name="connsiteX52" fmla="*/ 915778 w 1309688"/>
                <a:gd name="connsiteY52" fmla="*/ 1567473 h 1830388"/>
                <a:gd name="connsiteX53" fmla="*/ 850545 w 1309688"/>
                <a:gd name="connsiteY53" fmla="*/ 1595017 h 1830388"/>
                <a:gd name="connsiteX54" fmla="*/ 654844 w 1309688"/>
                <a:gd name="connsiteY54" fmla="*/ 1830388 h 1830388"/>
                <a:gd name="connsiteX55" fmla="*/ 415878 w 1309688"/>
                <a:gd name="connsiteY55" fmla="*/ 1680493 h 1830388"/>
                <a:gd name="connsiteX56" fmla="*/ 432972 w 1309688"/>
                <a:gd name="connsiteY56" fmla="*/ 1643755 h 1830388"/>
                <a:gd name="connsiteX57" fmla="*/ 428625 w 1309688"/>
                <a:gd name="connsiteY57" fmla="*/ 1647826 h 1830388"/>
                <a:gd name="connsiteX58" fmla="*/ 458704 w 1309688"/>
                <a:gd name="connsiteY58" fmla="*/ 1595171 h 1830388"/>
                <a:gd name="connsiteX59" fmla="*/ 455192 w 1309688"/>
                <a:gd name="connsiteY59" fmla="*/ 1589467 h 1830388"/>
                <a:gd name="connsiteX60" fmla="*/ 450927 w 1309688"/>
                <a:gd name="connsiteY60" fmla="*/ 1583475 h 1830388"/>
                <a:gd name="connsiteX61" fmla="*/ 434892 w 1309688"/>
                <a:gd name="connsiteY61" fmla="*/ 1576052 h 1830388"/>
                <a:gd name="connsiteX62" fmla="*/ 396040 w 1309688"/>
                <a:gd name="connsiteY62" fmla="*/ 1570097 h 1830388"/>
                <a:gd name="connsiteX63" fmla="*/ 0 w 1309688"/>
                <a:gd name="connsiteY63" fmla="*/ 1570097 h 1830388"/>
                <a:gd name="connsiteX64" fmla="*/ 0 w 1309688"/>
                <a:gd name="connsiteY64" fmla="*/ 1567473 h 183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309688" h="1830388">
                  <a:moveTo>
                    <a:pt x="0" y="1567473"/>
                  </a:moveTo>
                  <a:cubicBezTo>
                    <a:pt x="0" y="1567473"/>
                    <a:pt x="0" y="1567473"/>
                    <a:pt x="0" y="1176857"/>
                  </a:cubicBezTo>
                  <a:cubicBezTo>
                    <a:pt x="0" y="1176857"/>
                    <a:pt x="0" y="1160581"/>
                    <a:pt x="3136" y="1144306"/>
                  </a:cubicBezTo>
                  <a:lnTo>
                    <a:pt x="7812" y="1130257"/>
                  </a:lnTo>
                  <a:lnTo>
                    <a:pt x="8773" y="1126608"/>
                  </a:lnTo>
                  <a:lnTo>
                    <a:pt x="9271" y="1125874"/>
                  </a:lnTo>
                  <a:lnTo>
                    <a:pt x="10585" y="1121926"/>
                  </a:lnTo>
                  <a:lnTo>
                    <a:pt x="13175" y="1120110"/>
                  </a:lnTo>
                  <a:lnTo>
                    <a:pt x="16920" y="1114581"/>
                  </a:lnTo>
                  <a:cubicBezTo>
                    <a:pt x="19740" y="1112191"/>
                    <a:pt x="22560" y="1111251"/>
                    <a:pt x="25066" y="1111251"/>
                  </a:cubicBezTo>
                  <a:cubicBezTo>
                    <a:pt x="28826" y="1111251"/>
                    <a:pt x="36972" y="1115638"/>
                    <a:pt x="44179" y="1120026"/>
                  </a:cubicBezTo>
                  <a:lnTo>
                    <a:pt x="50916" y="1124333"/>
                  </a:lnTo>
                  <a:lnTo>
                    <a:pt x="73584" y="1137576"/>
                  </a:lnTo>
                  <a:cubicBezTo>
                    <a:pt x="143796" y="1176544"/>
                    <a:pt x="260934" y="1216920"/>
                    <a:pt x="260934" y="916446"/>
                  </a:cubicBezTo>
                  <a:cubicBezTo>
                    <a:pt x="260934" y="840858"/>
                    <a:pt x="253613" y="786661"/>
                    <a:pt x="241534" y="748491"/>
                  </a:cubicBezTo>
                  <a:lnTo>
                    <a:pt x="228058" y="715692"/>
                  </a:lnTo>
                  <a:lnTo>
                    <a:pt x="227090" y="714479"/>
                  </a:lnTo>
                  <a:lnTo>
                    <a:pt x="196806" y="680327"/>
                  </a:lnTo>
                  <a:lnTo>
                    <a:pt x="170475" y="670760"/>
                  </a:lnTo>
                  <a:lnTo>
                    <a:pt x="164179" y="669143"/>
                  </a:lnTo>
                  <a:lnTo>
                    <a:pt x="122563" y="672716"/>
                  </a:lnTo>
                  <a:lnTo>
                    <a:pt x="118170" y="673622"/>
                  </a:lnTo>
                  <a:lnTo>
                    <a:pt x="78129" y="691229"/>
                  </a:lnTo>
                  <a:cubicBezTo>
                    <a:pt x="65421" y="698269"/>
                    <a:pt x="54047" y="705543"/>
                    <a:pt x="44595" y="710901"/>
                  </a:cubicBezTo>
                  <a:lnTo>
                    <a:pt x="31716" y="715686"/>
                  </a:lnTo>
                  <a:lnTo>
                    <a:pt x="25090" y="718634"/>
                  </a:lnTo>
                  <a:lnTo>
                    <a:pt x="24636" y="718316"/>
                  </a:lnTo>
                  <a:lnTo>
                    <a:pt x="22592" y="719075"/>
                  </a:lnTo>
                  <a:lnTo>
                    <a:pt x="17377" y="713226"/>
                  </a:lnTo>
                  <a:lnTo>
                    <a:pt x="10585" y="708462"/>
                  </a:lnTo>
                  <a:lnTo>
                    <a:pt x="9068" y="703904"/>
                  </a:lnTo>
                  <a:lnTo>
                    <a:pt x="7531" y="702180"/>
                  </a:lnTo>
                  <a:lnTo>
                    <a:pt x="5284" y="692536"/>
                  </a:lnTo>
                  <a:lnTo>
                    <a:pt x="3136" y="686083"/>
                  </a:lnTo>
                  <a:lnTo>
                    <a:pt x="2420" y="680245"/>
                  </a:lnTo>
                  <a:lnTo>
                    <a:pt x="2118" y="678949"/>
                  </a:lnTo>
                  <a:lnTo>
                    <a:pt x="1979" y="676644"/>
                  </a:lnTo>
                  <a:lnTo>
                    <a:pt x="392" y="663703"/>
                  </a:lnTo>
                  <a:cubicBezTo>
                    <a:pt x="0" y="657600"/>
                    <a:pt x="0" y="653531"/>
                    <a:pt x="0" y="653531"/>
                  </a:cubicBezTo>
                  <a:cubicBezTo>
                    <a:pt x="0" y="653531"/>
                    <a:pt x="0" y="653531"/>
                    <a:pt x="0" y="262915"/>
                  </a:cubicBezTo>
                  <a:cubicBezTo>
                    <a:pt x="0" y="262915"/>
                    <a:pt x="0" y="262915"/>
                    <a:pt x="393910" y="262915"/>
                  </a:cubicBezTo>
                  <a:cubicBezTo>
                    <a:pt x="396419" y="262915"/>
                    <a:pt x="456634" y="287954"/>
                    <a:pt x="456634" y="262915"/>
                  </a:cubicBezTo>
                  <a:cubicBezTo>
                    <a:pt x="456634" y="237875"/>
                    <a:pt x="255916" y="0"/>
                    <a:pt x="654844" y="0"/>
                  </a:cubicBezTo>
                  <a:cubicBezTo>
                    <a:pt x="1053772" y="0"/>
                    <a:pt x="875634" y="230363"/>
                    <a:pt x="875634" y="255403"/>
                  </a:cubicBezTo>
                  <a:cubicBezTo>
                    <a:pt x="875634" y="280442"/>
                    <a:pt x="913269" y="262915"/>
                    <a:pt x="915778" y="262915"/>
                  </a:cubicBezTo>
                  <a:cubicBezTo>
                    <a:pt x="915778" y="262915"/>
                    <a:pt x="915778" y="262915"/>
                    <a:pt x="1309688" y="262915"/>
                  </a:cubicBezTo>
                  <a:cubicBezTo>
                    <a:pt x="1309688" y="262915"/>
                    <a:pt x="1309688" y="262915"/>
                    <a:pt x="1309688" y="653531"/>
                  </a:cubicBezTo>
                  <a:cubicBezTo>
                    <a:pt x="1309688" y="653531"/>
                    <a:pt x="1307179" y="718634"/>
                    <a:pt x="1282089" y="718634"/>
                  </a:cubicBezTo>
                  <a:cubicBezTo>
                    <a:pt x="1257000" y="718634"/>
                    <a:pt x="1048754" y="518318"/>
                    <a:pt x="1048754" y="916446"/>
                  </a:cubicBezTo>
                  <a:cubicBezTo>
                    <a:pt x="1048754" y="1312070"/>
                    <a:pt x="1257000" y="1111754"/>
                    <a:pt x="1282089" y="1111754"/>
                  </a:cubicBezTo>
                  <a:cubicBezTo>
                    <a:pt x="1309688" y="1111754"/>
                    <a:pt x="1309688" y="1176857"/>
                    <a:pt x="1309688" y="1176857"/>
                  </a:cubicBezTo>
                  <a:cubicBezTo>
                    <a:pt x="1309688" y="1176857"/>
                    <a:pt x="1309688" y="1176857"/>
                    <a:pt x="1309688" y="1567473"/>
                  </a:cubicBezTo>
                  <a:cubicBezTo>
                    <a:pt x="1309688" y="1567473"/>
                    <a:pt x="1309688" y="1567473"/>
                    <a:pt x="915778" y="1567473"/>
                  </a:cubicBezTo>
                  <a:cubicBezTo>
                    <a:pt x="915778" y="1567473"/>
                    <a:pt x="850545" y="1567473"/>
                    <a:pt x="850545" y="1595017"/>
                  </a:cubicBezTo>
                  <a:cubicBezTo>
                    <a:pt x="850545" y="1620056"/>
                    <a:pt x="1053772" y="1830388"/>
                    <a:pt x="654844" y="1830388"/>
                  </a:cubicBezTo>
                  <a:cubicBezTo>
                    <a:pt x="405514" y="1830388"/>
                    <a:pt x="391401" y="1748227"/>
                    <a:pt x="415878" y="1680493"/>
                  </a:cubicBezTo>
                  <a:lnTo>
                    <a:pt x="432972" y="1643755"/>
                  </a:lnTo>
                  <a:lnTo>
                    <a:pt x="428625" y="1647826"/>
                  </a:lnTo>
                  <a:cubicBezTo>
                    <a:pt x="443665" y="1620245"/>
                    <a:pt x="456198" y="1602693"/>
                    <a:pt x="458704" y="1595171"/>
                  </a:cubicBezTo>
                  <a:lnTo>
                    <a:pt x="455192" y="1589467"/>
                  </a:lnTo>
                  <a:lnTo>
                    <a:pt x="450927" y="1583475"/>
                  </a:lnTo>
                  <a:lnTo>
                    <a:pt x="434892" y="1576052"/>
                  </a:lnTo>
                  <a:cubicBezTo>
                    <a:pt x="421732" y="1571978"/>
                    <a:pt x="406066" y="1570097"/>
                    <a:pt x="396040" y="1570097"/>
                  </a:cubicBezTo>
                  <a:cubicBezTo>
                    <a:pt x="381000" y="1570097"/>
                    <a:pt x="0" y="1570097"/>
                    <a:pt x="0" y="1570097"/>
                  </a:cubicBezTo>
                  <a:lnTo>
                    <a:pt x="0" y="15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7" name="Freeform: Shape 22"/>
            <p:cNvSpPr>
              <a:spLocks noChangeAspect="1"/>
            </p:cNvSpPr>
            <p:nvPr/>
          </p:nvSpPr>
          <p:spPr bwMode="auto">
            <a:xfrm>
              <a:off x="2685791" y="2494432"/>
              <a:ext cx="554901" cy="309573"/>
            </a:xfrm>
            <a:custGeom>
              <a:avLst/>
              <a:gdLst>
                <a:gd name="T0" fmla="*/ 585 w 1564"/>
                <a:gd name="T1" fmla="*/ 610 h 871"/>
                <a:gd name="T2" fmla="*/ 451 w 1564"/>
                <a:gd name="T3" fmla="*/ 744 h 871"/>
                <a:gd name="T4" fmla="*/ 585 w 1564"/>
                <a:gd name="T5" fmla="*/ 870 h 871"/>
                <a:gd name="T6" fmla="*/ 710 w 1564"/>
                <a:gd name="T7" fmla="*/ 744 h 871"/>
                <a:gd name="T8" fmla="*/ 585 w 1564"/>
                <a:gd name="T9" fmla="*/ 610 h 871"/>
                <a:gd name="T10" fmla="*/ 585 w 1564"/>
                <a:gd name="T11" fmla="*/ 811 h 871"/>
                <a:gd name="T12" fmla="*/ 518 w 1564"/>
                <a:gd name="T13" fmla="*/ 744 h 871"/>
                <a:gd name="T14" fmla="*/ 585 w 1564"/>
                <a:gd name="T15" fmla="*/ 677 h 871"/>
                <a:gd name="T16" fmla="*/ 643 w 1564"/>
                <a:gd name="T17" fmla="*/ 744 h 871"/>
                <a:gd name="T18" fmla="*/ 585 w 1564"/>
                <a:gd name="T19" fmla="*/ 811 h 871"/>
                <a:gd name="T20" fmla="*/ 1563 w 1564"/>
                <a:gd name="T21" fmla="*/ 519 h 871"/>
                <a:gd name="T22" fmla="*/ 1563 w 1564"/>
                <a:gd name="T23" fmla="*/ 652 h 871"/>
                <a:gd name="T24" fmla="*/ 1505 w 1564"/>
                <a:gd name="T25" fmla="*/ 719 h 871"/>
                <a:gd name="T26" fmla="*/ 1429 w 1564"/>
                <a:gd name="T27" fmla="*/ 719 h 871"/>
                <a:gd name="T28" fmla="*/ 1262 w 1564"/>
                <a:gd name="T29" fmla="*/ 569 h 871"/>
                <a:gd name="T30" fmla="*/ 1095 w 1564"/>
                <a:gd name="T31" fmla="*/ 719 h 871"/>
                <a:gd name="T32" fmla="*/ 752 w 1564"/>
                <a:gd name="T33" fmla="*/ 719 h 871"/>
                <a:gd name="T34" fmla="*/ 585 w 1564"/>
                <a:gd name="T35" fmla="*/ 569 h 871"/>
                <a:gd name="T36" fmla="*/ 409 w 1564"/>
                <a:gd name="T37" fmla="*/ 719 h 871"/>
                <a:gd name="T38" fmla="*/ 326 w 1564"/>
                <a:gd name="T39" fmla="*/ 719 h 871"/>
                <a:gd name="T40" fmla="*/ 267 w 1564"/>
                <a:gd name="T41" fmla="*/ 652 h 871"/>
                <a:gd name="T42" fmla="*/ 267 w 1564"/>
                <a:gd name="T43" fmla="*/ 519 h 871"/>
                <a:gd name="T44" fmla="*/ 1563 w 1564"/>
                <a:gd name="T45" fmla="*/ 519 h 871"/>
                <a:gd name="T46" fmla="*/ 1262 w 1564"/>
                <a:gd name="T47" fmla="*/ 610 h 871"/>
                <a:gd name="T48" fmla="*/ 1128 w 1564"/>
                <a:gd name="T49" fmla="*/ 744 h 871"/>
                <a:gd name="T50" fmla="*/ 1262 w 1564"/>
                <a:gd name="T51" fmla="*/ 870 h 871"/>
                <a:gd name="T52" fmla="*/ 1396 w 1564"/>
                <a:gd name="T53" fmla="*/ 744 h 871"/>
                <a:gd name="T54" fmla="*/ 1262 w 1564"/>
                <a:gd name="T55" fmla="*/ 610 h 871"/>
                <a:gd name="T56" fmla="*/ 1262 w 1564"/>
                <a:gd name="T57" fmla="*/ 811 h 871"/>
                <a:gd name="T58" fmla="*/ 1195 w 1564"/>
                <a:gd name="T59" fmla="*/ 744 h 871"/>
                <a:gd name="T60" fmla="*/ 1262 w 1564"/>
                <a:gd name="T61" fmla="*/ 677 h 871"/>
                <a:gd name="T62" fmla="*/ 1329 w 1564"/>
                <a:gd name="T63" fmla="*/ 744 h 871"/>
                <a:gd name="T64" fmla="*/ 1262 w 1564"/>
                <a:gd name="T65" fmla="*/ 811 h 871"/>
                <a:gd name="T66" fmla="*/ 1538 w 1564"/>
                <a:gd name="T67" fmla="*/ 376 h 871"/>
                <a:gd name="T68" fmla="*/ 1295 w 1564"/>
                <a:gd name="T69" fmla="*/ 134 h 871"/>
                <a:gd name="T70" fmla="*/ 1229 w 1564"/>
                <a:gd name="T71" fmla="*/ 109 h 871"/>
                <a:gd name="T72" fmla="*/ 1112 w 1564"/>
                <a:gd name="T73" fmla="*/ 109 h 871"/>
                <a:gd name="T74" fmla="*/ 1112 w 1564"/>
                <a:gd name="T75" fmla="*/ 59 h 871"/>
                <a:gd name="T76" fmla="*/ 1045 w 1564"/>
                <a:gd name="T77" fmla="*/ 0 h 871"/>
                <a:gd name="T78" fmla="*/ 326 w 1564"/>
                <a:gd name="T79" fmla="*/ 0 h 871"/>
                <a:gd name="T80" fmla="*/ 267 w 1564"/>
                <a:gd name="T81" fmla="*/ 59 h 871"/>
                <a:gd name="T82" fmla="*/ 267 w 1564"/>
                <a:gd name="T83" fmla="*/ 75 h 871"/>
                <a:gd name="T84" fmla="*/ 8 w 1564"/>
                <a:gd name="T85" fmla="*/ 101 h 871"/>
                <a:gd name="T86" fmla="*/ 459 w 1564"/>
                <a:gd name="T87" fmla="*/ 159 h 871"/>
                <a:gd name="T88" fmla="*/ 0 w 1564"/>
                <a:gd name="T89" fmla="*/ 209 h 871"/>
                <a:gd name="T90" fmla="*/ 459 w 1564"/>
                <a:gd name="T91" fmla="*/ 268 h 871"/>
                <a:gd name="T92" fmla="*/ 0 w 1564"/>
                <a:gd name="T93" fmla="*/ 309 h 871"/>
                <a:gd name="T94" fmla="*/ 267 w 1564"/>
                <a:gd name="T95" fmla="*/ 360 h 871"/>
                <a:gd name="T96" fmla="*/ 267 w 1564"/>
                <a:gd name="T97" fmla="*/ 485 h 871"/>
                <a:gd name="T98" fmla="*/ 1563 w 1564"/>
                <a:gd name="T99" fmla="*/ 485 h 871"/>
                <a:gd name="T100" fmla="*/ 1563 w 1564"/>
                <a:gd name="T101" fmla="*/ 435 h 871"/>
                <a:gd name="T102" fmla="*/ 1538 w 1564"/>
                <a:gd name="T103" fmla="*/ 376 h 871"/>
                <a:gd name="T104" fmla="*/ 1429 w 1564"/>
                <a:gd name="T105" fmla="*/ 385 h 871"/>
                <a:gd name="T106" fmla="*/ 1195 w 1564"/>
                <a:gd name="T107" fmla="*/ 385 h 871"/>
                <a:gd name="T108" fmla="*/ 1178 w 1564"/>
                <a:gd name="T109" fmla="*/ 376 h 871"/>
                <a:gd name="T110" fmla="*/ 1178 w 1564"/>
                <a:gd name="T111" fmla="*/ 193 h 871"/>
                <a:gd name="T112" fmla="*/ 1195 w 1564"/>
                <a:gd name="T113" fmla="*/ 184 h 871"/>
                <a:gd name="T114" fmla="*/ 1237 w 1564"/>
                <a:gd name="T115" fmla="*/ 184 h 871"/>
                <a:gd name="T116" fmla="*/ 1245 w 1564"/>
                <a:gd name="T117" fmla="*/ 184 h 871"/>
                <a:gd name="T118" fmla="*/ 1438 w 1564"/>
                <a:gd name="T119" fmla="*/ 368 h 871"/>
                <a:gd name="T120" fmla="*/ 1429 w 1564"/>
                <a:gd name="T121" fmla="*/ 385 h 871"/>
                <a:gd name="T122" fmla="*/ 1429 w 1564"/>
                <a:gd name="T123" fmla="*/ 385 h 871"/>
                <a:gd name="T124" fmla="*/ 1429 w 1564"/>
                <a:gd name="T125" fmla="*/ 385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4" h="871">
                  <a:moveTo>
                    <a:pt x="585" y="610"/>
                  </a:moveTo>
                  <a:cubicBezTo>
                    <a:pt x="510" y="610"/>
                    <a:pt x="451" y="669"/>
                    <a:pt x="451" y="744"/>
                  </a:cubicBezTo>
                  <a:cubicBezTo>
                    <a:pt x="451" y="820"/>
                    <a:pt x="510" y="870"/>
                    <a:pt x="585" y="870"/>
                  </a:cubicBezTo>
                  <a:cubicBezTo>
                    <a:pt x="652" y="870"/>
                    <a:pt x="710" y="820"/>
                    <a:pt x="710" y="744"/>
                  </a:cubicBezTo>
                  <a:cubicBezTo>
                    <a:pt x="710" y="669"/>
                    <a:pt x="652" y="610"/>
                    <a:pt x="585" y="610"/>
                  </a:cubicBezTo>
                  <a:close/>
                  <a:moveTo>
                    <a:pt x="585" y="811"/>
                  </a:moveTo>
                  <a:cubicBezTo>
                    <a:pt x="543" y="811"/>
                    <a:pt x="518" y="778"/>
                    <a:pt x="518" y="744"/>
                  </a:cubicBezTo>
                  <a:cubicBezTo>
                    <a:pt x="518" y="711"/>
                    <a:pt x="543" y="677"/>
                    <a:pt x="585" y="677"/>
                  </a:cubicBezTo>
                  <a:cubicBezTo>
                    <a:pt x="618" y="677"/>
                    <a:pt x="643" y="711"/>
                    <a:pt x="643" y="744"/>
                  </a:cubicBezTo>
                  <a:cubicBezTo>
                    <a:pt x="643" y="778"/>
                    <a:pt x="618" y="811"/>
                    <a:pt x="585" y="811"/>
                  </a:cubicBezTo>
                  <a:close/>
                  <a:moveTo>
                    <a:pt x="1563" y="519"/>
                  </a:moveTo>
                  <a:cubicBezTo>
                    <a:pt x="1563" y="652"/>
                    <a:pt x="1563" y="652"/>
                    <a:pt x="1563" y="652"/>
                  </a:cubicBezTo>
                  <a:cubicBezTo>
                    <a:pt x="1563" y="694"/>
                    <a:pt x="1538" y="719"/>
                    <a:pt x="1505" y="719"/>
                  </a:cubicBezTo>
                  <a:cubicBezTo>
                    <a:pt x="1429" y="719"/>
                    <a:pt x="1429" y="719"/>
                    <a:pt x="1429" y="719"/>
                  </a:cubicBezTo>
                  <a:cubicBezTo>
                    <a:pt x="1421" y="636"/>
                    <a:pt x="1346" y="569"/>
                    <a:pt x="1262" y="569"/>
                  </a:cubicBezTo>
                  <a:cubicBezTo>
                    <a:pt x="1178" y="569"/>
                    <a:pt x="1103" y="636"/>
                    <a:pt x="1095" y="719"/>
                  </a:cubicBezTo>
                  <a:cubicBezTo>
                    <a:pt x="752" y="719"/>
                    <a:pt x="752" y="719"/>
                    <a:pt x="752" y="719"/>
                  </a:cubicBezTo>
                  <a:cubicBezTo>
                    <a:pt x="735" y="636"/>
                    <a:pt x="669" y="569"/>
                    <a:pt x="585" y="569"/>
                  </a:cubicBezTo>
                  <a:cubicBezTo>
                    <a:pt x="493" y="569"/>
                    <a:pt x="426" y="636"/>
                    <a:pt x="409" y="719"/>
                  </a:cubicBezTo>
                  <a:cubicBezTo>
                    <a:pt x="326" y="719"/>
                    <a:pt x="326" y="719"/>
                    <a:pt x="326" y="719"/>
                  </a:cubicBezTo>
                  <a:cubicBezTo>
                    <a:pt x="292" y="719"/>
                    <a:pt x="267" y="694"/>
                    <a:pt x="267" y="652"/>
                  </a:cubicBezTo>
                  <a:cubicBezTo>
                    <a:pt x="267" y="519"/>
                    <a:pt x="267" y="519"/>
                    <a:pt x="267" y="519"/>
                  </a:cubicBezTo>
                  <a:lnTo>
                    <a:pt x="1563" y="519"/>
                  </a:lnTo>
                  <a:close/>
                  <a:moveTo>
                    <a:pt x="1262" y="610"/>
                  </a:moveTo>
                  <a:cubicBezTo>
                    <a:pt x="1187" y="610"/>
                    <a:pt x="1128" y="669"/>
                    <a:pt x="1128" y="744"/>
                  </a:cubicBezTo>
                  <a:cubicBezTo>
                    <a:pt x="1128" y="820"/>
                    <a:pt x="1187" y="870"/>
                    <a:pt x="1262" y="870"/>
                  </a:cubicBezTo>
                  <a:cubicBezTo>
                    <a:pt x="1337" y="870"/>
                    <a:pt x="1396" y="820"/>
                    <a:pt x="1396" y="744"/>
                  </a:cubicBezTo>
                  <a:cubicBezTo>
                    <a:pt x="1396" y="669"/>
                    <a:pt x="1337" y="610"/>
                    <a:pt x="1262" y="610"/>
                  </a:cubicBezTo>
                  <a:close/>
                  <a:moveTo>
                    <a:pt x="1262" y="811"/>
                  </a:moveTo>
                  <a:cubicBezTo>
                    <a:pt x="1229" y="811"/>
                    <a:pt x="1195" y="778"/>
                    <a:pt x="1195" y="744"/>
                  </a:cubicBezTo>
                  <a:cubicBezTo>
                    <a:pt x="1195" y="711"/>
                    <a:pt x="1229" y="677"/>
                    <a:pt x="1262" y="677"/>
                  </a:cubicBezTo>
                  <a:cubicBezTo>
                    <a:pt x="1295" y="677"/>
                    <a:pt x="1329" y="711"/>
                    <a:pt x="1329" y="744"/>
                  </a:cubicBezTo>
                  <a:cubicBezTo>
                    <a:pt x="1329" y="778"/>
                    <a:pt x="1295" y="811"/>
                    <a:pt x="1262" y="811"/>
                  </a:cubicBezTo>
                  <a:close/>
                  <a:moveTo>
                    <a:pt x="1538" y="376"/>
                  </a:moveTo>
                  <a:cubicBezTo>
                    <a:pt x="1295" y="134"/>
                    <a:pt x="1295" y="134"/>
                    <a:pt x="1295" y="134"/>
                  </a:cubicBezTo>
                  <a:cubicBezTo>
                    <a:pt x="1279" y="117"/>
                    <a:pt x="1254" y="109"/>
                    <a:pt x="1229" y="109"/>
                  </a:cubicBezTo>
                  <a:cubicBezTo>
                    <a:pt x="1112" y="109"/>
                    <a:pt x="1112" y="109"/>
                    <a:pt x="1112" y="109"/>
                  </a:cubicBezTo>
                  <a:cubicBezTo>
                    <a:pt x="1112" y="59"/>
                    <a:pt x="1112" y="59"/>
                    <a:pt x="1112" y="59"/>
                  </a:cubicBezTo>
                  <a:cubicBezTo>
                    <a:pt x="1112" y="25"/>
                    <a:pt x="1078" y="0"/>
                    <a:pt x="1045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292" y="0"/>
                    <a:pt x="267" y="25"/>
                    <a:pt x="267" y="59"/>
                  </a:cubicBezTo>
                  <a:cubicBezTo>
                    <a:pt x="267" y="75"/>
                    <a:pt x="267" y="75"/>
                    <a:pt x="267" y="75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459" y="159"/>
                    <a:pt x="459" y="159"/>
                    <a:pt x="459" y="15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7" y="485"/>
                    <a:pt x="267" y="485"/>
                    <a:pt x="267" y="485"/>
                  </a:cubicBezTo>
                  <a:cubicBezTo>
                    <a:pt x="1563" y="485"/>
                    <a:pt x="1563" y="485"/>
                    <a:pt x="1563" y="485"/>
                  </a:cubicBezTo>
                  <a:cubicBezTo>
                    <a:pt x="1563" y="435"/>
                    <a:pt x="1563" y="435"/>
                    <a:pt x="1563" y="435"/>
                  </a:cubicBezTo>
                  <a:cubicBezTo>
                    <a:pt x="1563" y="410"/>
                    <a:pt x="1555" y="393"/>
                    <a:pt x="1538" y="376"/>
                  </a:cubicBezTo>
                  <a:close/>
                  <a:moveTo>
                    <a:pt x="1429" y="385"/>
                  </a:moveTo>
                  <a:cubicBezTo>
                    <a:pt x="1195" y="385"/>
                    <a:pt x="1195" y="385"/>
                    <a:pt x="1195" y="385"/>
                  </a:cubicBezTo>
                  <a:cubicBezTo>
                    <a:pt x="1187" y="385"/>
                    <a:pt x="1178" y="376"/>
                    <a:pt x="1178" y="376"/>
                  </a:cubicBezTo>
                  <a:cubicBezTo>
                    <a:pt x="1178" y="193"/>
                    <a:pt x="1178" y="193"/>
                    <a:pt x="1178" y="193"/>
                  </a:cubicBezTo>
                  <a:cubicBezTo>
                    <a:pt x="1178" y="184"/>
                    <a:pt x="1187" y="184"/>
                    <a:pt x="1195" y="184"/>
                  </a:cubicBezTo>
                  <a:cubicBezTo>
                    <a:pt x="1237" y="184"/>
                    <a:pt x="1237" y="184"/>
                    <a:pt x="1237" y="184"/>
                  </a:cubicBezTo>
                  <a:lnTo>
                    <a:pt x="1245" y="184"/>
                  </a:lnTo>
                  <a:cubicBezTo>
                    <a:pt x="1438" y="368"/>
                    <a:pt x="1438" y="368"/>
                    <a:pt x="1438" y="368"/>
                  </a:cubicBezTo>
                  <a:cubicBezTo>
                    <a:pt x="1446" y="376"/>
                    <a:pt x="1438" y="385"/>
                    <a:pt x="1429" y="385"/>
                  </a:cubicBezTo>
                  <a:close/>
                  <a:moveTo>
                    <a:pt x="1429" y="385"/>
                  </a:moveTo>
                  <a:lnTo>
                    <a:pt x="1429" y="3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8" name="TextBox 52"/>
            <p:cNvSpPr txBox="1"/>
            <p:nvPr/>
          </p:nvSpPr>
          <p:spPr>
            <a:xfrm>
              <a:off x="2357134" y="2864965"/>
              <a:ext cx="1261848" cy="307758"/>
            </a:xfrm>
            <a:prstGeom prst="rect">
              <a:avLst/>
            </a:prstGeom>
            <a:noFill/>
          </p:spPr>
          <p:txBody>
            <a:bodyPr wrap="none" lIns="68567" tIns="34283" rIns="68567" bIns="34283">
              <a:normAutofit/>
            </a:bodyPr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</a:rPr>
                <a:t>输入标题文本</a:t>
              </a:r>
              <a:endParaRPr lang="zh-CN" altLang="en-US" sz="10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9"/>
          <p:cNvGrpSpPr/>
          <p:nvPr>
            <p:custDataLst>
              <p:tags r:id="rId2"/>
            </p:custDataLst>
          </p:nvPr>
        </p:nvGrpSpPr>
        <p:grpSpPr>
          <a:xfrm>
            <a:off x="2804800" y="1275606"/>
            <a:ext cx="1179935" cy="1656170"/>
            <a:chOff x="3739733" y="1700808"/>
            <a:chExt cx="1573246" cy="220822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" name="Freeform: Shape 8"/>
            <p:cNvSpPr/>
            <p:nvPr/>
          </p:nvSpPr>
          <p:spPr bwMode="auto">
            <a:xfrm rot="5400000">
              <a:off x="3422243" y="2018298"/>
              <a:ext cx="2208226" cy="1573246"/>
            </a:xfrm>
            <a:custGeom>
              <a:avLst/>
              <a:gdLst>
                <a:gd name="connsiteX0" fmla="*/ 1153491 w 1835151"/>
                <a:gd name="connsiteY0" fmla="*/ 156005 h 1307449"/>
                <a:gd name="connsiteX1" fmla="*/ 1159043 w 1835151"/>
                <a:gd name="connsiteY1" fmla="*/ 173164 h 1307449"/>
                <a:gd name="connsiteX2" fmla="*/ 1159030 w 1835151"/>
                <a:gd name="connsiteY2" fmla="*/ 187172 h 1307449"/>
                <a:gd name="connsiteX3" fmla="*/ 1161718 w 1835151"/>
                <a:gd name="connsiteY3" fmla="*/ 176451 h 1307449"/>
                <a:gd name="connsiteX4" fmla="*/ 1157965 w 1835151"/>
                <a:gd name="connsiteY4" fmla="*/ 161977 h 1307449"/>
                <a:gd name="connsiteX5" fmla="*/ 1114434 w 1835151"/>
                <a:gd name="connsiteY5" fmla="*/ 58108 h 1307449"/>
                <a:gd name="connsiteX6" fmla="*/ 1122268 w 1835151"/>
                <a:gd name="connsiteY6" fmla="*/ 74307 h 1307449"/>
                <a:gd name="connsiteX7" fmla="*/ 1127848 w 1835151"/>
                <a:gd name="connsiteY7" fmla="*/ 84264 h 1307449"/>
                <a:gd name="connsiteX8" fmla="*/ 1118383 w 1835151"/>
                <a:gd name="connsiteY8" fmla="*/ 61225 h 1307449"/>
                <a:gd name="connsiteX9" fmla="*/ 1117545 w 1835151"/>
                <a:gd name="connsiteY9" fmla="*/ 53316 h 1307449"/>
                <a:gd name="connsiteX10" fmla="*/ 0 w 1835151"/>
                <a:gd name="connsiteY10" fmla="*/ 654192 h 1307449"/>
                <a:gd name="connsiteX11" fmla="*/ 2375 w 1835151"/>
                <a:gd name="connsiteY11" fmla="*/ 586390 h 1307449"/>
                <a:gd name="connsiteX12" fmla="*/ 6010 w 1835151"/>
                <a:gd name="connsiteY12" fmla="*/ 556729 h 1307449"/>
                <a:gd name="connsiteX13" fmla="*/ 6336 w 1835151"/>
                <a:gd name="connsiteY13" fmla="*/ 552468 h 1307449"/>
                <a:gd name="connsiteX14" fmla="*/ 7408 w 1835151"/>
                <a:gd name="connsiteY14" fmla="*/ 545330 h 1307449"/>
                <a:gd name="connsiteX15" fmla="*/ 9111 w 1835151"/>
                <a:gd name="connsiteY15" fmla="*/ 531438 h 1307449"/>
                <a:gd name="connsiteX16" fmla="*/ 10115 w 1835151"/>
                <a:gd name="connsiteY16" fmla="*/ 527307 h 1307449"/>
                <a:gd name="connsiteX17" fmla="*/ 11203 w 1835151"/>
                <a:gd name="connsiteY17" fmla="*/ 520061 h 1307449"/>
                <a:gd name="connsiteX18" fmla="*/ 16782 w 1835151"/>
                <a:gd name="connsiteY18" fmla="*/ 496353 h 1307449"/>
                <a:gd name="connsiteX19" fmla="*/ 26200 w 1835151"/>
                <a:gd name="connsiteY19" fmla="*/ 469237 h 1307449"/>
                <a:gd name="connsiteX20" fmla="*/ 32732 w 1835151"/>
                <a:gd name="connsiteY20" fmla="*/ 456864 h 1307449"/>
                <a:gd name="connsiteX21" fmla="*/ 33342 w 1835151"/>
                <a:gd name="connsiteY21" fmla="*/ 455407 h 1307449"/>
                <a:gd name="connsiteX22" fmla="*/ 33998 w 1835151"/>
                <a:gd name="connsiteY22" fmla="*/ 454467 h 1307449"/>
                <a:gd name="connsiteX23" fmla="*/ 37042 w 1835151"/>
                <a:gd name="connsiteY23" fmla="*/ 448703 h 1307449"/>
                <a:gd name="connsiteX24" fmla="*/ 49704 w 1835151"/>
                <a:gd name="connsiteY24" fmla="*/ 431148 h 1307449"/>
                <a:gd name="connsiteX25" fmla="*/ 49096 w 1835151"/>
                <a:gd name="connsiteY25" fmla="*/ 432822 h 1307449"/>
                <a:gd name="connsiteX26" fmla="*/ 49676 w 1835151"/>
                <a:gd name="connsiteY26" fmla="*/ 431990 h 1307449"/>
                <a:gd name="connsiteX27" fmla="*/ 160351 w 1835151"/>
                <a:gd name="connsiteY27" fmla="*/ 417914 h 1307449"/>
                <a:gd name="connsiteX28" fmla="*/ 189765 w 1835151"/>
                <a:gd name="connsiteY28" fmla="*/ 433071 h 1307449"/>
                <a:gd name="connsiteX29" fmla="*/ 190209 w 1835151"/>
                <a:gd name="connsiteY29" fmla="*/ 433286 h 1307449"/>
                <a:gd name="connsiteX30" fmla="*/ 190645 w 1835151"/>
                <a:gd name="connsiteY30" fmla="*/ 433525 h 1307449"/>
                <a:gd name="connsiteX31" fmla="*/ 208590 w 1835151"/>
                <a:gd name="connsiteY31" fmla="*/ 442772 h 1307449"/>
                <a:gd name="connsiteX32" fmla="*/ 224320 w 1835151"/>
                <a:gd name="connsiteY32" fmla="*/ 451774 h 1307449"/>
                <a:gd name="connsiteX33" fmla="*/ 227102 w 1835151"/>
                <a:gd name="connsiteY33" fmla="*/ 453086 h 1307449"/>
                <a:gd name="connsiteX34" fmla="*/ 235984 w 1835151"/>
                <a:gd name="connsiteY34" fmla="*/ 456463 h 1307449"/>
                <a:gd name="connsiteX35" fmla="*/ 262815 w 1835151"/>
                <a:gd name="connsiteY35" fmla="*/ 401556 h 1307449"/>
                <a:gd name="connsiteX36" fmla="*/ 263145 w 1835151"/>
                <a:gd name="connsiteY36" fmla="*/ 397275 h 1307449"/>
                <a:gd name="connsiteX37" fmla="*/ 263145 w 1835151"/>
                <a:gd name="connsiteY37" fmla="*/ 392089 h 1307449"/>
                <a:gd name="connsiteX38" fmla="*/ 263145 w 1835151"/>
                <a:gd name="connsiteY38" fmla="*/ 935 h 1307449"/>
                <a:gd name="connsiteX39" fmla="*/ 263599 w 1835151"/>
                <a:gd name="connsiteY39" fmla="*/ 1389 h 1307449"/>
                <a:gd name="connsiteX40" fmla="*/ 263599 w 1835151"/>
                <a:gd name="connsiteY40" fmla="*/ 935 h 1307449"/>
                <a:gd name="connsiteX41" fmla="*/ 655232 w 1835151"/>
                <a:gd name="connsiteY41" fmla="*/ 935 h 1307449"/>
                <a:gd name="connsiteX42" fmla="*/ 720504 w 1835151"/>
                <a:gd name="connsiteY42" fmla="*/ 25964 h 1307449"/>
                <a:gd name="connsiteX43" fmla="*/ 918831 w 1835151"/>
                <a:gd name="connsiteY43" fmla="*/ 261237 h 1307449"/>
                <a:gd name="connsiteX44" fmla="*/ 987058 w 1835151"/>
                <a:gd name="connsiteY44" fmla="*/ 259557 h 1307449"/>
                <a:gd name="connsiteX45" fmla="*/ 1026449 w 1835151"/>
                <a:gd name="connsiteY45" fmla="*/ 256086 h 1307449"/>
                <a:gd name="connsiteX46" fmla="*/ 1062637 w 1835151"/>
                <a:gd name="connsiteY46" fmla="*/ 246659 h 1307449"/>
                <a:gd name="connsiteX47" fmla="*/ 1131391 w 1835151"/>
                <a:gd name="connsiteY47" fmla="*/ 200551 h 1307449"/>
                <a:gd name="connsiteX48" fmla="*/ 1066090 w 1835151"/>
                <a:gd name="connsiteY48" fmla="*/ 37448 h 1307449"/>
                <a:gd name="connsiteX49" fmla="*/ 1073483 w 1835151"/>
                <a:gd name="connsiteY49" fmla="*/ 54954 h 1307449"/>
                <a:gd name="connsiteX50" fmla="*/ 1074690 w 1835151"/>
                <a:gd name="connsiteY50" fmla="*/ 56531 h 1307449"/>
                <a:gd name="connsiteX51" fmla="*/ 1066801 w 1835151"/>
                <a:gd name="connsiteY51" fmla="*/ 35570 h 1307449"/>
                <a:gd name="connsiteX52" fmla="*/ 1182122 w 1835151"/>
                <a:gd name="connsiteY52" fmla="*/ 511 h 1307449"/>
                <a:gd name="connsiteX53" fmla="*/ 1545637 w 1835151"/>
                <a:gd name="connsiteY53" fmla="*/ 511 h 1307449"/>
                <a:gd name="connsiteX54" fmla="*/ 1545996 w 1835151"/>
                <a:gd name="connsiteY54" fmla="*/ 935 h 1307449"/>
                <a:gd name="connsiteX55" fmla="*/ 1574062 w 1835151"/>
                <a:gd name="connsiteY55" fmla="*/ 935 h 1307449"/>
                <a:gd name="connsiteX56" fmla="*/ 1574062 w 1835151"/>
                <a:gd name="connsiteY56" fmla="*/ 391388 h 1307449"/>
                <a:gd name="connsiteX57" fmla="*/ 1599167 w 1835151"/>
                <a:gd name="connsiteY57" fmla="*/ 458966 h 1307449"/>
                <a:gd name="connsiteX58" fmla="*/ 1835151 w 1835151"/>
                <a:gd name="connsiteY58" fmla="*/ 654192 h 1307449"/>
                <a:gd name="connsiteX59" fmla="*/ 1826040 w 1835151"/>
                <a:gd name="connsiteY59" fmla="*/ 776839 h 1307449"/>
                <a:gd name="connsiteX60" fmla="*/ 1817272 w 1835151"/>
                <a:gd name="connsiteY60" fmla="*/ 812816 h 1307449"/>
                <a:gd name="connsiteX61" fmla="*/ 1817688 w 1835151"/>
                <a:gd name="connsiteY61" fmla="*/ 812382 h 1307449"/>
                <a:gd name="connsiteX62" fmla="*/ 1816697 w 1835151"/>
                <a:gd name="connsiteY62" fmla="*/ 816140 h 1307449"/>
                <a:gd name="connsiteX63" fmla="*/ 1815709 w 1835151"/>
                <a:gd name="connsiteY63" fmla="*/ 819229 h 1307449"/>
                <a:gd name="connsiteX64" fmla="*/ 1815524 w 1835151"/>
                <a:gd name="connsiteY64" fmla="*/ 819987 h 1307449"/>
                <a:gd name="connsiteX65" fmla="*/ 1815284 w 1835151"/>
                <a:gd name="connsiteY65" fmla="*/ 820558 h 1307449"/>
                <a:gd name="connsiteX66" fmla="*/ 1813529 w 1835151"/>
                <a:gd name="connsiteY66" fmla="*/ 826045 h 1307449"/>
                <a:gd name="connsiteX67" fmla="*/ 1807976 w 1835151"/>
                <a:gd name="connsiteY67" fmla="*/ 837928 h 1307449"/>
                <a:gd name="connsiteX68" fmla="*/ 1801809 w 1835151"/>
                <a:gd name="connsiteY68" fmla="*/ 852586 h 1307449"/>
                <a:gd name="connsiteX69" fmla="*/ 1799773 w 1835151"/>
                <a:gd name="connsiteY69" fmla="*/ 855480 h 1307449"/>
                <a:gd name="connsiteX70" fmla="*/ 1799482 w 1835151"/>
                <a:gd name="connsiteY70" fmla="*/ 856104 h 1307449"/>
                <a:gd name="connsiteX71" fmla="*/ 1798732 w 1835151"/>
                <a:gd name="connsiteY71" fmla="*/ 856961 h 1307449"/>
                <a:gd name="connsiteX72" fmla="*/ 1785475 w 1835151"/>
                <a:gd name="connsiteY72" fmla="*/ 875814 h 1307449"/>
                <a:gd name="connsiteX73" fmla="*/ 1774110 w 1835151"/>
                <a:gd name="connsiteY73" fmla="*/ 885115 h 1307449"/>
                <a:gd name="connsiteX74" fmla="*/ 1773194 w 1835151"/>
                <a:gd name="connsiteY74" fmla="*/ 886162 h 1307449"/>
                <a:gd name="connsiteX75" fmla="*/ 1772138 w 1835151"/>
                <a:gd name="connsiteY75" fmla="*/ 886728 h 1307449"/>
                <a:gd name="connsiteX76" fmla="*/ 1767103 w 1835151"/>
                <a:gd name="connsiteY76" fmla="*/ 890848 h 1307449"/>
                <a:gd name="connsiteX77" fmla="*/ 1762118 w 1835151"/>
                <a:gd name="connsiteY77" fmla="*/ 892102 h 1307449"/>
                <a:gd name="connsiteX78" fmla="*/ 1754723 w 1835151"/>
                <a:gd name="connsiteY78" fmla="*/ 896068 h 1307449"/>
                <a:gd name="connsiteX79" fmla="*/ 1732309 w 1835151"/>
                <a:gd name="connsiteY79" fmla="*/ 899825 h 1307449"/>
                <a:gd name="connsiteX80" fmla="*/ 1731745 w 1835151"/>
                <a:gd name="connsiteY80" fmla="*/ 899740 h 1307449"/>
                <a:gd name="connsiteX81" fmla="*/ 1726573 w 1835151"/>
                <a:gd name="connsiteY81" fmla="*/ 901040 h 1307449"/>
                <a:gd name="connsiteX82" fmla="*/ 1616515 w 1835151"/>
                <a:gd name="connsiteY82" fmla="*/ 857352 h 1307449"/>
                <a:gd name="connsiteX83" fmla="*/ 1610643 w 1835151"/>
                <a:gd name="connsiteY83" fmla="*/ 854667 h 1307449"/>
                <a:gd name="connsiteX84" fmla="*/ 1599219 w 1835151"/>
                <a:gd name="connsiteY84" fmla="*/ 849858 h 1307449"/>
                <a:gd name="connsiteX85" fmla="*/ 1595064 w 1835151"/>
                <a:gd name="connsiteY85" fmla="*/ 852193 h 1307449"/>
                <a:gd name="connsiteX86" fmla="*/ 1584653 w 1835151"/>
                <a:gd name="connsiteY86" fmla="*/ 859234 h 1307449"/>
                <a:gd name="connsiteX87" fmla="*/ 1574062 w 1835151"/>
                <a:gd name="connsiteY87" fmla="*/ 914494 h 1307449"/>
                <a:gd name="connsiteX88" fmla="*/ 1574062 w 1835151"/>
                <a:gd name="connsiteY88" fmla="*/ 1307449 h 1307449"/>
                <a:gd name="connsiteX89" fmla="*/ 1179919 w 1835151"/>
                <a:gd name="connsiteY89" fmla="*/ 1307449 h 1307449"/>
                <a:gd name="connsiteX90" fmla="*/ 1114647 w 1835151"/>
                <a:gd name="connsiteY90" fmla="*/ 1279917 h 1307449"/>
                <a:gd name="connsiteX91" fmla="*/ 918831 w 1835151"/>
                <a:gd name="connsiteY91" fmla="*/ 1044644 h 1307449"/>
                <a:gd name="connsiteX92" fmla="*/ 720504 w 1835151"/>
                <a:gd name="connsiteY92" fmla="*/ 1279917 h 1307449"/>
                <a:gd name="connsiteX93" fmla="*/ 655232 w 1835151"/>
                <a:gd name="connsiteY93" fmla="*/ 1307449 h 1307449"/>
                <a:gd name="connsiteX94" fmla="*/ 263599 w 1835151"/>
                <a:gd name="connsiteY94" fmla="*/ 1307449 h 1307449"/>
                <a:gd name="connsiteX95" fmla="*/ 263599 w 1835151"/>
                <a:gd name="connsiteY95" fmla="*/ 1307030 h 1307449"/>
                <a:gd name="connsiteX96" fmla="*/ 263146 w 1835151"/>
                <a:gd name="connsiteY96" fmla="*/ 1307449 h 1307449"/>
                <a:gd name="connsiteX97" fmla="*/ 263146 w 1835151"/>
                <a:gd name="connsiteY97" fmla="*/ 908836 h 1307449"/>
                <a:gd name="connsiteX98" fmla="*/ 258764 w 1835151"/>
                <a:gd name="connsiteY98" fmla="*/ 878752 h 1307449"/>
                <a:gd name="connsiteX99" fmla="*/ 250777 w 1835151"/>
                <a:gd name="connsiteY99" fmla="*/ 858840 h 1307449"/>
                <a:gd name="connsiteX100" fmla="*/ 235984 w 1835151"/>
                <a:gd name="connsiteY100" fmla="*/ 849418 h 1307449"/>
                <a:gd name="connsiteX101" fmla="*/ 150285 w 1835151"/>
                <a:gd name="connsiteY101" fmla="*/ 892578 h 1307449"/>
                <a:gd name="connsiteX102" fmla="*/ 136638 w 1835151"/>
                <a:gd name="connsiteY102" fmla="*/ 895347 h 1307449"/>
                <a:gd name="connsiteX103" fmla="*/ 125413 w 1835151"/>
                <a:gd name="connsiteY103" fmla="*/ 898808 h 1307449"/>
                <a:gd name="connsiteX104" fmla="*/ 127580 w 1835151"/>
                <a:gd name="connsiteY104" fmla="*/ 897185 h 1307449"/>
                <a:gd name="connsiteX105" fmla="*/ 108578 w 1835151"/>
                <a:gd name="connsiteY105" fmla="*/ 901040 h 1307449"/>
                <a:gd name="connsiteX106" fmla="*/ 92176 w 1835151"/>
                <a:gd name="connsiteY106" fmla="*/ 896916 h 1307449"/>
                <a:gd name="connsiteX107" fmla="*/ 74079 w 1835151"/>
                <a:gd name="connsiteY107" fmla="*/ 893231 h 1307449"/>
                <a:gd name="connsiteX108" fmla="*/ 72327 w 1835151"/>
                <a:gd name="connsiteY108" fmla="*/ 891924 h 1307449"/>
                <a:gd name="connsiteX109" fmla="*/ 68048 w 1835151"/>
                <a:gd name="connsiteY109" fmla="*/ 890848 h 1307449"/>
                <a:gd name="connsiteX110" fmla="*/ 0 w 1835151"/>
                <a:gd name="connsiteY110" fmla="*/ 654192 h 130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35151" h="1307449">
                  <a:moveTo>
                    <a:pt x="1153491" y="156005"/>
                  </a:moveTo>
                  <a:lnTo>
                    <a:pt x="1159043" y="173164"/>
                  </a:lnTo>
                  <a:lnTo>
                    <a:pt x="1159030" y="187172"/>
                  </a:lnTo>
                  <a:lnTo>
                    <a:pt x="1161718" y="176451"/>
                  </a:lnTo>
                  <a:lnTo>
                    <a:pt x="1157965" y="161977"/>
                  </a:lnTo>
                  <a:close/>
                  <a:moveTo>
                    <a:pt x="1114434" y="58108"/>
                  </a:moveTo>
                  <a:cubicBezTo>
                    <a:pt x="1114434" y="59986"/>
                    <a:pt x="1117567" y="65934"/>
                    <a:pt x="1122268" y="74307"/>
                  </a:cubicBezTo>
                  <a:lnTo>
                    <a:pt x="1127848" y="84264"/>
                  </a:lnTo>
                  <a:lnTo>
                    <a:pt x="1118383" y="61225"/>
                  </a:lnTo>
                  <a:lnTo>
                    <a:pt x="1117545" y="53316"/>
                  </a:lnTo>
                  <a:close/>
                  <a:moveTo>
                    <a:pt x="0" y="654192"/>
                  </a:moveTo>
                  <a:cubicBezTo>
                    <a:pt x="0" y="629320"/>
                    <a:pt x="824" y="606784"/>
                    <a:pt x="2375" y="586390"/>
                  </a:cubicBezTo>
                  <a:lnTo>
                    <a:pt x="6010" y="556729"/>
                  </a:lnTo>
                  <a:lnTo>
                    <a:pt x="6336" y="552468"/>
                  </a:lnTo>
                  <a:lnTo>
                    <a:pt x="7408" y="545330"/>
                  </a:lnTo>
                  <a:lnTo>
                    <a:pt x="9111" y="531438"/>
                  </a:lnTo>
                  <a:lnTo>
                    <a:pt x="10115" y="527307"/>
                  </a:lnTo>
                  <a:lnTo>
                    <a:pt x="11203" y="520061"/>
                  </a:lnTo>
                  <a:cubicBezTo>
                    <a:pt x="12983" y="510931"/>
                    <a:pt x="14883" y="503250"/>
                    <a:pt x="16782" y="496353"/>
                  </a:cubicBezTo>
                  <a:cubicBezTo>
                    <a:pt x="19315" y="486322"/>
                    <a:pt x="22638" y="477231"/>
                    <a:pt x="26200" y="469237"/>
                  </a:cubicBezTo>
                  <a:lnTo>
                    <a:pt x="32732" y="456864"/>
                  </a:lnTo>
                  <a:lnTo>
                    <a:pt x="33342" y="455407"/>
                  </a:lnTo>
                  <a:lnTo>
                    <a:pt x="33998" y="454467"/>
                  </a:lnTo>
                  <a:lnTo>
                    <a:pt x="37042" y="448703"/>
                  </a:lnTo>
                  <a:cubicBezTo>
                    <a:pt x="44006" y="437417"/>
                    <a:pt x="49704" y="431148"/>
                    <a:pt x="49704" y="431148"/>
                  </a:cubicBezTo>
                  <a:lnTo>
                    <a:pt x="49096" y="432822"/>
                  </a:lnTo>
                  <a:lnTo>
                    <a:pt x="49676" y="431990"/>
                  </a:lnTo>
                  <a:cubicBezTo>
                    <a:pt x="81667" y="396906"/>
                    <a:pt x="123929" y="403024"/>
                    <a:pt x="160351" y="417914"/>
                  </a:cubicBezTo>
                  <a:lnTo>
                    <a:pt x="189765" y="433071"/>
                  </a:lnTo>
                  <a:lnTo>
                    <a:pt x="190209" y="433286"/>
                  </a:lnTo>
                  <a:lnTo>
                    <a:pt x="190645" y="433525"/>
                  </a:lnTo>
                  <a:lnTo>
                    <a:pt x="208590" y="442772"/>
                  </a:lnTo>
                  <a:lnTo>
                    <a:pt x="224320" y="451774"/>
                  </a:lnTo>
                  <a:lnTo>
                    <a:pt x="227102" y="453086"/>
                  </a:lnTo>
                  <a:lnTo>
                    <a:pt x="235984" y="456463"/>
                  </a:lnTo>
                  <a:cubicBezTo>
                    <a:pt x="254813" y="456463"/>
                    <a:pt x="260932" y="419858"/>
                    <a:pt x="262815" y="401556"/>
                  </a:cubicBezTo>
                  <a:lnTo>
                    <a:pt x="263145" y="397275"/>
                  </a:lnTo>
                  <a:lnTo>
                    <a:pt x="263145" y="392089"/>
                  </a:lnTo>
                  <a:cubicBezTo>
                    <a:pt x="263145" y="373462"/>
                    <a:pt x="263145" y="298957"/>
                    <a:pt x="263145" y="935"/>
                  </a:cubicBezTo>
                  <a:lnTo>
                    <a:pt x="263599" y="1389"/>
                  </a:lnTo>
                  <a:lnTo>
                    <a:pt x="263599" y="935"/>
                  </a:lnTo>
                  <a:cubicBezTo>
                    <a:pt x="263599" y="935"/>
                    <a:pt x="263599" y="935"/>
                    <a:pt x="655232" y="935"/>
                  </a:cubicBezTo>
                  <a:cubicBezTo>
                    <a:pt x="655232" y="935"/>
                    <a:pt x="715483" y="935"/>
                    <a:pt x="720504" y="25964"/>
                  </a:cubicBezTo>
                  <a:cubicBezTo>
                    <a:pt x="740588" y="113566"/>
                    <a:pt x="514646" y="261237"/>
                    <a:pt x="918831" y="261237"/>
                  </a:cubicBezTo>
                  <a:cubicBezTo>
                    <a:pt x="943936" y="261237"/>
                    <a:pt x="966608" y="260660"/>
                    <a:pt x="987058" y="259557"/>
                  </a:cubicBezTo>
                  <a:lnTo>
                    <a:pt x="1026449" y="256086"/>
                  </a:lnTo>
                  <a:lnTo>
                    <a:pt x="1062637" y="246659"/>
                  </a:lnTo>
                  <a:cubicBezTo>
                    <a:pt x="1093090" y="236936"/>
                    <a:pt x="1125112" y="221880"/>
                    <a:pt x="1131391" y="200551"/>
                  </a:cubicBezTo>
                  <a:cubicBezTo>
                    <a:pt x="1146460" y="137819"/>
                    <a:pt x="1053532" y="95161"/>
                    <a:pt x="1066090" y="37448"/>
                  </a:cubicBezTo>
                  <a:cubicBezTo>
                    <a:pt x="1067346" y="43407"/>
                    <a:pt x="1069936" y="49210"/>
                    <a:pt x="1073483" y="54954"/>
                  </a:cubicBezTo>
                  <a:lnTo>
                    <a:pt x="1074690" y="56531"/>
                  </a:lnTo>
                  <a:lnTo>
                    <a:pt x="1066801" y="35570"/>
                  </a:lnTo>
                  <a:cubicBezTo>
                    <a:pt x="1066801" y="-7002"/>
                    <a:pt x="1182122" y="511"/>
                    <a:pt x="1182122" y="511"/>
                  </a:cubicBezTo>
                  <a:cubicBezTo>
                    <a:pt x="1545637" y="511"/>
                    <a:pt x="1545637" y="511"/>
                    <a:pt x="1545637" y="511"/>
                  </a:cubicBezTo>
                  <a:lnTo>
                    <a:pt x="1545996" y="935"/>
                  </a:lnTo>
                  <a:lnTo>
                    <a:pt x="1574062" y="935"/>
                  </a:lnTo>
                  <a:cubicBezTo>
                    <a:pt x="1574062" y="935"/>
                    <a:pt x="1574062" y="935"/>
                    <a:pt x="1574062" y="391388"/>
                  </a:cubicBezTo>
                  <a:cubicBezTo>
                    <a:pt x="1574062" y="396393"/>
                    <a:pt x="1574062" y="458966"/>
                    <a:pt x="1599167" y="458966"/>
                  </a:cubicBezTo>
                  <a:cubicBezTo>
                    <a:pt x="1626782" y="458966"/>
                    <a:pt x="1835151" y="256231"/>
                    <a:pt x="1835151" y="654192"/>
                  </a:cubicBezTo>
                  <a:cubicBezTo>
                    <a:pt x="1835151" y="703937"/>
                    <a:pt x="1831856" y="744296"/>
                    <a:pt x="1826040" y="776839"/>
                  </a:cubicBezTo>
                  <a:lnTo>
                    <a:pt x="1817272" y="812816"/>
                  </a:lnTo>
                  <a:lnTo>
                    <a:pt x="1817688" y="812382"/>
                  </a:lnTo>
                  <a:cubicBezTo>
                    <a:pt x="1817688" y="812382"/>
                    <a:pt x="1817374" y="813749"/>
                    <a:pt x="1816697" y="816140"/>
                  </a:cubicBezTo>
                  <a:lnTo>
                    <a:pt x="1815709" y="819229"/>
                  </a:lnTo>
                  <a:lnTo>
                    <a:pt x="1815524" y="819987"/>
                  </a:lnTo>
                  <a:lnTo>
                    <a:pt x="1815284" y="820558"/>
                  </a:lnTo>
                  <a:lnTo>
                    <a:pt x="1813529" y="826045"/>
                  </a:lnTo>
                  <a:lnTo>
                    <a:pt x="1807976" y="837928"/>
                  </a:lnTo>
                  <a:lnTo>
                    <a:pt x="1801809" y="852586"/>
                  </a:lnTo>
                  <a:lnTo>
                    <a:pt x="1799773" y="855480"/>
                  </a:lnTo>
                  <a:lnTo>
                    <a:pt x="1799482" y="856104"/>
                  </a:lnTo>
                  <a:lnTo>
                    <a:pt x="1798732" y="856961"/>
                  </a:lnTo>
                  <a:lnTo>
                    <a:pt x="1785475" y="875814"/>
                  </a:lnTo>
                  <a:lnTo>
                    <a:pt x="1774110" y="885115"/>
                  </a:lnTo>
                  <a:lnTo>
                    <a:pt x="1773194" y="886162"/>
                  </a:lnTo>
                  <a:lnTo>
                    <a:pt x="1772138" y="886728"/>
                  </a:lnTo>
                  <a:lnTo>
                    <a:pt x="1767103" y="890848"/>
                  </a:lnTo>
                  <a:lnTo>
                    <a:pt x="1762118" y="892102"/>
                  </a:lnTo>
                  <a:lnTo>
                    <a:pt x="1754723" y="896068"/>
                  </a:lnTo>
                  <a:cubicBezTo>
                    <a:pt x="1747925" y="898459"/>
                    <a:pt x="1740470" y="899825"/>
                    <a:pt x="1732309" y="899825"/>
                  </a:cubicBezTo>
                  <a:lnTo>
                    <a:pt x="1731745" y="899740"/>
                  </a:lnTo>
                  <a:lnTo>
                    <a:pt x="1726573" y="901040"/>
                  </a:lnTo>
                  <a:cubicBezTo>
                    <a:pt x="1684680" y="900337"/>
                    <a:pt x="1641021" y="871651"/>
                    <a:pt x="1616515" y="857352"/>
                  </a:cubicBezTo>
                  <a:lnTo>
                    <a:pt x="1610643" y="854667"/>
                  </a:lnTo>
                  <a:lnTo>
                    <a:pt x="1599219" y="849858"/>
                  </a:lnTo>
                  <a:lnTo>
                    <a:pt x="1595064" y="852193"/>
                  </a:lnTo>
                  <a:lnTo>
                    <a:pt x="1584653" y="859234"/>
                  </a:lnTo>
                  <a:cubicBezTo>
                    <a:pt x="1574062" y="876950"/>
                    <a:pt x="1574062" y="912616"/>
                    <a:pt x="1574062" y="914494"/>
                  </a:cubicBezTo>
                  <a:cubicBezTo>
                    <a:pt x="1574062" y="914494"/>
                    <a:pt x="1574062" y="914494"/>
                    <a:pt x="1574062" y="1307449"/>
                  </a:cubicBezTo>
                  <a:cubicBezTo>
                    <a:pt x="1574062" y="1307449"/>
                    <a:pt x="1574062" y="1307449"/>
                    <a:pt x="1179919" y="1307449"/>
                  </a:cubicBezTo>
                  <a:cubicBezTo>
                    <a:pt x="1179919" y="1307449"/>
                    <a:pt x="1114647" y="1304946"/>
                    <a:pt x="1114647" y="1279917"/>
                  </a:cubicBezTo>
                  <a:cubicBezTo>
                    <a:pt x="1114647" y="1254888"/>
                    <a:pt x="1317995" y="1049650"/>
                    <a:pt x="918831" y="1044644"/>
                  </a:cubicBezTo>
                  <a:cubicBezTo>
                    <a:pt x="522177" y="1042141"/>
                    <a:pt x="720504" y="1254888"/>
                    <a:pt x="720504" y="1279917"/>
                  </a:cubicBezTo>
                  <a:cubicBezTo>
                    <a:pt x="720504" y="1307449"/>
                    <a:pt x="655232" y="1307449"/>
                    <a:pt x="655232" y="1307449"/>
                  </a:cubicBezTo>
                  <a:cubicBezTo>
                    <a:pt x="655232" y="1307449"/>
                    <a:pt x="655232" y="1307449"/>
                    <a:pt x="263599" y="1307449"/>
                  </a:cubicBezTo>
                  <a:lnTo>
                    <a:pt x="263599" y="1307030"/>
                  </a:lnTo>
                  <a:lnTo>
                    <a:pt x="263146" y="1307449"/>
                  </a:lnTo>
                  <a:cubicBezTo>
                    <a:pt x="263146" y="908836"/>
                    <a:pt x="263146" y="908836"/>
                    <a:pt x="263146" y="908836"/>
                  </a:cubicBezTo>
                  <a:cubicBezTo>
                    <a:pt x="263146" y="908836"/>
                    <a:pt x="262520" y="893794"/>
                    <a:pt x="258764" y="878752"/>
                  </a:cubicBezTo>
                  <a:lnTo>
                    <a:pt x="250777" y="858840"/>
                  </a:lnTo>
                  <a:lnTo>
                    <a:pt x="235984" y="849418"/>
                  </a:lnTo>
                  <a:cubicBezTo>
                    <a:pt x="226570" y="849418"/>
                    <a:pt x="191031" y="877928"/>
                    <a:pt x="150285" y="892578"/>
                  </a:cubicBezTo>
                  <a:lnTo>
                    <a:pt x="136638" y="895347"/>
                  </a:lnTo>
                  <a:lnTo>
                    <a:pt x="125413" y="898808"/>
                  </a:lnTo>
                  <a:lnTo>
                    <a:pt x="127580" y="897185"/>
                  </a:lnTo>
                  <a:lnTo>
                    <a:pt x="108578" y="901040"/>
                  </a:lnTo>
                  <a:lnTo>
                    <a:pt x="92176" y="896916"/>
                  </a:lnTo>
                  <a:lnTo>
                    <a:pt x="74079" y="893231"/>
                  </a:lnTo>
                  <a:lnTo>
                    <a:pt x="72327" y="891924"/>
                  </a:lnTo>
                  <a:lnTo>
                    <a:pt x="68048" y="890848"/>
                  </a:lnTo>
                  <a:cubicBezTo>
                    <a:pt x="29655" y="868190"/>
                    <a:pt x="0" y="803427"/>
                    <a:pt x="0" y="6541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1" name="Freeform: Shape 20"/>
            <p:cNvSpPr>
              <a:spLocks noChangeAspect="1"/>
            </p:cNvSpPr>
            <p:nvPr/>
          </p:nvSpPr>
          <p:spPr bwMode="auto">
            <a:xfrm>
              <a:off x="4347851" y="2369645"/>
              <a:ext cx="333290" cy="523559"/>
            </a:xfrm>
            <a:custGeom>
              <a:avLst/>
              <a:gdLst>
                <a:gd name="T0" fmla="*/ 406 w 657"/>
                <a:gd name="T1" fmla="*/ 947 h 1032"/>
                <a:gd name="T2" fmla="*/ 333 w 657"/>
                <a:gd name="T3" fmla="*/ 1031 h 1032"/>
                <a:gd name="T4" fmla="*/ 250 w 657"/>
                <a:gd name="T5" fmla="*/ 947 h 1032"/>
                <a:gd name="T6" fmla="*/ 448 w 657"/>
                <a:gd name="T7" fmla="*/ 916 h 1032"/>
                <a:gd name="T8" fmla="*/ 198 w 657"/>
                <a:gd name="T9" fmla="*/ 833 h 1032"/>
                <a:gd name="T10" fmla="*/ 656 w 657"/>
                <a:gd name="T11" fmla="*/ 333 h 1032"/>
                <a:gd name="T12" fmla="*/ 562 w 657"/>
                <a:gd name="T13" fmla="*/ 562 h 1032"/>
                <a:gd name="T14" fmla="*/ 531 w 657"/>
                <a:gd name="T15" fmla="*/ 635 h 1032"/>
                <a:gd name="T16" fmla="*/ 500 w 657"/>
                <a:gd name="T17" fmla="*/ 708 h 1032"/>
                <a:gd name="T18" fmla="*/ 500 w 657"/>
                <a:gd name="T19" fmla="*/ 729 h 1032"/>
                <a:gd name="T20" fmla="*/ 166 w 657"/>
                <a:gd name="T21" fmla="*/ 791 h 1032"/>
                <a:gd name="T22" fmla="*/ 156 w 657"/>
                <a:gd name="T23" fmla="*/ 708 h 1032"/>
                <a:gd name="T24" fmla="*/ 135 w 657"/>
                <a:gd name="T25" fmla="*/ 635 h 1032"/>
                <a:gd name="T26" fmla="*/ 93 w 657"/>
                <a:gd name="T27" fmla="*/ 552 h 1032"/>
                <a:gd name="T28" fmla="*/ 0 w 657"/>
                <a:gd name="T29" fmla="*/ 333 h 1032"/>
                <a:gd name="T30" fmla="*/ 333 w 657"/>
                <a:gd name="T31" fmla="*/ 0 h 1032"/>
                <a:gd name="T32" fmla="*/ 656 w 657"/>
                <a:gd name="T33" fmla="*/ 333 h 1032"/>
                <a:gd name="T34" fmla="*/ 510 w 657"/>
                <a:gd name="T35" fmla="*/ 156 h 1032"/>
                <a:gd name="T36" fmla="*/ 156 w 657"/>
                <a:gd name="T37" fmla="*/ 156 h 1032"/>
                <a:gd name="T38" fmla="*/ 146 w 657"/>
                <a:gd name="T39" fmla="*/ 499 h 1032"/>
                <a:gd name="T40" fmla="*/ 166 w 657"/>
                <a:gd name="T41" fmla="*/ 541 h 1032"/>
                <a:gd name="T42" fmla="*/ 229 w 657"/>
                <a:gd name="T43" fmla="*/ 666 h 1032"/>
                <a:gd name="T44" fmla="*/ 427 w 657"/>
                <a:gd name="T45" fmla="*/ 718 h 1032"/>
                <a:gd name="T46" fmla="*/ 458 w 657"/>
                <a:gd name="T47" fmla="*/ 604 h 1032"/>
                <a:gd name="T48" fmla="*/ 510 w 657"/>
                <a:gd name="T49" fmla="*/ 520 h 1032"/>
                <a:gd name="T50" fmla="*/ 583 w 657"/>
                <a:gd name="T51" fmla="*/ 333 h 1032"/>
                <a:gd name="T52" fmla="*/ 354 w 657"/>
                <a:gd name="T53" fmla="*/ 354 h 1032"/>
                <a:gd name="T54" fmla="*/ 302 w 657"/>
                <a:gd name="T55" fmla="*/ 354 h 1032"/>
                <a:gd name="T56" fmla="*/ 239 w 657"/>
                <a:gd name="T57" fmla="*/ 354 h 1032"/>
                <a:gd name="T58" fmla="*/ 250 w 657"/>
                <a:gd name="T59" fmla="*/ 499 h 1032"/>
                <a:gd name="T60" fmla="*/ 302 w 657"/>
                <a:gd name="T61" fmla="*/ 499 h 1032"/>
                <a:gd name="T62" fmla="*/ 364 w 657"/>
                <a:gd name="T63" fmla="*/ 499 h 1032"/>
                <a:gd name="T64" fmla="*/ 416 w 657"/>
                <a:gd name="T65" fmla="*/ 499 h 1032"/>
                <a:gd name="T66" fmla="*/ 427 w 657"/>
                <a:gd name="T67" fmla="*/ 354 h 1032"/>
                <a:gd name="T68" fmla="*/ 385 w 657"/>
                <a:gd name="T69" fmla="*/ 416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7" h="1032">
                  <a:moveTo>
                    <a:pt x="250" y="947"/>
                  </a:moveTo>
                  <a:cubicBezTo>
                    <a:pt x="406" y="947"/>
                    <a:pt x="406" y="947"/>
                    <a:pt x="406" y="947"/>
                  </a:cubicBezTo>
                  <a:cubicBezTo>
                    <a:pt x="406" y="968"/>
                    <a:pt x="396" y="989"/>
                    <a:pt x="385" y="1010"/>
                  </a:cubicBezTo>
                  <a:cubicBezTo>
                    <a:pt x="364" y="1020"/>
                    <a:pt x="354" y="1031"/>
                    <a:pt x="333" y="1031"/>
                  </a:cubicBezTo>
                  <a:cubicBezTo>
                    <a:pt x="312" y="1031"/>
                    <a:pt x="291" y="1020"/>
                    <a:pt x="281" y="1010"/>
                  </a:cubicBezTo>
                  <a:cubicBezTo>
                    <a:pt x="260" y="989"/>
                    <a:pt x="250" y="968"/>
                    <a:pt x="250" y="947"/>
                  </a:cubicBezTo>
                  <a:close/>
                  <a:moveTo>
                    <a:pt x="208" y="916"/>
                  </a:moveTo>
                  <a:cubicBezTo>
                    <a:pt x="448" y="916"/>
                    <a:pt x="448" y="916"/>
                    <a:pt x="448" y="916"/>
                  </a:cubicBezTo>
                  <a:cubicBezTo>
                    <a:pt x="458" y="833"/>
                    <a:pt x="458" y="833"/>
                    <a:pt x="458" y="833"/>
                  </a:cubicBezTo>
                  <a:cubicBezTo>
                    <a:pt x="198" y="833"/>
                    <a:pt x="198" y="833"/>
                    <a:pt x="198" y="833"/>
                  </a:cubicBezTo>
                  <a:lnTo>
                    <a:pt x="208" y="916"/>
                  </a:lnTo>
                  <a:close/>
                  <a:moveTo>
                    <a:pt x="656" y="333"/>
                  </a:moveTo>
                  <a:cubicBezTo>
                    <a:pt x="656" y="416"/>
                    <a:pt x="625" y="489"/>
                    <a:pt x="573" y="552"/>
                  </a:cubicBezTo>
                  <a:lnTo>
                    <a:pt x="562" y="562"/>
                  </a:lnTo>
                  <a:cubicBezTo>
                    <a:pt x="562" y="562"/>
                    <a:pt x="562" y="572"/>
                    <a:pt x="552" y="572"/>
                  </a:cubicBezTo>
                  <a:cubicBezTo>
                    <a:pt x="541" y="593"/>
                    <a:pt x="541" y="614"/>
                    <a:pt x="531" y="635"/>
                  </a:cubicBezTo>
                  <a:cubicBezTo>
                    <a:pt x="521" y="656"/>
                    <a:pt x="510" y="677"/>
                    <a:pt x="510" y="697"/>
                  </a:cubicBezTo>
                  <a:cubicBezTo>
                    <a:pt x="500" y="697"/>
                    <a:pt x="500" y="697"/>
                    <a:pt x="500" y="708"/>
                  </a:cubicBezTo>
                  <a:lnTo>
                    <a:pt x="500" y="718"/>
                  </a:lnTo>
                  <a:cubicBezTo>
                    <a:pt x="500" y="729"/>
                    <a:pt x="500" y="729"/>
                    <a:pt x="500" y="729"/>
                  </a:cubicBezTo>
                  <a:cubicBezTo>
                    <a:pt x="500" y="791"/>
                    <a:pt x="500" y="791"/>
                    <a:pt x="500" y="791"/>
                  </a:cubicBezTo>
                  <a:cubicBezTo>
                    <a:pt x="166" y="791"/>
                    <a:pt x="166" y="791"/>
                    <a:pt x="166" y="791"/>
                  </a:cubicBezTo>
                  <a:cubicBezTo>
                    <a:pt x="166" y="729"/>
                    <a:pt x="166" y="729"/>
                    <a:pt x="166" y="729"/>
                  </a:cubicBezTo>
                  <a:cubicBezTo>
                    <a:pt x="166" y="718"/>
                    <a:pt x="156" y="718"/>
                    <a:pt x="156" y="708"/>
                  </a:cubicBezTo>
                  <a:lnTo>
                    <a:pt x="156" y="697"/>
                  </a:lnTo>
                  <a:cubicBezTo>
                    <a:pt x="146" y="677"/>
                    <a:pt x="146" y="656"/>
                    <a:pt x="135" y="635"/>
                  </a:cubicBezTo>
                  <a:cubicBezTo>
                    <a:pt x="125" y="614"/>
                    <a:pt x="114" y="593"/>
                    <a:pt x="104" y="572"/>
                  </a:cubicBezTo>
                  <a:cubicBezTo>
                    <a:pt x="93" y="562"/>
                    <a:pt x="93" y="562"/>
                    <a:pt x="93" y="552"/>
                  </a:cubicBezTo>
                  <a:lnTo>
                    <a:pt x="83" y="552"/>
                  </a:lnTo>
                  <a:cubicBezTo>
                    <a:pt x="31" y="489"/>
                    <a:pt x="0" y="416"/>
                    <a:pt x="0" y="333"/>
                  </a:cubicBezTo>
                  <a:cubicBezTo>
                    <a:pt x="0" y="239"/>
                    <a:pt x="31" y="166"/>
                    <a:pt x="104" y="104"/>
                  </a:cubicBezTo>
                  <a:cubicBezTo>
                    <a:pt x="166" y="31"/>
                    <a:pt x="239" y="0"/>
                    <a:pt x="333" y="0"/>
                  </a:cubicBezTo>
                  <a:cubicBezTo>
                    <a:pt x="416" y="0"/>
                    <a:pt x="500" y="31"/>
                    <a:pt x="562" y="104"/>
                  </a:cubicBezTo>
                  <a:cubicBezTo>
                    <a:pt x="625" y="166"/>
                    <a:pt x="656" y="239"/>
                    <a:pt x="656" y="333"/>
                  </a:cubicBezTo>
                  <a:close/>
                  <a:moveTo>
                    <a:pt x="583" y="333"/>
                  </a:moveTo>
                  <a:cubicBezTo>
                    <a:pt x="583" y="260"/>
                    <a:pt x="562" y="198"/>
                    <a:pt x="510" y="156"/>
                  </a:cubicBezTo>
                  <a:cubicBezTo>
                    <a:pt x="458" y="104"/>
                    <a:pt x="396" y="83"/>
                    <a:pt x="333" y="83"/>
                  </a:cubicBezTo>
                  <a:cubicBezTo>
                    <a:pt x="260" y="83"/>
                    <a:pt x="198" y="104"/>
                    <a:pt x="156" y="156"/>
                  </a:cubicBezTo>
                  <a:cubicBezTo>
                    <a:pt x="104" y="198"/>
                    <a:pt x="73" y="260"/>
                    <a:pt x="73" y="333"/>
                  </a:cubicBezTo>
                  <a:cubicBezTo>
                    <a:pt x="73" y="396"/>
                    <a:pt x="93" y="448"/>
                    <a:pt x="146" y="499"/>
                  </a:cubicBezTo>
                  <a:cubicBezTo>
                    <a:pt x="146" y="499"/>
                    <a:pt x="146" y="510"/>
                    <a:pt x="156" y="510"/>
                  </a:cubicBezTo>
                  <a:cubicBezTo>
                    <a:pt x="156" y="520"/>
                    <a:pt x="166" y="531"/>
                    <a:pt x="166" y="541"/>
                  </a:cubicBezTo>
                  <a:cubicBezTo>
                    <a:pt x="177" y="562"/>
                    <a:pt x="187" y="583"/>
                    <a:pt x="198" y="604"/>
                  </a:cubicBezTo>
                  <a:cubicBezTo>
                    <a:pt x="208" y="624"/>
                    <a:pt x="218" y="645"/>
                    <a:pt x="229" y="666"/>
                  </a:cubicBezTo>
                  <a:cubicBezTo>
                    <a:pt x="229" y="697"/>
                    <a:pt x="239" y="708"/>
                    <a:pt x="239" y="718"/>
                  </a:cubicBezTo>
                  <a:cubicBezTo>
                    <a:pt x="427" y="718"/>
                    <a:pt x="427" y="718"/>
                    <a:pt x="427" y="718"/>
                  </a:cubicBezTo>
                  <a:cubicBezTo>
                    <a:pt x="427" y="708"/>
                    <a:pt x="427" y="697"/>
                    <a:pt x="437" y="666"/>
                  </a:cubicBezTo>
                  <a:cubicBezTo>
                    <a:pt x="437" y="645"/>
                    <a:pt x="448" y="624"/>
                    <a:pt x="458" y="604"/>
                  </a:cubicBezTo>
                  <a:cubicBezTo>
                    <a:pt x="468" y="583"/>
                    <a:pt x="479" y="562"/>
                    <a:pt x="489" y="541"/>
                  </a:cubicBezTo>
                  <a:cubicBezTo>
                    <a:pt x="489" y="531"/>
                    <a:pt x="500" y="520"/>
                    <a:pt x="510" y="520"/>
                  </a:cubicBezTo>
                  <a:cubicBezTo>
                    <a:pt x="510" y="510"/>
                    <a:pt x="510" y="499"/>
                    <a:pt x="521" y="499"/>
                  </a:cubicBezTo>
                  <a:cubicBezTo>
                    <a:pt x="562" y="448"/>
                    <a:pt x="583" y="396"/>
                    <a:pt x="583" y="333"/>
                  </a:cubicBezTo>
                  <a:close/>
                  <a:moveTo>
                    <a:pt x="385" y="416"/>
                  </a:moveTo>
                  <a:cubicBezTo>
                    <a:pt x="354" y="354"/>
                    <a:pt x="354" y="354"/>
                    <a:pt x="354" y="354"/>
                  </a:cubicBezTo>
                  <a:cubicBezTo>
                    <a:pt x="333" y="302"/>
                    <a:pt x="333" y="302"/>
                    <a:pt x="333" y="302"/>
                  </a:cubicBezTo>
                  <a:cubicBezTo>
                    <a:pt x="302" y="354"/>
                    <a:pt x="302" y="354"/>
                    <a:pt x="302" y="354"/>
                  </a:cubicBezTo>
                  <a:cubicBezTo>
                    <a:pt x="271" y="416"/>
                    <a:pt x="271" y="416"/>
                    <a:pt x="271" y="416"/>
                  </a:cubicBezTo>
                  <a:cubicBezTo>
                    <a:pt x="239" y="354"/>
                    <a:pt x="239" y="354"/>
                    <a:pt x="239" y="354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250" y="499"/>
                    <a:pt x="250" y="499"/>
                    <a:pt x="250" y="499"/>
                  </a:cubicBezTo>
                  <a:cubicBezTo>
                    <a:pt x="271" y="552"/>
                    <a:pt x="271" y="552"/>
                    <a:pt x="271" y="552"/>
                  </a:cubicBezTo>
                  <a:cubicBezTo>
                    <a:pt x="302" y="499"/>
                    <a:pt x="302" y="499"/>
                    <a:pt x="302" y="499"/>
                  </a:cubicBezTo>
                  <a:cubicBezTo>
                    <a:pt x="333" y="437"/>
                    <a:pt x="333" y="437"/>
                    <a:pt x="333" y="437"/>
                  </a:cubicBezTo>
                  <a:cubicBezTo>
                    <a:pt x="364" y="499"/>
                    <a:pt x="364" y="499"/>
                    <a:pt x="364" y="499"/>
                  </a:cubicBezTo>
                  <a:cubicBezTo>
                    <a:pt x="385" y="552"/>
                    <a:pt x="385" y="552"/>
                    <a:pt x="385" y="552"/>
                  </a:cubicBezTo>
                  <a:cubicBezTo>
                    <a:pt x="416" y="499"/>
                    <a:pt x="416" y="499"/>
                    <a:pt x="416" y="499"/>
                  </a:cubicBezTo>
                  <a:cubicBezTo>
                    <a:pt x="479" y="385"/>
                    <a:pt x="479" y="385"/>
                    <a:pt x="479" y="385"/>
                  </a:cubicBezTo>
                  <a:cubicBezTo>
                    <a:pt x="427" y="354"/>
                    <a:pt x="427" y="354"/>
                    <a:pt x="427" y="354"/>
                  </a:cubicBezTo>
                  <a:lnTo>
                    <a:pt x="385" y="416"/>
                  </a:lnTo>
                  <a:close/>
                  <a:moveTo>
                    <a:pt x="385" y="416"/>
                  </a:moveTo>
                  <a:lnTo>
                    <a:pt x="385" y="41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2" name="TextBox 53"/>
            <p:cNvSpPr txBox="1"/>
            <p:nvPr/>
          </p:nvSpPr>
          <p:spPr>
            <a:xfrm>
              <a:off x="3886099" y="2931382"/>
              <a:ext cx="1261848" cy="307758"/>
            </a:xfrm>
            <a:prstGeom prst="rect">
              <a:avLst/>
            </a:prstGeom>
            <a:grpFill/>
          </p:spPr>
          <p:txBody>
            <a:bodyPr wrap="none" lIns="68567" tIns="34283" rIns="68567" bIns="34283">
              <a:normAutofit/>
            </a:bodyPr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</a:rPr>
                <a:t>输入标题文本</a:t>
              </a:r>
              <a:endParaRPr lang="zh-CN" altLang="en-US" sz="10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8"/>
          <p:cNvGrpSpPr/>
          <p:nvPr>
            <p:custDataLst>
              <p:tags r:id="rId3"/>
            </p:custDataLst>
          </p:nvPr>
        </p:nvGrpSpPr>
        <p:grpSpPr>
          <a:xfrm>
            <a:off x="3720277" y="1513430"/>
            <a:ext cx="1679092" cy="1181955"/>
            <a:chOff x="4960369" y="2017906"/>
            <a:chExt cx="2238789" cy="1575940"/>
          </a:xfrm>
        </p:grpSpPr>
        <p:sp>
          <p:nvSpPr>
            <p:cNvPr id="14" name="Freeform: Shape 7"/>
            <p:cNvSpPr/>
            <p:nvPr/>
          </p:nvSpPr>
          <p:spPr bwMode="auto">
            <a:xfrm rot="5400000">
              <a:off x="5291794" y="1686481"/>
              <a:ext cx="1575940" cy="2238789"/>
            </a:xfrm>
            <a:custGeom>
              <a:avLst/>
              <a:gdLst>
                <a:gd name="connsiteX0" fmla="*/ 902104 w 1309688"/>
                <a:gd name="connsiteY0" fmla="*/ 292548 h 1860550"/>
                <a:gd name="connsiteX1" fmla="*/ 904527 w 1309688"/>
                <a:gd name="connsiteY1" fmla="*/ 292909 h 1860550"/>
                <a:gd name="connsiteX2" fmla="*/ 915778 w 1309688"/>
                <a:gd name="connsiteY2" fmla="*/ 293652 h 1860550"/>
                <a:gd name="connsiteX3" fmla="*/ 916547 w 1309688"/>
                <a:gd name="connsiteY3" fmla="*/ 293652 h 1860550"/>
                <a:gd name="connsiteX4" fmla="*/ 921564 w 1309688"/>
                <a:gd name="connsiteY4" fmla="*/ 293652 h 1860550"/>
                <a:gd name="connsiteX5" fmla="*/ 896338 w 1309688"/>
                <a:gd name="connsiteY5" fmla="*/ 117266 h 1860550"/>
                <a:gd name="connsiteX6" fmla="*/ 899623 w 1309688"/>
                <a:gd name="connsiteY6" fmla="*/ 130170 h 1860550"/>
                <a:gd name="connsiteX7" fmla="*/ 899719 w 1309688"/>
                <a:gd name="connsiteY7" fmla="*/ 127991 h 1860550"/>
                <a:gd name="connsiteX8" fmla="*/ 894350 w 1309688"/>
                <a:gd name="connsiteY8" fmla="*/ 179438 h 1860550"/>
                <a:gd name="connsiteX9" fmla="*/ 897835 w 1309688"/>
                <a:gd name="connsiteY9" fmla="*/ 171073 h 1860550"/>
                <a:gd name="connsiteX10" fmla="*/ 898316 w 1309688"/>
                <a:gd name="connsiteY10" fmla="*/ 160071 h 1860550"/>
                <a:gd name="connsiteX11" fmla="*/ 883776 w 1309688"/>
                <a:gd name="connsiteY11" fmla="*/ 203659 h 1860550"/>
                <a:gd name="connsiteX12" fmla="*/ 886142 w 1309688"/>
                <a:gd name="connsiteY12" fmla="*/ 199140 h 1860550"/>
                <a:gd name="connsiteX13" fmla="*/ 888430 w 1309688"/>
                <a:gd name="connsiteY13" fmla="*/ 193648 h 1860550"/>
                <a:gd name="connsiteX14" fmla="*/ 877920 w 1309688"/>
                <a:gd name="connsiteY14" fmla="*/ 288098 h 1860550"/>
                <a:gd name="connsiteX15" fmla="*/ 882220 w 1309688"/>
                <a:gd name="connsiteY15" fmla="*/ 289585 h 1860550"/>
                <a:gd name="connsiteX16" fmla="*/ 887553 w 1309688"/>
                <a:gd name="connsiteY16" fmla="*/ 290379 h 1860550"/>
                <a:gd name="connsiteX17" fmla="*/ 857591 w 1309688"/>
                <a:gd name="connsiteY17" fmla="*/ 252660 h 1860550"/>
                <a:gd name="connsiteX18" fmla="*/ 862376 w 1309688"/>
                <a:gd name="connsiteY18" fmla="*/ 243905 h 1860550"/>
                <a:gd name="connsiteX19" fmla="*/ 858498 w 1309688"/>
                <a:gd name="connsiteY19" fmla="*/ 250607 h 1860550"/>
                <a:gd name="connsiteX20" fmla="*/ 854962 w 1309688"/>
                <a:gd name="connsiteY20" fmla="*/ 274644 h 1860550"/>
                <a:gd name="connsiteX21" fmla="*/ 860385 w 1309688"/>
                <a:gd name="connsiteY21" fmla="*/ 282037 h 1860550"/>
                <a:gd name="connsiteX22" fmla="*/ 862028 w 1309688"/>
                <a:gd name="connsiteY22" fmla="*/ 282605 h 1860550"/>
                <a:gd name="connsiteX23" fmla="*/ 834090 w 1309688"/>
                <a:gd name="connsiteY23" fmla="*/ 58096 h 1860550"/>
                <a:gd name="connsiteX24" fmla="*/ 853720 w 1309688"/>
                <a:gd name="connsiteY24" fmla="*/ 66228 h 1860550"/>
                <a:gd name="connsiteX25" fmla="*/ 877005 w 1309688"/>
                <a:gd name="connsiteY25" fmla="*/ 82362 h 1860550"/>
                <a:gd name="connsiteX26" fmla="*/ 890438 w 1309688"/>
                <a:gd name="connsiteY26" fmla="*/ 98550 h 1860550"/>
                <a:gd name="connsiteX27" fmla="*/ 890301 w 1309688"/>
                <a:gd name="connsiteY27" fmla="*/ 98115 h 1860550"/>
                <a:gd name="connsiteX28" fmla="*/ 852318 w 1309688"/>
                <a:gd name="connsiteY28" fmla="*/ 64152 h 1860550"/>
                <a:gd name="connsiteX29" fmla="*/ 447737 w 1309688"/>
                <a:gd name="connsiteY29" fmla="*/ 281216 h 1860550"/>
                <a:gd name="connsiteX30" fmla="*/ 451178 w 1309688"/>
                <a:gd name="connsiteY30" fmla="*/ 280336 h 1860550"/>
                <a:gd name="connsiteX31" fmla="*/ 453273 w 1309688"/>
                <a:gd name="connsiteY31" fmla="*/ 277254 h 1860550"/>
                <a:gd name="connsiteX32" fmla="*/ 398607 w 1309688"/>
                <a:gd name="connsiteY32" fmla="*/ 293138 h 1860550"/>
                <a:gd name="connsiteX33" fmla="*/ 400336 w 1309688"/>
                <a:gd name="connsiteY33" fmla="*/ 293138 h 1860550"/>
                <a:gd name="connsiteX34" fmla="*/ 401119 w 1309688"/>
                <a:gd name="connsiteY34" fmla="*/ 293138 h 1860550"/>
                <a:gd name="connsiteX35" fmla="*/ 402300 w 1309688"/>
                <a:gd name="connsiteY35" fmla="*/ 292836 h 1860550"/>
                <a:gd name="connsiteX36" fmla="*/ 0 w 1309688"/>
                <a:gd name="connsiteY36" fmla="*/ 1601065 h 1860550"/>
                <a:gd name="connsiteX37" fmla="*/ 0 w 1309688"/>
                <a:gd name="connsiteY37" fmla="*/ 1600235 h 1860550"/>
                <a:gd name="connsiteX38" fmla="*/ 0 w 1309688"/>
                <a:gd name="connsiteY38" fmla="*/ 1594094 h 1860550"/>
                <a:gd name="connsiteX39" fmla="*/ 0 w 1309688"/>
                <a:gd name="connsiteY39" fmla="*/ 1587283 h 1860550"/>
                <a:gd name="connsiteX40" fmla="*/ 0 w 1309688"/>
                <a:gd name="connsiteY40" fmla="*/ 1579511 h 1860550"/>
                <a:gd name="connsiteX41" fmla="*/ 0 w 1309688"/>
                <a:gd name="connsiteY41" fmla="*/ 1551113 h 1860550"/>
                <a:gd name="connsiteX42" fmla="*/ 0 w 1309688"/>
                <a:gd name="connsiteY42" fmla="*/ 1550416 h 1860550"/>
                <a:gd name="connsiteX43" fmla="*/ 0 w 1309688"/>
                <a:gd name="connsiteY43" fmla="*/ 1504293 h 1860550"/>
                <a:gd name="connsiteX44" fmla="*/ 0 w 1309688"/>
                <a:gd name="connsiteY44" fmla="*/ 1497182 h 1860550"/>
                <a:gd name="connsiteX45" fmla="*/ 0 w 1309688"/>
                <a:gd name="connsiteY45" fmla="*/ 1434448 h 1860550"/>
                <a:gd name="connsiteX46" fmla="*/ 0 w 1309688"/>
                <a:gd name="connsiteY46" fmla="*/ 1434297 h 1860550"/>
                <a:gd name="connsiteX47" fmla="*/ 0 w 1309688"/>
                <a:gd name="connsiteY47" fmla="*/ 1336971 h 1860550"/>
                <a:gd name="connsiteX48" fmla="*/ 0 w 1309688"/>
                <a:gd name="connsiteY48" fmla="*/ 1306444 h 1860550"/>
                <a:gd name="connsiteX49" fmla="*/ 0 w 1309688"/>
                <a:gd name="connsiteY49" fmla="*/ 1254910 h 1860550"/>
                <a:gd name="connsiteX50" fmla="*/ 0 w 1309688"/>
                <a:gd name="connsiteY50" fmla="*/ 1220596 h 1860550"/>
                <a:gd name="connsiteX51" fmla="*/ 0 w 1309688"/>
                <a:gd name="connsiteY51" fmla="*/ 1207259 h 1860550"/>
                <a:gd name="connsiteX52" fmla="*/ 10585 w 1309688"/>
                <a:gd name="connsiteY52" fmla="*/ 1152349 h 1860550"/>
                <a:gd name="connsiteX53" fmla="*/ 15462 w 1309688"/>
                <a:gd name="connsiteY53" fmla="*/ 1148930 h 1860550"/>
                <a:gd name="connsiteX54" fmla="*/ 16919 w 1309688"/>
                <a:gd name="connsiteY54" fmla="*/ 1146677 h 1860550"/>
                <a:gd name="connsiteX55" fmla="*/ 21850 w 1309688"/>
                <a:gd name="connsiteY55" fmla="*/ 1144452 h 1860550"/>
                <a:gd name="connsiteX56" fmla="*/ 25090 w 1309688"/>
                <a:gd name="connsiteY56" fmla="*/ 1142180 h 1860550"/>
                <a:gd name="connsiteX57" fmla="*/ 260934 w 1309688"/>
                <a:gd name="connsiteY57" fmla="*/ 946944 h 1860550"/>
                <a:gd name="connsiteX58" fmla="*/ 241534 w 1309688"/>
                <a:gd name="connsiteY58" fmla="*/ 779282 h 1860550"/>
                <a:gd name="connsiteX59" fmla="*/ 229182 w 1309688"/>
                <a:gd name="connsiteY59" fmla="*/ 749375 h 1860550"/>
                <a:gd name="connsiteX60" fmla="*/ 219346 w 1309688"/>
                <a:gd name="connsiteY60" fmla="*/ 736812 h 1860550"/>
                <a:gd name="connsiteX61" fmla="*/ 196940 w 1309688"/>
                <a:gd name="connsiteY61" fmla="*/ 711814 h 1860550"/>
                <a:gd name="connsiteX62" fmla="*/ 178572 w 1309688"/>
                <a:gd name="connsiteY62" fmla="*/ 704390 h 1860550"/>
                <a:gd name="connsiteX63" fmla="*/ 160021 w 1309688"/>
                <a:gd name="connsiteY63" fmla="*/ 699839 h 1860550"/>
                <a:gd name="connsiteX64" fmla="*/ 129190 w 1309688"/>
                <a:gd name="connsiteY64" fmla="*/ 703455 h 1860550"/>
                <a:gd name="connsiteX65" fmla="*/ 115704 w 1309688"/>
                <a:gd name="connsiteY65" fmla="*/ 706385 h 1860550"/>
                <a:gd name="connsiteX66" fmla="*/ 78128 w 1309688"/>
                <a:gd name="connsiteY66" fmla="*/ 723581 h 1860550"/>
                <a:gd name="connsiteX67" fmla="*/ 44594 w 1309688"/>
                <a:gd name="connsiteY67" fmla="*/ 743527 h 1860550"/>
                <a:gd name="connsiteX68" fmla="*/ 36704 w 1309688"/>
                <a:gd name="connsiteY68" fmla="*/ 746472 h 1860550"/>
                <a:gd name="connsiteX69" fmla="*/ 25090 w 1309688"/>
                <a:gd name="connsiteY69" fmla="*/ 751707 h 1860550"/>
                <a:gd name="connsiteX70" fmla="*/ 24252 w 1309688"/>
                <a:gd name="connsiteY70" fmla="*/ 751120 h 1860550"/>
                <a:gd name="connsiteX71" fmla="*/ 22591 w 1309688"/>
                <a:gd name="connsiteY71" fmla="*/ 751740 h 1860550"/>
                <a:gd name="connsiteX72" fmla="*/ 18899 w 1309688"/>
                <a:gd name="connsiteY72" fmla="*/ 747367 h 1860550"/>
                <a:gd name="connsiteX73" fmla="*/ 10585 w 1309688"/>
                <a:gd name="connsiteY73" fmla="*/ 741539 h 1860550"/>
                <a:gd name="connsiteX74" fmla="*/ 8377 w 1309688"/>
                <a:gd name="connsiteY74" fmla="*/ 734908 h 1860550"/>
                <a:gd name="connsiteX75" fmla="*/ 7530 w 1309688"/>
                <a:gd name="connsiteY75" fmla="*/ 733906 h 1860550"/>
                <a:gd name="connsiteX76" fmla="*/ 6225 w 1309688"/>
                <a:gd name="connsiteY76" fmla="*/ 728447 h 1860550"/>
                <a:gd name="connsiteX77" fmla="*/ 3136 w 1309688"/>
                <a:gd name="connsiteY77" fmla="*/ 719168 h 1860550"/>
                <a:gd name="connsiteX78" fmla="*/ 2217 w 1309688"/>
                <a:gd name="connsiteY78" fmla="*/ 711677 h 1860550"/>
                <a:gd name="connsiteX79" fmla="*/ 2118 w 1309688"/>
                <a:gd name="connsiteY79" fmla="*/ 711261 h 1860550"/>
                <a:gd name="connsiteX80" fmla="*/ 2070 w 1309688"/>
                <a:gd name="connsiteY80" fmla="*/ 710474 h 1860550"/>
                <a:gd name="connsiteX81" fmla="*/ 392 w 1309688"/>
                <a:gd name="connsiteY81" fmla="*/ 696797 h 1860550"/>
                <a:gd name="connsiteX82" fmla="*/ 0 w 1309688"/>
                <a:gd name="connsiteY82" fmla="*/ 686628 h 1860550"/>
                <a:gd name="connsiteX83" fmla="*/ 0 w 1309688"/>
                <a:gd name="connsiteY83" fmla="*/ 680488 h 1860550"/>
                <a:gd name="connsiteX84" fmla="*/ 0 w 1309688"/>
                <a:gd name="connsiteY84" fmla="*/ 676649 h 1860550"/>
                <a:gd name="connsiteX85" fmla="*/ 0 w 1309688"/>
                <a:gd name="connsiteY85" fmla="*/ 665905 h 1860550"/>
                <a:gd name="connsiteX86" fmla="*/ 0 w 1309688"/>
                <a:gd name="connsiteY86" fmla="*/ 649414 h 1860550"/>
                <a:gd name="connsiteX87" fmla="*/ 0 w 1309688"/>
                <a:gd name="connsiteY87" fmla="*/ 637506 h 1860550"/>
                <a:gd name="connsiteX88" fmla="*/ 0 w 1309688"/>
                <a:gd name="connsiteY88" fmla="*/ 600971 h 1860550"/>
                <a:gd name="connsiteX89" fmla="*/ 0 w 1309688"/>
                <a:gd name="connsiteY89" fmla="*/ 590687 h 1860550"/>
                <a:gd name="connsiteX90" fmla="*/ 0 w 1309688"/>
                <a:gd name="connsiteY90" fmla="*/ 538978 h 1860550"/>
                <a:gd name="connsiteX91" fmla="*/ 0 w 1309688"/>
                <a:gd name="connsiteY91" fmla="*/ 520842 h 1860550"/>
                <a:gd name="connsiteX92" fmla="*/ 0 w 1309688"/>
                <a:gd name="connsiteY92" fmla="*/ 471088 h 1860550"/>
                <a:gd name="connsiteX93" fmla="*/ 0 w 1309688"/>
                <a:gd name="connsiteY93" fmla="*/ 423365 h 1860550"/>
                <a:gd name="connsiteX94" fmla="*/ 0 w 1309688"/>
                <a:gd name="connsiteY94" fmla="*/ 404959 h 1860550"/>
                <a:gd name="connsiteX95" fmla="*/ 0 w 1309688"/>
                <a:gd name="connsiteY95" fmla="*/ 348245 h 1860550"/>
                <a:gd name="connsiteX96" fmla="*/ 0 w 1309688"/>
                <a:gd name="connsiteY96" fmla="*/ 308602 h 1860550"/>
                <a:gd name="connsiteX97" fmla="*/ 0 w 1309688"/>
                <a:gd name="connsiteY97" fmla="*/ 293687 h 1860550"/>
                <a:gd name="connsiteX98" fmla="*/ 0 w 1309688"/>
                <a:gd name="connsiteY98" fmla="*/ 293652 h 1860550"/>
                <a:gd name="connsiteX99" fmla="*/ 42 w 1309688"/>
                <a:gd name="connsiteY99" fmla="*/ 293652 h 1860550"/>
                <a:gd name="connsiteX100" fmla="*/ 327 w 1309688"/>
                <a:gd name="connsiteY100" fmla="*/ 293414 h 1860550"/>
                <a:gd name="connsiteX101" fmla="*/ 0 w 1309688"/>
                <a:gd name="connsiteY101" fmla="*/ 293138 h 1860550"/>
                <a:gd name="connsiteX102" fmla="*/ 658 w 1309688"/>
                <a:gd name="connsiteY102" fmla="*/ 293138 h 1860550"/>
                <a:gd name="connsiteX103" fmla="*/ 18880 w 1309688"/>
                <a:gd name="connsiteY103" fmla="*/ 277913 h 1860550"/>
                <a:gd name="connsiteX104" fmla="*/ 32658 w 1309688"/>
                <a:gd name="connsiteY104" fmla="*/ 266402 h 1860550"/>
                <a:gd name="connsiteX105" fmla="*/ 384350 w 1309688"/>
                <a:gd name="connsiteY105" fmla="*/ 266402 h 1860550"/>
                <a:gd name="connsiteX106" fmla="*/ 452176 w 1309688"/>
                <a:gd name="connsiteY106" fmla="*/ 253999 h 1860550"/>
                <a:gd name="connsiteX107" fmla="*/ 457200 w 1309688"/>
                <a:gd name="connsiteY107" fmla="*/ 268882 h 1860550"/>
                <a:gd name="connsiteX108" fmla="*/ 454098 w 1309688"/>
                <a:gd name="connsiteY108" fmla="*/ 276042 h 1860550"/>
                <a:gd name="connsiteX109" fmla="*/ 459143 w 1309688"/>
                <a:gd name="connsiteY109" fmla="*/ 268622 h 1860550"/>
                <a:gd name="connsiteX110" fmla="*/ 654844 w 1309688"/>
                <a:gd name="connsiteY110" fmla="*/ 33337 h 1860550"/>
                <a:gd name="connsiteX111" fmla="*/ 777789 w 1309688"/>
                <a:gd name="connsiteY111" fmla="*/ 42317 h 1860550"/>
                <a:gd name="connsiteX112" fmla="*/ 809462 w 1309688"/>
                <a:gd name="connsiteY112" fmla="*/ 49914 h 1860550"/>
                <a:gd name="connsiteX113" fmla="*/ 789849 w 1309688"/>
                <a:gd name="connsiteY113" fmla="*/ 43397 h 1860550"/>
                <a:gd name="connsiteX114" fmla="*/ 651728 w 1309688"/>
                <a:gd name="connsiteY114" fmla="*/ 30189 h 1860550"/>
                <a:gd name="connsiteX115" fmla="*/ 420688 w 1309688"/>
                <a:gd name="connsiteY115" fmla="*/ 90568 h 1860550"/>
                <a:gd name="connsiteX116" fmla="*/ 654239 w 1309688"/>
                <a:gd name="connsiteY116" fmla="*/ 0 h 1860550"/>
                <a:gd name="connsiteX117" fmla="*/ 902858 w 1309688"/>
                <a:gd name="connsiteY117" fmla="*/ 70442 h 1860550"/>
                <a:gd name="connsiteX118" fmla="*/ 910392 w 1309688"/>
                <a:gd name="connsiteY118" fmla="*/ 176105 h 1860550"/>
                <a:gd name="connsiteX119" fmla="*/ 897835 w 1309688"/>
                <a:gd name="connsiteY119" fmla="*/ 244031 h 1860550"/>
                <a:gd name="connsiteX120" fmla="*/ 990753 w 1309688"/>
                <a:gd name="connsiteY120" fmla="*/ 266673 h 1860550"/>
                <a:gd name="connsiteX121" fmla="*/ 1282064 w 1309688"/>
                <a:gd name="connsiteY121" fmla="*/ 266673 h 1860550"/>
                <a:gd name="connsiteX122" fmla="*/ 1308995 w 1309688"/>
                <a:gd name="connsiteY122" fmla="*/ 293652 h 1860550"/>
                <a:gd name="connsiteX123" fmla="*/ 1309688 w 1309688"/>
                <a:gd name="connsiteY123" fmla="*/ 293652 h 1860550"/>
                <a:gd name="connsiteX124" fmla="*/ 1309688 w 1309688"/>
                <a:gd name="connsiteY124" fmla="*/ 294347 h 1860550"/>
                <a:gd name="connsiteX125" fmla="*/ 1309688 w 1309688"/>
                <a:gd name="connsiteY125" fmla="*/ 299793 h 1860550"/>
                <a:gd name="connsiteX126" fmla="*/ 1309688 w 1309688"/>
                <a:gd name="connsiteY126" fmla="*/ 686628 h 1860550"/>
                <a:gd name="connsiteX127" fmla="*/ 1305298 w 1309688"/>
                <a:gd name="connsiteY127" fmla="*/ 719168 h 1860550"/>
                <a:gd name="connsiteX128" fmla="*/ 1299813 w 1309688"/>
                <a:gd name="connsiteY128" fmla="*/ 733930 h 1860550"/>
                <a:gd name="connsiteX129" fmla="*/ 1300163 w 1309688"/>
                <a:gd name="connsiteY129" fmla="*/ 733995 h 1860550"/>
                <a:gd name="connsiteX130" fmla="*/ 1295154 w 1309688"/>
                <a:gd name="connsiteY130" fmla="*/ 746410 h 1860550"/>
                <a:gd name="connsiteX131" fmla="*/ 1282630 w 1309688"/>
                <a:gd name="connsiteY131" fmla="*/ 751376 h 1860550"/>
                <a:gd name="connsiteX132" fmla="*/ 1282597 w 1309688"/>
                <a:gd name="connsiteY132" fmla="*/ 751361 h 1860550"/>
                <a:gd name="connsiteX133" fmla="*/ 1282090 w 1309688"/>
                <a:gd name="connsiteY133" fmla="*/ 751707 h 1860550"/>
                <a:gd name="connsiteX134" fmla="*/ 1156013 w 1309688"/>
                <a:gd name="connsiteY134" fmla="*/ 700082 h 1860550"/>
                <a:gd name="connsiteX135" fmla="*/ 1117229 w 1309688"/>
                <a:gd name="connsiteY135" fmla="*/ 709954 h 1860550"/>
                <a:gd name="connsiteX136" fmla="*/ 1115616 w 1309688"/>
                <a:gd name="connsiteY136" fmla="*/ 710667 h 1860550"/>
                <a:gd name="connsiteX137" fmla="*/ 1093717 w 1309688"/>
                <a:gd name="connsiteY137" fmla="*/ 735110 h 1860550"/>
                <a:gd name="connsiteX138" fmla="*/ 1080297 w 1309688"/>
                <a:gd name="connsiteY138" fmla="*/ 751880 h 1860550"/>
                <a:gd name="connsiteX139" fmla="*/ 1068137 w 1309688"/>
                <a:gd name="connsiteY139" fmla="*/ 781141 h 1860550"/>
                <a:gd name="connsiteX140" fmla="*/ 1048754 w 1309688"/>
                <a:gd name="connsiteY140" fmla="*/ 946944 h 1860550"/>
                <a:gd name="connsiteX141" fmla="*/ 1282090 w 1309688"/>
                <a:gd name="connsiteY141" fmla="*/ 1142180 h 1860550"/>
                <a:gd name="connsiteX142" fmla="*/ 1309688 w 1309688"/>
                <a:gd name="connsiteY142" fmla="*/ 1207259 h 1860550"/>
                <a:gd name="connsiteX143" fmla="*/ 1309688 w 1309688"/>
                <a:gd name="connsiteY143" fmla="*/ 1600235 h 1860550"/>
                <a:gd name="connsiteX144" fmla="*/ 915778 w 1309688"/>
                <a:gd name="connsiteY144" fmla="*/ 1600235 h 1860550"/>
                <a:gd name="connsiteX145" fmla="*/ 850545 w 1309688"/>
                <a:gd name="connsiteY145" fmla="*/ 1625265 h 1860550"/>
                <a:gd name="connsiteX146" fmla="*/ 654844 w 1309688"/>
                <a:gd name="connsiteY146" fmla="*/ 1860550 h 1860550"/>
                <a:gd name="connsiteX147" fmla="*/ 415878 w 1309688"/>
                <a:gd name="connsiteY147" fmla="*/ 1711811 h 1860550"/>
                <a:gd name="connsiteX148" fmla="*/ 431305 w 1309688"/>
                <a:gd name="connsiteY148" fmla="*/ 1678630 h 1860550"/>
                <a:gd name="connsiteX149" fmla="*/ 428625 w 1309688"/>
                <a:gd name="connsiteY149" fmla="*/ 1681163 h 1860550"/>
                <a:gd name="connsiteX150" fmla="*/ 458704 w 1309688"/>
                <a:gd name="connsiteY150" fmla="*/ 1626095 h 1860550"/>
                <a:gd name="connsiteX151" fmla="*/ 453075 w 1309688"/>
                <a:gd name="connsiteY151" fmla="*/ 1616969 h 1860550"/>
                <a:gd name="connsiteX152" fmla="*/ 451355 w 1309688"/>
                <a:gd name="connsiteY152" fmla="*/ 1614618 h 1860550"/>
                <a:gd name="connsiteX153" fmla="*/ 434891 w 1309688"/>
                <a:gd name="connsiteY153" fmla="*/ 1607009 h 1860550"/>
                <a:gd name="connsiteX154" fmla="*/ 396039 w 1309688"/>
                <a:gd name="connsiteY154" fmla="*/ 1601065 h 1860550"/>
                <a:gd name="connsiteX155" fmla="*/ 0 w 1309688"/>
                <a:gd name="connsiteY155" fmla="*/ 1601065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1309688" h="1860550">
                  <a:moveTo>
                    <a:pt x="902104" y="292548"/>
                  </a:moveTo>
                  <a:lnTo>
                    <a:pt x="904527" y="292909"/>
                  </a:lnTo>
                  <a:cubicBezTo>
                    <a:pt x="910760" y="293496"/>
                    <a:pt x="915151" y="293652"/>
                    <a:pt x="915778" y="293652"/>
                  </a:cubicBezTo>
                  <a:cubicBezTo>
                    <a:pt x="915778" y="293652"/>
                    <a:pt x="915778" y="293652"/>
                    <a:pt x="916547" y="293652"/>
                  </a:cubicBezTo>
                  <a:lnTo>
                    <a:pt x="921564" y="293652"/>
                  </a:lnTo>
                  <a:close/>
                  <a:moveTo>
                    <a:pt x="896338" y="117266"/>
                  </a:moveTo>
                  <a:lnTo>
                    <a:pt x="899623" y="130170"/>
                  </a:lnTo>
                  <a:lnTo>
                    <a:pt x="899719" y="127991"/>
                  </a:lnTo>
                  <a:close/>
                  <a:moveTo>
                    <a:pt x="894350" y="179438"/>
                  </a:moveTo>
                  <a:lnTo>
                    <a:pt x="897835" y="171073"/>
                  </a:lnTo>
                  <a:lnTo>
                    <a:pt x="898316" y="160071"/>
                  </a:lnTo>
                  <a:close/>
                  <a:moveTo>
                    <a:pt x="883776" y="203659"/>
                  </a:moveTo>
                  <a:lnTo>
                    <a:pt x="886142" y="199140"/>
                  </a:lnTo>
                  <a:lnTo>
                    <a:pt x="888430" y="193648"/>
                  </a:lnTo>
                  <a:close/>
                  <a:moveTo>
                    <a:pt x="877920" y="288098"/>
                  </a:moveTo>
                  <a:lnTo>
                    <a:pt x="882220" y="289585"/>
                  </a:lnTo>
                  <a:lnTo>
                    <a:pt x="887553" y="290379"/>
                  </a:lnTo>
                  <a:close/>
                  <a:moveTo>
                    <a:pt x="857591" y="252660"/>
                  </a:moveTo>
                  <a:lnTo>
                    <a:pt x="862376" y="243905"/>
                  </a:lnTo>
                  <a:lnTo>
                    <a:pt x="858498" y="250607"/>
                  </a:lnTo>
                  <a:close/>
                  <a:moveTo>
                    <a:pt x="854962" y="274644"/>
                  </a:moveTo>
                  <a:lnTo>
                    <a:pt x="860385" y="282037"/>
                  </a:lnTo>
                  <a:lnTo>
                    <a:pt x="862028" y="282605"/>
                  </a:lnTo>
                  <a:close/>
                  <a:moveTo>
                    <a:pt x="834090" y="58096"/>
                  </a:moveTo>
                  <a:lnTo>
                    <a:pt x="853720" y="66228"/>
                  </a:lnTo>
                  <a:cubicBezTo>
                    <a:pt x="862982" y="71205"/>
                    <a:pt x="870678" y="76614"/>
                    <a:pt x="877005" y="82362"/>
                  </a:cubicBezTo>
                  <a:lnTo>
                    <a:pt x="890438" y="98550"/>
                  </a:lnTo>
                  <a:lnTo>
                    <a:pt x="890301" y="98115"/>
                  </a:lnTo>
                  <a:cubicBezTo>
                    <a:pt x="883395" y="84278"/>
                    <a:pt x="869897" y="73115"/>
                    <a:pt x="852318" y="64152"/>
                  </a:cubicBezTo>
                  <a:close/>
                  <a:moveTo>
                    <a:pt x="447737" y="281216"/>
                  </a:moveTo>
                  <a:lnTo>
                    <a:pt x="451178" y="280336"/>
                  </a:lnTo>
                  <a:lnTo>
                    <a:pt x="453273" y="277254"/>
                  </a:lnTo>
                  <a:close/>
                  <a:moveTo>
                    <a:pt x="398607" y="293138"/>
                  </a:moveTo>
                  <a:lnTo>
                    <a:pt x="400336" y="293138"/>
                  </a:lnTo>
                  <a:cubicBezTo>
                    <a:pt x="401119" y="293138"/>
                    <a:pt x="401119" y="293138"/>
                    <a:pt x="401119" y="293138"/>
                  </a:cubicBezTo>
                  <a:lnTo>
                    <a:pt x="402300" y="292836"/>
                  </a:lnTo>
                  <a:close/>
                  <a:moveTo>
                    <a:pt x="0" y="1601065"/>
                  </a:moveTo>
                  <a:lnTo>
                    <a:pt x="0" y="1600235"/>
                  </a:lnTo>
                  <a:cubicBezTo>
                    <a:pt x="0" y="1600235"/>
                    <a:pt x="0" y="1600235"/>
                    <a:pt x="0" y="1594094"/>
                  </a:cubicBezTo>
                  <a:lnTo>
                    <a:pt x="0" y="1587283"/>
                  </a:lnTo>
                  <a:lnTo>
                    <a:pt x="0" y="1579511"/>
                  </a:lnTo>
                  <a:cubicBezTo>
                    <a:pt x="0" y="1572604"/>
                    <a:pt x="0" y="1563393"/>
                    <a:pt x="0" y="1551113"/>
                  </a:cubicBezTo>
                  <a:lnTo>
                    <a:pt x="0" y="1550416"/>
                  </a:lnTo>
                  <a:lnTo>
                    <a:pt x="0" y="1504293"/>
                  </a:lnTo>
                  <a:lnTo>
                    <a:pt x="0" y="1497182"/>
                  </a:lnTo>
                  <a:lnTo>
                    <a:pt x="0" y="1434448"/>
                  </a:lnTo>
                  <a:lnTo>
                    <a:pt x="0" y="1434297"/>
                  </a:lnTo>
                  <a:lnTo>
                    <a:pt x="0" y="1336971"/>
                  </a:lnTo>
                  <a:lnTo>
                    <a:pt x="0" y="1306444"/>
                  </a:lnTo>
                  <a:lnTo>
                    <a:pt x="0" y="1254910"/>
                  </a:lnTo>
                  <a:lnTo>
                    <a:pt x="0" y="1220596"/>
                  </a:lnTo>
                  <a:lnTo>
                    <a:pt x="0" y="1207259"/>
                  </a:lnTo>
                  <a:cubicBezTo>
                    <a:pt x="0" y="1207259"/>
                    <a:pt x="0" y="1170652"/>
                    <a:pt x="10585" y="1152349"/>
                  </a:cubicBezTo>
                  <a:lnTo>
                    <a:pt x="15462" y="1148930"/>
                  </a:lnTo>
                  <a:lnTo>
                    <a:pt x="16919" y="1146677"/>
                  </a:lnTo>
                  <a:lnTo>
                    <a:pt x="21850" y="1144452"/>
                  </a:lnTo>
                  <a:lnTo>
                    <a:pt x="25090" y="1142180"/>
                  </a:lnTo>
                  <a:cubicBezTo>
                    <a:pt x="52688" y="1142180"/>
                    <a:pt x="260934" y="1347429"/>
                    <a:pt x="260934" y="946944"/>
                  </a:cubicBezTo>
                  <a:cubicBezTo>
                    <a:pt x="260934" y="871383"/>
                    <a:pt x="253613" y="817295"/>
                    <a:pt x="241534" y="779282"/>
                  </a:cubicBezTo>
                  <a:lnTo>
                    <a:pt x="229182" y="749375"/>
                  </a:lnTo>
                  <a:lnTo>
                    <a:pt x="219346" y="736812"/>
                  </a:lnTo>
                  <a:lnTo>
                    <a:pt x="196940" y="711814"/>
                  </a:lnTo>
                  <a:lnTo>
                    <a:pt x="178572" y="704390"/>
                  </a:lnTo>
                  <a:lnTo>
                    <a:pt x="160021" y="699839"/>
                  </a:lnTo>
                  <a:lnTo>
                    <a:pt x="129190" y="703455"/>
                  </a:lnTo>
                  <a:lnTo>
                    <a:pt x="115704" y="706385"/>
                  </a:lnTo>
                  <a:lnTo>
                    <a:pt x="78128" y="723581"/>
                  </a:lnTo>
                  <a:cubicBezTo>
                    <a:pt x="65421" y="730777"/>
                    <a:pt x="54047" y="738130"/>
                    <a:pt x="44594" y="743527"/>
                  </a:cubicBezTo>
                  <a:lnTo>
                    <a:pt x="36704" y="746472"/>
                  </a:lnTo>
                  <a:lnTo>
                    <a:pt x="25090" y="751707"/>
                  </a:lnTo>
                  <a:lnTo>
                    <a:pt x="24252" y="751120"/>
                  </a:lnTo>
                  <a:lnTo>
                    <a:pt x="22591" y="751740"/>
                  </a:lnTo>
                  <a:lnTo>
                    <a:pt x="18899" y="747367"/>
                  </a:lnTo>
                  <a:lnTo>
                    <a:pt x="10585" y="741539"/>
                  </a:lnTo>
                  <a:lnTo>
                    <a:pt x="8377" y="734908"/>
                  </a:lnTo>
                  <a:lnTo>
                    <a:pt x="7530" y="733906"/>
                  </a:lnTo>
                  <a:lnTo>
                    <a:pt x="6225" y="728447"/>
                  </a:lnTo>
                  <a:lnTo>
                    <a:pt x="3136" y="719168"/>
                  </a:lnTo>
                  <a:lnTo>
                    <a:pt x="2217" y="711677"/>
                  </a:lnTo>
                  <a:lnTo>
                    <a:pt x="2118" y="711261"/>
                  </a:lnTo>
                  <a:lnTo>
                    <a:pt x="2070" y="710474"/>
                  </a:lnTo>
                  <a:lnTo>
                    <a:pt x="392" y="696797"/>
                  </a:lnTo>
                  <a:cubicBezTo>
                    <a:pt x="0" y="690696"/>
                    <a:pt x="0" y="686628"/>
                    <a:pt x="0" y="686628"/>
                  </a:cubicBezTo>
                  <a:cubicBezTo>
                    <a:pt x="0" y="686628"/>
                    <a:pt x="0" y="686628"/>
                    <a:pt x="0" y="680488"/>
                  </a:cubicBezTo>
                  <a:lnTo>
                    <a:pt x="0" y="676649"/>
                  </a:lnTo>
                  <a:lnTo>
                    <a:pt x="0" y="665905"/>
                  </a:lnTo>
                  <a:lnTo>
                    <a:pt x="0" y="649414"/>
                  </a:lnTo>
                  <a:lnTo>
                    <a:pt x="0" y="637506"/>
                  </a:lnTo>
                  <a:lnTo>
                    <a:pt x="0" y="600971"/>
                  </a:lnTo>
                  <a:lnTo>
                    <a:pt x="0" y="590687"/>
                  </a:lnTo>
                  <a:lnTo>
                    <a:pt x="0" y="538978"/>
                  </a:lnTo>
                  <a:lnTo>
                    <a:pt x="0" y="520842"/>
                  </a:lnTo>
                  <a:lnTo>
                    <a:pt x="0" y="471088"/>
                  </a:lnTo>
                  <a:lnTo>
                    <a:pt x="0" y="423365"/>
                  </a:lnTo>
                  <a:lnTo>
                    <a:pt x="0" y="404959"/>
                  </a:lnTo>
                  <a:lnTo>
                    <a:pt x="0" y="348245"/>
                  </a:lnTo>
                  <a:lnTo>
                    <a:pt x="0" y="308602"/>
                  </a:lnTo>
                  <a:lnTo>
                    <a:pt x="0" y="293687"/>
                  </a:lnTo>
                  <a:lnTo>
                    <a:pt x="0" y="293652"/>
                  </a:lnTo>
                  <a:lnTo>
                    <a:pt x="42" y="293652"/>
                  </a:lnTo>
                  <a:lnTo>
                    <a:pt x="327" y="293414"/>
                  </a:lnTo>
                  <a:lnTo>
                    <a:pt x="0" y="293138"/>
                  </a:lnTo>
                  <a:lnTo>
                    <a:pt x="658" y="293138"/>
                  </a:lnTo>
                  <a:lnTo>
                    <a:pt x="18880" y="277913"/>
                  </a:lnTo>
                  <a:cubicBezTo>
                    <a:pt x="32658" y="266402"/>
                    <a:pt x="32658" y="266402"/>
                    <a:pt x="32658" y="266402"/>
                  </a:cubicBezTo>
                  <a:cubicBezTo>
                    <a:pt x="384350" y="266402"/>
                    <a:pt x="384350" y="266402"/>
                    <a:pt x="384350" y="266402"/>
                  </a:cubicBezTo>
                  <a:cubicBezTo>
                    <a:pt x="384350" y="266402"/>
                    <a:pt x="454688" y="268882"/>
                    <a:pt x="452176" y="253999"/>
                  </a:cubicBezTo>
                  <a:cubicBezTo>
                    <a:pt x="452176" y="253999"/>
                    <a:pt x="457200" y="263921"/>
                    <a:pt x="457200" y="268882"/>
                  </a:cubicBezTo>
                  <a:lnTo>
                    <a:pt x="454098" y="276042"/>
                  </a:lnTo>
                  <a:lnTo>
                    <a:pt x="459143" y="268622"/>
                  </a:lnTo>
                  <a:cubicBezTo>
                    <a:pt x="459143" y="241088"/>
                    <a:pt x="255916" y="33337"/>
                    <a:pt x="654844" y="33337"/>
                  </a:cubicBezTo>
                  <a:cubicBezTo>
                    <a:pt x="704710" y="33337"/>
                    <a:pt x="745167" y="36583"/>
                    <a:pt x="777789" y="42317"/>
                  </a:cubicBezTo>
                  <a:lnTo>
                    <a:pt x="809462" y="49914"/>
                  </a:lnTo>
                  <a:lnTo>
                    <a:pt x="789849" y="43397"/>
                  </a:lnTo>
                  <a:cubicBezTo>
                    <a:pt x="743390" y="33334"/>
                    <a:pt x="690653" y="30189"/>
                    <a:pt x="651728" y="30189"/>
                  </a:cubicBezTo>
                  <a:cubicBezTo>
                    <a:pt x="571366" y="30189"/>
                    <a:pt x="465891" y="40252"/>
                    <a:pt x="420688" y="90568"/>
                  </a:cubicBezTo>
                  <a:cubicBezTo>
                    <a:pt x="425710" y="12579"/>
                    <a:pt x="578900" y="0"/>
                    <a:pt x="654239" y="0"/>
                  </a:cubicBezTo>
                  <a:cubicBezTo>
                    <a:pt x="729578" y="0"/>
                    <a:pt x="870211" y="12579"/>
                    <a:pt x="902858" y="70442"/>
                  </a:cubicBezTo>
                  <a:cubicBezTo>
                    <a:pt x="915414" y="85537"/>
                    <a:pt x="917925" y="128305"/>
                    <a:pt x="910392" y="176105"/>
                  </a:cubicBezTo>
                  <a:cubicBezTo>
                    <a:pt x="907880" y="193715"/>
                    <a:pt x="897835" y="239000"/>
                    <a:pt x="897835" y="244031"/>
                  </a:cubicBezTo>
                  <a:cubicBezTo>
                    <a:pt x="895324" y="269189"/>
                    <a:pt x="990753" y="266673"/>
                    <a:pt x="990753" y="266673"/>
                  </a:cubicBezTo>
                  <a:cubicBezTo>
                    <a:pt x="1282064" y="266673"/>
                    <a:pt x="1282064" y="266673"/>
                    <a:pt x="1282064" y="266673"/>
                  </a:cubicBezTo>
                  <a:lnTo>
                    <a:pt x="1308995" y="293652"/>
                  </a:lnTo>
                  <a:lnTo>
                    <a:pt x="1309688" y="293652"/>
                  </a:lnTo>
                  <a:lnTo>
                    <a:pt x="1309688" y="294347"/>
                  </a:lnTo>
                  <a:lnTo>
                    <a:pt x="1309688" y="299793"/>
                  </a:lnTo>
                  <a:cubicBezTo>
                    <a:pt x="1309688" y="318213"/>
                    <a:pt x="1309688" y="391896"/>
                    <a:pt x="1309688" y="686628"/>
                  </a:cubicBezTo>
                  <a:cubicBezTo>
                    <a:pt x="1309688" y="686628"/>
                    <a:pt x="1309061" y="702898"/>
                    <a:pt x="1305298" y="719168"/>
                  </a:cubicBezTo>
                  <a:lnTo>
                    <a:pt x="1299813" y="733930"/>
                  </a:lnTo>
                  <a:lnTo>
                    <a:pt x="1300163" y="733995"/>
                  </a:lnTo>
                  <a:cubicBezTo>
                    <a:pt x="1300163" y="736478"/>
                    <a:pt x="1297659" y="741444"/>
                    <a:pt x="1295154" y="746410"/>
                  </a:cubicBezTo>
                  <a:cubicBezTo>
                    <a:pt x="1292649" y="748893"/>
                    <a:pt x="1287640" y="751376"/>
                    <a:pt x="1282630" y="751376"/>
                  </a:cubicBezTo>
                  <a:lnTo>
                    <a:pt x="1282597" y="751361"/>
                  </a:lnTo>
                  <a:lnTo>
                    <a:pt x="1282090" y="751707"/>
                  </a:lnTo>
                  <a:cubicBezTo>
                    <a:pt x="1269545" y="751707"/>
                    <a:pt x="1211211" y="701020"/>
                    <a:pt x="1156013" y="700082"/>
                  </a:cubicBezTo>
                  <a:lnTo>
                    <a:pt x="1117229" y="709954"/>
                  </a:lnTo>
                  <a:lnTo>
                    <a:pt x="1115616" y="710667"/>
                  </a:lnTo>
                  <a:lnTo>
                    <a:pt x="1093717" y="735110"/>
                  </a:lnTo>
                  <a:lnTo>
                    <a:pt x="1080297" y="751880"/>
                  </a:lnTo>
                  <a:lnTo>
                    <a:pt x="1068137" y="781141"/>
                  </a:lnTo>
                  <a:cubicBezTo>
                    <a:pt x="1056075" y="818820"/>
                    <a:pt x="1048754" y="872322"/>
                    <a:pt x="1048754" y="946944"/>
                  </a:cubicBezTo>
                  <a:cubicBezTo>
                    <a:pt x="1048754" y="1344926"/>
                    <a:pt x="1257000" y="1142180"/>
                    <a:pt x="1282090" y="1142180"/>
                  </a:cubicBezTo>
                  <a:cubicBezTo>
                    <a:pt x="1309688" y="1142180"/>
                    <a:pt x="1309688" y="1207259"/>
                    <a:pt x="1309688" y="1207259"/>
                  </a:cubicBezTo>
                  <a:cubicBezTo>
                    <a:pt x="1309688" y="1207259"/>
                    <a:pt x="1309688" y="1207259"/>
                    <a:pt x="1309688" y="1600235"/>
                  </a:cubicBezTo>
                  <a:cubicBezTo>
                    <a:pt x="1309688" y="1600235"/>
                    <a:pt x="1309688" y="1600235"/>
                    <a:pt x="915778" y="1600235"/>
                  </a:cubicBezTo>
                  <a:cubicBezTo>
                    <a:pt x="915778" y="1600235"/>
                    <a:pt x="850545" y="1600235"/>
                    <a:pt x="850545" y="1625265"/>
                  </a:cubicBezTo>
                  <a:cubicBezTo>
                    <a:pt x="850545" y="1652799"/>
                    <a:pt x="1053772" y="1860550"/>
                    <a:pt x="654844" y="1860550"/>
                  </a:cubicBezTo>
                  <a:cubicBezTo>
                    <a:pt x="405514" y="1860550"/>
                    <a:pt x="391401" y="1779397"/>
                    <a:pt x="415878" y="1711811"/>
                  </a:cubicBezTo>
                  <a:lnTo>
                    <a:pt x="431305" y="1678630"/>
                  </a:lnTo>
                  <a:lnTo>
                    <a:pt x="428625" y="1681163"/>
                  </a:lnTo>
                  <a:cubicBezTo>
                    <a:pt x="443664" y="1651126"/>
                    <a:pt x="456197" y="1636108"/>
                    <a:pt x="458704" y="1626095"/>
                  </a:cubicBezTo>
                  <a:lnTo>
                    <a:pt x="453075" y="1616969"/>
                  </a:lnTo>
                  <a:lnTo>
                    <a:pt x="451355" y="1614618"/>
                  </a:lnTo>
                  <a:lnTo>
                    <a:pt x="434891" y="1607009"/>
                  </a:lnTo>
                  <a:cubicBezTo>
                    <a:pt x="421732" y="1602942"/>
                    <a:pt x="406066" y="1601065"/>
                    <a:pt x="396039" y="1601065"/>
                  </a:cubicBezTo>
                  <a:cubicBezTo>
                    <a:pt x="381000" y="1601065"/>
                    <a:pt x="0" y="1601065"/>
                    <a:pt x="0" y="16010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grpSp>
          <p:nvGrpSpPr>
            <p:cNvPr id="15" name="Group 32"/>
            <p:cNvGrpSpPr>
              <a:grpSpLocks noChangeAspect="1"/>
            </p:cNvGrpSpPr>
            <p:nvPr/>
          </p:nvGrpSpPr>
          <p:grpSpPr bwMode="auto">
            <a:xfrm>
              <a:off x="5880609" y="2404421"/>
              <a:ext cx="435862" cy="414268"/>
              <a:chOff x="1835150" y="2800349"/>
              <a:chExt cx="382588" cy="363538"/>
            </a:xfrm>
            <a:solidFill>
              <a:schemeClr val="bg1"/>
            </a:solidFill>
          </p:grpSpPr>
          <p:sp>
            <p:nvSpPr>
              <p:cNvPr id="17" name="Freeform: Shape 33"/>
              <p:cNvSpPr/>
              <p:nvPr/>
            </p:nvSpPr>
            <p:spPr bwMode="auto">
              <a:xfrm>
                <a:off x="1868488" y="3140074"/>
                <a:ext cx="271462" cy="23813"/>
              </a:xfrm>
              <a:custGeom>
                <a:avLst/>
                <a:gdLst>
                  <a:gd name="T0" fmla="*/ 41 w 753"/>
                  <a:gd name="T1" fmla="*/ 42 h 68"/>
                  <a:gd name="T2" fmla="*/ 192 w 753"/>
                  <a:gd name="T3" fmla="*/ 42 h 68"/>
                  <a:gd name="T4" fmla="*/ 217 w 753"/>
                  <a:gd name="T5" fmla="*/ 67 h 68"/>
                  <a:gd name="T6" fmla="*/ 543 w 753"/>
                  <a:gd name="T7" fmla="*/ 67 h 68"/>
                  <a:gd name="T8" fmla="*/ 568 w 753"/>
                  <a:gd name="T9" fmla="*/ 42 h 68"/>
                  <a:gd name="T10" fmla="*/ 710 w 753"/>
                  <a:gd name="T11" fmla="*/ 42 h 68"/>
                  <a:gd name="T12" fmla="*/ 752 w 753"/>
                  <a:gd name="T13" fmla="*/ 0 h 68"/>
                  <a:gd name="T14" fmla="*/ 0 w 753"/>
                  <a:gd name="T15" fmla="*/ 0 h 68"/>
                  <a:gd name="T16" fmla="*/ 41 w 753"/>
                  <a:gd name="T17" fmla="*/ 42 h 68"/>
                  <a:gd name="T18" fmla="*/ 41 w 753"/>
                  <a:gd name="T19" fmla="*/ 42 h 68"/>
                  <a:gd name="T20" fmla="*/ 41 w 753"/>
                  <a:gd name="T21" fmla="*/ 4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3" h="68">
                    <a:moveTo>
                      <a:pt x="41" y="42"/>
                    </a:moveTo>
                    <a:cubicBezTo>
                      <a:pt x="192" y="42"/>
                      <a:pt x="192" y="42"/>
                      <a:pt x="192" y="42"/>
                    </a:cubicBezTo>
                    <a:cubicBezTo>
                      <a:pt x="192" y="50"/>
                      <a:pt x="200" y="67"/>
                      <a:pt x="217" y="67"/>
                    </a:cubicBezTo>
                    <a:cubicBezTo>
                      <a:pt x="543" y="67"/>
                      <a:pt x="543" y="67"/>
                      <a:pt x="543" y="67"/>
                    </a:cubicBezTo>
                    <a:cubicBezTo>
                      <a:pt x="552" y="67"/>
                      <a:pt x="568" y="50"/>
                      <a:pt x="568" y="42"/>
                    </a:cubicBezTo>
                    <a:cubicBezTo>
                      <a:pt x="710" y="42"/>
                      <a:pt x="710" y="42"/>
                      <a:pt x="710" y="42"/>
                    </a:cubicBezTo>
                    <a:cubicBezTo>
                      <a:pt x="735" y="42"/>
                      <a:pt x="752" y="17"/>
                      <a:pt x="7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"/>
                      <a:pt x="16" y="42"/>
                      <a:pt x="41" y="42"/>
                    </a:cubicBezTo>
                    <a:close/>
                    <a:moveTo>
                      <a:pt x="41" y="42"/>
                    </a:moveTo>
                    <a:lnTo>
                      <a:pt x="41" y="4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18" name="Freeform: Shape 34"/>
              <p:cNvSpPr/>
              <p:nvPr/>
            </p:nvSpPr>
            <p:spPr bwMode="auto">
              <a:xfrm>
                <a:off x="1835150" y="2955924"/>
                <a:ext cx="382588" cy="174625"/>
              </a:xfrm>
              <a:custGeom>
                <a:avLst/>
                <a:gdLst>
                  <a:gd name="T0" fmla="*/ 1020 w 1062"/>
                  <a:gd name="T1" fmla="*/ 100 h 486"/>
                  <a:gd name="T2" fmla="*/ 894 w 1062"/>
                  <a:gd name="T3" fmla="*/ 75 h 486"/>
                  <a:gd name="T4" fmla="*/ 894 w 1062"/>
                  <a:gd name="T5" fmla="*/ 0 h 486"/>
                  <a:gd name="T6" fmla="*/ 0 w 1062"/>
                  <a:gd name="T7" fmla="*/ 0 h 486"/>
                  <a:gd name="T8" fmla="*/ 267 w 1062"/>
                  <a:gd name="T9" fmla="*/ 485 h 486"/>
                  <a:gd name="T10" fmla="*/ 627 w 1062"/>
                  <a:gd name="T11" fmla="*/ 485 h 486"/>
                  <a:gd name="T12" fmla="*/ 819 w 1062"/>
                  <a:gd name="T13" fmla="*/ 351 h 486"/>
                  <a:gd name="T14" fmla="*/ 1061 w 1062"/>
                  <a:gd name="T15" fmla="*/ 192 h 486"/>
                  <a:gd name="T16" fmla="*/ 1020 w 1062"/>
                  <a:gd name="T17" fmla="*/ 100 h 486"/>
                  <a:gd name="T18" fmla="*/ 861 w 1062"/>
                  <a:gd name="T19" fmla="*/ 284 h 486"/>
                  <a:gd name="T20" fmla="*/ 894 w 1062"/>
                  <a:gd name="T21" fmla="*/ 142 h 486"/>
                  <a:gd name="T22" fmla="*/ 978 w 1062"/>
                  <a:gd name="T23" fmla="*/ 151 h 486"/>
                  <a:gd name="T24" fmla="*/ 995 w 1062"/>
                  <a:gd name="T25" fmla="*/ 192 h 486"/>
                  <a:gd name="T26" fmla="*/ 861 w 1062"/>
                  <a:gd name="T27" fmla="*/ 284 h 486"/>
                  <a:gd name="T28" fmla="*/ 861 w 1062"/>
                  <a:gd name="T29" fmla="*/ 284 h 486"/>
                  <a:gd name="T30" fmla="*/ 861 w 1062"/>
                  <a:gd name="T31" fmla="*/ 28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62" h="486">
                    <a:moveTo>
                      <a:pt x="1020" y="100"/>
                    </a:moveTo>
                    <a:cubicBezTo>
                      <a:pt x="986" y="67"/>
                      <a:pt x="928" y="67"/>
                      <a:pt x="894" y="75"/>
                    </a:cubicBezTo>
                    <a:cubicBezTo>
                      <a:pt x="894" y="50"/>
                      <a:pt x="894" y="25"/>
                      <a:pt x="89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3"/>
                      <a:pt x="42" y="418"/>
                      <a:pt x="267" y="485"/>
                    </a:cubicBezTo>
                    <a:cubicBezTo>
                      <a:pt x="627" y="485"/>
                      <a:pt x="627" y="485"/>
                      <a:pt x="627" y="485"/>
                    </a:cubicBezTo>
                    <a:cubicBezTo>
                      <a:pt x="719" y="452"/>
                      <a:pt x="786" y="410"/>
                      <a:pt x="819" y="351"/>
                    </a:cubicBezTo>
                    <a:cubicBezTo>
                      <a:pt x="911" y="351"/>
                      <a:pt x="1053" y="318"/>
                      <a:pt x="1061" y="192"/>
                    </a:cubicBezTo>
                    <a:cubicBezTo>
                      <a:pt x="1061" y="142"/>
                      <a:pt x="1036" y="117"/>
                      <a:pt x="1020" y="100"/>
                    </a:cubicBezTo>
                    <a:close/>
                    <a:moveTo>
                      <a:pt x="861" y="284"/>
                    </a:moveTo>
                    <a:cubicBezTo>
                      <a:pt x="878" y="243"/>
                      <a:pt x="886" y="192"/>
                      <a:pt x="894" y="142"/>
                    </a:cubicBezTo>
                    <a:cubicBezTo>
                      <a:pt x="919" y="134"/>
                      <a:pt x="961" y="134"/>
                      <a:pt x="978" y="151"/>
                    </a:cubicBezTo>
                    <a:cubicBezTo>
                      <a:pt x="978" y="151"/>
                      <a:pt x="995" y="159"/>
                      <a:pt x="995" y="192"/>
                    </a:cubicBezTo>
                    <a:cubicBezTo>
                      <a:pt x="986" y="259"/>
                      <a:pt x="911" y="276"/>
                      <a:pt x="861" y="284"/>
                    </a:cubicBezTo>
                    <a:close/>
                    <a:moveTo>
                      <a:pt x="861" y="284"/>
                    </a:moveTo>
                    <a:lnTo>
                      <a:pt x="861" y="28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19" name="Freeform: Shape 35"/>
              <p:cNvSpPr/>
              <p:nvPr/>
            </p:nvSpPr>
            <p:spPr bwMode="auto">
              <a:xfrm>
                <a:off x="1916113" y="2800349"/>
                <a:ext cx="112712" cy="144463"/>
              </a:xfrm>
              <a:custGeom>
                <a:avLst/>
                <a:gdLst>
                  <a:gd name="T0" fmla="*/ 142 w 311"/>
                  <a:gd name="T1" fmla="*/ 401 h 402"/>
                  <a:gd name="T2" fmla="*/ 234 w 311"/>
                  <a:gd name="T3" fmla="*/ 243 h 402"/>
                  <a:gd name="T4" fmla="*/ 268 w 311"/>
                  <a:gd name="T5" fmla="*/ 0 h 402"/>
                  <a:gd name="T6" fmla="*/ 159 w 311"/>
                  <a:gd name="T7" fmla="*/ 276 h 402"/>
                  <a:gd name="T8" fmla="*/ 142 w 311"/>
                  <a:gd name="T9" fmla="*/ 401 h 402"/>
                  <a:gd name="T10" fmla="*/ 142 w 311"/>
                  <a:gd name="T11" fmla="*/ 401 h 402"/>
                  <a:gd name="T12" fmla="*/ 142 w 311"/>
                  <a:gd name="T13" fmla="*/ 401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1" h="402">
                    <a:moveTo>
                      <a:pt x="142" y="401"/>
                    </a:moveTo>
                    <a:cubicBezTo>
                      <a:pt x="142" y="401"/>
                      <a:pt x="310" y="385"/>
                      <a:pt x="234" y="243"/>
                    </a:cubicBezTo>
                    <a:cubicBezTo>
                      <a:pt x="168" y="126"/>
                      <a:pt x="184" y="59"/>
                      <a:pt x="268" y="0"/>
                    </a:cubicBezTo>
                    <a:cubicBezTo>
                      <a:pt x="268" y="0"/>
                      <a:pt x="0" y="67"/>
                      <a:pt x="159" y="276"/>
                    </a:cubicBezTo>
                    <a:cubicBezTo>
                      <a:pt x="209" y="360"/>
                      <a:pt x="142" y="401"/>
                      <a:pt x="142" y="401"/>
                    </a:cubicBezTo>
                    <a:close/>
                    <a:moveTo>
                      <a:pt x="142" y="401"/>
                    </a:moveTo>
                    <a:lnTo>
                      <a:pt x="142" y="40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20" name="Freeform: Shape 36"/>
              <p:cNvSpPr/>
              <p:nvPr/>
            </p:nvSpPr>
            <p:spPr bwMode="auto">
              <a:xfrm>
                <a:off x="2003425" y="2867024"/>
                <a:ext cx="53975" cy="73025"/>
              </a:xfrm>
              <a:custGeom>
                <a:avLst/>
                <a:gdLst>
                  <a:gd name="T0" fmla="*/ 17 w 151"/>
                  <a:gd name="T1" fmla="*/ 201 h 202"/>
                  <a:gd name="T2" fmla="*/ 75 w 151"/>
                  <a:gd name="T3" fmla="*/ 67 h 202"/>
                  <a:gd name="T4" fmla="*/ 84 w 151"/>
                  <a:gd name="T5" fmla="*/ 0 h 202"/>
                  <a:gd name="T6" fmla="*/ 33 w 151"/>
                  <a:gd name="T7" fmla="*/ 75 h 202"/>
                  <a:gd name="T8" fmla="*/ 17 w 151"/>
                  <a:gd name="T9" fmla="*/ 201 h 202"/>
                  <a:gd name="T10" fmla="*/ 17 w 151"/>
                  <a:gd name="T11" fmla="*/ 201 h 202"/>
                  <a:gd name="T12" fmla="*/ 17 w 151"/>
                  <a:gd name="T13" fmla="*/ 20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202">
                    <a:moveTo>
                      <a:pt x="17" y="201"/>
                    </a:moveTo>
                    <a:cubicBezTo>
                      <a:pt x="17" y="201"/>
                      <a:pt x="150" y="176"/>
                      <a:pt x="75" y="67"/>
                    </a:cubicBezTo>
                    <a:cubicBezTo>
                      <a:pt x="50" y="17"/>
                      <a:pt x="84" y="0"/>
                      <a:pt x="84" y="0"/>
                    </a:cubicBezTo>
                    <a:cubicBezTo>
                      <a:pt x="84" y="0"/>
                      <a:pt x="0" y="0"/>
                      <a:pt x="33" y="75"/>
                    </a:cubicBezTo>
                    <a:cubicBezTo>
                      <a:pt x="67" y="142"/>
                      <a:pt x="58" y="176"/>
                      <a:pt x="17" y="201"/>
                    </a:cubicBezTo>
                    <a:close/>
                    <a:moveTo>
                      <a:pt x="17" y="201"/>
                    </a:moveTo>
                    <a:lnTo>
                      <a:pt x="17" y="20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</p:grpSp>
        <p:sp>
          <p:nvSpPr>
            <p:cNvPr id="16" name="TextBox 54"/>
            <p:cNvSpPr txBox="1"/>
            <p:nvPr/>
          </p:nvSpPr>
          <p:spPr>
            <a:xfrm>
              <a:off x="5465076" y="2870422"/>
              <a:ext cx="1261848" cy="307758"/>
            </a:xfrm>
            <a:prstGeom prst="rect">
              <a:avLst/>
            </a:prstGeom>
            <a:noFill/>
          </p:spPr>
          <p:txBody>
            <a:bodyPr wrap="none" lIns="68567" tIns="34283" rIns="68567" bIns="34283">
              <a:normAutofit/>
            </a:bodyPr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</a:rPr>
                <a:t>输入标题文本</a:t>
              </a:r>
              <a:endParaRPr lang="zh-CN" altLang="en-US" sz="10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7"/>
          <p:cNvGrpSpPr/>
          <p:nvPr>
            <p:custDataLst>
              <p:tags r:id="rId4"/>
            </p:custDataLst>
          </p:nvPr>
        </p:nvGrpSpPr>
        <p:grpSpPr>
          <a:xfrm>
            <a:off x="5134325" y="1275607"/>
            <a:ext cx="1208155" cy="1656169"/>
            <a:chOff x="6845766" y="1700809"/>
            <a:chExt cx="1610873" cy="22082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2" name="Freeform: Shape 6"/>
            <p:cNvSpPr/>
            <p:nvPr/>
          </p:nvSpPr>
          <p:spPr bwMode="auto">
            <a:xfrm rot="5400000">
              <a:off x="6547090" y="1999485"/>
              <a:ext cx="2208225" cy="1610873"/>
            </a:xfrm>
            <a:custGeom>
              <a:avLst/>
              <a:gdLst>
                <a:gd name="connsiteX0" fmla="*/ 1157603 w 1835150"/>
                <a:gd name="connsiteY0" fmla="*/ 143077 h 1338719"/>
                <a:gd name="connsiteX1" fmla="*/ 1160072 w 1835150"/>
                <a:gd name="connsiteY1" fmla="*/ 152164 h 1338719"/>
                <a:gd name="connsiteX2" fmla="*/ 1158599 w 1835150"/>
                <a:gd name="connsiteY2" fmla="*/ 145178 h 1338719"/>
                <a:gd name="connsiteX3" fmla="*/ 1139906 w 1835150"/>
                <a:gd name="connsiteY3" fmla="*/ 105997 h 1338719"/>
                <a:gd name="connsiteX4" fmla="*/ 1142684 w 1835150"/>
                <a:gd name="connsiteY4" fmla="*/ 111592 h 1338719"/>
                <a:gd name="connsiteX5" fmla="*/ 1140536 w 1835150"/>
                <a:gd name="connsiteY5" fmla="*/ 107058 h 1338719"/>
                <a:gd name="connsiteX6" fmla="*/ 1079307 w 1835150"/>
                <a:gd name="connsiteY6" fmla="*/ 256799 h 1338719"/>
                <a:gd name="connsiteX7" fmla="*/ 1084465 w 1835150"/>
                <a:gd name="connsiteY7" fmla="*/ 256487 h 1338719"/>
                <a:gd name="connsiteX8" fmla="*/ 1134360 w 1835150"/>
                <a:gd name="connsiteY8" fmla="*/ 245896 h 1338719"/>
                <a:gd name="connsiteX9" fmla="*/ 1137933 w 1835150"/>
                <a:gd name="connsiteY9" fmla="*/ 244613 h 1338719"/>
                <a:gd name="connsiteX10" fmla="*/ 1157305 w 1835150"/>
                <a:gd name="connsiteY10" fmla="*/ 227168 h 1338719"/>
                <a:gd name="connsiteX11" fmla="*/ 1167366 w 1835150"/>
                <a:gd name="connsiteY11" fmla="*/ 186760 h 1338719"/>
                <a:gd name="connsiteX12" fmla="*/ 1163171 w 1835150"/>
                <a:gd name="connsiteY12" fmla="*/ 166862 h 1338719"/>
                <a:gd name="connsiteX13" fmla="*/ 1151607 w 1835150"/>
                <a:gd name="connsiteY13" fmla="*/ 151443 h 1338719"/>
                <a:gd name="connsiteX14" fmla="*/ 1159018 w 1835150"/>
                <a:gd name="connsiteY14" fmla="*/ 200071 h 1338719"/>
                <a:gd name="connsiteX15" fmla="*/ 1129389 w 1835150"/>
                <a:gd name="connsiteY15" fmla="*/ 239514 h 1338719"/>
                <a:gd name="connsiteX16" fmla="*/ 699131 w 1835150"/>
                <a:gd name="connsiteY16" fmla="*/ 245572 h 1338719"/>
                <a:gd name="connsiteX17" fmla="*/ 717326 w 1835150"/>
                <a:gd name="connsiteY17" fmla="*/ 261769 h 1338719"/>
                <a:gd name="connsiteX18" fmla="*/ 918830 w 1835150"/>
                <a:gd name="connsiteY18" fmla="*/ 295010 h 1338719"/>
                <a:gd name="connsiteX19" fmla="*/ 1118883 w 1835150"/>
                <a:gd name="connsiteY19" fmla="*/ 261769 h 1338719"/>
                <a:gd name="connsiteX20" fmla="*/ 1132532 w 1835150"/>
                <a:gd name="connsiteY20" fmla="*/ 249477 h 1338719"/>
                <a:gd name="connsiteX21" fmla="*/ 1122211 w 1835150"/>
                <a:gd name="connsiteY21" fmla="*/ 256487 h 1338719"/>
                <a:gd name="connsiteX22" fmla="*/ 1074400 w 1835150"/>
                <a:gd name="connsiteY22" fmla="*/ 276570 h 1338719"/>
                <a:gd name="connsiteX23" fmla="*/ 913353 w 1835150"/>
                <a:gd name="connsiteY23" fmla="*/ 294144 h 1338719"/>
                <a:gd name="connsiteX24" fmla="*/ 715897 w 1835150"/>
                <a:gd name="connsiteY24" fmla="*/ 258134 h 1338719"/>
                <a:gd name="connsiteX25" fmla="*/ 0 w 1835150"/>
                <a:gd name="connsiteY25" fmla="*/ 685463 h 1338719"/>
                <a:gd name="connsiteX26" fmla="*/ 2374 w 1835150"/>
                <a:gd name="connsiteY26" fmla="*/ 617688 h 1338719"/>
                <a:gd name="connsiteX27" fmla="*/ 5948 w 1835150"/>
                <a:gd name="connsiteY27" fmla="*/ 588580 h 1338719"/>
                <a:gd name="connsiteX28" fmla="*/ 6336 w 1835150"/>
                <a:gd name="connsiteY28" fmla="*/ 583503 h 1338719"/>
                <a:gd name="connsiteX29" fmla="*/ 7611 w 1835150"/>
                <a:gd name="connsiteY29" fmla="*/ 575029 h 1338719"/>
                <a:gd name="connsiteX30" fmla="*/ 9110 w 1835150"/>
                <a:gd name="connsiteY30" fmla="*/ 562816 h 1338719"/>
                <a:gd name="connsiteX31" fmla="*/ 9995 w 1835150"/>
                <a:gd name="connsiteY31" fmla="*/ 559185 h 1338719"/>
                <a:gd name="connsiteX32" fmla="*/ 11203 w 1835150"/>
                <a:gd name="connsiteY32" fmla="*/ 551159 h 1338719"/>
                <a:gd name="connsiteX33" fmla="*/ 16782 w 1835150"/>
                <a:gd name="connsiteY33" fmla="*/ 527498 h 1338719"/>
                <a:gd name="connsiteX34" fmla="*/ 18913 w 1835150"/>
                <a:gd name="connsiteY34" fmla="*/ 522594 h 1338719"/>
                <a:gd name="connsiteX35" fmla="*/ 19626 w 1835150"/>
                <a:gd name="connsiteY35" fmla="*/ 519668 h 1338719"/>
                <a:gd name="connsiteX36" fmla="*/ 33342 w 1835150"/>
                <a:gd name="connsiteY36" fmla="*/ 487069 h 1338719"/>
                <a:gd name="connsiteX37" fmla="*/ 35985 w 1835150"/>
                <a:gd name="connsiteY37" fmla="*/ 483310 h 1338719"/>
                <a:gd name="connsiteX38" fmla="*/ 37042 w 1835150"/>
                <a:gd name="connsiteY38" fmla="*/ 480879 h 1338719"/>
                <a:gd name="connsiteX39" fmla="*/ 49704 w 1835150"/>
                <a:gd name="connsiteY39" fmla="*/ 462419 h 1338719"/>
                <a:gd name="connsiteX40" fmla="*/ 48797 w 1835150"/>
                <a:gd name="connsiteY40" fmla="*/ 465091 h 1338719"/>
                <a:gd name="connsiteX41" fmla="*/ 49676 w 1835150"/>
                <a:gd name="connsiteY41" fmla="*/ 463841 h 1338719"/>
                <a:gd name="connsiteX42" fmla="*/ 160351 w 1835150"/>
                <a:gd name="connsiteY42" fmla="*/ 451003 h 1338719"/>
                <a:gd name="connsiteX43" fmla="*/ 174759 w 1835150"/>
                <a:gd name="connsiteY43" fmla="*/ 458574 h 1338719"/>
                <a:gd name="connsiteX44" fmla="*/ 190209 w 1835150"/>
                <a:gd name="connsiteY44" fmla="*/ 465677 h 1338719"/>
                <a:gd name="connsiteX45" fmla="*/ 221551 w 1835150"/>
                <a:gd name="connsiteY45" fmla="*/ 482029 h 1338719"/>
                <a:gd name="connsiteX46" fmla="*/ 237510 w 1835150"/>
                <a:gd name="connsiteY46" fmla="*/ 489196 h 1338719"/>
                <a:gd name="connsiteX47" fmla="*/ 250890 w 1835150"/>
                <a:gd name="connsiteY47" fmla="*/ 480069 h 1338719"/>
                <a:gd name="connsiteX48" fmla="*/ 262814 w 1835150"/>
                <a:gd name="connsiteY48" fmla="*/ 435329 h 1338719"/>
                <a:gd name="connsiteX49" fmla="*/ 263145 w 1835150"/>
                <a:gd name="connsiteY49" fmla="*/ 431042 h 1338719"/>
                <a:gd name="connsiteX50" fmla="*/ 263145 w 1835150"/>
                <a:gd name="connsiteY50" fmla="*/ 425657 h 1338719"/>
                <a:gd name="connsiteX51" fmla="*/ 263145 w 1835150"/>
                <a:gd name="connsiteY51" fmla="*/ 33793 h 1338719"/>
                <a:gd name="connsiteX52" fmla="*/ 263599 w 1835150"/>
                <a:gd name="connsiteY52" fmla="*/ 34247 h 1338719"/>
                <a:gd name="connsiteX53" fmla="*/ 263599 w 1835150"/>
                <a:gd name="connsiteY53" fmla="*/ 32206 h 1338719"/>
                <a:gd name="connsiteX54" fmla="*/ 655231 w 1835150"/>
                <a:gd name="connsiteY54" fmla="*/ 32206 h 1338719"/>
                <a:gd name="connsiteX55" fmla="*/ 720503 w 1835150"/>
                <a:gd name="connsiteY55" fmla="*/ 59738 h 1338719"/>
                <a:gd name="connsiteX56" fmla="*/ 678458 w 1835150"/>
                <a:gd name="connsiteY56" fmla="*/ 227168 h 1338719"/>
                <a:gd name="connsiteX57" fmla="*/ 696063 w 1835150"/>
                <a:gd name="connsiteY57" fmla="*/ 242840 h 1338719"/>
                <a:gd name="connsiteX58" fmla="*/ 677444 w 1835150"/>
                <a:gd name="connsiteY58" fmla="*/ 219771 h 1338719"/>
                <a:gd name="connsiteX59" fmla="*/ 669266 w 1835150"/>
                <a:gd name="connsiteY59" fmla="*/ 186194 h 1338719"/>
                <a:gd name="connsiteX60" fmla="*/ 732175 w 1835150"/>
                <a:gd name="connsiteY60" fmla="*/ 236403 h 1338719"/>
                <a:gd name="connsiteX61" fmla="*/ 915869 w 1835150"/>
                <a:gd name="connsiteY61" fmla="*/ 264018 h 1338719"/>
                <a:gd name="connsiteX62" fmla="*/ 1002055 w 1835150"/>
                <a:gd name="connsiteY62" fmla="*/ 261194 h 1338719"/>
                <a:gd name="connsiteX63" fmla="*/ 1015751 w 1835150"/>
                <a:gd name="connsiteY63" fmla="*/ 260449 h 1338719"/>
                <a:gd name="connsiteX64" fmla="*/ 1021549 w 1835150"/>
                <a:gd name="connsiteY64" fmla="*/ 259353 h 1338719"/>
                <a:gd name="connsiteX65" fmla="*/ 1131391 w 1835150"/>
                <a:gd name="connsiteY65" fmla="*/ 200071 h 1338719"/>
                <a:gd name="connsiteX66" fmla="*/ 1066090 w 1835150"/>
                <a:gd name="connsiteY66" fmla="*/ 36968 h 1338719"/>
                <a:gd name="connsiteX67" fmla="*/ 1069583 w 1835150"/>
                <a:gd name="connsiteY67" fmla="*/ 43048 h 1338719"/>
                <a:gd name="connsiteX68" fmla="*/ 1066800 w 1835150"/>
                <a:gd name="connsiteY68" fmla="*/ 36007 h 1338719"/>
                <a:gd name="connsiteX69" fmla="*/ 1182122 w 1835150"/>
                <a:gd name="connsiteY69" fmla="*/ 948 h 1338719"/>
                <a:gd name="connsiteX70" fmla="*/ 1545636 w 1835150"/>
                <a:gd name="connsiteY70" fmla="*/ 948 h 1338719"/>
                <a:gd name="connsiteX71" fmla="*/ 1573213 w 1835150"/>
                <a:gd name="connsiteY71" fmla="*/ 30998 h 1338719"/>
                <a:gd name="connsiteX72" fmla="*/ 1174601 w 1835150"/>
                <a:gd name="connsiteY72" fmla="*/ 30998 h 1338719"/>
                <a:gd name="connsiteX73" fmla="*/ 1114433 w 1835150"/>
                <a:gd name="connsiteY73" fmla="*/ 58545 h 1338719"/>
                <a:gd name="connsiteX74" fmla="*/ 1114854 w 1835150"/>
                <a:gd name="connsiteY74" fmla="*/ 59414 h 1338719"/>
                <a:gd name="connsiteX75" fmla="*/ 1124845 w 1835150"/>
                <a:gd name="connsiteY75" fmla="*/ 43821 h 1338719"/>
                <a:gd name="connsiteX76" fmla="*/ 1179919 w 1835150"/>
                <a:gd name="connsiteY76" fmla="*/ 32206 h 1338719"/>
                <a:gd name="connsiteX77" fmla="*/ 1574062 w 1835150"/>
                <a:gd name="connsiteY77" fmla="*/ 32206 h 1338719"/>
                <a:gd name="connsiteX78" fmla="*/ 1574062 w 1835150"/>
                <a:gd name="connsiteY78" fmla="*/ 425161 h 1338719"/>
                <a:gd name="connsiteX79" fmla="*/ 1599167 w 1835150"/>
                <a:gd name="connsiteY79" fmla="*/ 490237 h 1338719"/>
                <a:gd name="connsiteX80" fmla="*/ 1835150 w 1835150"/>
                <a:gd name="connsiteY80" fmla="*/ 685463 h 1338719"/>
                <a:gd name="connsiteX81" fmla="*/ 1826040 w 1835150"/>
                <a:gd name="connsiteY81" fmla="*/ 808217 h 1338719"/>
                <a:gd name="connsiteX82" fmla="*/ 1816560 w 1835150"/>
                <a:gd name="connsiteY82" fmla="*/ 847223 h 1338719"/>
                <a:gd name="connsiteX83" fmla="*/ 1817688 w 1835150"/>
                <a:gd name="connsiteY83" fmla="*/ 846107 h 1338719"/>
                <a:gd name="connsiteX84" fmla="*/ 1813529 w 1835150"/>
                <a:gd name="connsiteY84" fmla="*/ 859341 h 1338719"/>
                <a:gd name="connsiteX85" fmla="*/ 1803323 w 1835150"/>
                <a:gd name="connsiteY85" fmla="*/ 880630 h 1338719"/>
                <a:gd name="connsiteX86" fmla="*/ 1801808 w 1835150"/>
                <a:gd name="connsiteY86" fmla="*/ 884248 h 1338719"/>
                <a:gd name="connsiteX87" fmla="*/ 1801105 w 1835150"/>
                <a:gd name="connsiteY87" fmla="*/ 885255 h 1338719"/>
                <a:gd name="connsiteX88" fmla="*/ 1799483 w 1835150"/>
                <a:gd name="connsiteY88" fmla="*/ 888640 h 1338719"/>
                <a:gd name="connsiteX89" fmla="*/ 1795971 w 1835150"/>
                <a:gd name="connsiteY89" fmla="*/ 892616 h 1338719"/>
                <a:gd name="connsiteX90" fmla="*/ 1785474 w 1835150"/>
                <a:gd name="connsiteY90" fmla="*/ 907665 h 1338719"/>
                <a:gd name="connsiteX91" fmla="*/ 1775011 w 1835150"/>
                <a:gd name="connsiteY91" fmla="*/ 916348 h 1338719"/>
                <a:gd name="connsiteX92" fmla="*/ 1773194 w 1835150"/>
                <a:gd name="connsiteY92" fmla="*/ 918405 h 1338719"/>
                <a:gd name="connsiteX93" fmla="*/ 1771221 w 1835150"/>
                <a:gd name="connsiteY93" fmla="*/ 919493 h 1338719"/>
                <a:gd name="connsiteX94" fmla="*/ 1767103 w 1835150"/>
                <a:gd name="connsiteY94" fmla="*/ 922911 h 1338719"/>
                <a:gd name="connsiteX95" fmla="*/ 1763125 w 1835150"/>
                <a:gd name="connsiteY95" fmla="*/ 923956 h 1338719"/>
                <a:gd name="connsiteX96" fmla="*/ 1754724 w 1835150"/>
                <a:gd name="connsiteY96" fmla="*/ 928587 h 1338719"/>
                <a:gd name="connsiteX97" fmla="*/ 1732310 w 1835150"/>
                <a:gd name="connsiteY97" fmla="*/ 933036 h 1338719"/>
                <a:gd name="connsiteX98" fmla="*/ 1730060 w 1835150"/>
                <a:gd name="connsiteY98" fmla="*/ 932646 h 1338719"/>
                <a:gd name="connsiteX99" fmla="*/ 1726573 w 1835150"/>
                <a:gd name="connsiteY99" fmla="*/ 933563 h 1338719"/>
                <a:gd name="connsiteX100" fmla="*/ 1616514 w 1835150"/>
                <a:gd name="connsiteY100" fmla="*/ 891018 h 1338719"/>
                <a:gd name="connsiteX101" fmla="*/ 1602114 w 1835150"/>
                <a:gd name="connsiteY101" fmla="*/ 884521 h 1338719"/>
                <a:gd name="connsiteX102" fmla="*/ 1599219 w 1835150"/>
                <a:gd name="connsiteY102" fmla="*/ 883362 h 1338719"/>
                <a:gd name="connsiteX103" fmla="*/ 1597467 w 1835150"/>
                <a:gd name="connsiteY103" fmla="*/ 884342 h 1338719"/>
                <a:gd name="connsiteX104" fmla="*/ 1584653 w 1835150"/>
                <a:gd name="connsiteY104" fmla="*/ 893008 h 1338719"/>
                <a:gd name="connsiteX105" fmla="*/ 1574062 w 1835150"/>
                <a:gd name="connsiteY105" fmla="*/ 948267 h 1338719"/>
                <a:gd name="connsiteX106" fmla="*/ 1574062 w 1835150"/>
                <a:gd name="connsiteY106" fmla="*/ 1338719 h 1338719"/>
                <a:gd name="connsiteX107" fmla="*/ 1179919 w 1835150"/>
                <a:gd name="connsiteY107" fmla="*/ 1338719 h 1338719"/>
                <a:gd name="connsiteX108" fmla="*/ 1114647 w 1835150"/>
                <a:gd name="connsiteY108" fmla="*/ 1313690 h 1338719"/>
                <a:gd name="connsiteX109" fmla="*/ 918830 w 1835150"/>
                <a:gd name="connsiteY109" fmla="*/ 1078418 h 1338719"/>
                <a:gd name="connsiteX110" fmla="*/ 720503 w 1835150"/>
                <a:gd name="connsiteY110" fmla="*/ 1313690 h 1338719"/>
                <a:gd name="connsiteX111" fmla="*/ 655231 w 1835150"/>
                <a:gd name="connsiteY111" fmla="*/ 1338719 h 1338719"/>
                <a:gd name="connsiteX112" fmla="*/ 263599 w 1835150"/>
                <a:gd name="connsiteY112" fmla="*/ 1338719 h 1338719"/>
                <a:gd name="connsiteX113" fmla="*/ 263599 w 1835150"/>
                <a:gd name="connsiteY113" fmla="*/ 1338335 h 1338719"/>
                <a:gd name="connsiteX114" fmla="*/ 263145 w 1835150"/>
                <a:gd name="connsiteY114" fmla="*/ 1338719 h 1338719"/>
                <a:gd name="connsiteX115" fmla="*/ 263145 w 1835150"/>
                <a:gd name="connsiteY115" fmla="*/ 940635 h 1338719"/>
                <a:gd name="connsiteX116" fmla="*/ 262485 w 1835150"/>
                <a:gd name="connsiteY116" fmla="*/ 933045 h 1338719"/>
                <a:gd name="connsiteX117" fmla="*/ 262100 w 1835150"/>
                <a:gd name="connsiteY117" fmla="*/ 930193 h 1338719"/>
                <a:gd name="connsiteX118" fmla="*/ 258802 w 1835150"/>
                <a:gd name="connsiteY118" fmla="*/ 912060 h 1338719"/>
                <a:gd name="connsiteX119" fmla="*/ 258443 w 1835150"/>
                <a:gd name="connsiteY119" fmla="*/ 911080 h 1338719"/>
                <a:gd name="connsiteX120" fmla="*/ 250678 w 1835150"/>
                <a:gd name="connsiteY120" fmla="*/ 892550 h 1338719"/>
                <a:gd name="connsiteX121" fmla="*/ 238883 w 1835150"/>
                <a:gd name="connsiteY121" fmla="*/ 885038 h 1338719"/>
                <a:gd name="connsiteX122" fmla="*/ 235896 w 1835150"/>
                <a:gd name="connsiteY122" fmla="*/ 883231 h 1338719"/>
                <a:gd name="connsiteX123" fmla="*/ 218636 w 1835150"/>
                <a:gd name="connsiteY123" fmla="*/ 891018 h 1338719"/>
                <a:gd name="connsiteX124" fmla="*/ 150285 w 1835150"/>
                <a:gd name="connsiteY124" fmla="*/ 925560 h 1338719"/>
                <a:gd name="connsiteX125" fmla="*/ 129780 w 1835150"/>
                <a:gd name="connsiteY125" fmla="*/ 929494 h 1338719"/>
                <a:gd name="connsiteX126" fmla="*/ 125412 w 1835150"/>
                <a:gd name="connsiteY126" fmla="*/ 930620 h 1338719"/>
                <a:gd name="connsiteX127" fmla="*/ 125940 w 1835150"/>
                <a:gd name="connsiteY127" fmla="*/ 930231 h 1338719"/>
                <a:gd name="connsiteX128" fmla="*/ 108577 w 1835150"/>
                <a:gd name="connsiteY128" fmla="*/ 933563 h 1338719"/>
                <a:gd name="connsiteX129" fmla="*/ 105692 w 1835150"/>
                <a:gd name="connsiteY129" fmla="*/ 932804 h 1338719"/>
                <a:gd name="connsiteX130" fmla="*/ 89946 w 1835150"/>
                <a:gd name="connsiteY130" fmla="*/ 931504 h 1338719"/>
                <a:gd name="connsiteX131" fmla="*/ 74079 w 1835150"/>
                <a:gd name="connsiteY131" fmla="*/ 924856 h 1338719"/>
                <a:gd name="connsiteX132" fmla="*/ 73404 w 1835150"/>
                <a:gd name="connsiteY132" fmla="*/ 924318 h 1338719"/>
                <a:gd name="connsiteX133" fmla="*/ 68047 w 1835150"/>
                <a:gd name="connsiteY133" fmla="*/ 922911 h 1338719"/>
                <a:gd name="connsiteX134" fmla="*/ 0 w 1835150"/>
                <a:gd name="connsiteY134" fmla="*/ 685463 h 133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835150" h="1338719">
                  <a:moveTo>
                    <a:pt x="1157603" y="143077"/>
                  </a:moveTo>
                  <a:lnTo>
                    <a:pt x="1160072" y="152164"/>
                  </a:lnTo>
                  <a:lnTo>
                    <a:pt x="1158599" y="145178"/>
                  </a:lnTo>
                  <a:close/>
                  <a:moveTo>
                    <a:pt x="1139906" y="105997"/>
                  </a:moveTo>
                  <a:lnTo>
                    <a:pt x="1142684" y="111592"/>
                  </a:lnTo>
                  <a:lnTo>
                    <a:pt x="1140536" y="107058"/>
                  </a:lnTo>
                  <a:close/>
                  <a:moveTo>
                    <a:pt x="1079307" y="256799"/>
                  </a:moveTo>
                  <a:lnTo>
                    <a:pt x="1084465" y="256487"/>
                  </a:lnTo>
                  <a:cubicBezTo>
                    <a:pt x="1101451" y="256487"/>
                    <a:pt x="1124098" y="249426"/>
                    <a:pt x="1134360" y="245896"/>
                  </a:cubicBezTo>
                  <a:lnTo>
                    <a:pt x="1137933" y="244613"/>
                  </a:lnTo>
                  <a:lnTo>
                    <a:pt x="1157305" y="227168"/>
                  </a:lnTo>
                  <a:cubicBezTo>
                    <a:pt x="1164856" y="214409"/>
                    <a:pt x="1167680" y="200682"/>
                    <a:pt x="1167366" y="186760"/>
                  </a:cubicBezTo>
                  <a:lnTo>
                    <a:pt x="1163171" y="166862"/>
                  </a:lnTo>
                  <a:lnTo>
                    <a:pt x="1151607" y="151443"/>
                  </a:lnTo>
                  <a:lnTo>
                    <a:pt x="1159018" y="200071"/>
                  </a:lnTo>
                  <a:cubicBezTo>
                    <a:pt x="1155878" y="217636"/>
                    <a:pt x="1144576" y="230340"/>
                    <a:pt x="1129389" y="239514"/>
                  </a:cubicBezTo>
                  <a:close/>
                  <a:moveTo>
                    <a:pt x="699131" y="245572"/>
                  </a:moveTo>
                  <a:lnTo>
                    <a:pt x="717326" y="261769"/>
                  </a:lnTo>
                  <a:cubicBezTo>
                    <a:pt x="754865" y="281870"/>
                    <a:pt x="817784" y="295010"/>
                    <a:pt x="918830" y="295010"/>
                  </a:cubicBezTo>
                  <a:cubicBezTo>
                    <a:pt x="1019249" y="295010"/>
                    <a:pt x="1081697" y="281870"/>
                    <a:pt x="1118883" y="261769"/>
                  </a:cubicBezTo>
                  <a:lnTo>
                    <a:pt x="1132532" y="249477"/>
                  </a:lnTo>
                  <a:lnTo>
                    <a:pt x="1122211" y="256487"/>
                  </a:lnTo>
                  <a:cubicBezTo>
                    <a:pt x="1110887" y="263391"/>
                    <a:pt x="1094531" y="271550"/>
                    <a:pt x="1074400" y="276570"/>
                  </a:cubicBezTo>
                  <a:cubicBezTo>
                    <a:pt x="1046720" y="284102"/>
                    <a:pt x="1008975" y="294144"/>
                    <a:pt x="913353" y="294144"/>
                  </a:cubicBezTo>
                  <a:cubicBezTo>
                    <a:pt x="805779" y="294144"/>
                    <a:pt x="744914" y="274374"/>
                    <a:pt x="715897" y="258134"/>
                  </a:cubicBezTo>
                  <a:close/>
                  <a:moveTo>
                    <a:pt x="0" y="685463"/>
                  </a:moveTo>
                  <a:cubicBezTo>
                    <a:pt x="0" y="660590"/>
                    <a:pt x="824" y="638064"/>
                    <a:pt x="2374" y="617688"/>
                  </a:cubicBezTo>
                  <a:lnTo>
                    <a:pt x="5948" y="588580"/>
                  </a:lnTo>
                  <a:lnTo>
                    <a:pt x="6336" y="583503"/>
                  </a:lnTo>
                  <a:lnTo>
                    <a:pt x="7611" y="575029"/>
                  </a:lnTo>
                  <a:lnTo>
                    <a:pt x="9110" y="562816"/>
                  </a:lnTo>
                  <a:lnTo>
                    <a:pt x="9995" y="559185"/>
                  </a:lnTo>
                  <a:lnTo>
                    <a:pt x="11203" y="551159"/>
                  </a:lnTo>
                  <a:cubicBezTo>
                    <a:pt x="12983" y="542047"/>
                    <a:pt x="14883" y="534381"/>
                    <a:pt x="16782" y="527498"/>
                  </a:cubicBezTo>
                  <a:lnTo>
                    <a:pt x="18913" y="522594"/>
                  </a:lnTo>
                  <a:lnTo>
                    <a:pt x="19626" y="519668"/>
                  </a:lnTo>
                  <a:cubicBezTo>
                    <a:pt x="23697" y="507109"/>
                    <a:pt x="28301" y="496308"/>
                    <a:pt x="33342" y="487069"/>
                  </a:cubicBezTo>
                  <a:lnTo>
                    <a:pt x="35985" y="483310"/>
                  </a:lnTo>
                  <a:lnTo>
                    <a:pt x="37042" y="480879"/>
                  </a:lnTo>
                  <a:cubicBezTo>
                    <a:pt x="44006" y="469302"/>
                    <a:pt x="49704" y="462419"/>
                    <a:pt x="49704" y="462419"/>
                  </a:cubicBezTo>
                  <a:lnTo>
                    <a:pt x="48797" y="465091"/>
                  </a:lnTo>
                  <a:lnTo>
                    <a:pt x="49676" y="463841"/>
                  </a:lnTo>
                  <a:cubicBezTo>
                    <a:pt x="81667" y="429126"/>
                    <a:pt x="123929" y="435725"/>
                    <a:pt x="160351" y="451003"/>
                  </a:cubicBezTo>
                  <a:lnTo>
                    <a:pt x="174759" y="458574"/>
                  </a:lnTo>
                  <a:lnTo>
                    <a:pt x="190209" y="465677"/>
                  </a:lnTo>
                  <a:cubicBezTo>
                    <a:pt x="201948" y="471623"/>
                    <a:pt x="212982" y="477569"/>
                    <a:pt x="221551" y="482029"/>
                  </a:cubicBezTo>
                  <a:lnTo>
                    <a:pt x="237510" y="489196"/>
                  </a:lnTo>
                  <a:lnTo>
                    <a:pt x="250890" y="480069"/>
                  </a:lnTo>
                  <a:cubicBezTo>
                    <a:pt x="258421" y="467867"/>
                    <a:pt x="261559" y="447530"/>
                    <a:pt x="262814" y="435329"/>
                  </a:cubicBezTo>
                  <a:lnTo>
                    <a:pt x="263145" y="431042"/>
                  </a:lnTo>
                  <a:lnTo>
                    <a:pt x="263145" y="425657"/>
                  </a:lnTo>
                  <a:cubicBezTo>
                    <a:pt x="263145" y="406997"/>
                    <a:pt x="263145" y="332356"/>
                    <a:pt x="263145" y="33793"/>
                  </a:cubicBezTo>
                  <a:lnTo>
                    <a:pt x="263599" y="34247"/>
                  </a:lnTo>
                  <a:lnTo>
                    <a:pt x="263599" y="32206"/>
                  </a:lnTo>
                  <a:cubicBezTo>
                    <a:pt x="263599" y="32206"/>
                    <a:pt x="263599" y="32206"/>
                    <a:pt x="655231" y="32206"/>
                  </a:cubicBezTo>
                  <a:cubicBezTo>
                    <a:pt x="655231" y="32206"/>
                    <a:pt x="720503" y="34709"/>
                    <a:pt x="720503" y="59738"/>
                  </a:cubicBezTo>
                  <a:cubicBezTo>
                    <a:pt x="720503" y="75381"/>
                    <a:pt x="640090" y="163373"/>
                    <a:pt x="678458" y="227168"/>
                  </a:cubicBezTo>
                  <a:lnTo>
                    <a:pt x="696063" y="242840"/>
                  </a:lnTo>
                  <a:lnTo>
                    <a:pt x="677444" y="219771"/>
                  </a:lnTo>
                  <a:cubicBezTo>
                    <a:pt x="671783" y="210043"/>
                    <a:pt x="668008" y="198746"/>
                    <a:pt x="669266" y="186194"/>
                  </a:cubicBezTo>
                  <a:cubicBezTo>
                    <a:pt x="676815" y="203767"/>
                    <a:pt x="696946" y="221340"/>
                    <a:pt x="732175" y="236403"/>
                  </a:cubicBezTo>
                  <a:cubicBezTo>
                    <a:pt x="767404" y="251466"/>
                    <a:pt x="845411" y="264018"/>
                    <a:pt x="915869" y="264018"/>
                  </a:cubicBezTo>
                  <a:cubicBezTo>
                    <a:pt x="938517" y="264018"/>
                    <a:pt x="970600" y="262763"/>
                    <a:pt x="1002055" y="261194"/>
                  </a:cubicBezTo>
                  <a:lnTo>
                    <a:pt x="1015751" y="260449"/>
                  </a:lnTo>
                  <a:lnTo>
                    <a:pt x="1021549" y="259353"/>
                  </a:lnTo>
                  <a:cubicBezTo>
                    <a:pt x="1054631" y="252296"/>
                    <a:pt x="1121972" y="233947"/>
                    <a:pt x="1131391" y="200071"/>
                  </a:cubicBezTo>
                  <a:cubicBezTo>
                    <a:pt x="1146460" y="137339"/>
                    <a:pt x="1053532" y="97191"/>
                    <a:pt x="1066090" y="36968"/>
                  </a:cubicBezTo>
                  <a:lnTo>
                    <a:pt x="1069583" y="43048"/>
                  </a:lnTo>
                  <a:lnTo>
                    <a:pt x="1066800" y="36007"/>
                  </a:lnTo>
                  <a:cubicBezTo>
                    <a:pt x="1066800" y="-9069"/>
                    <a:pt x="1182122" y="948"/>
                    <a:pt x="1182122" y="948"/>
                  </a:cubicBezTo>
                  <a:cubicBezTo>
                    <a:pt x="1545636" y="948"/>
                    <a:pt x="1545636" y="948"/>
                    <a:pt x="1545636" y="948"/>
                  </a:cubicBezTo>
                  <a:lnTo>
                    <a:pt x="1573213" y="30998"/>
                  </a:lnTo>
                  <a:cubicBezTo>
                    <a:pt x="1174601" y="30998"/>
                    <a:pt x="1174601" y="30998"/>
                    <a:pt x="1174601" y="30998"/>
                  </a:cubicBezTo>
                  <a:cubicBezTo>
                    <a:pt x="1174601" y="30998"/>
                    <a:pt x="1114433" y="33503"/>
                    <a:pt x="1114433" y="58545"/>
                  </a:cubicBezTo>
                  <a:lnTo>
                    <a:pt x="1114854" y="59414"/>
                  </a:lnTo>
                  <a:lnTo>
                    <a:pt x="1124845" y="43821"/>
                  </a:lnTo>
                  <a:cubicBezTo>
                    <a:pt x="1143203" y="32206"/>
                    <a:pt x="1179919" y="32206"/>
                    <a:pt x="1179919" y="32206"/>
                  </a:cubicBezTo>
                  <a:cubicBezTo>
                    <a:pt x="1179919" y="32206"/>
                    <a:pt x="1179919" y="32206"/>
                    <a:pt x="1574062" y="32206"/>
                  </a:cubicBezTo>
                  <a:cubicBezTo>
                    <a:pt x="1574062" y="32206"/>
                    <a:pt x="1574062" y="32206"/>
                    <a:pt x="1574062" y="425161"/>
                  </a:cubicBezTo>
                  <a:cubicBezTo>
                    <a:pt x="1574062" y="430167"/>
                    <a:pt x="1574062" y="490237"/>
                    <a:pt x="1599167" y="490237"/>
                  </a:cubicBezTo>
                  <a:cubicBezTo>
                    <a:pt x="1626782" y="490237"/>
                    <a:pt x="1835150" y="287501"/>
                    <a:pt x="1835150" y="685463"/>
                  </a:cubicBezTo>
                  <a:cubicBezTo>
                    <a:pt x="1835150" y="735208"/>
                    <a:pt x="1831855" y="775606"/>
                    <a:pt x="1826040" y="808217"/>
                  </a:cubicBezTo>
                  <a:lnTo>
                    <a:pt x="1816560" y="847223"/>
                  </a:lnTo>
                  <a:lnTo>
                    <a:pt x="1817688" y="846107"/>
                  </a:lnTo>
                  <a:cubicBezTo>
                    <a:pt x="1817688" y="846107"/>
                    <a:pt x="1816433" y="851385"/>
                    <a:pt x="1813529" y="859341"/>
                  </a:cubicBezTo>
                  <a:lnTo>
                    <a:pt x="1803323" y="880630"/>
                  </a:lnTo>
                  <a:lnTo>
                    <a:pt x="1801808" y="884248"/>
                  </a:lnTo>
                  <a:lnTo>
                    <a:pt x="1801105" y="885255"/>
                  </a:lnTo>
                  <a:lnTo>
                    <a:pt x="1799483" y="888640"/>
                  </a:lnTo>
                  <a:lnTo>
                    <a:pt x="1795971" y="892616"/>
                  </a:lnTo>
                  <a:lnTo>
                    <a:pt x="1785474" y="907665"/>
                  </a:lnTo>
                  <a:lnTo>
                    <a:pt x="1775011" y="916348"/>
                  </a:lnTo>
                  <a:lnTo>
                    <a:pt x="1773194" y="918405"/>
                  </a:lnTo>
                  <a:lnTo>
                    <a:pt x="1771221" y="919493"/>
                  </a:lnTo>
                  <a:lnTo>
                    <a:pt x="1767103" y="922911"/>
                  </a:lnTo>
                  <a:lnTo>
                    <a:pt x="1763125" y="923956"/>
                  </a:lnTo>
                  <a:lnTo>
                    <a:pt x="1754724" y="928587"/>
                  </a:lnTo>
                  <a:cubicBezTo>
                    <a:pt x="1747926" y="931134"/>
                    <a:pt x="1740471" y="932725"/>
                    <a:pt x="1732310" y="933036"/>
                  </a:cubicBezTo>
                  <a:lnTo>
                    <a:pt x="1730060" y="932646"/>
                  </a:lnTo>
                  <a:lnTo>
                    <a:pt x="1726573" y="933563"/>
                  </a:lnTo>
                  <a:cubicBezTo>
                    <a:pt x="1684679" y="933328"/>
                    <a:pt x="1641021" y="905112"/>
                    <a:pt x="1616514" y="891018"/>
                  </a:cubicBezTo>
                  <a:lnTo>
                    <a:pt x="1602114" y="884521"/>
                  </a:lnTo>
                  <a:lnTo>
                    <a:pt x="1599219" y="883362"/>
                  </a:lnTo>
                  <a:lnTo>
                    <a:pt x="1597467" y="884342"/>
                  </a:lnTo>
                  <a:lnTo>
                    <a:pt x="1584653" y="893008"/>
                  </a:lnTo>
                  <a:cubicBezTo>
                    <a:pt x="1574062" y="910724"/>
                    <a:pt x="1574062" y="946390"/>
                    <a:pt x="1574062" y="948267"/>
                  </a:cubicBezTo>
                  <a:cubicBezTo>
                    <a:pt x="1574062" y="948267"/>
                    <a:pt x="1574062" y="948267"/>
                    <a:pt x="1574062" y="1338719"/>
                  </a:cubicBezTo>
                  <a:cubicBezTo>
                    <a:pt x="1574062" y="1338719"/>
                    <a:pt x="1574062" y="1338719"/>
                    <a:pt x="1179919" y="1338719"/>
                  </a:cubicBezTo>
                  <a:cubicBezTo>
                    <a:pt x="1179919" y="1338719"/>
                    <a:pt x="1114647" y="1338719"/>
                    <a:pt x="1114647" y="1313690"/>
                  </a:cubicBezTo>
                  <a:cubicBezTo>
                    <a:pt x="1114647" y="1288661"/>
                    <a:pt x="1317994" y="1078418"/>
                    <a:pt x="918830" y="1078418"/>
                  </a:cubicBezTo>
                  <a:cubicBezTo>
                    <a:pt x="519666" y="1078418"/>
                    <a:pt x="720503" y="1286158"/>
                    <a:pt x="720503" y="1313690"/>
                  </a:cubicBezTo>
                  <a:cubicBezTo>
                    <a:pt x="720503" y="1338719"/>
                    <a:pt x="655231" y="1338719"/>
                    <a:pt x="655231" y="1338719"/>
                  </a:cubicBezTo>
                  <a:cubicBezTo>
                    <a:pt x="655231" y="1338719"/>
                    <a:pt x="655231" y="1338719"/>
                    <a:pt x="263599" y="1338719"/>
                  </a:cubicBezTo>
                  <a:lnTo>
                    <a:pt x="263599" y="1338335"/>
                  </a:lnTo>
                  <a:lnTo>
                    <a:pt x="263145" y="1338719"/>
                  </a:lnTo>
                  <a:cubicBezTo>
                    <a:pt x="263145" y="940635"/>
                    <a:pt x="263145" y="940635"/>
                    <a:pt x="263145" y="940635"/>
                  </a:cubicBezTo>
                  <a:lnTo>
                    <a:pt x="262485" y="933045"/>
                  </a:lnTo>
                  <a:lnTo>
                    <a:pt x="262100" y="930193"/>
                  </a:lnTo>
                  <a:lnTo>
                    <a:pt x="258802" y="912060"/>
                  </a:lnTo>
                  <a:lnTo>
                    <a:pt x="258443" y="911080"/>
                  </a:lnTo>
                  <a:lnTo>
                    <a:pt x="250678" y="892550"/>
                  </a:lnTo>
                  <a:lnTo>
                    <a:pt x="238883" y="885038"/>
                  </a:lnTo>
                  <a:lnTo>
                    <a:pt x="235896" y="883231"/>
                  </a:lnTo>
                  <a:lnTo>
                    <a:pt x="218636" y="891018"/>
                  </a:lnTo>
                  <a:cubicBezTo>
                    <a:pt x="202298" y="900414"/>
                    <a:pt x="177449" y="916086"/>
                    <a:pt x="150285" y="925560"/>
                  </a:cubicBezTo>
                  <a:lnTo>
                    <a:pt x="129780" y="929494"/>
                  </a:lnTo>
                  <a:lnTo>
                    <a:pt x="125412" y="930620"/>
                  </a:lnTo>
                  <a:lnTo>
                    <a:pt x="125940" y="930231"/>
                  </a:lnTo>
                  <a:lnTo>
                    <a:pt x="108577" y="933563"/>
                  </a:lnTo>
                  <a:lnTo>
                    <a:pt x="105692" y="932804"/>
                  </a:lnTo>
                  <a:lnTo>
                    <a:pt x="89946" y="931504"/>
                  </a:lnTo>
                  <a:cubicBezTo>
                    <a:pt x="84288" y="930018"/>
                    <a:pt x="78985" y="927672"/>
                    <a:pt x="74079" y="924856"/>
                  </a:cubicBezTo>
                  <a:lnTo>
                    <a:pt x="73404" y="924318"/>
                  </a:lnTo>
                  <a:lnTo>
                    <a:pt x="68047" y="922911"/>
                  </a:lnTo>
                  <a:cubicBezTo>
                    <a:pt x="29655" y="899813"/>
                    <a:pt x="0" y="834698"/>
                    <a:pt x="0" y="6854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25" name="Freeform: Shape 21"/>
            <p:cNvSpPr>
              <a:spLocks noChangeAspect="1"/>
            </p:cNvSpPr>
            <p:nvPr/>
          </p:nvSpPr>
          <p:spPr bwMode="auto">
            <a:xfrm>
              <a:off x="7444222" y="2378920"/>
              <a:ext cx="422862" cy="46527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26" name="TextBox 55"/>
            <p:cNvSpPr txBox="1"/>
            <p:nvPr/>
          </p:nvSpPr>
          <p:spPr>
            <a:xfrm>
              <a:off x="7024728" y="2931382"/>
              <a:ext cx="1261848" cy="307758"/>
            </a:xfrm>
            <a:prstGeom prst="rect">
              <a:avLst/>
            </a:prstGeom>
            <a:grpFill/>
          </p:spPr>
          <p:txBody>
            <a:bodyPr wrap="none" lIns="68567" tIns="34283" rIns="68567" bIns="34283">
              <a:normAutofit/>
            </a:bodyPr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</a:rPr>
                <a:t>输入标题文本</a:t>
              </a:r>
              <a:endParaRPr lang="zh-CN" altLang="en-US" sz="10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6"/>
          <p:cNvGrpSpPr/>
          <p:nvPr>
            <p:custDataLst>
              <p:tags r:id="rId5"/>
            </p:custDataLst>
          </p:nvPr>
        </p:nvGrpSpPr>
        <p:grpSpPr>
          <a:xfrm>
            <a:off x="6077024" y="1513430"/>
            <a:ext cx="1651871" cy="1181955"/>
            <a:chOff x="8102698" y="2017906"/>
            <a:chExt cx="2202495" cy="1575940"/>
          </a:xfrm>
        </p:grpSpPr>
        <p:sp>
          <p:nvSpPr>
            <p:cNvPr id="28" name="Freeform: Shape 4"/>
            <p:cNvSpPr/>
            <p:nvPr/>
          </p:nvSpPr>
          <p:spPr bwMode="auto">
            <a:xfrm rot="5400000">
              <a:off x="8415976" y="1704628"/>
              <a:ext cx="1575940" cy="2202495"/>
            </a:xfrm>
            <a:custGeom>
              <a:avLst/>
              <a:gdLst>
                <a:gd name="T0" fmla="*/ 339 w 522"/>
                <a:gd name="T1" fmla="*/ 637 h 731"/>
                <a:gd name="T2" fmla="*/ 365 w 522"/>
                <a:gd name="T3" fmla="*/ 626 h 731"/>
                <a:gd name="T4" fmla="*/ 522 w 522"/>
                <a:gd name="T5" fmla="*/ 626 h 731"/>
                <a:gd name="T6" fmla="*/ 522 w 522"/>
                <a:gd name="T7" fmla="*/ 470 h 731"/>
                <a:gd name="T8" fmla="*/ 511 w 522"/>
                <a:gd name="T9" fmla="*/ 444 h 731"/>
                <a:gd name="T10" fmla="*/ 418 w 522"/>
                <a:gd name="T11" fmla="*/ 365 h 731"/>
                <a:gd name="T12" fmla="*/ 511 w 522"/>
                <a:gd name="T13" fmla="*/ 287 h 731"/>
                <a:gd name="T14" fmla="*/ 522 w 522"/>
                <a:gd name="T15" fmla="*/ 261 h 731"/>
                <a:gd name="T16" fmla="*/ 522 w 522"/>
                <a:gd name="T17" fmla="*/ 105 h 731"/>
                <a:gd name="T18" fmla="*/ 365 w 522"/>
                <a:gd name="T19" fmla="*/ 105 h 731"/>
                <a:gd name="T20" fmla="*/ 339 w 522"/>
                <a:gd name="T21" fmla="*/ 94 h 731"/>
                <a:gd name="T22" fmla="*/ 261 w 522"/>
                <a:gd name="T23" fmla="*/ 0 h 731"/>
                <a:gd name="T24" fmla="*/ 183 w 522"/>
                <a:gd name="T25" fmla="*/ 94 h 731"/>
                <a:gd name="T26" fmla="*/ 157 w 522"/>
                <a:gd name="T27" fmla="*/ 105 h 731"/>
                <a:gd name="T28" fmla="*/ 0 w 522"/>
                <a:gd name="T29" fmla="*/ 105 h 731"/>
                <a:gd name="T30" fmla="*/ 0 w 522"/>
                <a:gd name="T31" fmla="*/ 261 h 731"/>
                <a:gd name="T32" fmla="*/ 10 w 522"/>
                <a:gd name="T33" fmla="*/ 287 h 731"/>
                <a:gd name="T34" fmla="*/ 104 w 522"/>
                <a:gd name="T35" fmla="*/ 365 h 731"/>
                <a:gd name="T36" fmla="*/ 10 w 522"/>
                <a:gd name="T37" fmla="*/ 444 h 731"/>
                <a:gd name="T38" fmla="*/ 0 w 522"/>
                <a:gd name="T39" fmla="*/ 470 h 731"/>
                <a:gd name="T40" fmla="*/ 0 w 522"/>
                <a:gd name="T41" fmla="*/ 626 h 731"/>
                <a:gd name="T42" fmla="*/ 156 w 522"/>
                <a:gd name="T43" fmla="*/ 626 h 731"/>
                <a:gd name="T44" fmla="*/ 183 w 522"/>
                <a:gd name="T45" fmla="*/ 637 h 731"/>
                <a:gd name="T46" fmla="*/ 261 w 522"/>
                <a:gd name="T47" fmla="*/ 731 h 731"/>
                <a:gd name="T48" fmla="*/ 339 w 522"/>
                <a:gd name="T49" fmla="*/ 637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2" h="731">
                  <a:moveTo>
                    <a:pt x="339" y="637"/>
                  </a:moveTo>
                  <a:cubicBezTo>
                    <a:pt x="339" y="626"/>
                    <a:pt x="365" y="626"/>
                    <a:pt x="365" y="626"/>
                  </a:cubicBezTo>
                  <a:cubicBezTo>
                    <a:pt x="522" y="626"/>
                    <a:pt x="522" y="626"/>
                    <a:pt x="522" y="626"/>
                  </a:cubicBezTo>
                  <a:cubicBezTo>
                    <a:pt x="522" y="470"/>
                    <a:pt x="522" y="470"/>
                    <a:pt x="522" y="470"/>
                  </a:cubicBezTo>
                  <a:cubicBezTo>
                    <a:pt x="522" y="470"/>
                    <a:pt x="522" y="444"/>
                    <a:pt x="511" y="444"/>
                  </a:cubicBezTo>
                  <a:cubicBezTo>
                    <a:pt x="501" y="444"/>
                    <a:pt x="418" y="524"/>
                    <a:pt x="418" y="365"/>
                  </a:cubicBezTo>
                  <a:cubicBezTo>
                    <a:pt x="418" y="207"/>
                    <a:pt x="501" y="287"/>
                    <a:pt x="511" y="287"/>
                  </a:cubicBezTo>
                  <a:cubicBezTo>
                    <a:pt x="521" y="287"/>
                    <a:pt x="522" y="261"/>
                    <a:pt x="522" y="261"/>
                  </a:cubicBezTo>
                  <a:cubicBezTo>
                    <a:pt x="522" y="105"/>
                    <a:pt x="522" y="105"/>
                    <a:pt x="522" y="105"/>
                  </a:cubicBezTo>
                  <a:cubicBezTo>
                    <a:pt x="365" y="105"/>
                    <a:pt x="365" y="105"/>
                    <a:pt x="365" y="105"/>
                  </a:cubicBezTo>
                  <a:cubicBezTo>
                    <a:pt x="364" y="105"/>
                    <a:pt x="339" y="104"/>
                    <a:pt x="339" y="94"/>
                  </a:cubicBezTo>
                  <a:cubicBezTo>
                    <a:pt x="339" y="84"/>
                    <a:pt x="420" y="0"/>
                    <a:pt x="261" y="0"/>
                  </a:cubicBezTo>
                  <a:cubicBezTo>
                    <a:pt x="102" y="0"/>
                    <a:pt x="183" y="84"/>
                    <a:pt x="183" y="94"/>
                  </a:cubicBezTo>
                  <a:cubicBezTo>
                    <a:pt x="183" y="104"/>
                    <a:pt x="158" y="105"/>
                    <a:pt x="157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261"/>
                    <a:pt x="0" y="287"/>
                    <a:pt x="10" y="287"/>
                  </a:cubicBezTo>
                  <a:cubicBezTo>
                    <a:pt x="21" y="287"/>
                    <a:pt x="104" y="205"/>
                    <a:pt x="104" y="365"/>
                  </a:cubicBezTo>
                  <a:cubicBezTo>
                    <a:pt x="104" y="526"/>
                    <a:pt x="21" y="444"/>
                    <a:pt x="10" y="444"/>
                  </a:cubicBezTo>
                  <a:cubicBezTo>
                    <a:pt x="0" y="444"/>
                    <a:pt x="0" y="470"/>
                    <a:pt x="0" y="470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156" y="626"/>
                    <a:pt x="156" y="626"/>
                    <a:pt x="156" y="626"/>
                  </a:cubicBezTo>
                  <a:cubicBezTo>
                    <a:pt x="156" y="626"/>
                    <a:pt x="183" y="627"/>
                    <a:pt x="183" y="637"/>
                  </a:cubicBezTo>
                  <a:cubicBezTo>
                    <a:pt x="183" y="647"/>
                    <a:pt x="102" y="731"/>
                    <a:pt x="261" y="731"/>
                  </a:cubicBezTo>
                  <a:cubicBezTo>
                    <a:pt x="420" y="731"/>
                    <a:pt x="339" y="647"/>
                    <a:pt x="339" y="6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29" name="Freeform: Shape 5"/>
            <p:cNvSpPr/>
            <p:nvPr/>
          </p:nvSpPr>
          <p:spPr bwMode="auto">
            <a:xfrm rot="5400000">
              <a:off x="8431257" y="1733282"/>
              <a:ext cx="1543466" cy="2112714"/>
            </a:xfrm>
            <a:custGeom>
              <a:avLst/>
              <a:gdLst>
                <a:gd name="connsiteX0" fmla="*/ 269179 w 1282701"/>
                <a:gd name="connsiteY0" fmla="*/ 687038 h 1755775"/>
                <a:gd name="connsiteX1" fmla="*/ 281687 w 1282701"/>
                <a:gd name="connsiteY1" fmla="*/ 735886 h 1755775"/>
                <a:gd name="connsiteX2" fmla="*/ 290482 w 1282701"/>
                <a:gd name="connsiteY2" fmla="*/ 802489 h 1755775"/>
                <a:gd name="connsiteX3" fmla="*/ 292848 w 1282701"/>
                <a:gd name="connsiteY3" fmla="*/ 864287 h 1755775"/>
                <a:gd name="connsiteX4" fmla="*/ 290602 w 1282701"/>
                <a:gd name="connsiteY4" fmla="*/ 801234 h 1755775"/>
                <a:gd name="connsiteX5" fmla="*/ 271810 w 1282701"/>
                <a:gd name="connsiteY5" fmla="*/ 693596 h 1755775"/>
                <a:gd name="connsiteX6" fmla="*/ 256096 w 1282701"/>
                <a:gd name="connsiteY6" fmla="*/ 655490 h 1755775"/>
                <a:gd name="connsiteX7" fmla="*/ 262792 w 1282701"/>
                <a:gd name="connsiteY7" fmla="*/ 671121 h 1755775"/>
                <a:gd name="connsiteX8" fmla="*/ 256940 w 1282701"/>
                <a:gd name="connsiteY8" fmla="*/ 656537 h 1755775"/>
                <a:gd name="connsiteX9" fmla="*/ 227617 w 1282701"/>
                <a:gd name="connsiteY9" fmla="*/ 1135095 h 1755775"/>
                <a:gd name="connsiteX10" fmla="*/ 230138 w 1282701"/>
                <a:gd name="connsiteY10" fmla="*/ 1133473 h 1755775"/>
                <a:gd name="connsiteX11" fmla="*/ 233141 w 1282701"/>
                <a:gd name="connsiteY11" fmla="*/ 1128871 h 1755775"/>
                <a:gd name="connsiteX12" fmla="*/ 46174 w 1282701"/>
                <a:gd name="connsiteY12" fmla="*/ 628113 h 1755775"/>
                <a:gd name="connsiteX13" fmla="*/ 47693 w 1282701"/>
                <a:gd name="connsiteY13" fmla="*/ 630915 h 1755775"/>
                <a:gd name="connsiteX14" fmla="*/ 49804 w 1282701"/>
                <a:gd name="connsiteY14" fmla="*/ 629990 h 1755775"/>
                <a:gd name="connsiteX15" fmla="*/ 0 w 1282701"/>
                <a:gd name="connsiteY15" fmla="*/ 605885 h 1755775"/>
                <a:gd name="connsiteX16" fmla="*/ 0 w 1282701"/>
                <a:gd name="connsiteY16" fmla="*/ 225426 h 1755775"/>
                <a:gd name="connsiteX17" fmla="*/ 32632 w 1282701"/>
                <a:gd name="connsiteY17" fmla="*/ 250455 h 1755775"/>
                <a:gd name="connsiteX18" fmla="*/ 32632 w 1282701"/>
                <a:gd name="connsiteY18" fmla="*/ 250467 h 1755775"/>
                <a:gd name="connsiteX19" fmla="*/ 32810 w 1282701"/>
                <a:gd name="connsiteY19" fmla="*/ 250467 h 1755775"/>
                <a:gd name="connsiteX20" fmla="*/ 441373 w 1282701"/>
                <a:gd name="connsiteY20" fmla="*/ 250467 h 1755775"/>
                <a:gd name="connsiteX21" fmla="*/ 494113 w 1282701"/>
                <a:gd name="connsiteY21" fmla="*/ 215402 h 1755775"/>
                <a:gd name="connsiteX22" fmla="*/ 657356 w 1282701"/>
                <a:gd name="connsiteY22" fmla="*/ 0 h 1755775"/>
                <a:gd name="connsiteX23" fmla="*/ 810553 w 1282701"/>
                <a:gd name="connsiteY23" fmla="*/ 215402 h 1755775"/>
                <a:gd name="connsiteX24" fmla="*/ 870827 w 1282701"/>
                <a:gd name="connsiteY24" fmla="*/ 250467 h 1755775"/>
                <a:gd name="connsiteX25" fmla="*/ 1282701 w 1282701"/>
                <a:gd name="connsiteY25" fmla="*/ 250467 h 1755775"/>
                <a:gd name="connsiteX26" fmla="*/ 1282701 w 1282701"/>
                <a:gd name="connsiteY26" fmla="*/ 573570 h 1755775"/>
                <a:gd name="connsiteX27" fmla="*/ 1257587 w 1282701"/>
                <a:gd name="connsiteY27" fmla="*/ 633682 h 1755775"/>
                <a:gd name="connsiteX28" fmla="*/ 1013979 w 1282701"/>
                <a:gd name="connsiteY28" fmla="*/ 874131 h 1755775"/>
                <a:gd name="connsiteX29" fmla="*/ 1257587 w 1282701"/>
                <a:gd name="connsiteY29" fmla="*/ 1122093 h 1755775"/>
                <a:gd name="connsiteX30" fmla="*/ 1282701 w 1282701"/>
                <a:gd name="connsiteY30" fmla="*/ 1184710 h 1755775"/>
                <a:gd name="connsiteX31" fmla="*/ 1282701 w 1282701"/>
                <a:gd name="connsiteY31" fmla="*/ 1497794 h 1755775"/>
                <a:gd name="connsiteX32" fmla="*/ 865804 w 1282701"/>
                <a:gd name="connsiteY32" fmla="*/ 1497794 h 1755775"/>
                <a:gd name="connsiteX33" fmla="*/ 803019 w 1282701"/>
                <a:gd name="connsiteY33" fmla="*/ 1535364 h 1755775"/>
                <a:gd name="connsiteX34" fmla="*/ 657356 w 1282701"/>
                <a:gd name="connsiteY34" fmla="*/ 1755775 h 1755775"/>
                <a:gd name="connsiteX35" fmla="*/ 504159 w 1282701"/>
                <a:gd name="connsiteY35" fmla="*/ 1535364 h 1755775"/>
                <a:gd name="connsiteX36" fmla="*/ 441373 w 1282701"/>
                <a:gd name="connsiteY36" fmla="*/ 1497794 h 1755775"/>
                <a:gd name="connsiteX37" fmla="*/ 32011 w 1282701"/>
                <a:gd name="connsiteY37" fmla="*/ 1497794 h 1755775"/>
                <a:gd name="connsiteX38" fmla="*/ 32011 w 1282701"/>
                <a:gd name="connsiteY38" fmla="*/ 1214766 h 1755775"/>
                <a:gd name="connsiteX39" fmla="*/ 49591 w 1282701"/>
                <a:gd name="connsiteY39" fmla="*/ 1127103 h 1755775"/>
                <a:gd name="connsiteX40" fmla="*/ 154933 w 1282701"/>
                <a:gd name="connsiteY40" fmla="*/ 1162549 h 1755775"/>
                <a:gd name="connsiteX41" fmla="*/ 155441 w 1282701"/>
                <a:gd name="connsiteY41" fmla="*/ 1162476 h 1755775"/>
                <a:gd name="connsiteX42" fmla="*/ 102094 w 1282701"/>
                <a:gd name="connsiteY42" fmla="*/ 1148257 h 1755775"/>
                <a:gd name="connsiteX43" fmla="*/ 46354 w 1282701"/>
                <a:gd name="connsiteY43" fmla="*/ 1110421 h 1755775"/>
                <a:gd name="connsiteX44" fmla="*/ 29238 w 1282701"/>
                <a:gd name="connsiteY44" fmla="*/ 1107796 h 1755775"/>
                <a:gd name="connsiteX45" fmla="*/ 26633 w 1282701"/>
                <a:gd name="connsiteY45" fmla="*/ 1122237 h 1755775"/>
                <a:gd name="connsiteX46" fmla="*/ 25067 w 1282701"/>
                <a:gd name="connsiteY46" fmla="*/ 1152237 h 1755775"/>
                <a:gd name="connsiteX47" fmla="*/ 25067 w 1282701"/>
                <a:gd name="connsiteY47" fmla="*/ 1502229 h 1755775"/>
                <a:gd name="connsiteX48" fmla="*/ 411080 w 1282701"/>
                <a:gd name="connsiteY48" fmla="*/ 1502229 h 1755775"/>
                <a:gd name="connsiteX49" fmla="*/ 476251 w 1282701"/>
                <a:gd name="connsiteY49" fmla="*/ 1547228 h 1755775"/>
                <a:gd name="connsiteX50" fmla="*/ 428626 w 1282701"/>
                <a:gd name="connsiteY50" fmla="*/ 1609726 h 1755775"/>
                <a:gd name="connsiteX51" fmla="*/ 458705 w 1282701"/>
                <a:gd name="connsiteY51" fmla="*/ 1557227 h 1755775"/>
                <a:gd name="connsiteX52" fmla="*/ 396040 w 1282701"/>
                <a:gd name="connsiteY52" fmla="*/ 1532228 h 1755775"/>
                <a:gd name="connsiteX53" fmla="*/ 1 w 1282701"/>
                <a:gd name="connsiteY53" fmla="*/ 1532228 h 1755775"/>
                <a:gd name="connsiteX54" fmla="*/ 1 w 1282701"/>
                <a:gd name="connsiteY54" fmla="*/ 1152237 h 1755775"/>
                <a:gd name="connsiteX55" fmla="*/ 25067 w 1282701"/>
                <a:gd name="connsiteY55" fmla="*/ 1074738 h 1755775"/>
                <a:gd name="connsiteX56" fmla="*/ 57652 w 1282701"/>
                <a:gd name="connsiteY56" fmla="*/ 1092238 h 1755775"/>
                <a:gd name="connsiteX57" fmla="*/ 49506 w 1282701"/>
                <a:gd name="connsiteY57" fmla="*/ 1092238 h 1755775"/>
                <a:gd name="connsiteX58" fmla="*/ 43960 w 1282701"/>
                <a:gd name="connsiteY58" fmla="*/ 1092238 h 1755775"/>
                <a:gd name="connsiteX59" fmla="*/ 49661 w 1282701"/>
                <a:gd name="connsiteY59" fmla="*/ 1092442 h 1755775"/>
                <a:gd name="connsiteX60" fmla="*/ 160510 w 1282701"/>
                <a:gd name="connsiteY60" fmla="*/ 1142472 h 1755775"/>
                <a:gd name="connsiteX61" fmla="*/ 222862 w 1282701"/>
                <a:gd name="connsiteY61" fmla="*/ 1129026 h 1755775"/>
                <a:gd name="connsiteX62" fmla="*/ 249614 w 1282701"/>
                <a:gd name="connsiteY62" fmla="*/ 1103628 h 1755775"/>
                <a:gd name="connsiteX63" fmla="*/ 261228 w 1282701"/>
                <a:gd name="connsiteY63" fmla="*/ 1085833 h 1755775"/>
                <a:gd name="connsiteX64" fmla="*/ 281793 w 1282701"/>
                <a:gd name="connsiteY64" fmla="*/ 1013449 h 1755775"/>
                <a:gd name="connsiteX65" fmla="*/ 281961 w 1282701"/>
                <a:gd name="connsiteY65" fmla="*/ 1012978 h 1755775"/>
                <a:gd name="connsiteX66" fmla="*/ 282004 w 1282701"/>
                <a:gd name="connsiteY66" fmla="*/ 1012705 h 1755775"/>
                <a:gd name="connsiteX67" fmla="*/ 283350 w 1282701"/>
                <a:gd name="connsiteY67" fmla="*/ 1007969 h 1755775"/>
                <a:gd name="connsiteX68" fmla="*/ 285350 w 1282701"/>
                <a:gd name="connsiteY68" fmla="*/ 991370 h 1755775"/>
                <a:gd name="connsiteX69" fmla="*/ 282004 w 1282701"/>
                <a:gd name="connsiteY69" fmla="*/ 1012705 h 1755775"/>
                <a:gd name="connsiteX70" fmla="*/ 281793 w 1282701"/>
                <a:gd name="connsiteY70" fmla="*/ 1013449 h 1755775"/>
                <a:gd name="connsiteX71" fmla="*/ 263269 w 1282701"/>
                <a:gd name="connsiteY71" fmla="*/ 1065220 h 1755775"/>
                <a:gd name="connsiteX72" fmla="*/ 220894 w 1282701"/>
                <a:gd name="connsiteY72" fmla="*/ 1091471 h 1755775"/>
                <a:gd name="connsiteX73" fmla="*/ 263567 w 1282701"/>
                <a:gd name="connsiteY73" fmla="*/ 891229 h 1755775"/>
                <a:gd name="connsiteX74" fmla="*/ 165671 w 1282701"/>
                <a:gd name="connsiteY74" fmla="*/ 630915 h 1755775"/>
                <a:gd name="connsiteX75" fmla="*/ 22592 w 1282701"/>
                <a:gd name="connsiteY75" fmla="*/ 680975 h 1755775"/>
                <a:gd name="connsiteX76" fmla="*/ 0 w 1282701"/>
                <a:gd name="connsiteY76" fmla="*/ 605885 h 175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282701" h="1755775">
                  <a:moveTo>
                    <a:pt x="269179" y="687038"/>
                  </a:moveTo>
                  <a:lnTo>
                    <a:pt x="281687" y="735886"/>
                  </a:lnTo>
                  <a:cubicBezTo>
                    <a:pt x="285413" y="755440"/>
                    <a:pt x="288413" y="777537"/>
                    <a:pt x="290482" y="802489"/>
                  </a:cubicBezTo>
                  <a:lnTo>
                    <a:pt x="292848" y="864287"/>
                  </a:lnTo>
                  <a:lnTo>
                    <a:pt x="290602" y="801234"/>
                  </a:lnTo>
                  <a:cubicBezTo>
                    <a:pt x="287212" y="757133"/>
                    <a:pt x="280654" y="721769"/>
                    <a:pt x="271810" y="693596"/>
                  </a:cubicBezTo>
                  <a:close/>
                  <a:moveTo>
                    <a:pt x="256096" y="655490"/>
                  </a:moveTo>
                  <a:lnTo>
                    <a:pt x="262792" y="671121"/>
                  </a:lnTo>
                  <a:lnTo>
                    <a:pt x="256940" y="656537"/>
                  </a:lnTo>
                  <a:close/>
                  <a:moveTo>
                    <a:pt x="227617" y="1135095"/>
                  </a:moveTo>
                  <a:lnTo>
                    <a:pt x="230138" y="1133473"/>
                  </a:lnTo>
                  <a:lnTo>
                    <a:pt x="233141" y="1128871"/>
                  </a:lnTo>
                  <a:close/>
                  <a:moveTo>
                    <a:pt x="46174" y="628113"/>
                  </a:moveTo>
                  <a:lnTo>
                    <a:pt x="47693" y="630915"/>
                  </a:lnTo>
                  <a:lnTo>
                    <a:pt x="49804" y="629990"/>
                  </a:lnTo>
                  <a:close/>
                  <a:moveTo>
                    <a:pt x="0" y="605885"/>
                  </a:moveTo>
                  <a:cubicBezTo>
                    <a:pt x="0" y="570842"/>
                    <a:pt x="0" y="225426"/>
                    <a:pt x="0" y="225426"/>
                  </a:cubicBezTo>
                  <a:cubicBezTo>
                    <a:pt x="32632" y="250455"/>
                    <a:pt x="32632" y="250455"/>
                    <a:pt x="32632" y="250455"/>
                  </a:cubicBezTo>
                  <a:lnTo>
                    <a:pt x="32632" y="250467"/>
                  </a:lnTo>
                  <a:lnTo>
                    <a:pt x="32810" y="250467"/>
                  </a:lnTo>
                  <a:cubicBezTo>
                    <a:pt x="38407" y="250467"/>
                    <a:pt x="83181" y="250467"/>
                    <a:pt x="441373" y="250467"/>
                  </a:cubicBezTo>
                  <a:cubicBezTo>
                    <a:pt x="446396" y="250467"/>
                    <a:pt x="494113" y="237944"/>
                    <a:pt x="494113" y="215402"/>
                  </a:cubicBezTo>
                  <a:cubicBezTo>
                    <a:pt x="494113" y="170318"/>
                    <a:pt x="293199" y="0"/>
                    <a:pt x="657356" y="0"/>
                  </a:cubicBezTo>
                  <a:cubicBezTo>
                    <a:pt x="1021513" y="0"/>
                    <a:pt x="810553" y="175327"/>
                    <a:pt x="810553" y="215402"/>
                  </a:cubicBezTo>
                  <a:cubicBezTo>
                    <a:pt x="810553" y="237944"/>
                    <a:pt x="868316" y="250467"/>
                    <a:pt x="870827" y="250467"/>
                  </a:cubicBezTo>
                  <a:cubicBezTo>
                    <a:pt x="870827" y="250467"/>
                    <a:pt x="870827" y="250467"/>
                    <a:pt x="1282701" y="250467"/>
                  </a:cubicBezTo>
                  <a:cubicBezTo>
                    <a:pt x="1282701" y="250467"/>
                    <a:pt x="1282701" y="250467"/>
                    <a:pt x="1282701" y="573570"/>
                  </a:cubicBezTo>
                  <a:cubicBezTo>
                    <a:pt x="1282701" y="573570"/>
                    <a:pt x="1280190" y="633682"/>
                    <a:pt x="1257587" y="633682"/>
                  </a:cubicBezTo>
                  <a:cubicBezTo>
                    <a:pt x="1247541" y="633682"/>
                    <a:pt x="1013979" y="475887"/>
                    <a:pt x="1013979" y="874131"/>
                  </a:cubicBezTo>
                  <a:cubicBezTo>
                    <a:pt x="1013979" y="1274878"/>
                    <a:pt x="1242518" y="1122093"/>
                    <a:pt x="1257587" y="1122093"/>
                  </a:cubicBezTo>
                  <a:cubicBezTo>
                    <a:pt x="1282701" y="1122093"/>
                    <a:pt x="1282701" y="1184710"/>
                    <a:pt x="1282701" y="1184710"/>
                  </a:cubicBezTo>
                  <a:cubicBezTo>
                    <a:pt x="1282701" y="1184710"/>
                    <a:pt x="1282701" y="1184710"/>
                    <a:pt x="1282701" y="1497794"/>
                  </a:cubicBezTo>
                  <a:cubicBezTo>
                    <a:pt x="1282701" y="1497794"/>
                    <a:pt x="1282701" y="1497794"/>
                    <a:pt x="865804" y="1497794"/>
                  </a:cubicBezTo>
                  <a:cubicBezTo>
                    <a:pt x="865804" y="1497794"/>
                    <a:pt x="803019" y="1502803"/>
                    <a:pt x="803019" y="1535364"/>
                  </a:cubicBezTo>
                  <a:cubicBezTo>
                    <a:pt x="803019" y="1592972"/>
                    <a:pt x="1021513" y="1755775"/>
                    <a:pt x="657356" y="1755775"/>
                  </a:cubicBezTo>
                  <a:cubicBezTo>
                    <a:pt x="290688" y="1755775"/>
                    <a:pt x="504159" y="1592972"/>
                    <a:pt x="504159" y="1535364"/>
                  </a:cubicBezTo>
                  <a:cubicBezTo>
                    <a:pt x="504159" y="1500299"/>
                    <a:pt x="441373" y="1497794"/>
                    <a:pt x="441373" y="1497794"/>
                  </a:cubicBezTo>
                  <a:cubicBezTo>
                    <a:pt x="441373" y="1497794"/>
                    <a:pt x="441373" y="1497794"/>
                    <a:pt x="32011" y="1497794"/>
                  </a:cubicBezTo>
                  <a:cubicBezTo>
                    <a:pt x="32011" y="1497794"/>
                    <a:pt x="32011" y="1497794"/>
                    <a:pt x="32011" y="1214766"/>
                  </a:cubicBezTo>
                  <a:cubicBezTo>
                    <a:pt x="32011" y="1214766"/>
                    <a:pt x="29499" y="1127103"/>
                    <a:pt x="49591" y="1127103"/>
                  </a:cubicBezTo>
                  <a:cubicBezTo>
                    <a:pt x="56183" y="1127103"/>
                    <a:pt x="103636" y="1160661"/>
                    <a:pt x="154933" y="1162549"/>
                  </a:cubicBezTo>
                  <a:lnTo>
                    <a:pt x="155441" y="1162476"/>
                  </a:lnTo>
                  <a:lnTo>
                    <a:pt x="102094" y="1148257"/>
                  </a:lnTo>
                  <a:cubicBezTo>
                    <a:pt x="74067" y="1135437"/>
                    <a:pt x="59266" y="1118239"/>
                    <a:pt x="46354" y="1110421"/>
                  </a:cubicBezTo>
                  <a:lnTo>
                    <a:pt x="29238" y="1107796"/>
                  </a:lnTo>
                  <a:lnTo>
                    <a:pt x="26633" y="1122237"/>
                  </a:lnTo>
                  <a:cubicBezTo>
                    <a:pt x="25067" y="1137237"/>
                    <a:pt x="25067" y="1152237"/>
                    <a:pt x="25067" y="1152237"/>
                  </a:cubicBezTo>
                  <a:cubicBezTo>
                    <a:pt x="25067" y="1152237"/>
                    <a:pt x="25067" y="1152237"/>
                    <a:pt x="25067" y="1502229"/>
                  </a:cubicBezTo>
                  <a:cubicBezTo>
                    <a:pt x="25067" y="1502229"/>
                    <a:pt x="378494" y="1502229"/>
                    <a:pt x="411080" y="1502229"/>
                  </a:cubicBezTo>
                  <a:cubicBezTo>
                    <a:pt x="443665" y="1502229"/>
                    <a:pt x="476251" y="1519728"/>
                    <a:pt x="476251" y="1547228"/>
                  </a:cubicBezTo>
                  <a:cubicBezTo>
                    <a:pt x="476251" y="1574727"/>
                    <a:pt x="443665" y="1592227"/>
                    <a:pt x="428626" y="1609726"/>
                  </a:cubicBezTo>
                  <a:cubicBezTo>
                    <a:pt x="443665" y="1582227"/>
                    <a:pt x="456198" y="1564727"/>
                    <a:pt x="458705" y="1557227"/>
                  </a:cubicBezTo>
                  <a:cubicBezTo>
                    <a:pt x="458705" y="1539728"/>
                    <a:pt x="416093" y="1532228"/>
                    <a:pt x="396040" y="1532228"/>
                  </a:cubicBezTo>
                  <a:cubicBezTo>
                    <a:pt x="381001" y="1532228"/>
                    <a:pt x="1" y="1532228"/>
                    <a:pt x="1" y="1532228"/>
                  </a:cubicBezTo>
                  <a:cubicBezTo>
                    <a:pt x="1" y="1532228"/>
                    <a:pt x="1" y="1212235"/>
                    <a:pt x="1" y="1152237"/>
                  </a:cubicBezTo>
                  <a:cubicBezTo>
                    <a:pt x="1" y="1089738"/>
                    <a:pt x="15040" y="1074738"/>
                    <a:pt x="25067" y="1074738"/>
                  </a:cubicBezTo>
                  <a:cubicBezTo>
                    <a:pt x="32586" y="1074738"/>
                    <a:pt x="57652" y="1092238"/>
                    <a:pt x="57652" y="1092238"/>
                  </a:cubicBezTo>
                  <a:cubicBezTo>
                    <a:pt x="57652" y="1092238"/>
                    <a:pt x="53892" y="1092238"/>
                    <a:pt x="49506" y="1092238"/>
                  </a:cubicBezTo>
                  <a:lnTo>
                    <a:pt x="43960" y="1092238"/>
                  </a:lnTo>
                  <a:lnTo>
                    <a:pt x="49661" y="1092442"/>
                  </a:lnTo>
                  <a:cubicBezTo>
                    <a:pt x="69815" y="1099946"/>
                    <a:pt x="97528" y="1134968"/>
                    <a:pt x="160510" y="1142472"/>
                  </a:cubicBezTo>
                  <a:cubicBezTo>
                    <a:pt x="190741" y="1144974"/>
                    <a:pt x="209006" y="1138720"/>
                    <a:pt x="222862" y="1129026"/>
                  </a:cubicBezTo>
                  <a:lnTo>
                    <a:pt x="249614" y="1103628"/>
                  </a:lnTo>
                  <a:lnTo>
                    <a:pt x="261228" y="1085833"/>
                  </a:lnTo>
                  <a:lnTo>
                    <a:pt x="281793" y="1013449"/>
                  </a:lnTo>
                  <a:lnTo>
                    <a:pt x="281961" y="1012978"/>
                  </a:lnTo>
                  <a:lnTo>
                    <a:pt x="282004" y="1012705"/>
                  </a:lnTo>
                  <a:lnTo>
                    <a:pt x="283350" y="1007969"/>
                  </a:lnTo>
                  <a:lnTo>
                    <a:pt x="285350" y="991370"/>
                  </a:lnTo>
                  <a:lnTo>
                    <a:pt x="282004" y="1012705"/>
                  </a:lnTo>
                  <a:lnTo>
                    <a:pt x="281793" y="1013449"/>
                  </a:lnTo>
                  <a:lnTo>
                    <a:pt x="263269" y="1065220"/>
                  </a:lnTo>
                  <a:cubicBezTo>
                    <a:pt x="242691" y="1102382"/>
                    <a:pt x="219482" y="1098510"/>
                    <a:pt x="220894" y="1091471"/>
                  </a:cubicBezTo>
                  <a:cubicBezTo>
                    <a:pt x="220894" y="1091471"/>
                    <a:pt x="263567" y="1031398"/>
                    <a:pt x="263567" y="891229"/>
                  </a:cubicBezTo>
                  <a:cubicBezTo>
                    <a:pt x="263567" y="678472"/>
                    <a:pt x="213363" y="635921"/>
                    <a:pt x="165671" y="630915"/>
                  </a:cubicBezTo>
                  <a:cubicBezTo>
                    <a:pt x="102917" y="620903"/>
                    <a:pt x="42673" y="683478"/>
                    <a:pt x="22592" y="680975"/>
                  </a:cubicBezTo>
                  <a:cubicBezTo>
                    <a:pt x="12551" y="680975"/>
                    <a:pt x="0" y="660951"/>
                    <a:pt x="0" y="6058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grpSp>
          <p:nvGrpSpPr>
            <p:cNvPr id="30" name="Group 23"/>
            <p:cNvGrpSpPr>
              <a:grpSpLocks noChangeAspect="1"/>
            </p:cNvGrpSpPr>
            <p:nvPr/>
          </p:nvGrpSpPr>
          <p:grpSpPr bwMode="auto">
            <a:xfrm>
              <a:off x="8999972" y="2442389"/>
              <a:ext cx="488303" cy="322298"/>
              <a:chOff x="3763963" y="5216524"/>
              <a:chExt cx="466725" cy="307975"/>
            </a:xfrm>
            <a:solidFill>
              <a:schemeClr val="bg1"/>
            </a:solidFill>
          </p:grpSpPr>
          <p:sp>
            <p:nvSpPr>
              <p:cNvPr id="32" name="Freeform: Shape 24"/>
              <p:cNvSpPr/>
              <p:nvPr/>
            </p:nvSpPr>
            <p:spPr bwMode="auto">
              <a:xfrm>
                <a:off x="4130675" y="5421312"/>
                <a:ext cx="100013" cy="103187"/>
              </a:xfrm>
              <a:custGeom>
                <a:avLst/>
                <a:gdLst>
                  <a:gd name="T0" fmla="*/ 276 w 277"/>
                  <a:gd name="T1" fmla="*/ 218 h 286"/>
                  <a:gd name="T2" fmla="*/ 276 w 277"/>
                  <a:gd name="T3" fmla="*/ 209 h 286"/>
                  <a:gd name="T4" fmla="*/ 276 w 277"/>
                  <a:gd name="T5" fmla="*/ 201 h 286"/>
                  <a:gd name="T6" fmla="*/ 276 w 277"/>
                  <a:gd name="T7" fmla="*/ 193 h 286"/>
                  <a:gd name="T8" fmla="*/ 268 w 277"/>
                  <a:gd name="T9" fmla="*/ 176 h 286"/>
                  <a:gd name="T10" fmla="*/ 268 w 277"/>
                  <a:gd name="T11" fmla="*/ 168 h 286"/>
                  <a:gd name="T12" fmla="*/ 268 w 277"/>
                  <a:gd name="T13" fmla="*/ 159 h 286"/>
                  <a:gd name="T14" fmla="*/ 268 w 277"/>
                  <a:gd name="T15" fmla="*/ 151 h 286"/>
                  <a:gd name="T16" fmla="*/ 268 w 277"/>
                  <a:gd name="T17" fmla="*/ 143 h 286"/>
                  <a:gd name="T18" fmla="*/ 259 w 277"/>
                  <a:gd name="T19" fmla="*/ 109 h 286"/>
                  <a:gd name="T20" fmla="*/ 259 w 277"/>
                  <a:gd name="T21" fmla="*/ 92 h 286"/>
                  <a:gd name="T22" fmla="*/ 259 w 277"/>
                  <a:gd name="T23" fmla="*/ 84 h 286"/>
                  <a:gd name="T24" fmla="*/ 251 w 277"/>
                  <a:gd name="T25" fmla="*/ 51 h 286"/>
                  <a:gd name="T26" fmla="*/ 251 w 277"/>
                  <a:gd name="T27" fmla="*/ 42 h 286"/>
                  <a:gd name="T28" fmla="*/ 242 w 277"/>
                  <a:gd name="T29" fmla="*/ 34 h 286"/>
                  <a:gd name="T30" fmla="*/ 242 w 277"/>
                  <a:gd name="T31" fmla="*/ 17 h 286"/>
                  <a:gd name="T32" fmla="*/ 234 w 277"/>
                  <a:gd name="T33" fmla="*/ 0 h 286"/>
                  <a:gd name="T34" fmla="*/ 226 w 277"/>
                  <a:gd name="T35" fmla="*/ 0 h 286"/>
                  <a:gd name="T36" fmla="*/ 8 w 277"/>
                  <a:gd name="T37" fmla="*/ 59 h 286"/>
                  <a:gd name="T38" fmla="*/ 8 w 277"/>
                  <a:gd name="T39" fmla="*/ 67 h 286"/>
                  <a:gd name="T40" fmla="*/ 8 w 277"/>
                  <a:gd name="T41" fmla="*/ 76 h 286"/>
                  <a:gd name="T42" fmla="*/ 8 w 277"/>
                  <a:gd name="T43" fmla="*/ 84 h 286"/>
                  <a:gd name="T44" fmla="*/ 8 w 277"/>
                  <a:gd name="T45" fmla="*/ 92 h 286"/>
                  <a:gd name="T46" fmla="*/ 8 w 277"/>
                  <a:gd name="T47" fmla="*/ 101 h 286"/>
                  <a:gd name="T48" fmla="*/ 8 w 277"/>
                  <a:gd name="T49" fmla="*/ 118 h 286"/>
                  <a:gd name="T50" fmla="*/ 8 w 277"/>
                  <a:gd name="T51" fmla="*/ 134 h 286"/>
                  <a:gd name="T52" fmla="*/ 17 w 277"/>
                  <a:gd name="T53" fmla="*/ 143 h 286"/>
                  <a:gd name="T54" fmla="*/ 17 w 277"/>
                  <a:gd name="T55" fmla="*/ 159 h 286"/>
                  <a:gd name="T56" fmla="*/ 17 w 277"/>
                  <a:gd name="T57" fmla="*/ 168 h 286"/>
                  <a:gd name="T58" fmla="*/ 17 w 277"/>
                  <a:gd name="T59" fmla="*/ 176 h 286"/>
                  <a:gd name="T60" fmla="*/ 17 w 277"/>
                  <a:gd name="T61" fmla="*/ 185 h 286"/>
                  <a:gd name="T62" fmla="*/ 8 w 277"/>
                  <a:gd name="T63" fmla="*/ 201 h 286"/>
                  <a:gd name="T64" fmla="*/ 8 w 277"/>
                  <a:gd name="T65" fmla="*/ 209 h 286"/>
                  <a:gd name="T66" fmla="*/ 8 w 277"/>
                  <a:gd name="T67" fmla="*/ 218 h 286"/>
                  <a:gd name="T68" fmla="*/ 8 w 277"/>
                  <a:gd name="T69" fmla="*/ 226 h 286"/>
                  <a:gd name="T70" fmla="*/ 8 w 277"/>
                  <a:gd name="T71" fmla="*/ 243 h 286"/>
                  <a:gd name="T72" fmla="*/ 8 w 277"/>
                  <a:gd name="T73" fmla="*/ 251 h 286"/>
                  <a:gd name="T74" fmla="*/ 0 w 277"/>
                  <a:gd name="T75" fmla="*/ 260 h 286"/>
                  <a:gd name="T76" fmla="*/ 0 w 277"/>
                  <a:gd name="T77" fmla="*/ 268 h 286"/>
                  <a:gd name="T78" fmla="*/ 0 w 277"/>
                  <a:gd name="T79" fmla="*/ 276 h 286"/>
                  <a:gd name="T80" fmla="*/ 0 w 277"/>
                  <a:gd name="T81" fmla="*/ 285 h 286"/>
                  <a:gd name="T82" fmla="*/ 268 w 277"/>
                  <a:gd name="T83" fmla="*/ 285 h 286"/>
                  <a:gd name="T84" fmla="*/ 276 w 277"/>
                  <a:gd name="T85" fmla="*/ 276 h 286"/>
                  <a:gd name="T86" fmla="*/ 276 w 277"/>
                  <a:gd name="T87" fmla="*/ 260 h 286"/>
                  <a:gd name="T88" fmla="*/ 276 w 277"/>
                  <a:gd name="T89" fmla="*/ 243 h 286"/>
                  <a:gd name="T90" fmla="*/ 276 w 277"/>
                  <a:gd name="T91" fmla="*/ 226 h 286"/>
                  <a:gd name="T92" fmla="*/ 276 w 277"/>
                  <a:gd name="T93" fmla="*/ 218 h 286"/>
                  <a:gd name="T94" fmla="*/ 276 w 277"/>
                  <a:gd name="T95" fmla="*/ 218 h 286"/>
                  <a:gd name="T96" fmla="*/ 276 w 277"/>
                  <a:gd name="T97" fmla="*/ 218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7" h="286">
                    <a:moveTo>
                      <a:pt x="276" y="218"/>
                    </a:moveTo>
                    <a:lnTo>
                      <a:pt x="276" y="209"/>
                    </a:lnTo>
                    <a:lnTo>
                      <a:pt x="276" y="201"/>
                    </a:lnTo>
                    <a:cubicBezTo>
                      <a:pt x="276" y="193"/>
                      <a:pt x="276" y="193"/>
                      <a:pt x="276" y="193"/>
                    </a:cubicBezTo>
                    <a:cubicBezTo>
                      <a:pt x="276" y="193"/>
                      <a:pt x="276" y="185"/>
                      <a:pt x="268" y="176"/>
                    </a:cubicBezTo>
                    <a:cubicBezTo>
                      <a:pt x="268" y="168"/>
                      <a:pt x="268" y="168"/>
                      <a:pt x="268" y="168"/>
                    </a:cubicBezTo>
                    <a:lnTo>
                      <a:pt x="268" y="159"/>
                    </a:lnTo>
                    <a:lnTo>
                      <a:pt x="268" y="151"/>
                    </a:lnTo>
                    <a:cubicBezTo>
                      <a:pt x="268" y="143"/>
                      <a:pt x="268" y="143"/>
                      <a:pt x="268" y="143"/>
                    </a:cubicBezTo>
                    <a:cubicBezTo>
                      <a:pt x="268" y="134"/>
                      <a:pt x="268" y="118"/>
                      <a:pt x="259" y="109"/>
                    </a:cubicBezTo>
                    <a:cubicBezTo>
                      <a:pt x="259" y="109"/>
                      <a:pt x="259" y="101"/>
                      <a:pt x="259" y="92"/>
                    </a:cubicBezTo>
                    <a:lnTo>
                      <a:pt x="259" y="84"/>
                    </a:lnTo>
                    <a:cubicBezTo>
                      <a:pt x="259" y="67"/>
                      <a:pt x="251" y="59"/>
                      <a:pt x="251" y="51"/>
                    </a:cubicBezTo>
                    <a:cubicBezTo>
                      <a:pt x="251" y="42"/>
                      <a:pt x="251" y="42"/>
                      <a:pt x="251" y="42"/>
                    </a:cubicBezTo>
                    <a:cubicBezTo>
                      <a:pt x="242" y="34"/>
                      <a:pt x="242" y="34"/>
                      <a:pt x="242" y="34"/>
                    </a:cubicBezTo>
                    <a:cubicBezTo>
                      <a:pt x="242" y="26"/>
                      <a:pt x="242" y="26"/>
                      <a:pt x="242" y="17"/>
                    </a:cubicBezTo>
                    <a:cubicBezTo>
                      <a:pt x="242" y="9"/>
                      <a:pt x="234" y="9"/>
                      <a:pt x="234" y="0"/>
                    </a:cubicBezTo>
                    <a:lnTo>
                      <a:pt x="226" y="0"/>
                    </a:lnTo>
                    <a:cubicBezTo>
                      <a:pt x="8" y="59"/>
                      <a:pt x="8" y="59"/>
                      <a:pt x="8" y="59"/>
                    </a:cubicBezTo>
                    <a:cubicBezTo>
                      <a:pt x="8" y="67"/>
                      <a:pt x="0" y="67"/>
                      <a:pt x="8" y="67"/>
                    </a:cubicBezTo>
                    <a:cubicBezTo>
                      <a:pt x="8" y="76"/>
                      <a:pt x="8" y="76"/>
                      <a:pt x="8" y="76"/>
                    </a:cubicBezTo>
                    <a:lnTo>
                      <a:pt x="8" y="84"/>
                    </a:lnTo>
                    <a:cubicBezTo>
                      <a:pt x="8" y="92"/>
                      <a:pt x="8" y="92"/>
                      <a:pt x="8" y="92"/>
                    </a:cubicBezTo>
                    <a:lnTo>
                      <a:pt x="8" y="101"/>
                    </a:lnTo>
                    <a:cubicBezTo>
                      <a:pt x="8" y="109"/>
                      <a:pt x="8" y="118"/>
                      <a:pt x="8" y="118"/>
                    </a:cubicBezTo>
                    <a:cubicBezTo>
                      <a:pt x="8" y="126"/>
                      <a:pt x="8" y="126"/>
                      <a:pt x="8" y="134"/>
                    </a:cubicBezTo>
                    <a:cubicBezTo>
                      <a:pt x="17" y="134"/>
                      <a:pt x="17" y="134"/>
                      <a:pt x="17" y="143"/>
                    </a:cubicBezTo>
                    <a:cubicBezTo>
                      <a:pt x="17" y="151"/>
                      <a:pt x="17" y="159"/>
                      <a:pt x="17" y="159"/>
                    </a:cubicBezTo>
                    <a:cubicBezTo>
                      <a:pt x="17" y="168"/>
                      <a:pt x="17" y="168"/>
                      <a:pt x="17" y="168"/>
                    </a:cubicBezTo>
                    <a:lnTo>
                      <a:pt x="17" y="176"/>
                    </a:lnTo>
                    <a:cubicBezTo>
                      <a:pt x="17" y="185"/>
                      <a:pt x="17" y="185"/>
                      <a:pt x="17" y="185"/>
                    </a:cubicBezTo>
                    <a:cubicBezTo>
                      <a:pt x="17" y="193"/>
                      <a:pt x="8" y="193"/>
                      <a:pt x="8" y="201"/>
                    </a:cubicBezTo>
                    <a:lnTo>
                      <a:pt x="8" y="209"/>
                    </a:lnTo>
                    <a:lnTo>
                      <a:pt x="8" y="218"/>
                    </a:lnTo>
                    <a:cubicBezTo>
                      <a:pt x="8" y="226"/>
                      <a:pt x="8" y="226"/>
                      <a:pt x="8" y="226"/>
                    </a:cubicBezTo>
                    <a:cubicBezTo>
                      <a:pt x="8" y="235"/>
                      <a:pt x="8" y="235"/>
                      <a:pt x="8" y="243"/>
                    </a:cubicBezTo>
                    <a:lnTo>
                      <a:pt x="8" y="251"/>
                    </a:lnTo>
                    <a:cubicBezTo>
                      <a:pt x="8" y="251"/>
                      <a:pt x="8" y="260"/>
                      <a:pt x="0" y="260"/>
                    </a:cubicBezTo>
                    <a:lnTo>
                      <a:pt x="0" y="268"/>
                    </a:lnTo>
                    <a:lnTo>
                      <a:pt x="0" y="276"/>
                    </a:lnTo>
                    <a:lnTo>
                      <a:pt x="0" y="285"/>
                    </a:lnTo>
                    <a:cubicBezTo>
                      <a:pt x="268" y="285"/>
                      <a:pt x="268" y="285"/>
                      <a:pt x="268" y="285"/>
                    </a:cubicBezTo>
                    <a:cubicBezTo>
                      <a:pt x="268" y="285"/>
                      <a:pt x="276" y="285"/>
                      <a:pt x="276" y="276"/>
                    </a:cubicBezTo>
                    <a:cubicBezTo>
                      <a:pt x="276" y="268"/>
                      <a:pt x="276" y="268"/>
                      <a:pt x="276" y="260"/>
                    </a:cubicBezTo>
                    <a:cubicBezTo>
                      <a:pt x="276" y="260"/>
                      <a:pt x="276" y="251"/>
                      <a:pt x="276" y="243"/>
                    </a:cubicBezTo>
                    <a:cubicBezTo>
                      <a:pt x="276" y="243"/>
                      <a:pt x="276" y="235"/>
                      <a:pt x="276" y="226"/>
                    </a:cubicBezTo>
                    <a:lnTo>
                      <a:pt x="276" y="218"/>
                    </a:lnTo>
                    <a:close/>
                    <a:moveTo>
                      <a:pt x="276" y="218"/>
                    </a:moveTo>
                    <a:lnTo>
                      <a:pt x="276" y="21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33" name="Freeform: Shape 25"/>
              <p:cNvSpPr/>
              <p:nvPr/>
            </p:nvSpPr>
            <p:spPr bwMode="auto">
              <a:xfrm>
                <a:off x="4083050" y="5297487"/>
                <a:ext cx="123825" cy="133350"/>
              </a:xfrm>
              <a:custGeom>
                <a:avLst/>
                <a:gdLst>
                  <a:gd name="T0" fmla="*/ 343 w 344"/>
                  <a:gd name="T1" fmla="*/ 276 h 369"/>
                  <a:gd name="T2" fmla="*/ 335 w 344"/>
                  <a:gd name="T3" fmla="*/ 259 h 369"/>
                  <a:gd name="T4" fmla="*/ 326 w 344"/>
                  <a:gd name="T5" fmla="*/ 242 h 369"/>
                  <a:gd name="T6" fmla="*/ 318 w 344"/>
                  <a:gd name="T7" fmla="*/ 234 h 369"/>
                  <a:gd name="T8" fmla="*/ 310 w 344"/>
                  <a:gd name="T9" fmla="*/ 209 h 369"/>
                  <a:gd name="T10" fmla="*/ 301 w 344"/>
                  <a:gd name="T11" fmla="*/ 192 h 369"/>
                  <a:gd name="T12" fmla="*/ 276 w 344"/>
                  <a:gd name="T13" fmla="*/ 150 h 369"/>
                  <a:gd name="T14" fmla="*/ 268 w 344"/>
                  <a:gd name="T15" fmla="*/ 142 h 369"/>
                  <a:gd name="T16" fmla="*/ 251 w 344"/>
                  <a:gd name="T17" fmla="*/ 125 h 369"/>
                  <a:gd name="T18" fmla="*/ 234 w 344"/>
                  <a:gd name="T19" fmla="*/ 108 h 369"/>
                  <a:gd name="T20" fmla="*/ 226 w 344"/>
                  <a:gd name="T21" fmla="*/ 92 h 369"/>
                  <a:gd name="T22" fmla="*/ 209 w 344"/>
                  <a:gd name="T23" fmla="*/ 75 h 369"/>
                  <a:gd name="T24" fmla="*/ 184 w 344"/>
                  <a:gd name="T25" fmla="*/ 58 h 369"/>
                  <a:gd name="T26" fmla="*/ 167 w 344"/>
                  <a:gd name="T27" fmla="*/ 33 h 369"/>
                  <a:gd name="T28" fmla="*/ 151 w 344"/>
                  <a:gd name="T29" fmla="*/ 25 h 369"/>
                  <a:gd name="T30" fmla="*/ 134 w 344"/>
                  <a:gd name="T31" fmla="*/ 8 h 369"/>
                  <a:gd name="T32" fmla="*/ 117 w 344"/>
                  <a:gd name="T33" fmla="*/ 8 h 369"/>
                  <a:gd name="T34" fmla="*/ 0 w 344"/>
                  <a:gd name="T35" fmla="*/ 159 h 369"/>
                  <a:gd name="T36" fmla="*/ 9 w 344"/>
                  <a:gd name="T37" fmla="*/ 167 h 369"/>
                  <a:gd name="T38" fmla="*/ 17 w 344"/>
                  <a:gd name="T39" fmla="*/ 175 h 369"/>
                  <a:gd name="T40" fmla="*/ 34 w 344"/>
                  <a:gd name="T41" fmla="*/ 192 h 369"/>
                  <a:gd name="T42" fmla="*/ 42 w 344"/>
                  <a:gd name="T43" fmla="*/ 209 h 369"/>
                  <a:gd name="T44" fmla="*/ 59 w 344"/>
                  <a:gd name="T45" fmla="*/ 226 h 369"/>
                  <a:gd name="T46" fmla="*/ 67 w 344"/>
                  <a:gd name="T47" fmla="*/ 242 h 369"/>
                  <a:gd name="T48" fmla="*/ 84 w 344"/>
                  <a:gd name="T49" fmla="*/ 259 h 369"/>
                  <a:gd name="T50" fmla="*/ 92 w 344"/>
                  <a:gd name="T51" fmla="*/ 276 h 369"/>
                  <a:gd name="T52" fmla="*/ 101 w 344"/>
                  <a:gd name="T53" fmla="*/ 301 h 369"/>
                  <a:gd name="T54" fmla="*/ 109 w 344"/>
                  <a:gd name="T55" fmla="*/ 317 h 369"/>
                  <a:gd name="T56" fmla="*/ 117 w 344"/>
                  <a:gd name="T57" fmla="*/ 334 h 369"/>
                  <a:gd name="T58" fmla="*/ 117 w 344"/>
                  <a:gd name="T59" fmla="*/ 351 h 369"/>
                  <a:gd name="T60" fmla="*/ 126 w 344"/>
                  <a:gd name="T61" fmla="*/ 359 h 369"/>
                  <a:gd name="T62" fmla="*/ 335 w 344"/>
                  <a:gd name="T63" fmla="*/ 284 h 369"/>
                  <a:gd name="T64" fmla="*/ 335 w 344"/>
                  <a:gd name="T65" fmla="*/ 284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44" h="369">
                    <a:moveTo>
                      <a:pt x="335" y="284"/>
                    </a:moveTo>
                    <a:cubicBezTo>
                      <a:pt x="343" y="284"/>
                      <a:pt x="343" y="276"/>
                      <a:pt x="343" y="276"/>
                    </a:cubicBezTo>
                    <a:cubicBezTo>
                      <a:pt x="343" y="267"/>
                      <a:pt x="343" y="267"/>
                      <a:pt x="343" y="267"/>
                    </a:cubicBezTo>
                    <a:cubicBezTo>
                      <a:pt x="335" y="267"/>
                      <a:pt x="335" y="267"/>
                      <a:pt x="335" y="259"/>
                    </a:cubicBezTo>
                    <a:lnTo>
                      <a:pt x="335" y="250"/>
                    </a:lnTo>
                    <a:cubicBezTo>
                      <a:pt x="326" y="250"/>
                      <a:pt x="326" y="242"/>
                      <a:pt x="326" y="242"/>
                    </a:cubicBezTo>
                    <a:lnTo>
                      <a:pt x="326" y="234"/>
                    </a:lnTo>
                    <a:lnTo>
                      <a:pt x="318" y="234"/>
                    </a:lnTo>
                    <a:cubicBezTo>
                      <a:pt x="318" y="226"/>
                      <a:pt x="318" y="226"/>
                      <a:pt x="318" y="217"/>
                    </a:cubicBezTo>
                    <a:cubicBezTo>
                      <a:pt x="310" y="217"/>
                      <a:pt x="310" y="209"/>
                      <a:pt x="310" y="209"/>
                    </a:cubicBezTo>
                    <a:cubicBezTo>
                      <a:pt x="310" y="200"/>
                      <a:pt x="301" y="200"/>
                      <a:pt x="301" y="200"/>
                    </a:cubicBezTo>
                    <a:lnTo>
                      <a:pt x="301" y="192"/>
                    </a:lnTo>
                    <a:cubicBezTo>
                      <a:pt x="293" y="192"/>
                      <a:pt x="293" y="184"/>
                      <a:pt x="293" y="184"/>
                    </a:cubicBezTo>
                    <a:cubicBezTo>
                      <a:pt x="284" y="175"/>
                      <a:pt x="276" y="159"/>
                      <a:pt x="276" y="150"/>
                    </a:cubicBezTo>
                    <a:cubicBezTo>
                      <a:pt x="268" y="150"/>
                      <a:pt x="268" y="150"/>
                      <a:pt x="268" y="150"/>
                    </a:cubicBezTo>
                    <a:cubicBezTo>
                      <a:pt x="268" y="142"/>
                      <a:pt x="268" y="142"/>
                      <a:pt x="268" y="142"/>
                    </a:cubicBezTo>
                    <a:cubicBezTo>
                      <a:pt x="260" y="142"/>
                      <a:pt x="260" y="142"/>
                      <a:pt x="260" y="142"/>
                    </a:cubicBezTo>
                    <a:cubicBezTo>
                      <a:pt x="260" y="133"/>
                      <a:pt x="260" y="133"/>
                      <a:pt x="251" y="125"/>
                    </a:cubicBezTo>
                    <a:lnTo>
                      <a:pt x="243" y="117"/>
                    </a:lnTo>
                    <a:cubicBezTo>
                      <a:pt x="243" y="108"/>
                      <a:pt x="234" y="108"/>
                      <a:pt x="234" y="108"/>
                    </a:cubicBezTo>
                    <a:lnTo>
                      <a:pt x="234" y="100"/>
                    </a:lnTo>
                    <a:cubicBezTo>
                      <a:pt x="226" y="100"/>
                      <a:pt x="226" y="100"/>
                      <a:pt x="226" y="92"/>
                    </a:cubicBezTo>
                    <a:lnTo>
                      <a:pt x="218" y="92"/>
                    </a:lnTo>
                    <a:cubicBezTo>
                      <a:pt x="218" y="83"/>
                      <a:pt x="209" y="83"/>
                      <a:pt x="209" y="75"/>
                    </a:cubicBezTo>
                    <a:cubicBezTo>
                      <a:pt x="201" y="75"/>
                      <a:pt x="201" y="67"/>
                      <a:pt x="201" y="67"/>
                    </a:cubicBezTo>
                    <a:cubicBezTo>
                      <a:pt x="193" y="58"/>
                      <a:pt x="193" y="58"/>
                      <a:pt x="184" y="58"/>
                    </a:cubicBezTo>
                    <a:cubicBezTo>
                      <a:pt x="184" y="50"/>
                      <a:pt x="176" y="50"/>
                      <a:pt x="176" y="41"/>
                    </a:cubicBezTo>
                    <a:cubicBezTo>
                      <a:pt x="176" y="41"/>
                      <a:pt x="167" y="41"/>
                      <a:pt x="167" y="33"/>
                    </a:cubicBezTo>
                    <a:cubicBezTo>
                      <a:pt x="167" y="33"/>
                      <a:pt x="159" y="33"/>
                      <a:pt x="159" y="25"/>
                    </a:cubicBezTo>
                    <a:cubicBezTo>
                      <a:pt x="151" y="25"/>
                      <a:pt x="151" y="25"/>
                      <a:pt x="151" y="25"/>
                    </a:cubicBezTo>
                    <a:cubicBezTo>
                      <a:pt x="151" y="16"/>
                      <a:pt x="142" y="16"/>
                      <a:pt x="142" y="16"/>
                    </a:cubicBezTo>
                    <a:lnTo>
                      <a:pt x="134" y="8"/>
                    </a:lnTo>
                    <a:lnTo>
                      <a:pt x="126" y="8"/>
                    </a:lnTo>
                    <a:cubicBezTo>
                      <a:pt x="126" y="0"/>
                      <a:pt x="117" y="0"/>
                      <a:pt x="117" y="8"/>
                    </a:cubicBezTo>
                    <a:cubicBezTo>
                      <a:pt x="0" y="150"/>
                      <a:pt x="0" y="150"/>
                      <a:pt x="0" y="150"/>
                    </a:cubicBezTo>
                    <a:lnTo>
                      <a:pt x="0" y="159"/>
                    </a:lnTo>
                    <a:lnTo>
                      <a:pt x="9" y="159"/>
                    </a:lnTo>
                    <a:lnTo>
                      <a:pt x="9" y="167"/>
                    </a:lnTo>
                    <a:lnTo>
                      <a:pt x="17" y="167"/>
                    </a:lnTo>
                    <a:cubicBezTo>
                      <a:pt x="17" y="175"/>
                      <a:pt x="17" y="175"/>
                      <a:pt x="17" y="175"/>
                    </a:cubicBezTo>
                    <a:cubicBezTo>
                      <a:pt x="25" y="175"/>
                      <a:pt x="25" y="184"/>
                      <a:pt x="25" y="184"/>
                    </a:cubicBezTo>
                    <a:lnTo>
                      <a:pt x="34" y="192"/>
                    </a:lnTo>
                    <a:lnTo>
                      <a:pt x="34" y="200"/>
                    </a:lnTo>
                    <a:cubicBezTo>
                      <a:pt x="42" y="200"/>
                      <a:pt x="42" y="200"/>
                      <a:pt x="42" y="209"/>
                    </a:cubicBezTo>
                    <a:cubicBezTo>
                      <a:pt x="42" y="209"/>
                      <a:pt x="51" y="209"/>
                      <a:pt x="51" y="217"/>
                    </a:cubicBezTo>
                    <a:cubicBezTo>
                      <a:pt x="51" y="217"/>
                      <a:pt x="59" y="217"/>
                      <a:pt x="59" y="226"/>
                    </a:cubicBezTo>
                    <a:cubicBezTo>
                      <a:pt x="59" y="226"/>
                      <a:pt x="59" y="234"/>
                      <a:pt x="67" y="234"/>
                    </a:cubicBezTo>
                    <a:cubicBezTo>
                      <a:pt x="67" y="242"/>
                      <a:pt x="67" y="242"/>
                      <a:pt x="67" y="242"/>
                    </a:cubicBezTo>
                    <a:cubicBezTo>
                      <a:pt x="75" y="242"/>
                      <a:pt x="75" y="250"/>
                      <a:pt x="75" y="250"/>
                    </a:cubicBezTo>
                    <a:cubicBezTo>
                      <a:pt x="75" y="259"/>
                      <a:pt x="84" y="259"/>
                      <a:pt x="84" y="259"/>
                    </a:cubicBezTo>
                    <a:cubicBezTo>
                      <a:pt x="84" y="267"/>
                      <a:pt x="84" y="267"/>
                      <a:pt x="84" y="267"/>
                    </a:cubicBezTo>
                    <a:lnTo>
                      <a:pt x="92" y="276"/>
                    </a:lnTo>
                    <a:cubicBezTo>
                      <a:pt x="92" y="276"/>
                      <a:pt x="92" y="284"/>
                      <a:pt x="101" y="292"/>
                    </a:cubicBezTo>
                    <a:lnTo>
                      <a:pt x="101" y="301"/>
                    </a:lnTo>
                    <a:lnTo>
                      <a:pt x="109" y="309"/>
                    </a:lnTo>
                    <a:cubicBezTo>
                      <a:pt x="109" y="317"/>
                      <a:pt x="109" y="317"/>
                      <a:pt x="109" y="317"/>
                    </a:cubicBezTo>
                    <a:cubicBezTo>
                      <a:pt x="109" y="326"/>
                      <a:pt x="117" y="326"/>
                      <a:pt x="117" y="326"/>
                    </a:cubicBezTo>
                    <a:lnTo>
                      <a:pt x="117" y="334"/>
                    </a:lnTo>
                    <a:lnTo>
                      <a:pt x="117" y="342"/>
                    </a:lnTo>
                    <a:lnTo>
                      <a:pt x="117" y="351"/>
                    </a:lnTo>
                    <a:cubicBezTo>
                      <a:pt x="126" y="351"/>
                      <a:pt x="126" y="351"/>
                      <a:pt x="126" y="351"/>
                    </a:cubicBezTo>
                    <a:cubicBezTo>
                      <a:pt x="126" y="359"/>
                      <a:pt x="126" y="359"/>
                      <a:pt x="126" y="359"/>
                    </a:cubicBezTo>
                    <a:lnTo>
                      <a:pt x="134" y="368"/>
                    </a:lnTo>
                    <a:lnTo>
                      <a:pt x="335" y="284"/>
                    </a:lnTo>
                    <a:close/>
                    <a:moveTo>
                      <a:pt x="335" y="284"/>
                    </a:moveTo>
                    <a:lnTo>
                      <a:pt x="335" y="28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34" name="Freeform: Shape 26"/>
              <p:cNvSpPr/>
              <p:nvPr/>
            </p:nvSpPr>
            <p:spPr bwMode="auto">
              <a:xfrm>
                <a:off x="3986213" y="5253037"/>
                <a:ext cx="39687" cy="57150"/>
              </a:xfrm>
              <a:custGeom>
                <a:avLst/>
                <a:gdLst>
                  <a:gd name="T0" fmla="*/ 8 w 109"/>
                  <a:gd name="T1" fmla="*/ 151 h 160"/>
                  <a:gd name="T2" fmla="*/ 17 w 109"/>
                  <a:gd name="T3" fmla="*/ 151 h 160"/>
                  <a:gd name="T4" fmla="*/ 17 w 109"/>
                  <a:gd name="T5" fmla="*/ 159 h 160"/>
                  <a:gd name="T6" fmla="*/ 25 w 109"/>
                  <a:gd name="T7" fmla="*/ 159 h 160"/>
                  <a:gd name="T8" fmla="*/ 33 w 109"/>
                  <a:gd name="T9" fmla="*/ 159 h 160"/>
                  <a:gd name="T10" fmla="*/ 108 w 109"/>
                  <a:gd name="T11" fmla="*/ 9 h 160"/>
                  <a:gd name="T12" fmla="*/ 100 w 109"/>
                  <a:gd name="T13" fmla="*/ 9 h 160"/>
                  <a:gd name="T14" fmla="*/ 92 w 109"/>
                  <a:gd name="T15" fmla="*/ 0 h 160"/>
                  <a:gd name="T16" fmla="*/ 83 w 109"/>
                  <a:gd name="T17" fmla="*/ 0 h 160"/>
                  <a:gd name="T18" fmla="*/ 67 w 109"/>
                  <a:gd name="T19" fmla="*/ 0 h 160"/>
                  <a:gd name="T20" fmla="*/ 58 w 109"/>
                  <a:gd name="T21" fmla="*/ 0 h 160"/>
                  <a:gd name="T22" fmla="*/ 41 w 109"/>
                  <a:gd name="T23" fmla="*/ 0 h 160"/>
                  <a:gd name="T24" fmla="*/ 33 w 109"/>
                  <a:gd name="T25" fmla="*/ 0 h 160"/>
                  <a:gd name="T26" fmla="*/ 25 w 109"/>
                  <a:gd name="T27" fmla="*/ 0 h 160"/>
                  <a:gd name="T28" fmla="*/ 17 w 109"/>
                  <a:gd name="T29" fmla="*/ 0 h 160"/>
                  <a:gd name="T30" fmla="*/ 8 w 109"/>
                  <a:gd name="T31" fmla="*/ 0 h 160"/>
                  <a:gd name="T32" fmla="*/ 0 w 109"/>
                  <a:gd name="T33" fmla="*/ 9 h 160"/>
                  <a:gd name="T34" fmla="*/ 0 w 109"/>
                  <a:gd name="T35" fmla="*/ 142 h 160"/>
                  <a:gd name="T36" fmla="*/ 0 w 109"/>
                  <a:gd name="T37" fmla="*/ 151 h 160"/>
                  <a:gd name="T38" fmla="*/ 8 w 109"/>
                  <a:gd name="T39" fmla="*/ 151 h 160"/>
                  <a:gd name="T40" fmla="*/ 8 w 109"/>
                  <a:gd name="T41" fmla="*/ 151 h 160"/>
                  <a:gd name="T42" fmla="*/ 8 w 109"/>
                  <a:gd name="T43" fmla="*/ 15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9" h="160">
                    <a:moveTo>
                      <a:pt x="8" y="151"/>
                    </a:moveTo>
                    <a:lnTo>
                      <a:pt x="17" y="151"/>
                    </a:lnTo>
                    <a:lnTo>
                      <a:pt x="17" y="159"/>
                    </a:lnTo>
                    <a:cubicBezTo>
                      <a:pt x="25" y="159"/>
                      <a:pt x="25" y="159"/>
                      <a:pt x="25" y="159"/>
                    </a:cubicBezTo>
                    <a:cubicBezTo>
                      <a:pt x="33" y="159"/>
                      <a:pt x="33" y="159"/>
                      <a:pt x="33" y="159"/>
                    </a:cubicBezTo>
                    <a:cubicBezTo>
                      <a:pt x="108" y="9"/>
                      <a:pt x="108" y="9"/>
                      <a:pt x="108" y="9"/>
                    </a:cubicBezTo>
                    <a:lnTo>
                      <a:pt x="100" y="9"/>
                    </a:lnTo>
                    <a:cubicBezTo>
                      <a:pt x="92" y="9"/>
                      <a:pt x="92" y="0"/>
                      <a:pt x="92" y="0"/>
                    </a:cubicBezTo>
                    <a:lnTo>
                      <a:pt x="83" y="0"/>
                    </a:lnTo>
                    <a:cubicBezTo>
                      <a:pt x="75" y="0"/>
                      <a:pt x="75" y="0"/>
                      <a:pt x="67" y="0"/>
                    </a:cubicBezTo>
                    <a:lnTo>
                      <a:pt x="58" y="0"/>
                    </a:lnTo>
                    <a:cubicBezTo>
                      <a:pt x="50" y="0"/>
                      <a:pt x="50" y="0"/>
                      <a:pt x="41" y="0"/>
                    </a:cubicBezTo>
                    <a:lnTo>
                      <a:pt x="33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8" y="0"/>
                    </a:lnTo>
                    <a:cubicBezTo>
                      <a:pt x="8" y="0"/>
                      <a:pt x="0" y="0"/>
                      <a:pt x="0" y="9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51"/>
                      <a:pt x="0" y="151"/>
                      <a:pt x="0" y="151"/>
                    </a:cubicBezTo>
                    <a:lnTo>
                      <a:pt x="8" y="151"/>
                    </a:lnTo>
                    <a:close/>
                    <a:moveTo>
                      <a:pt x="8" y="151"/>
                    </a:moveTo>
                    <a:lnTo>
                      <a:pt x="8" y="15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35" name="Freeform: Shape 27"/>
              <p:cNvSpPr/>
              <p:nvPr/>
            </p:nvSpPr>
            <p:spPr bwMode="auto">
              <a:xfrm>
                <a:off x="4056063" y="5267324"/>
                <a:ext cx="50800" cy="76200"/>
              </a:xfrm>
              <a:custGeom>
                <a:avLst/>
                <a:gdLst>
                  <a:gd name="T0" fmla="*/ 17 w 143"/>
                  <a:gd name="T1" fmla="*/ 192 h 210"/>
                  <a:gd name="T2" fmla="*/ 25 w 143"/>
                  <a:gd name="T3" fmla="*/ 201 h 210"/>
                  <a:gd name="T4" fmla="*/ 34 w 143"/>
                  <a:gd name="T5" fmla="*/ 201 h 210"/>
                  <a:gd name="T6" fmla="*/ 42 w 143"/>
                  <a:gd name="T7" fmla="*/ 201 h 210"/>
                  <a:gd name="T8" fmla="*/ 142 w 143"/>
                  <a:gd name="T9" fmla="*/ 59 h 210"/>
                  <a:gd name="T10" fmla="*/ 142 w 143"/>
                  <a:gd name="T11" fmla="*/ 42 h 210"/>
                  <a:gd name="T12" fmla="*/ 134 w 143"/>
                  <a:gd name="T13" fmla="*/ 42 h 210"/>
                  <a:gd name="T14" fmla="*/ 126 w 143"/>
                  <a:gd name="T15" fmla="*/ 42 h 210"/>
                  <a:gd name="T16" fmla="*/ 117 w 143"/>
                  <a:gd name="T17" fmla="*/ 33 h 210"/>
                  <a:gd name="T18" fmla="*/ 109 w 143"/>
                  <a:gd name="T19" fmla="*/ 25 h 210"/>
                  <a:gd name="T20" fmla="*/ 100 w 143"/>
                  <a:gd name="T21" fmla="*/ 25 h 210"/>
                  <a:gd name="T22" fmla="*/ 84 w 143"/>
                  <a:gd name="T23" fmla="*/ 17 h 210"/>
                  <a:gd name="T24" fmla="*/ 75 w 143"/>
                  <a:gd name="T25" fmla="*/ 9 h 210"/>
                  <a:gd name="T26" fmla="*/ 59 w 143"/>
                  <a:gd name="T27" fmla="*/ 9 h 210"/>
                  <a:gd name="T28" fmla="*/ 42 w 143"/>
                  <a:gd name="T29" fmla="*/ 0 h 210"/>
                  <a:gd name="T30" fmla="*/ 0 w 143"/>
                  <a:gd name="T31" fmla="*/ 184 h 210"/>
                  <a:gd name="T32" fmla="*/ 8 w 143"/>
                  <a:gd name="T33" fmla="*/ 184 h 210"/>
                  <a:gd name="T34" fmla="*/ 17 w 143"/>
                  <a:gd name="T35" fmla="*/ 192 h 210"/>
                  <a:gd name="T36" fmla="*/ 17 w 143"/>
                  <a:gd name="T37" fmla="*/ 192 h 210"/>
                  <a:gd name="T38" fmla="*/ 17 w 143"/>
                  <a:gd name="T39" fmla="*/ 19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3" h="210">
                    <a:moveTo>
                      <a:pt x="17" y="192"/>
                    </a:moveTo>
                    <a:cubicBezTo>
                      <a:pt x="25" y="192"/>
                      <a:pt x="25" y="192"/>
                      <a:pt x="25" y="201"/>
                    </a:cubicBezTo>
                    <a:lnTo>
                      <a:pt x="34" y="201"/>
                    </a:lnTo>
                    <a:cubicBezTo>
                      <a:pt x="42" y="209"/>
                      <a:pt x="42" y="209"/>
                      <a:pt x="42" y="201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2" y="50"/>
                      <a:pt x="142" y="50"/>
                      <a:pt x="142" y="42"/>
                    </a:cubicBezTo>
                    <a:cubicBezTo>
                      <a:pt x="134" y="42"/>
                      <a:pt x="134" y="42"/>
                      <a:pt x="134" y="42"/>
                    </a:cubicBezTo>
                    <a:lnTo>
                      <a:pt x="126" y="42"/>
                    </a:lnTo>
                    <a:cubicBezTo>
                      <a:pt x="126" y="42"/>
                      <a:pt x="126" y="33"/>
                      <a:pt x="117" y="33"/>
                    </a:cubicBezTo>
                    <a:cubicBezTo>
                      <a:pt x="117" y="33"/>
                      <a:pt x="109" y="33"/>
                      <a:pt x="109" y="25"/>
                    </a:cubicBezTo>
                    <a:lnTo>
                      <a:pt x="100" y="25"/>
                    </a:lnTo>
                    <a:cubicBezTo>
                      <a:pt x="92" y="25"/>
                      <a:pt x="92" y="17"/>
                      <a:pt x="84" y="17"/>
                    </a:cubicBezTo>
                    <a:cubicBezTo>
                      <a:pt x="84" y="17"/>
                      <a:pt x="75" y="17"/>
                      <a:pt x="75" y="9"/>
                    </a:cubicBezTo>
                    <a:cubicBezTo>
                      <a:pt x="67" y="9"/>
                      <a:pt x="67" y="9"/>
                      <a:pt x="59" y="9"/>
                    </a:cubicBezTo>
                    <a:cubicBezTo>
                      <a:pt x="59" y="9"/>
                      <a:pt x="50" y="0"/>
                      <a:pt x="42" y="0"/>
                    </a:cubicBezTo>
                    <a:cubicBezTo>
                      <a:pt x="0" y="184"/>
                      <a:pt x="0" y="184"/>
                      <a:pt x="0" y="184"/>
                    </a:cubicBezTo>
                    <a:lnTo>
                      <a:pt x="8" y="184"/>
                    </a:lnTo>
                    <a:lnTo>
                      <a:pt x="17" y="192"/>
                    </a:lnTo>
                    <a:close/>
                    <a:moveTo>
                      <a:pt x="17" y="192"/>
                    </a:moveTo>
                    <a:lnTo>
                      <a:pt x="17" y="19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36" name="Freeform: Shape 28"/>
              <p:cNvSpPr/>
              <p:nvPr/>
            </p:nvSpPr>
            <p:spPr bwMode="auto">
              <a:xfrm>
                <a:off x="3854450" y="5253037"/>
                <a:ext cx="114300" cy="79375"/>
              </a:xfrm>
              <a:custGeom>
                <a:avLst/>
                <a:gdLst>
                  <a:gd name="T0" fmla="*/ 251 w 319"/>
                  <a:gd name="T1" fmla="*/ 151 h 219"/>
                  <a:gd name="T2" fmla="*/ 267 w 319"/>
                  <a:gd name="T3" fmla="*/ 151 h 219"/>
                  <a:gd name="T4" fmla="*/ 284 w 319"/>
                  <a:gd name="T5" fmla="*/ 151 h 219"/>
                  <a:gd name="T6" fmla="*/ 301 w 319"/>
                  <a:gd name="T7" fmla="*/ 151 h 219"/>
                  <a:gd name="T8" fmla="*/ 318 w 319"/>
                  <a:gd name="T9" fmla="*/ 142 h 219"/>
                  <a:gd name="T10" fmla="*/ 301 w 319"/>
                  <a:gd name="T11" fmla="*/ 0 h 219"/>
                  <a:gd name="T12" fmla="*/ 276 w 319"/>
                  <a:gd name="T13" fmla="*/ 9 h 219"/>
                  <a:gd name="T14" fmla="*/ 259 w 319"/>
                  <a:gd name="T15" fmla="*/ 9 h 219"/>
                  <a:gd name="T16" fmla="*/ 234 w 319"/>
                  <a:gd name="T17" fmla="*/ 17 h 219"/>
                  <a:gd name="T18" fmla="*/ 217 w 319"/>
                  <a:gd name="T19" fmla="*/ 17 h 219"/>
                  <a:gd name="T20" fmla="*/ 192 w 319"/>
                  <a:gd name="T21" fmla="*/ 25 h 219"/>
                  <a:gd name="T22" fmla="*/ 175 w 319"/>
                  <a:gd name="T23" fmla="*/ 34 h 219"/>
                  <a:gd name="T24" fmla="*/ 159 w 319"/>
                  <a:gd name="T25" fmla="*/ 34 h 219"/>
                  <a:gd name="T26" fmla="*/ 125 w 319"/>
                  <a:gd name="T27" fmla="*/ 51 h 219"/>
                  <a:gd name="T28" fmla="*/ 108 w 319"/>
                  <a:gd name="T29" fmla="*/ 59 h 219"/>
                  <a:gd name="T30" fmla="*/ 84 w 319"/>
                  <a:gd name="T31" fmla="*/ 67 h 219"/>
                  <a:gd name="T32" fmla="*/ 58 w 319"/>
                  <a:gd name="T33" fmla="*/ 84 h 219"/>
                  <a:gd name="T34" fmla="*/ 42 w 319"/>
                  <a:gd name="T35" fmla="*/ 92 h 219"/>
                  <a:gd name="T36" fmla="*/ 25 w 319"/>
                  <a:gd name="T37" fmla="*/ 109 h 219"/>
                  <a:gd name="T38" fmla="*/ 8 w 319"/>
                  <a:gd name="T39" fmla="*/ 117 h 219"/>
                  <a:gd name="T40" fmla="*/ 0 w 319"/>
                  <a:gd name="T41" fmla="*/ 134 h 219"/>
                  <a:gd name="T42" fmla="*/ 67 w 319"/>
                  <a:gd name="T43" fmla="*/ 218 h 219"/>
                  <a:gd name="T44" fmla="*/ 75 w 319"/>
                  <a:gd name="T45" fmla="*/ 209 h 219"/>
                  <a:gd name="T46" fmla="*/ 92 w 319"/>
                  <a:gd name="T47" fmla="*/ 201 h 219"/>
                  <a:gd name="T48" fmla="*/ 108 w 319"/>
                  <a:gd name="T49" fmla="*/ 193 h 219"/>
                  <a:gd name="T50" fmla="*/ 125 w 319"/>
                  <a:gd name="T51" fmla="*/ 184 h 219"/>
                  <a:gd name="T52" fmla="*/ 150 w 319"/>
                  <a:gd name="T53" fmla="*/ 176 h 219"/>
                  <a:gd name="T54" fmla="*/ 167 w 319"/>
                  <a:gd name="T55" fmla="*/ 167 h 219"/>
                  <a:gd name="T56" fmla="*/ 184 w 319"/>
                  <a:gd name="T57" fmla="*/ 167 h 219"/>
                  <a:gd name="T58" fmla="*/ 209 w 319"/>
                  <a:gd name="T59" fmla="*/ 159 h 219"/>
                  <a:gd name="T60" fmla="*/ 226 w 319"/>
                  <a:gd name="T61" fmla="*/ 159 h 219"/>
                  <a:gd name="T62" fmla="*/ 242 w 319"/>
                  <a:gd name="T63" fmla="*/ 151 h 219"/>
                  <a:gd name="T64" fmla="*/ 242 w 319"/>
                  <a:gd name="T65" fmla="*/ 151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9" h="219">
                    <a:moveTo>
                      <a:pt x="242" y="151"/>
                    </a:moveTo>
                    <a:cubicBezTo>
                      <a:pt x="251" y="151"/>
                      <a:pt x="251" y="151"/>
                      <a:pt x="251" y="151"/>
                    </a:cubicBezTo>
                    <a:lnTo>
                      <a:pt x="259" y="151"/>
                    </a:lnTo>
                    <a:lnTo>
                      <a:pt x="267" y="151"/>
                    </a:lnTo>
                    <a:lnTo>
                      <a:pt x="276" y="151"/>
                    </a:lnTo>
                    <a:lnTo>
                      <a:pt x="284" y="151"/>
                    </a:lnTo>
                    <a:lnTo>
                      <a:pt x="293" y="151"/>
                    </a:lnTo>
                    <a:lnTo>
                      <a:pt x="301" y="151"/>
                    </a:lnTo>
                    <a:lnTo>
                      <a:pt x="309" y="151"/>
                    </a:lnTo>
                    <a:cubicBezTo>
                      <a:pt x="318" y="151"/>
                      <a:pt x="318" y="142"/>
                      <a:pt x="318" y="142"/>
                    </a:cubicBezTo>
                    <a:cubicBezTo>
                      <a:pt x="309" y="9"/>
                      <a:pt x="309" y="9"/>
                      <a:pt x="309" y="9"/>
                    </a:cubicBezTo>
                    <a:cubicBezTo>
                      <a:pt x="309" y="9"/>
                      <a:pt x="309" y="0"/>
                      <a:pt x="301" y="0"/>
                    </a:cubicBezTo>
                    <a:lnTo>
                      <a:pt x="293" y="0"/>
                    </a:lnTo>
                    <a:cubicBezTo>
                      <a:pt x="284" y="9"/>
                      <a:pt x="284" y="9"/>
                      <a:pt x="276" y="9"/>
                    </a:cubicBezTo>
                    <a:lnTo>
                      <a:pt x="267" y="9"/>
                    </a:lnTo>
                    <a:lnTo>
                      <a:pt x="259" y="9"/>
                    </a:lnTo>
                    <a:cubicBezTo>
                      <a:pt x="251" y="9"/>
                      <a:pt x="251" y="9"/>
                      <a:pt x="242" y="9"/>
                    </a:cubicBezTo>
                    <a:lnTo>
                      <a:pt x="234" y="17"/>
                    </a:lnTo>
                    <a:cubicBezTo>
                      <a:pt x="226" y="17"/>
                      <a:pt x="226" y="17"/>
                      <a:pt x="226" y="17"/>
                    </a:cubicBezTo>
                    <a:lnTo>
                      <a:pt x="217" y="17"/>
                    </a:lnTo>
                    <a:cubicBezTo>
                      <a:pt x="209" y="17"/>
                      <a:pt x="209" y="17"/>
                      <a:pt x="200" y="25"/>
                    </a:cubicBezTo>
                    <a:lnTo>
                      <a:pt x="192" y="25"/>
                    </a:lnTo>
                    <a:cubicBezTo>
                      <a:pt x="184" y="25"/>
                      <a:pt x="184" y="25"/>
                      <a:pt x="184" y="25"/>
                    </a:cubicBezTo>
                    <a:cubicBezTo>
                      <a:pt x="175" y="34"/>
                      <a:pt x="175" y="34"/>
                      <a:pt x="175" y="34"/>
                    </a:cubicBezTo>
                    <a:cubicBezTo>
                      <a:pt x="167" y="34"/>
                      <a:pt x="167" y="34"/>
                      <a:pt x="167" y="34"/>
                    </a:cubicBezTo>
                    <a:lnTo>
                      <a:pt x="159" y="34"/>
                    </a:lnTo>
                    <a:cubicBezTo>
                      <a:pt x="150" y="42"/>
                      <a:pt x="150" y="42"/>
                      <a:pt x="142" y="42"/>
                    </a:cubicBezTo>
                    <a:cubicBezTo>
                      <a:pt x="142" y="42"/>
                      <a:pt x="134" y="51"/>
                      <a:pt x="125" y="51"/>
                    </a:cubicBezTo>
                    <a:cubicBezTo>
                      <a:pt x="117" y="51"/>
                      <a:pt x="117" y="51"/>
                      <a:pt x="117" y="59"/>
                    </a:cubicBezTo>
                    <a:cubicBezTo>
                      <a:pt x="108" y="59"/>
                      <a:pt x="108" y="59"/>
                      <a:pt x="108" y="59"/>
                    </a:cubicBezTo>
                    <a:lnTo>
                      <a:pt x="100" y="59"/>
                    </a:lnTo>
                    <a:cubicBezTo>
                      <a:pt x="92" y="67"/>
                      <a:pt x="92" y="67"/>
                      <a:pt x="84" y="67"/>
                    </a:cubicBezTo>
                    <a:lnTo>
                      <a:pt x="75" y="75"/>
                    </a:lnTo>
                    <a:cubicBezTo>
                      <a:pt x="67" y="75"/>
                      <a:pt x="67" y="75"/>
                      <a:pt x="58" y="84"/>
                    </a:cubicBezTo>
                    <a:lnTo>
                      <a:pt x="50" y="92"/>
                    </a:lnTo>
                    <a:lnTo>
                      <a:pt x="42" y="92"/>
                    </a:lnTo>
                    <a:cubicBezTo>
                      <a:pt x="33" y="101"/>
                      <a:pt x="33" y="101"/>
                      <a:pt x="33" y="101"/>
                    </a:cubicBezTo>
                    <a:cubicBezTo>
                      <a:pt x="25" y="101"/>
                      <a:pt x="25" y="109"/>
                      <a:pt x="25" y="109"/>
                    </a:cubicBezTo>
                    <a:cubicBezTo>
                      <a:pt x="17" y="109"/>
                      <a:pt x="17" y="109"/>
                      <a:pt x="17" y="109"/>
                    </a:cubicBezTo>
                    <a:cubicBezTo>
                      <a:pt x="17" y="117"/>
                      <a:pt x="8" y="117"/>
                      <a:pt x="8" y="117"/>
                    </a:cubicBezTo>
                    <a:cubicBezTo>
                      <a:pt x="8" y="117"/>
                      <a:pt x="0" y="117"/>
                      <a:pt x="0" y="126"/>
                    </a:cubicBezTo>
                    <a:lnTo>
                      <a:pt x="0" y="134"/>
                    </a:lnTo>
                    <a:cubicBezTo>
                      <a:pt x="58" y="209"/>
                      <a:pt x="58" y="209"/>
                      <a:pt x="58" y="209"/>
                    </a:cubicBezTo>
                    <a:cubicBezTo>
                      <a:pt x="58" y="218"/>
                      <a:pt x="58" y="218"/>
                      <a:pt x="67" y="218"/>
                    </a:cubicBezTo>
                    <a:cubicBezTo>
                      <a:pt x="67" y="209"/>
                      <a:pt x="67" y="209"/>
                      <a:pt x="67" y="209"/>
                    </a:cubicBezTo>
                    <a:cubicBezTo>
                      <a:pt x="75" y="209"/>
                      <a:pt x="75" y="209"/>
                      <a:pt x="75" y="209"/>
                    </a:cubicBezTo>
                    <a:lnTo>
                      <a:pt x="84" y="201"/>
                    </a:lnTo>
                    <a:lnTo>
                      <a:pt x="92" y="201"/>
                    </a:lnTo>
                    <a:lnTo>
                      <a:pt x="100" y="201"/>
                    </a:lnTo>
                    <a:cubicBezTo>
                      <a:pt x="100" y="193"/>
                      <a:pt x="100" y="193"/>
                      <a:pt x="108" y="193"/>
                    </a:cubicBezTo>
                    <a:cubicBezTo>
                      <a:pt x="108" y="193"/>
                      <a:pt x="117" y="193"/>
                      <a:pt x="117" y="184"/>
                    </a:cubicBezTo>
                    <a:lnTo>
                      <a:pt x="125" y="184"/>
                    </a:lnTo>
                    <a:cubicBezTo>
                      <a:pt x="134" y="184"/>
                      <a:pt x="134" y="184"/>
                      <a:pt x="134" y="176"/>
                    </a:cubicBezTo>
                    <a:cubicBezTo>
                      <a:pt x="142" y="176"/>
                      <a:pt x="142" y="176"/>
                      <a:pt x="150" y="176"/>
                    </a:cubicBezTo>
                    <a:lnTo>
                      <a:pt x="159" y="176"/>
                    </a:lnTo>
                    <a:cubicBezTo>
                      <a:pt x="159" y="167"/>
                      <a:pt x="167" y="167"/>
                      <a:pt x="167" y="167"/>
                    </a:cubicBezTo>
                    <a:lnTo>
                      <a:pt x="175" y="167"/>
                    </a:lnTo>
                    <a:lnTo>
                      <a:pt x="184" y="167"/>
                    </a:lnTo>
                    <a:cubicBezTo>
                      <a:pt x="192" y="167"/>
                      <a:pt x="192" y="159"/>
                      <a:pt x="200" y="159"/>
                    </a:cubicBezTo>
                    <a:cubicBezTo>
                      <a:pt x="209" y="159"/>
                      <a:pt x="209" y="159"/>
                      <a:pt x="209" y="159"/>
                    </a:cubicBezTo>
                    <a:lnTo>
                      <a:pt x="217" y="159"/>
                    </a:lnTo>
                    <a:lnTo>
                      <a:pt x="226" y="159"/>
                    </a:lnTo>
                    <a:lnTo>
                      <a:pt x="234" y="151"/>
                    </a:lnTo>
                    <a:lnTo>
                      <a:pt x="242" y="151"/>
                    </a:lnTo>
                    <a:close/>
                    <a:moveTo>
                      <a:pt x="242" y="151"/>
                    </a:moveTo>
                    <a:lnTo>
                      <a:pt x="242" y="15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37" name="Freeform: Shape 29"/>
              <p:cNvSpPr/>
              <p:nvPr/>
            </p:nvSpPr>
            <p:spPr bwMode="auto">
              <a:xfrm>
                <a:off x="3776663" y="5313362"/>
                <a:ext cx="84137" cy="106362"/>
              </a:xfrm>
              <a:custGeom>
                <a:avLst/>
                <a:gdLst>
                  <a:gd name="T0" fmla="*/ 83 w 235"/>
                  <a:gd name="T1" fmla="*/ 101 h 294"/>
                  <a:gd name="T2" fmla="*/ 75 w 235"/>
                  <a:gd name="T3" fmla="*/ 109 h 294"/>
                  <a:gd name="T4" fmla="*/ 58 w 235"/>
                  <a:gd name="T5" fmla="*/ 134 h 294"/>
                  <a:gd name="T6" fmla="*/ 50 w 235"/>
                  <a:gd name="T7" fmla="*/ 151 h 294"/>
                  <a:gd name="T8" fmla="*/ 24 w 235"/>
                  <a:gd name="T9" fmla="*/ 185 h 294"/>
                  <a:gd name="T10" fmla="*/ 24 w 235"/>
                  <a:gd name="T11" fmla="*/ 201 h 294"/>
                  <a:gd name="T12" fmla="*/ 16 w 235"/>
                  <a:gd name="T13" fmla="*/ 226 h 294"/>
                  <a:gd name="T14" fmla="*/ 8 w 235"/>
                  <a:gd name="T15" fmla="*/ 243 h 294"/>
                  <a:gd name="T16" fmla="*/ 0 w 235"/>
                  <a:gd name="T17" fmla="*/ 260 h 294"/>
                  <a:gd name="T18" fmla="*/ 50 w 235"/>
                  <a:gd name="T19" fmla="*/ 293 h 294"/>
                  <a:gd name="T20" fmla="*/ 66 w 235"/>
                  <a:gd name="T21" fmla="*/ 285 h 294"/>
                  <a:gd name="T22" fmla="*/ 66 w 235"/>
                  <a:gd name="T23" fmla="*/ 268 h 294"/>
                  <a:gd name="T24" fmla="*/ 75 w 235"/>
                  <a:gd name="T25" fmla="*/ 251 h 294"/>
                  <a:gd name="T26" fmla="*/ 91 w 235"/>
                  <a:gd name="T27" fmla="*/ 235 h 294"/>
                  <a:gd name="T28" fmla="*/ 100 w 235"/>
                  <a:gd name="T29" fmla="*/ 226 h 294"/>
                  <a:gd name="T30" fmla="*/ 116 w 235"/>
                  <a:gd name="T31" fmla="*/ 193 h 294"/>
                  <a:gd name="T32" fmla="*/ 133 w 235"/>
                  <a:gd name="T33" fmla="*/ 176 h 294"/>
                  <a:gd name="T34" fmla="*/ 150 w 235"/>
                  <a:gd name="T35" fmla="*/ 159 h 294"/>
                  <a:gd name="T36" fmla="*/ 158 w 235"/>
                  <a:gd name="T37" fmla="*/ 151 h 294"/>
                  <a:gd name="T38" fmla="*/ 167 w 235"/>
                  <a:gd name="T39" fmla="*/ 134 h 294"/>
                  <a:gd name="T40" fmla="*/ 183 w 235"/>
                  <a:gd name="T41" fmla="*/ 118 h 294"/>
                  <a:gd name="T42" fmla="*/ 200 w 235"/>
                  <a:gd name="T43" fmla="*/ 101 h 294"/>
                  <a:gd name="T44" fmla="*/ 217 w 235"/>
                  <a:gd name="T45" fmla="*/ 92 h 294"/>
                  <a:gd name="T46" fmla="*/ 225 w 235"/>
                  <a:gd name="T47" fmla="*/ 84 h 294"/>
                  <a:gd name="T48" fmla="*/ 234 w 235"/>
                  <a:gd name="T49" fmla="*/ 67 h 294"/>
                  <a:gd name="T50" fmla="*/ 167 w 235"/>
                  <a:gd name="T51" fmla="*/ 0 h 294"/>
                  <a:gd name="T52" fmla="*/ 150 w 235"/>
                  <a:gd name="T53" fmla="*/ 9 h 294"/>
                  <a:gd name="T54" fmla="*/ 142 w 235"/>
                  <a:gd name="T55" fmla="*/ 26 h 294"/>
                  <a:gd name="T56" fmla="*/ 125 w 235"/>
                  <a:gd name="T57" fmla="*/ 42 h 294"/>
                  <a:gd name="T58" fmla="*/ 108 w 235"/>
                  <a:gd name="T59" fmla="*/ 59 h 294"/>
                  <a:gd name="T60" fmla="*/ 91 w 235"/>
                  <a:gd name="T61" fmla="*/ 84 h 294"/>
                  <a:gd name="T62" fmla="*/ 83 w 235"/>
                  <a:gd name="T63" fmla="*/ 9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5" h="294">
                    <a:moveTo>
                      <a:pt x="83" y="92"/>
                    </a:moveTo>
                    <a:lnTo>
                      <a:pt x="83" y="101"/>
                    </a:lnTo>
                    <a:lnTo>
                      <a:pt x="75" y="101"/>
                    </a:lnTo>
                    <a:cubicBezTo>
                      <a:pt x="75" y="109"/>
                      <a:pt x="75" y="109"/>
                      <a:pt x="75" y="109"/>
                    </a:cubicBezTo>
                    <a:cubicBezTo>
                      <a:pt x="66" y="118"/>
                      <a:pt x="66" y="118"/>
                      <a:pt x="66" y="126"/>
                    </a:cubicBezTo>
                    <a:cubicBezTo>
                      <a:pt x="58" y="126"/>
                      <a:pt x="58" y="134"/>
                      <a:pt x="58" y="134"/>
                    </a:cubicBezTo>
                    <a:cubicBezTo>
                      <a:pt x="50" y="143"/>
                      <a:pt x="50" y="143"/>
                      <a:pt x="50" y="143"/>
                    </a:cubicBezTo>
                    <a:lnTo>
                      <a:pt x="50" y="151"/>
                    </a:lnTo>
                    <a:cubicBezTo>
                      <a:pt x="41" y="159"/>
                      <a:pt x="41" y="168"/>
                      <a:pt x="33" y="176"/>
                    </a:cubicBezTo>
                    <a:cubicBezTo>
                      <a:pt x="33" y="176"/>
                      <a:pt x="33" y="185"/>
                      <a:pt x="24" y="185"/>
                    </a:cubicBezTo>
                    <a:cubicBezTo>
                      <a:pt x="24" y="193"/>
                      <a:pt x="24" y="193"/>
                      <a:pt x="24" y="193"/>
                    </a:cubicBezTo>
                    <a:lnTo>
                      <a:pt x="24" y="201"/>
                    </a:lnTo>
                    <a:lnTo>
                      <a:pt x="16" y="209"/>
                    </a:lnTo>
                    <a:cubicBezTo>
                      <a:pt x="16" y="218"/>
                      <a:pt x="16" y="218"/>
                      <a:pt x="16" y="226"/>
                    </a:cubicBezTo>
                    <a:cubicBezTo>
                      <a:pt x="8" y="226"/>
                      <a:pt x="8" y="226"/>
                      <a:pt x="8" y="235"/>
                    </a:cubicBezTo>
                    <a:lnTo>
                      <a:pt x="8" y="243"/>
                    </a:lnTo>
                    <a:cubicBezTo>
                      <a:pt x="8" y="243"/>
                      <a:pt x="0" y="243"/>
                      <a:pt x="0" y="251"/>
                    </a:cubicBezTo>
                    <a:lnTo>
                      <a:pt x="0" y="260"/>
                    </a:lnTo>
                    <a:cubicBezTo>
                      <a:pt x="0" y="268"/>
                      <a:pt x="0" y="268"/>
                      <a:pt x="0" y="268"/>
                    </a:cubicBezTo>
                    <a:cubicBezTo>
                      <a:pt x="50" y="293"/>
                      <a:pt x="50" y="293"/>
                      <a:pt x="50" y="293"/>
                    </a:cubicBezTo>
                    <a:cubicBezTo>
                      <a:pt x="58" y="293"/>
                      <a:pt x="58" y="293"/>
                      <a:pt x="58" y="285"/>
                    </a:cubicBezTo>
                    <a:lnTo>
                      <a:pt x="66" y="285"/>
                    </a:lnTo>
                    <a:lnTo>
                      <a:pt x="66" y="276"/>
                    </a:lnTo>
                    <a:lnTo>
                      <a:pt x="66" y="268"/>
                    </a:lnTo>
                    <a:cubicBezTo>
                      <a:pt x="75" y="268"/>
                      <a:pt x="75" y="268"/>
                      <a:pt x="75" y="260"/>
                    </a:cubicBezTo>
                    <a:lnTo>
                      <a:pt x="75" y="251"/>
                    </a:lnTo>
                    <a:cubicBezTo>
                      <a:pt x="83" y="251"/>
                      <a:pt x="83" y="251"/>
                      <a:pt x="83" y="243"/>
                    </a:cubicBezTo>
                    <a:lnTo>
                      <a:pt x="91" y="235"/>
                    </a:lnTo>
                    <a:lnTo>
                      <a:pt x="91" y="226"/>
                    </a:lnTo>
                    <a:lnTo>
                      <a:pt x="100" y="226"/>
                    </a:lnTo>
                    <a:cubicBezTo>
                      <a:pt x="100" y="218"/>
                      <a:pt x="100" y="218"/>
                      <a:pt x="100" y="218"/>
                    </a:cubicBezTo>
                    <a:cubicBezTo>
                      <a:pt x="108" y="209"/>
                      <a:pt x="108" y="201"/>
                      <a:pt x="116" y="193"/>
                    </a:cubicBezTo>
                    <a:lnTo>
                      <a:pt x="125" y="185"/>
                    </a:lnTo>
                    <a:cubicBezTo>
                      <a:pt x="125" y="176"/>
                      <a:pt x="133" y="176"/>
                      <a:pt x="133" y="176"/>
                    </a:cubicBezTo>
                    <a:cubicBezTo>
                      <a:pt x="133" y="168"/>
                      <a:pt x="142" y="168"/>
                      <a:pt x="142" y="159"/>
                    </a:cubicBezTo>
                    <a:lnTo>
                      <a:pt x="150" y="159"/>
                    </a:lnTo>
                    <a:lnTo>
                      <a:pt x="150" y="151"/>
                    </a:lnTo>
                    <a:lnTo>
                      <a:pt x="158" y="151"/>
                    </a:lnTo>
                    <a:cubicBezTo>
                      <a:pt x="158" y="143"/>
                      <a:pt x="158" y="143"/>
                      <a:pt x="158" y="143"/>
                    </a:cubicBezTo>
                    <a:cubicBezTo>
                      <a:pt x="167" y="143"/>
                      <a:pt x="167" y="134"/>
                      <a:pt x="167" y="134"/>
                    </a:cubicBezTo>
                    <a:cubicBezTo>
                      <a:pt x="175" y="134"/>
                      <a:pt x="175" y="126"/>
                      <a:pt x="175" y="126"/>
                    </a:cubicBezTo>
                    <a:cubicBezTo>
                      <a:pt x="183" y="126"/>
                      <a:pt x="183" y="118"/>
                      <a:pt x="183" y="118"/>
                    </a:cubicBezTo>
                    <a:cubicBezTo>
                      <a:pt x="192" y="118"/>
                      <a:pt x="192" y="109"/>
                      <a:pt x="192" y="109"/>
                    </a:cubicBezTo>
                    <a:cubicBezTo>
                      <a:pt x="200" y="109"/>
                      <a:pt x="200" y="109"/>
                      <a:pt x="200" y="101"/>
                    </a:cubicBezTo>
                    <a:lnTo>
                      <a:pt x="209" y="101"/>
                    </a:lnTo>
                    <a:cubicBezTo>
                      <a:pt x="209" y="92"/>
                      <a:pt x="217" y="92"/>
                      <a:pt x="217" y="92"/>
                    </a:cubicBezTo>
                    <a:lnTo>
                      <a:pt x="217" y="84"/>
                    </a:lnTo>
                    <a:cubicBezTo>
                      <a:pt x="225" y="84"/>
                      <a:pt x="225" y="84"/>
                      <a:pt x="225" y="84"/>
                    </a:cubicBezTo>
                    <a:lnTo>
                      <a:pt x="234" y="84"/>
                    </a:lnTo>
                    <a:cubicBezTo>
                      <a:pt x="234" y="76"/>
                      <a:pt x="234" y="76"/>
                      <a:pt x="234" y="67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58" y="0"/>
                      <a:pt x="158" y="0"/>
                      <a:pt x="158" y="9"/>
                    </a:cubicBezTo>
                    <a:lnTo>
                      <a:pt x="150" y="9"/>
                    </a:lnTo>
                    <a:lnTo>
                      <a:pt x="150" y="17"/>
                    </a:lnTo>
                    <a:cubicBezTo>
                      <a:pt x="142" y="17"/>
                      <a:pt x="142" y="26"/>
                      <a:pt x="142" y="26"/>
                    </a:cubicBezTo>
                    <a:lnTo>
                      <a:pt x="133" y="34"/>
                    </a:lnTo>
                    <a:lnTo>
                      <a:pt x="125" y="42"/>
                    </a:lnTo>
                    <a:lnTo>
                      <a:pt x="116" y="51"/>
                    </a:lnTo>
                    <a:cubicBezTo>
                      <a:pt x="116" y="59"/>
                      <a:pt x="108" y="59"/>
                      <a:pt x="108" y="59"/>
                    </a:cubicBezTo>
                    <a:cubicBezTo>
                      <a:pt x="108" y="67"/>
                      <a:pt x="100" y="67"/>
                      <a:pt x="100" y="76"/>
                    </a:cubicBezTo>
                    <a:cubicBezTo>
                      <a:pt x="91" y="76"/>
                      <a:pt x="91" y="84"/>
                      <a:pt x="91" y="84"/>
                    </a:cubicBezTo>
                    <a:lnTo>
                      <a:pt x="83" y="92"/>
                    </a:lnTo>
                    <a:close/>
                    <a:moveTo>
                      <a:pt x="83" y="92"/>
                    </a:moveTo>
                    <a:lnTo>
                      <a:pt x="83" y="9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38" name="Freeform: Shape 30"/>
              <p:cNvSpPr/>
              <p:nvPr/>
            </p:nvSpPr>
            <p:spPr bwMode="auto">
              <a:xfrm>
                <a:off x="3763963" y="5430837"/>
                <a:ext cx="26987" cy="93662"/>
              </a:xfrm>
              <a:custGeom>
                <a:avLst/>
                <a:gdLst>
                  <a:gd name="T0" fmla="*/ 17 w 76"/>
                  <a:gd name="T1" fmla="*/ 8 h 260"/>
                  <a:gd name="T2" fmla="*/ 8 w 76"/>
                  <a:gd name="T3" fmla="*/ 8 h 260"/>
                  <a:gd name="T4" fmla="*/ 8 w 76"/>
                  <a:gd name="T5" fmla="*/ 16 h 260"/>
                  <a:gd name="T6" fmla="*/ 8 w 76"/>
                  <a:gd name="T7" fmla="*/ 25 h 260"/>
                  <a:gd name="T8" fmla="*/ 8 w 76"/>
                  <a:gd name="T9" fmla="*/ 33 h 260"/>
                  <a:gd name="T10" fmla="*/ 8 w 76"/>
                  <a:gd name="T11" fmla="*/ 41 h 260"/>
                  <a:gd name="T12" fmla="*/ 8 w 76"/>
                  <a:gd name="T13" fmla="*/ 50 h 260"/>
                  <a:gd name="T14" fmla="*/ 0 w 76"/>
                  <a:gd name="T15" fmla="*/ 66 h 260"/>
                  <a:gd name="T16" fmla="*/ 0 w 76"/>
                  <a:gd name="T17" fmla="*/ 83 h 260"/>
                  <a:gd name="T18" fmla="*/ 0 w 76"/>
                  <a:gd name="T19" fmla="*/ 100 h 260"/>
                  <a:gd name="T20" fmla="*/ 0 w 76"/>
                  <a:gd name="T21" fmla="*/ 125 h 260"/>
                  <a:gd name="T22" fmla="*/ 0 w 76"/>
                  <a:gd name="T23" fmla="*/ 133 h 260"/>
                  <a:gd name="T24" fmla="*/ 0 w 76"/>
                  <a:gd name="T25" fmla="*/ 142 h 260"/>
                  <a:gd name="T26" fmla="*/ 0 w 76"/>
                  <a:gd name="T27" fmla="*/ 150 h 260"/>
                  <a:gd name="T28" fmla="*/ 0 w 76"/>
                  <a:gd name="T29" fmla="*/ 159 h 260"/>
                  <a:gd name="T30" fmla="*/ 0 w 76"/>
                  <a:gd name="T31" fmla="*/ 167 h 260"/>
                  <a:gd name="T32" fmla="*/ 0 w 76"/>
                  <a:gd name="T33" fmla="*/ 175 h 260"/>
                  <a:gd name="T34" fmla="*/ 0 w 76"/>
                  <a:gd name="T35" fmla="*/ 183 h 260"/>
                  <a:gd name="T36" fmla="*/ 0 w 76"/>
                  <a:gd name="T37" fmla="*/ 192 h 260"/>
                  <a:gd name="T38" fmla="*/ 0 w 76"/>
                  <a:gd name="T39" fmla="*/ 200 h 260"/>
                  <a:gd name="T40" fmla="*/ 0 w 76"/>
                  <a:gd name="T41" fmla="*/ 209 h 260"/>
                  <a:gd name="T42" fmla="*/ 0 w 76"/>
                  <a:gd name="T43" fmla="*/ 217 h 260"/>
                  <a:gd name="T44" fmla="*/ 8 w 76"/>
                  <a:gd name="T45" fmla="*/ 225 h 260"/>
                  <a:gd name="T46" fmla="*/ 8 w 76"/>
                  <a:gd name="T47" fmla="*/ 242 h 260"/>
                  <a:gd name="T48" fmla="*/ 8 w 76"/>
                  <a:gd name="T49" fmla="*/ 250 h 260"/>
                  <a:gd name="T50" fmla="*/ 17 w 76"/>
                  <a:gd name="T51" fmla="*/ 259 h 260"/>
                  <a:gd name="T52" fmla="*/ 34 w 76"/>
                  <a:gd name="T53" fmla="*/ 259 h 260"/>
                  <a:gd name="T54" fmla="*/ 42 w 76"/>
                  <a:gd name="T55" fmla="*/ 250 h 260"/>
                  <a:gd name="T56" fmla="*/ 42 w 76"/>
                  <a:gd name="T57" fmla="*/ 234 h 260"/>
                  <a:gd name="T58" fmla="*/ 42 w 76"/>
                  <a:gd name="T59" fmla="*/ 225 h 260"/>
                  <a:gd name="T60" fmla="*/ 42 w 76"/>
                  <a:gd name="T61" fmla="*/ 209 h 260"/>
                  <a:gd name="T62" fmla="*/ 42 w 76"/>
                  <a:gd name="T63" fmla="*/ 200 h 260"/>
                  <a:gd name="T64" fmla="*/ 42 w 76"/>
                  <a:gd name="T65" fmla="*/ 192 h 260"/>
                  <a:gd name="T66" fmla="*/ 42 w 76"/>
                  <a:gd name="T67" fmla="*/ 183 h 260"/>
                  <a:gd name="T68" fmla="*/ 42 w 76"/>
                  <a:gd name="T69" fmla="*/ 175 h 260"/>
                  <a:gd name="T70" fmla="*/ 42 w 76"/>
                  <a:gd name="T71" fmla="*/ 167 h 260"/>
                  <a:gd name="T72" fmla="*/ 42 w 76"/>
                  <a:gd name="T73" fmla="*/ 159 h 260"/>
                  <a:gd name="T74" fmla="*/ 42 w 76"/>
                  <a:gd name="T75" fmla="*/ 150 h 260"/>
                  <a:gd name="T76" fmla="*/ 42 w 76"/>
                  <a:gd name="T77" fmla="*/ 142 h 260"/>
                  <a:gd name="T78" fmla="*/ 42 w 76"/>
                  <a:gd name="T79" fmla="*/ 133 h 260"/>
                  <a:gd name="T80" fmla="*/ 42 w 76"/>
                  <a:gd name="T81" fmla="*/ 125 h 260"/>
                  <a:gd name="T82" fmla="*/ 50 w 76"/>
                  <a:gd name="T83" fmla="*/ 100 h 260"/>
                  <a:gd name="T84" fmla="*/ 50 w 76"/>
                  <a:gd name="T85" fmla="*/ 92 h 260"/>
                  <a:gd name="T86" fmla="*/ 58 w 76"/>
                  <a:gd name="T87" fmla="*/ 75 h 260"/>
                  <a:gd name="T88" fmla="*/ 58 w 76"/>
                  <a:gd name="T89" fmla="*/ 58 h 260"/>
                  <a:gd name="T90" fmla="*/ 58 w 76"/>
                  <a:gd name="T91" fmla="*/ 50 h 260"/>
                  <a:gd name="T92" fmla="*/ 67 w 76"/>
                  <a:gd name="T93" fmla="*/ 41 h 260"/>
                  <a:gd name="T94" fmla="*/ 67 w 76"/>
                  <a:gd name="T95" fmla="*/ 33 h 260"/>
                  <a:gd name="T96" fmla="*/ 67 w 76"/>
                  <a:gd name="T97" fmla="*/ 25 h 260"/>
                  <a:gd name="T98" fmla="*/ 75 w 76"/>
                  <a:gd name="T99" fmla="*/ 16 h 260"/>
                  <a:gd name="T100" fmla="*/ 67 w 76"/>
                  <a:gd name="T101" fmla="*/ 8 h 260"/>
                  <a:gd name="T102" fmla="*/ 25 w 76"/>
                  <a:gd name="T103" fmla="*/ 0 h 260"/>
                  <a:gd name="T104" fmla="*/ 17 w 76"/>
                  <a:gd name="T105" fmla="*/ 8 h 260"/>
                  <a:gd name="T106" fmla="*/ 17 w 76"/>
                  <a:gd name="T107" fmla="*/ 8 h 260"/>
                  <a:gd name="T108" fmla="*/ 17 w 76"/>
                  <a:gd name="T109" fmla="*/ 8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6" h="260">
                    <a:moveTo>
                      <a:pt x="17" y="8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8" y="16"/>
                      <a:pt x="8" y="16"/>
                      <a:pt x="8" y="16"/>
                    </a:cubicBezTo>
                    <a:lnTo>
                      <a:pt x="8" y="25"/>
                    </a:lnTo>
                    <a:lnTo>
                      <a:pt x="8" y="33"/>
                    </a:lnTo>
                    <a:lnTo>
                      <a:pt x="8" y="41"/>
                    </a:lnTo>
                    <a:lnTo>
                      <a:pt x="8" y="50"/>
                    </a:lnTo>
                    <a:cubicBezTo>
                      <a:pt x="8" y="50"/>
                      <a:pt x="0" y="58"/>
                      <a:pt x="0" y="66"/>
                    </a:cubicBezTo>
                    <a:cubicBezTo>
                      <a:pt x="0" y="75"/>
                      <a:pt x="0" y="75"/>
                      <a:pt x="0" y="83"/>
                    </a:cubicBezTo>
                    <a:cubicBezTo>
                      <a:pt x="0" y="92"/>
                      <a:pt x="0" y="92"/>
                      <a:pt x="0" y="100"/>
                    </a:cubicBezTo>
                    <a:cubicBezTo>
                      <a:pt x="0" y="108"/>
                      <a:pt x="0" y="117"/>
                      <a:pt x="0" y="125"/>
                    </a:cubicBezTo>
                    <a:cubicBezTo>
                      <a:pt x="0" y="133"/>
                      <a:pt x="0" y="133"/>
                      <a:pt x="0" y="133"/>
                    </a:cubicBezTo>
                    <a:lnTo>
                      <a:pt x="0" y="142"/>
                    </a:lnTo>
                    <a:lnTo>
                      <a:pt x="0" y="150"/>
                    </a:lnTo>
                    <a:cubicBezTo>
                      <a:pt x="0" y="159"/>
                      <a:pt x="0" y="159"/>
                      <a:pt x="0" y="159"/>
                    </a:cubicBezTo>
                    <a:lnTo>
                      <a:pt x="0" y="167"/>
                    </a:ln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83"/>
                      <a:pt x="0" y="183"/>
                      <a:pt x="0" y="183"/>
                    </a:cubicBezTo>
                    <a:lnTo>
                      <a:pt x="0" y="192"/>
                    </a:lnTo>
                    <a:lnTo>
                      <a:pt x="0" y="200"/>
                    </a:lnTo>
                    <a:lnTo>
                      <a:pt x="0" y="209"/>
                    </a:lnTo>
                    <a:lnTo>
                      <a:pt x="0" y="217"/>
                    </a:lnTo>
                    <a:lnTo>
                      <a:pt x="8" y="225"/>
                    </a:lnTo>
                    <a:cubicBezTo>
                      <a:pt x="8" y="234"/>
                      <a:pt x="8" y="234"/>
                      <a:pt x="8" y="242"/>
                    </a:cubicBezTo>
                    <a:lnTo>
                      <a:pt x="8" y="250"/>
                    </a:lnTo>
                    <a:cubicBezTo>
                      <a:pt x="8" y="259"/>
                      <a:pt x="17" y="259"/>
                      <a:pt x="17" y="259"/>
                    </a:cubicBezTo>
                    <a:cubicBezTo>
                      <a:pt x="34" y="259"/>
                      <a:pt x="34" y="259"/>
                      <a:pt x="34" y="259"/>
                    </a:cubicBezTo>
                    <a:cubicBezTo>
                      <a:pt x="42" y="259"/>
                      <a:pt x="42" y="250"/>
                      <a:pt x="42" y="250"/>
                    </a:cubicBezTo>
                    <a:cubicBezTo>
                      <a:pt x="42" y="242"/>
                      <a:pt x="42" y="242"/>
                      <a:pt x="42" y="234"/>
                    </a:cubicBezTo>
                    <a:lnTo>
                      <a:pt x="42" y="225"/>
                    </a:lnTo>
                    <a:cubicBezTo>
                      <a:pt x="42" y="217"/>
                      <a:pt x="42" y="217"/>
                      <a:pt x="42" y="209"/>
                    </a:cubicBezTo>
                    <a:lnTo>
                      <a:pt x="42" y="200"/>
                    </a:lnTo>
                    <a:cubicBezTo>
                      <a:pt x="42" y="192"/>
                      <a:pt x="42" y="192"/>
                      <a:pt x="42" y="192"/>
                    </a:cubicBezTo>
                    <a:lnTo>
                      <a:pt x="42" y="183"/>
                    </a:lnTo>
                    <a:lnTo>
                      <a:pt x="42" y="175"/>
                    </a:lnTo>
                    <a:cubicBezTo>
                      <a:pt x="42" y="167"/>
                      <a:pt x="42" y="167"/>
                      <a:pt x="42" y="167"/>
                    </a:cubicBezTo>
                    <a:lnTo>
                      <a:pt x="42" y="159"/>
                    </a:lnTo>
                    <a:cubicBezTo>
                      <a:pt x="42" y="150"/>
                      <a:pt x="42" y="150"/>
                      <a:pt x="42" y="150"/>
                    </a:cubicBezTo>
                    <a:lnTo>
                      <a:pt x="42" y="142"/>
                    </a:lnTo>
                    <a:lnTo>
                      <a:pt x="42" y="133"/>
                    </a:lnTo>
                    <a:cubicBezTo>
                      <a:pt x="42" y="125"/>
                      <a:pt x="42" y="125"/>
                      <a:pt x="42" y="125"/>
                    </a:cubicBezTo>
                    <a:cubicBezTo>
                      <a:pt x="50" y="117"/>
                      <a:pt x="50" y="108"/>
                      <a:pt x="50" y="100"/>
                    </a:cubicBezTo>
                    <a:lnTo>
                      <a:pt x="50" y="92"/>
                    </a:lnTo>
                    <a:cubicBezTo>
                      <a:pt x="50" y="83"/>
                      <a:pt x="50" y="83"/>
                      <a:pt x="58" y="75"/>
                    </a:cubicBezTo>
                    <a:cubicBezTo>
                      <a:pt x="58" y="75"/>
                      <a:pt x="58" y="66"/>
                      <a:pt x="58" y="58"/>
                    </a:cubicBezTo>
                    <a:lnTo>
                      <a:pt x="58" y="50"/>
                    </a:ln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33"/>
                      <a:pt x="67" y="33"/>
                      <a:pt x="67" y="33"/>
                    </a:cubicBezTo>
                    <a:lnTo>
                      <a:pt x="67" y="25"/>
                    </a:lnTo>
                    <a:lnTo>
                      <a:pt x="75" y="16"/>
                    </a:lnTo>
                    <a:cubicBezTo>
                      <a:pt x="75" y="16"/>
                      <a:pt x="67" y="16"/>
                      <a:pt x="67" y="8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7" y="0"/>
                      <a:pt x="17" y="0"/>
                      <a:pt x="17" y="8"/>
                    </a:cubicBezTo>
                    <a:close/>
                    <a:moveTo>
                      <a:pt x="17" y="8"/>
                    </a:moveTo>
                    <a:lnTo>
                      <a:pt x="17" y="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39" name="Freeform: Shape 31"/>
              <p:cNvSpPr/>
              <p:nvPr/>
            </p:nvSpPr>
            <p:spPr bwMode="auto">
              <a:xfrm>
                <a:off x="3925888" y="5216524"/>
                <a:ext cx="142875" cy="304800"/>
              </a:xfrm>
              <a:custGeom>
                <a:avLst/>
                <a:gdLst>
                  <a:gd name="T0" fmla="*/ 76 w 395"/>
                  <a:gd name="T1" fmla="*/ 836 h 845"/>
                  <a:gd name="T2" fmla="*/ 126 w 395"/>
                  <a:gd name="T3" fmla="*/ 844 h 845"/>
                  <a:gd name="T4" fmla="*/ 218 w 395"/>
                  <a:gd name="T5" fmla="*/ 786 h 845"/>
                  <a:gd name="T6" fmla="*/ 226 w 395"/>
                  <a:gd name="T7" fmla="*/ 761 h 845"/>
                  <a:gd name="T8" fmla="*/ 327 w 395"/>
                  <a:gd name="T9" fmla="*/ 301 h 845"/>
                  <a:gd name="T10" fmla="*/ 368 w 395"/>
                  <a:gd name="T11" fmla="*/ 134 h 845"/>
                  <a:gd name="T12" fmla="*/ 394 w 395"/>
                  <a:gd name="T13" fmla="*/ 25 h 845"/>
                  <a:gd name="T14" fmla="*/ 377 w 395"/>
                  <a:gd name="T15" fmla="*/ 0 h 845"/>
                  <a:gd name="T16" fmla="*/ 360 w 395"/>
                  <a:gd name="T17" fmla="*/ 8 h 845"/>
                  <a:gd name="T18" fmla="*/ 310 w 395"/>
                  <a:gd name="T19" fmla="*/ 117 h 845"/>
                  <a:gd name="T20" fmla="*/ 235 w 395"/>
                  <a:gd name="T21" fmla="*/ 267 h 845"/>
                  <a:gd name="T22" fmla="*/ 26 w 395"/>
                  <a:gd name="T23" fmla="*/ 694 h 845"/>
                  <a:gd name="T24" fmla="*/ 76 w 395"/>
                  <a:gd name="T25" fmla="*/ 836 h 845"/>
                  <a:gd name="T26" fmla="*/ 126 w 395"/>
                  <a:gd name="T27" fmla="*/ 686 h 845"/>
                  <a:gd name="T28" fmla="*/ 176 w 395"/>
                  <a:gd name="T29" fmla="*/ 736 h 845"/>
                  <a:gd name="T30" fmla="*/ 126 w 395"/>
                  <a:gd name="T31" fmla="*/ 786 h 845"/>
                  <a:gd name="T32" fmla="*/ 76 w 395"/>
                  <a:gd name="T33" fmla="*/ 736 h 845"/>
                  <a:gd name="T34" fmla="*/ 126 w 395"/>
                  <a:gd name="T35" fmla="*/ 686 h 845"/>
                  <a:gd name="T36" fmla="*/ 126 w 395"/>
                  <a:gd name="T37" fmla="*/ 686 h 845"/>
                  <a:gd name="T38" fmla="*/ 126 w 395"/>
                  <a:gd name="T39" fmla="*/ 686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5" h="845">
                    <a:moveTo>
                      <a:pt x="76" y="836"/>
                    </a:moveTo>
                    <a:cubicBezTo>
                      <a:pt x="93" y="844"/>
                      <a:pt x="109" y="844"/>
                      <a:pt x="126" y="844"/>
                    </a:cubicBezTo>
                    <a:cubicBezTo>
                      <a:pt x="159" y="844"/>
                      <a:pt x="201" y="819"/>
                      <a:pt x="218" y="786"/>
                    </a:cubicBezTo>
                    <a:cubicBezTo>
                      <a:pt x="218" y="777"/>
                      <a:pt x="218" y="769"/>
                      <a:pt x="226" y="761"/>
                    </a:cubicBezTo>
                    <a:cubicBezTo>
                      <a:pt x="327" y="301"/>
                      <a:pt x="327" y="301"/>
                      <a:pt x="327" y="301"/>
                    </a:cubicBezTo>
                    <a:cubicBezTo>
                      <a:pt x="368" y="134"/>
                      <a:pt x="368" y="134"/>
                      <a:pt x="368" y="134"/>
                    </a:cubicBezTo>
                    <a:cubicBezTo>
                      <a:pt x="394" y="25"/>
                      <a:pt x="394" y="25"/>
                      <a:pt x="394" y="25"/>
                    </a:cubicBezTo>
                    <a:cubicBezTo>
                      <a:pt x="394" y="8"/>
                      <a:pt x="385" y="0"/>
                      <a:pt x="377" y="0"/>
                    </a:cubicBezTo>
                    <a:cubicBezTo>
                      <a:pt x="368" y="0"/>
                      <a:pt x="368" y="0"/>
                      <a:pt x="360" y="8"/>
                    </a:cubicBezTo>
                    <a:cubicBezTo>
                      <a:pt x="310" y="117"/>
                      <a:pt x="310" y="117"/>
                      <a:pt x="310" y="117"/>
                    </a:cubicBezTo>
                    <a:cubicBezTo>
                      <a:pt x="235" y="267"/>
                      <a:pt x="235" y="267"/>
                      <a:pt x="235" y="267"/>
                    </a:cubicBezTo>
                    <a:cubicBezTo>
                      <a:pt x="26" y="694"/>
                      <a:pt x="26" y="694"/>
                      <a:pt x="26" y="694"/>
                    </a:cubicBezTo>
                    <a:cubicBezTo>
                      <a:pt x="0" y="744"/>
                      <a:pt x="26" y="811"/>
                      <a:pt x="76" y="836"/>
                    </a:cubicBezTo>
                    <a:close/>
                    <a:moveTo>
                      <a:pt x="126" y="686"/>
                    </a:moveTo>
                    <a:cubicBezTo>
                      <a:pt x="151" y="686"/>
                      <a:pt x="176" y="711"/>
                      <a:pt x="176" y="736"/>
                    </a:cubicBezTo>
                    <a:cubicBezTo>
                      <a:pt x="176" y="769"/>
                      <a:pt x="151" y="786"/>
                      <a:pt x="126" y="786"/>
                    </a:cubicBezTo>
                    <a:cubicBezTo>
                      <a:pt x="101" y="786"/>
                      <a:pt x="76" y="769"/>
                      <a:pt x="76" y="736"/>
                    </a:cubicBezTo>
                    <a:cubicBezTo>
                      <a:pt x="76" y="711"/>
                      <a:pt x="101" y="686"/>
                      <a:pt x="126" y="686"/>
                    </a:cubicBezTo>
                    <a:close/>
                    <a:moveTo>
                      <a:pt x="126" y="686"/>
                    </a:moveTo>
                    <a:lnTo>
                      <a:pt x="126" y="68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</p:grpSp>
        <p:sp>
          <p:nvSpPr>
            <p:cNvPr id="31" name="TextBox 56"/>
            <p:cNvSpPr txBox="1"/>
            <p:nvPr/>
          </p:nvSpPr>
          <p:spPr>
            <a:xfrm>
              <a:off x="8634501" y="2870422"/>
              <a:ext cx="1261848" cy="307758"/>
            </a:xfrm>
            <a:prstGeom prst="rect">
              <a:avLst/>
            </a:prstGeom>
            <a:noFill/>
          </p:spPr>
          <p:txBody>
            <a:bodyPr wrap="none" lIns="68567" tIns="34283" rIns="68567" bIns="34283">
              <a:normAutofit/>
            </a:bodyPr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</a:rPr>
                <a:t>输入标题文本</a:t>
              </a:r>
              <a:endParaRPr lang="zh-CN" altLang="en-US" sz="10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5"/>
          <p:cNvGrpSpPr/>
          <p:nvPr>
            <p:custDataLst>
              <p:tags r:id="rId6"/>
            </p:custDataLst>
          </p:nvPr>
        </p:nvGrpSpPr>
        <p:grpSpPr>
          <a:xfrm>
            <a:off x="658270" y="3160833"/>
            <a:ext cx="1483460" cy="978358"/>
            <a:chOff x="877694" y="4214444"/>
            <a:chExt cx="1977946" cy="1304477"/>
          </a:xfrm>
        </p:grpSpPr>
        <p:sp>
          <p:nvSpPr>
            <p:cNvPr id="41" name="TextBox 11"/>
            <p:cNvSpPr txBox="1"/>
            <p:nvPr/>
          </p:nvSpPr>
          <p:spPr>
            <a:xfrm>
              <a:off x="1158799" y="4491270"/>
              <a:ext cx="1415736" cy="465510"/>
            </a:xfrm>
            <a:prstGeom prst="rect">
              <a:avLst/>
            </a:prstGeom>
            <a:noFill/>
          </p:spPr>
          <p:txBody>
            <a:bodyPr wrap="none" lIns="68567" tIns="34283" rIns="68567" bIns="34283" anchor="ctr" anchorCtr="1">
              <a:norm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accent1"/>
                  </a:solidFill>
                </a:rPr>
                <a:t>输入标题文本</a:t>
              </a:r>
              <a:endParaRPr lang="zh-CN" altLang="en-US" sz="12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42" name="Group 37"/>
            <p:cNvGrpSpPr/>
            <p:nvPr/>
          </p:nvGrpSpPr>
          <p:grpSpPr>
            <a:xfrm>
              <a:off x="1734539" y="4214444"/>
              <a:ext cx="277647" cy="276818"/>
              <a:chOff x="2138511" y="2464802"/>
              <a:chExt cx="354012" cy="352956"/>
            </a:xfrm>
            <a:solidFill>
              <a:schemeClr val="accent1"/>
            </a:solidFill>
          </p:grpSpPr>
          <p:sp>
            <p:nvSpPr>
              <p:cNvPr id="44" name="Oval 38"/>
              <p:cNvSpPr/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45" name="Freeform: Shape 39"/>
              <p:cNvSpPr/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</p:grpSp>
        <p:sp>
          <p:nvSpPr>
            <p:cNvPr id="43" name="Rectangle 61"/>
            <p:cNvSpPr/>
            <p:nvPr/>
          </p:nvSpPr>
          <p:spPr>
            <a:xfrm>
              <a:off x="877694" y="4964923"/>
              <a:ext cx="1977946" cy="553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dk1">
                      <a:lumMod val="100000"/>
                    </a:schemeClr>
                  </a:solidFill>
                </a14:hiddenFill>
              </a:ext>
            </a:extLst>
          </p:spPr>
          <p:txBody>
            <a:bodyPr wrap="square" anchor="ctr" anchorCtr="1"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750" dirty="0" smtClean="0">
                  <a:solidFill>
                    <a:schemeClr val="dk1">
                      <a:lumMod val="100000"/>
                    </a:schemeClr>
                  </a:solidFill>
                </a:rPr>
                <a:t>请在此处添加具体内容，简单说明即可，注意板面美观度。</a:t>
              </a:r>
              <a:br>
                <a:rPr lang="zh-CN" altLang="en-US" sz="75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750" dirty="0" smtClean="0">
                  <a:solidFill>
                    <a:schemeClr val="dk1">
                      <a:lumMod val="100000"/>
                    </a:schemeClr>
                  </a:solidFill>
                </a:rPr>
                <a:t> </a:t>
              </a:r>
              <a:endParaRPr lang="zh-CN" altLang="en-US" sz="7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46" name="4"/>
          <p:cNvGrpSpPr/>
          <p:nvPr>
            <p:custDataLst>
              <p:tags r:id="rId7"/>
            </p:custDataLst>
          </p:nvPr>
        </p:nvGrpSpPr>
        <p:grpSpPr>
          <a:xfrm>
            <a:off x="2259592" y="3160833"/>
            <a:ext cx="1483460" cy="978358"/>
            <a:chOff x="3012790" y="4214444"/>
            <a:chExt cx="1977946" cy="1304477"/>
          </a:xfrm>
        </p:grpSpPr>
        <p:sp>
          <p:nvSpPr>
            <p:cNvPr id="47" name="TextBox 13"/>
            <p:cNvSpPr txBox="1"/>
            <p:nvPr/>
          </p:nvSpPr>
          <p:spPr>
            <a:xfrm>
              <a:off x="3293895" y="4491270"/>
              <a:ext cx="1415737" cy="465510"/>
            </a:xfrm>
            <a:prstGeom prst="rect">
              <a:avLst/>
            </a:prstGeom>
            <a:noFill/>
          </p:spPr>
          <p:txBody>
            <a:bodyPr wrap="none" lIns="68567" tIns="34283" rIns="68567" bIns="34283" anchor="ctr" anchorCtr="1">
              <a:norm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accent2"/>
                  </a:solidFill>
                </a:rPr>
                <a:t>输入标题文本</a:t>
              </a:r>
              <a:endParaRPr lang="zh-CN" altLang="en-US" sz="12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48" name="Group 40"/>
            <p:cNvGrpSpPr/>
            <p:nvPr/>
          </p:nvGrpSpPr>
          <p:grpSpPr>
            <a:xfrm>
              <a:off x="3862940" y="4214444"/>
              <a:ext cx="277647" cy="276818"/>
              <a:chOff x="2138511" y="2464802"/>
              <a:chExt cx="354012" cy="352956"/>
            </a:xfrm>
            <a:solidFill>
              <a:schemeClr val="accent2"/>
            </a:solidFill>
          </p:grpSpPr>
          <p:sp>
            <p:nvSpPr>
              <p:cNvPr id="50" name="Oval 41"/>
              <p:cNvSpPr/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51" name="Freeform: Shape 42"/>
              <p:cNvSpPr/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</p:grpSp>
        <p:sp>
          <p:nvSpPr>
            <p:cNvPr id="49" name="Rectangle 63"/>
            <p:cNvSpPr/>
            <p:nvPr/>
          </p:nvSpPr>
          <p:spPr>
            <a:xfrm>
              <a:off x="3012790" y="4964923"/>
              <a:ext cx="1977946" cy="553998"/>
            </a:xfrm>
            <a:prstGeom prst="rect">
              <a:avLst/>
            </a:prstGeom>
            <a:noFill/>
          </p:spPr>
          <p:txBody>
            <a:bodyPr wrap="square" anchor="ctr" anchorCtr="1"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750" dirty="0" smtClean="0">
                  <a:solidFill>
                    <a:schemeClr val="dk1">
                      <a:lumMod val="100000"/>
                    </a:schemeClr>
                  </a:solidFill>
                </a:rPr>
                <a:t>请在此处添加具体内容，简单说明即可，注意板面美观度。</a:t>
              </a:r>
              <a:br>
                <a:rPr lang="zh-CN" altLang="en-US" sz="75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750" dirty="0" smtClean="0">
                  <a:solidFill>
                    <a:schemeClr val="dk1">
                      <a:lumMod val="100000"/>
                    </a:schemeClr>
                  </a:solidFill>
                </a:rPr>
                <a:t> </a:t>
              </a:r>
              <a:endParaRPr lang="zh-CN" altLang="en-US" sz="7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52" name="3"/>
          <p:cNvGrpSpPr/>
          <p:nvPr>
            <p:custDataLst>
              <p:tags r:id="rId8"/>
            </p:custDataLst>
          </p:nvPr>
        </p:nvGrpSpPr>
        <p:grpSpPr>
          <a:xfrm>
            <a:off x="3792485" y="3160833"/>
            <a:ext cx="1483460" cy="978358"/>
            <a:chOff x="5056647" y="4214444"/>
            <a:chExt cx="1977946" cy="1304477"/>
          </a:xfrm>
        </p:grpSpPr>
        <p:sp>
          <p:nvSpPr>
            <p:cNvPr id="53" name="TextBox 15"/>
            <p:cNvSpPr txBox="1"/>
            <p:nvPr/>
          </p:nvSpPr>
          <p:spPr>
            <a:xfrm>
              <a:off x="5400383" y="4491270"/>
              <a:ext cx="1415736" cy="465510"/>
            </a:xfrm>
            <a:prstGeom prst="rect">
              <a:avLst/>
            </a:prstGeom>
            <a:noFill/>
          </p:spPr>
          <p:txBody>
            <a:bodyPr wrap="none" lIns="68567" tIns="34283" rIns="68567" bIns="34283" anchor="ctr" anchorCtr="1">
              <a:norm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accent3"/>
                  </a:solidFill>
                </a:rPr>
                <a:t>输入标题文本</a:t>
              </a:r>
              <a:endParaRPr lang="zh-CN" altLang="en-US" sz="1200" b="1" dirty="0">
                <a:solidFill>
                  <a:schemeClr val="accent3"/>
                </a:solidFill>
              </a:endParaRPr>
            </a:p>
          </p:txBody>
        </p:sp>
        <p:grpSp>
          <p:nvGrpSpPr>
            <p:cNvPr id="54" name="Group 43"/>
            <p:cNvGrpSpPr/>
            <p:nvPr/>
          </p:nvGrpSpPr>
          <p:grpSpPr>
            <a:xfrm>
              <a:off x="5974000" y="4214444"/>
              <a:ext cx="277647" cy="276818"/>
              <a:chOff x="2138511" y="2464802"/>
              <a:chExt cx="354012" cy="352956"/>
            </a:xfrm>
            <a:solidFill>
              <a:schemeClr val="accent3"/>
            </a:solidFill>
          </p:grpSpPr>
          <p:sp>
            <p:nvSpPr>
              <p:cNvPr id="56" name="Oval 44"/>
              <p:cNvSpPr/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57" name="Freeform: Shape 45"/>
              <p:cNvSpPr/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</p:grpSp>
        <p:sp>
          <p:nvSpPr>
            <p:cNvPr id="55" name="Rectangle 64"/>
            <p:cNvSpPr/>
            <p:nvPr/>
          </p:nvSpPr>
          <p:spPr>
            <a:xfrm>
              <a:off x="5056647" y="4964923"/>
              <a:ext cx="1977946" cy="553998"/>
            </a:xfrm>
            <a:prstGeom prst="rect">
              <a:avLst/>
            </a:prstGeom>
            <a:noFill/>
          </p:spPr>
          <p:txBody>
            <a:bodyPr wrap="square" anchor="ctr" anchorCtr="1"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750" dirty="0" smtClean="0">
                  <a:solidFill>
                    <a:schemeClr val="dk1">
                      <a:lumMod val="100000"/>
                    </a:schemeClr>
                  </a:solidFill>
                </a:rPr>
                <a:t>请在此处添加具体内容，简单说明即可，注意板面美观度。</a:t>
              </a:r>
              <a:br>
                <a:rPr lang="zh-CN" altLang="en-US" sz="75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750" dirty="0" smtClean="0">
                  <a:solidFill>
                    <a:schemeClr val="dk1">
                      <a:lumMod val="100000"/>
                    </a:schemeClr>
                  </a:solidFill>
                </a:rPr>
                <a:t> </a:t>
              </a:r>
              <a:endParaRPr lang="zh-CN" altLang="en-US" sz="7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58" name="2"/>
          <p:cNvGrpSpPr/>
          <p:nvPr>
            <p:custDataLst>
              <p:tags r:id="rId9"/>
            </p:custDataLst>
          </p:nvPr>
        </p:nvGrpSpPr>
        <p:grpSpPr>
          <a:xfrm>
            <a:off x="5369891" y="3160833"/>
            <a:ext cx="1483460" cy="978358"/>
            <a:chOff x="7159855" y="4214444"/>
            <a:chExt cx="1977946" cy="1304477"/>
          </a:xfrm>
        </p:grpSpPr>
        <p:sp>
          <p:nvSpPr>
            <p:cNvPr id="59" name="TextBox 17"/>
            <p:cNvSpPr txBox="1"/>
            <p:nvPr/>
          </p:nvSpPr>
          <p:spPr>
            <a:xfrm>
              <a:off x="7440960" y="4491270"/>
              <a:ext cx="1415737" cy="465510"/>
            </a:xfrm>
            <a:prstGeom prst="rect">
              <a:avLst/>
            </a:prstGeom>
            <a:noFill/>
          </p:spPr>
          <p:txBody>
            <a:bodyPr wrap="none" lIns="68567" tIns="34283" rIns="68567" bIns="34283" anchor="ctr" anchorCtr="1">
              <a:norm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accent4"/>
                  </a:solidFill>
                </a:rPr>
                <a:t>输入标题文本</a:t>
              </a:r>
              <a:endParaRPr lang="zh-CN" altLang="en-US" sz="1200" b="1" dirty="0">
                <a:solidFill>
                  <a:schemeClr val="accent4"/>
                </a:solidFill>
              </a:endParaRPr>
            </a:p>
          </p:txBody>
        </p:sp>
        <p:grpSp>
          <p:nvGrpSpPr>
            <p:cNvPr id="60" name="Group 46"/>
            <p:cNvGrpSpPr/>
            <p:nvPr/>
          </p:nvGrpSpPr>
          <p:grpSpPr>
            <a:xfrm>
              <a:off x="8016459" y="4214444"/>
              <a:ext cx="277647" cy="276818"/>
              <a:chOff x="2138511" y="2464802"/>
              <a:chExt cx="354012" cy="352956"/>
            </a:xfrm>
            <a:solidFill>
              <a:schemeClr val="accent4"/>
            </a:solidFill>
          </p:grpSpPr>
          <p:sp>
            <p:nvSpPr>
              <p:cNvPr id="62" name="Oval 47"/>
              <p:cNvSpPr/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63" name="Freeform: Shape 48"/>
              <p:cNvSpPr/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</p:grpSp>
        <p:sp>
          <p:nvSpPr>
            <p:cNvPr id="61" name="Rectangle 65"/>
            <p:cNvSpPr/>
            <p:nvPr/>
          </p:nvSpPr>
          <p:spPr>
            <a:xfrm>
              <a:off x="7159855" y="4964923"/>
              <a:ext cx="1977946" cy="553998"/>
            </a:xfrm>
            <a:prstGeom prst="rect">
              <a:avLst/>
            </a:prstGeom>
            <a:noFill/>
          </p:spPr>
          <p:txBody>
            <a:bodyPr wrap="square" anchor="ctr" anchorCtr="1"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750" dirty="0" smtClean="0">
                  <a:solidFill>
                    <a:schemeClr val="dk1">
                      <a:lumMod val="100000"/>
                    </a:schemeClr>
                  </a:solidFill>
                </a:rPr>
                <a:t>请在此处添加具体内容，简单说明即可，注意板面美观度。</a:t>
              </a:r>
              <a:br>
                <a:rPr lang="zh-CN" altLang="en-US" sz="75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750" dirty="0" smtClean="0">
                  <a:solidFill>
                    <a:schemeClr val="dk1">
                      <a:lumMod val="100000"/>
                    </a:schemeClr>
                  </a:solidFill>
                </a:rPr>
                <a:t> </a:t>
              </a:r>
              <a:endParaRPr lang="zh-CN" altLang="en-US" sz="7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64" name="1"/>
          <p:cNvGrpSpPr/>
          <p:nvPr>
            <p:custDataLst>
              <p:tags r:id="rId10"/>
            </p:custDataLst>
          </p:nvPr>
        </p:nvGrpSpPr>
        <p:grpSpPr>
          <a:xfrm>
            <a:off x="6979176" y="3160833"/>
            <a:ext cx="1483460" cy="978358"/>
            <a:chOff x="9305568" y="4214444"/>
            <a:chExt cx="1977946" cy="1304477"/>
          </a:xfrm>
        </p:grpSpPr>
        <p:sp>
          <p:nvSpPr>
            <p:cNvPr id="65" name="TextBox 19"/>
            <p:cNvSpPr txBox="1"/>
            <p:nvPr/>
          </p:nvSpPr>
          <p:spPr>
            <a:xfrm>
              <a:off x="9569118" y="4491270"/>
              <a:ext cx="1415737" cy="465510"/>
            </a:xfrm>
            <a:prstGeom prst="rect">
              <a:avLst/>
            </a:prstGeom>
            <a:noFill/>
          </p:spPr>
          <p:txBody>
            <a:bodyPr wrap="none" lIns="68567" tIns="34283" rIns="68567" bIns="34283" anchor="ctr" anchorCtr="1">
              <a:norm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accent5"/>
                  </a:solidFill>
                </a:rPr>
                <a:t>输入标题文本</a:t>
              </a:r>
              <a:endParaRPr lang="zh-CN" altLang="en-US" sz="1200" b="1" dirty="0">
                <a:solidFill>
                  <a:schemeClr val="accent5"/>
                </a:solidFill>
              </a:endParaRPr>
            </a:p>
          </p:txBody>
        </p:sp>
        <p:grpSp>
          <p:nvGrpSpPr>
            <p:cNvPr id="66" name="Group 49"/>
            <p:cNvGrpSpPr/>
            <p:nvPr/>
          </p:nvGrpSpPr>
          <p:grpSpPr>
            <a:xfrm>
              <a:off x="10131279" y="4214444"/>
              <a:ext cx="277647" cy="276818"/>
              <a:chOff x="2138511" y="2464802"/>
              <a:chExt cx="354012" cy="352956"/>
            </a:xfrm>
            <a:solidFill>
              <a:schemeClr val="accent5"/>
            </a:solidFill>
          </p:grpSpPr>
          <p:sp>
            <p:nvSpPr>
              <p:cNvPr id="68" name="Oval 50"/>
              <p:cNvSpPr/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69" name="Freeform: Shape 51"/>
              <p:cNvSpPr/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9305568" y="4964923"/>
              <a:ext cx="1977946" cy="553998"/>
            </a:xfrm>
            <a:prstGeom prst="rect">
              <a:avLst/>
            </a:prstGeom>
            <a:noFill/>
          </p:spPr>
          <p:txBody>
            <a:bodyPr wrap="square" anchor="ctr" anchorCtr="1"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750" dirty="0" smtClean="0">
                  <a:solidFill>
                    <a:schemeClr val="dk1">
                      <a:lumMod val="100000"/>
                    </a:schemeClr>
                  </a:solidFill>
                </a:rPr>
                <a:t>请在此处添加具体内容，简单说明即可，注意板面美观度。</a:t>
              </a:r>
              <a:br>
                <a:rPr lang="zh-CN" altLang="en-US" sz="75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750" dirty="0" smtClean="0">
                  <a:solidFill>
                    <a:schemeClr val="dk1">
                      <a:lumMod val="100000"/>
                    </a:schemeClr>
                  </a:solidFill>
                </a:rPr>
                <a:t> </a:t>
              </a:r>
              <a:endParaRPr lang="zh-CN" altLang="en-US" sz="7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/>
          <p:nvPr/>
        </p:nvSpPr>
        <p:spPr>
          <a:xfrm>
            <a:off x="588769" y="255110"/>
            <a:ext cx="2667092" cy="4607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工作亮点展示</a:t>
            </a:r>
            <a:endParaRPr lang="zh-CN" altLang="en-US" sz="1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4"/>
          <p:cNvSpPr txBox="1"/>
          <p:nvPr/>
        </p:nvSpPr>
        <p:spPr>
          <a:xfrm>
            <a:off x="588769" y="604849"/>
            <a:ext cx="2125857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800" dirty="0">
                <a:cs typeface="+mn-ea"/>
                <a:sym typeface="+mn-lt"/>
              </a:rPr>
              <a:t>ADD YOUR TLITLE ADD YOUR TLITLE</a:t>
            </a:r>
            <a:endParaRPr lang="en-US" altLang="zh-CN" sz="800" dirty="0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-38136" y="331066"/>
            <a:ext cx="552968" cy="47669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979715" y="1749875"/>
            <a:ext cx="1376285" cy="1974005"/>
            <a:chOff x="990601" y="2035059"/>
            <a:chExt cx="1376285" cy="1974005"/>
          </a:xfrm>
        </p:grpSpPr>
        <p:sp>
          <p:nvSpPr>
            <p:cNvPr id="6" name="星形: 七角 33"/>
            <p:cNvSpPr/>
            <p:nvPr/>
          </p:nvSpPr>
          <p:spPr>
            <a:xfrm>
              <a:off x="1142752" y="2035059"/>
              <a:ext cx="1071986" cy="1071986"/>
            </a:xfrm>
            <a:prstGeom prst="star7">
              <a:avLst>
                <a:gd name="adj" fmla="val 40882"/>
                <a:gd name="hf" fmla="val 102572"/>
                <a:gd name="vf" fmla="val 105210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sz="160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7" name="任意多边形: 形状 34"/>
            <p:cNvSpPr/>
            <p:nvPr/>
          </p:nvSpPr>
          <p:spPr bwMode="auto">
            <a:xfrm>
              <a:off x="1477315" y="2369622"/>
              <a:ext cx="402859" cy="402859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sz="160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990601" y="3377272"/>
              <a:ext cx="1376285" cy="631792"/>
              <a:chOff x="5122025" y="889111"/>
              <a:chExt cx="2020976" cy="927741"/>
            </a:xfrm>
          </p:grpSpPr>
          <p:sp>
            <p:nvSpPr>
              <p:cNvPr id="9" name="文本框 48"/>
              <p:cNvSpPr txBox="1"/>
              <p:nvPr/>
            </p:nvSpPr>
            <p:spPr>
              <a:xfrm>
                <a:off x="5122026" y="1190205"/>
                <a:ext cx="2020975" cy="626647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800" dirty="0" smtClean="0">
                    <a:solidFill>
                      <a:prstClr val="white">
                        <a:lumMod val="50000"/>
                      </a:prstClr>
                    </a:solidFill>
                    <a:cs typeface="+mn-ea"/>
                    <a:sym typeface="+mn-lt"/>
                  </a:rPr>
                  <a:t>请在此处添加具体内容，简单说明即可，注意板面美观度。  </a:t>
                </a:r>
                <a:endParaRPr lang="zh-CN" altLang="en-US" sz="8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5122025" y="889111"/>
                <a:ext cx="2020976" cy="325411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prstClr val="white">
                        <a:lumMod val="50000"/>
                      </a:prstClr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600" b="1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3908200" y="1734497"/>
            <a:ext cx="1376285" cy="1989383"/>
            <a:chOff x="2919086" y="2019681"/>
            <a:chExt cx="1376285" cy="1989383"/>
          </a:xfrm>
        </p:grpSpPr>
        <p:sp>
          <p:nvSpPr>
            <p:cNvPr id="12" name="星形: 七角 39"/>
            <p:cNvSpPr/>
            <p:nvPr/>
          </p:nvSpPr>
          <p:spPr>
            <a:xfrm>
              <a:off x="3056212" y="2019681"/>
              <a:ext cx="1102742" cy="1102742"/>
            </a:xfrm>
            <a:prstGeom prst="star7">
              <a:avLst>
                <a:gd name="adj" fmla="val 40882"/>
                <a:gd name="hf" fmla="val 102572"/>
                <a:gd name="vf" fmla="val 105210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sz="160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3" name="任意多边形: 形状 40"/>
            <p:cNvSpPr>
              <a:spLocks noChangeAspect="1"/>
            </p:cNvSpPr>
            <p:nvPr/>
          </p:nvSpPr>
          <p:spPr bwMode="auto">
            <a:xfrm>
              <a:off x="3396531" y="2401566"/>
              <a:ext cx="421395" cy="354856"/>
            </a:xfrm>
            <a:custGeom>
              <a:avLst/>
              <a:gdLst>
                <a:gd name="connsiteX0" fmla="*/ 101864 w 331753"/>
                <a:gd name="connsiteY0" fmla="*/ 180944 h 279369"/>
                <a:gd name="connsiteX1" fmla="*/ 100574 w 331753"/>
                <a:gd name="connsiteY1" fmla="*/ 182229 h 279369"/>
                <a:gd name="connsiteX2" fmla="*/ 99284 w 331753"/>
                <a:gd name="connsiteY2" fmla="*/ 182229 h 279369"/>
                <a:gd name="connsiteX3" fmla="*/ 90255 w 331753"/>
                <a:gd name="connsiteY3" fmla="*/ 191225 h 279369"/>
                <a:gd name="connsiteX4" fmla="*/ 83806 w 331753"/>
                <a:gd name="connsiteY4" fmla="*/ 197651 h 279369"/>
                <a:gd name="connsiteX5" fmla="*/ 82516 w 331753"/>
                <a:gd name="connsiteY5" fmla="*/ 200221 h 279369"/>
                <a:gd name="connsiteX6" fmla="*/ 83806 w 331753"/>
                <a:gd name="connsiteY6" fmla="*/ 202791 h 279369"/>
                <a:gd name="connsiteX7" fmla="*/ 143139 w 331753"/>
                <a:gd name="connsiteY7" fmla="*/ 261907 h 279369"/>
                <a:gd name="connsiteX8" fmla="*/ 145718 w 331753"/>
                <a:gd name="connsiteY8" fmla="*/ 261907 h 279369"/>
                <a:gd name="connsiteX9" fmla="*/ 148298 w 331753"/>
                <a:gd name="connsiteY9" fmla="*/ 261907 h 279369"/>
                <a:gd name="connsiteX10" fmla="*/ 156037 w 331753"/>
                <a:gd name="connsiteY10" fmla="*/ 252911 h 279369"/>
                <a:gd name="connsiteX11" fmla="*/ 163776 w 331753"/>
                <a:gd name="connsiteY11" fmla="*/ 245200 h 279369"/>
                <a:gd name="connsiteX12" fmla="*/ 163776 w 331753"/>
                <a:gd name="connsiteY12" fmla="*/ 241345 h 279369"/>
                <a:gd name="connsiteX13" fmla="*/ 104443 w 331753"/>
                <a:gd name="connsiteY13" fmla="*/ 182229 h 279369"/>
                <a:gd name="connsiteX14" fmla="*/ 101864 w 331753"/>
                <a:gd name="connsiteY14" fmla="*/ 180944 h 279369"/>
                <a:gd name="connsiteX15" fmla="*/ 137384 w 331753"/>
                <a:gd name="connsiteY15" fmla="*/ 63469 h 279369"/>
                <a:gd name="connsiteX16" fmla="*/ 58703 w 331753"/>
                <a:gd name="connsiteY16" fmla="*/ 141513 h 279369"/>
                <a:gd name="connsiteX17" fmla="*/ 87080 w 331753"/>
                <a:gd name="connsiteY17" fmla="*/ 171430 h 279369"/>
                <a:gd name="connsiteX18" fmla="*/ 88369 w 331753"/>
                <a:gd name="connsiteY18" fmla="*/ 170129 h 279369"/>
                <a:gd name="connsiteX19" fmla="*/ 94819 w 331753"/>
                <a:gd name="connsiteY19" fmla="*/ 166227 h 279369"/>
                <a:gd name="connsiteX20" fmla="*/ 96108 w 331753"/>
                <a:gd name="connsiteY20" fmla="*/ 166227 h 279369"/>
                <a:gd name="connsiteX21" fmla="*/ 98688 w 331753"/>
                <a:gd name="connsiteY21" fmla="*/ 164926 h 279369"/>
                <a:gd name="connsiteX22" fmla="*/ 102558 w 331753"/>
                <a:gd name="connsiteY22" fmla="*/ 164926 h 279369"/>
                <a:gd name="connsiteX23" fmla="*/ 105137 w 331753"/>
                <a:gd name="connsiteY23" fmla="*/ 164926 h 279369"/>
                <a:gd name="connsiteX24" fmla="*/ 106427 w 331753"/>
                <a:gd name="connsiteY24" fmla="*/ 164926 h 279369"/>
                <a:gd name="connsiteX25" fmla="*/ 107717 w 331753"/>
                <a:gd name="connsiteY25" fmla="*/ 166227 h 279369"/>
                <a:gd name="connsiteX26" fmla="*/ 109007 w 331753"/>
                <a:gd name="connsiteY26" fmla="*/ 166227 h 279369"/>
                <a:gd name="connsiteX27" fmla="*/ 111587 w 331753"/>
                <a:gd name="connsiteY27" fmla="*/ 167527 h 279369"/>
                <a:gd name="connsiteX28" fmla="*/ 112876 w 331753"/>
                <a:gd name="connsiteY28" fmla="*/ 167527 h 279369"/>
                <a:gd name="connsiteX29" fmla="*/ 115456 w 331753"/>
                <a:gd name="connsiteY29" fmla="*/ 170129 h 279369"/>
                <a:gd name="connsiteX30" fmla="*/ 174789 w 331753"/>
                <a:gd name="connsiteY30" fmla="*/ 231263 h 279369"/>
                <a:gd name="connsiteX31" fmla="*/ 179949 w 331753"/>
                <a:gd name="connsiteY31" fmla="*/ 250774 h 279369"/>
                <a:gd name="connsiteX32" fmla="*/ 178659 w 331753"/>
                <a:gd name="connsiteY32" fmla="*/ 253376 h 279369"/>
                <a:gd name="connsiteX33" fmla="*/ 177369 w 331753"/>
                <a:gd name="connsiteY33" fmla="*/ 254676 h 279369"/>
                <a:gd name="connsiteX34" fmla="*/ 176079 w 331753"/>
                <a:gd name="connsiteY34" fmla="*/ 255977 h 279369"/>
                <a:gd name="connsiteX35" fmla="*/ 174789 w 331753"/>
                <a:gd name="connsiteY35" fmla="*/ 257278 h 279369"/>
                <a:gd name="connsiteX36" fmla="*/ 173499 w 331753"/>
                <a:gd name="connsiteY36" fmla="*/ 258578 h 279369"/>
                <a:gd name="connsiteX37" fmla="*/ 179949 w 331753"/>
                <a:gd name="connsiteY37" fmla="*/ 263781 h 279369"/>
                <a:gd name="connsiteX38" fmla="*/ 179949 w 331753"/>
                <a:gd name="connsiteY38" fmla="*/ 265082 h 279369"/>
                <a:gd name="connsiteX39" fmla="*/ 182528 w 331753"/>
                <a:gd name="connsiteY39" fmla="*/ 263781 h 279369"/>
                <a:gd name="connsiteX40" fmla="*/ 241861 w 331753"/>
                <a:gd name="connsiteY40" fmla="*/ 202647 h 279369"/>
                <a:gd name="connsiteX41" fmla="*/ 241861 w 331753"/>
                <a:gd name="connsiteY41" fmla="*/ 197444 h 279369"/>
                <a:gd name="connsiteX42" fmla="*/ 177369 w 331753"/>
                <a:gd name="connsiteY42" fmla="*/ 132408 h 279369"/>
                <a:gd name="connsiteX43" fmla="*/ 150282 w 331753"/>
                <a:gd name="connsiteY43" fmla="*/ 159723 h 279369"/>
                <a:gd name="connsiteX44" fmla="*/ 147702 w 331753"/>
                <a:gd name="connsiteY44" fmla="*/ 161024 h 279369"/>
                <a:gd name="connsiteX45" fmla="*/ 146412 w 331753"/>
                <a:gd name="connsiteY45" fmla="*/ 162324 h 279369"/>
                <a:gd name="connsiteX46" fmla="*/ 143833 w 331753"/>
                <a:gd name="connsiteY46" fmla="*/ 163625 h 279369"/>
                <a:gd name="connsiteX47" fmla="*/ 141253 w 331753"/>
                <a:gd name="connsiteY47" fmla="*/ 163625 h 279369"/>
                <a:gd name="connsiteX48" fmla="*/ 138673 w 331753"/>
                <a:gd name="connsiteY48" fmla="*/ 164926 h 279369"/>
                <a:gd name="connsiteX49" fmla="*/ 129644 w 331753"/>
                <a:gd name="connsiteY49" fmla="*/ 162324 h 279369"/>
                <a:gd name="connsiteX50" fmla="*/ 127065 w 331753"/>
                <a:gd name="connsiteY50" fmla="*/ 159723 h 279369"/>
                <a:gd name="connsiteX51" fmla="*/ 111587 w 331753"/>
                <a:gd name="connsiteY51" fmla="*/ 144114 h 279369"/>
                <a:gd name="connsiteX52" fmla="*/ 111587 w 331753"/>
                <a:gd name="connsiteY52" fmla="*/ 120701 h 279369"/>
                <a:gd name="connsiteX53" fmla="*/ 152862 w 331753"/>
                <a:gd name="connsiteY53" fmla="*/ 79078 h 279369"/>
                <a:gd name="connsiteX54" fmla="*/ 137384 w 331753"/>
                <a:gd name="connsiteY54" fmla="*/ 63469 h 279369"/>
                <a:gd name="connsiteX55" fmla="*/ 195676 w 331753"/>
                <a:gd name="connsiteY55" fmla="*/ 58706 h 279369"/>
                <a:gd name="connsiteX56" fmla="*/ 122203 w 331753"/>
                <a:gd name="connsiteY56" fmla="*/ 131257 h 279369"/>
                <a:gd name="connsiteX57" fmla="*/ 122203 w 331753"/>
                <a:gd name="connsiteY57" fmla="*/ 132553 h 279369"/>
                <a:gd name="connsiteX58" fmla="*/ 138960 w 331753"/>
                <a:gd name="connsiteY58" fmla="*/ 149395 h 279369"/>
                <a:gd name="connsiteX59" fmla="*/ 140249 w 331753"/>
                <a:gd name="connsiteY59" fmla="*/ 148099 h 279369"/>
                <a:gd name="connsiteX60" fmla="*/ 172474 w 331753"/>
                <a:gd name="connsiteY60" fmla="*/ 115710 h 279369"/>
                <a:gd name="connsiteX61" fmla="*/ 184075 w 331753"/>
                <a:gd name="connsiteY61" fmla="*/ 104050 h 279369"/>
                <a:gd name="connsiteX62" fmla="*/ 195676 w 331753"/>
                <a:gd name="connsiteY62" fmla="*/ 104050 h 279369"/>
                <a:gd name="connsiteX63" fmla="*/ 198254 w 331753"/>
                <a:gd name="connsiteY63" fmla="*/ 109233 h 279369"/>
                <a:gd name="connsiteX64" fmla="*/ 195676 w 331753"/>
                <a:gd name="connsiteY64" fmla="*/ 114415 h 279369"/>
                <a:gd name="connsiteX65" fmla="*/ 187942 w 331753"/>
                <a:gd name="connsiteY65" fmla="*/ 120893 h 279369"/>
                <a:gd name="connsiteX66" fmla="*/ 238213 w 331753"/>
                <a:gd name="connsiteY66" fmla="*/ 171419 h 279369"/>
                <a:gd name="connsiteX67" fmla="*/ 273016 w 331753"/>
                <a:gd name="connsiteY67" fmla="*/ 136439 h 279369"/>
                <a:gd name="connsiteX68" fmla="*/ 195676 w 331753"/>
                <a:gd name="connsiteY68" fmla="*/ 58706 h 279369"/>
                <a:gd name="connsiteX69" fmla="*/ 93282 w 331753"/>
                <a:gd name="connsiteY69" fmla="*/ 19019 h 279369"/>
                <a:gd name="connsiteX70" fmla="*/ 89395 w 331753"/>
                <a:gd name="connsiteY70" fmla="*/ 20330 h 279369"/>
                <a:gd name="connsiteX71" fmla="*/ 16844 w 331753"/>
                <a:gd name="connsiteY71" fmla="*/ 95035 h 279369"/>
                <a:gd name="connsiteX72" fmla="*/ 15548 w 331753"/>
                <a:gd name="connsiteY72" fmla="*/ 100277 h 279369"/>
                <a:gd name="connsiteX73" fmla="*/ 46642 w 331753"/>
                <a:gd name="connsiteY73" fmla="*/ 131732 h 279369"/>
                <a:gd name="connsiteX74" fmla="*/ 126966 w 331753"/>
                <a:gd name="connsiteY74" fmla="*/ 51784 h 279369"/>
                <a:gd name="connsiteX75" fmla="*/ 95873 w 331753"/>
                <a:gd name="connsiteY75" fmla="*/ 20330 h 279369"/>
                <a:gd name="connsiteX76" fmla="*/ 93282 w 331753"/>
                <a:gd name="connsiteY76" fmla="*/ 19019 h 279369"/>
                <a:gd name="connsiteX77" fmla="*/ 239847 w 331753"/>
                <a:gd name="connsiteY77" fmla="*/ 15844 h 279369"/>
                <a:gd name="connsiteX78" fmla="*/ 237270 w 331753"/>
                <a:gd name="connsiteY78" fmla="*/ 17133 h 279369"/>
                <a:gd name="connsiteX79" fmla="*/ 206341 w 331753"/>
                <a:gd name="connsiteY79" fmla="*/ 46772 h 279369"/>
                <a:gd name="connsiteX80" fmla="*/ 283662 w 331753"/>
                <a:gd name="connsiteY80" fmla="*/ 125382 h 279369"/>
                <a:gd name="connsiteX81" fmla="*/ 314590 w 331753"/>
                <a:gd name="connsiteY81" fmla="*/ 94454 h 279369"/>
                <a:gd name="connsiteX82" fmla="*/ 315879 w 331753"/>
                <a:gd name="connsiteY82" fmla="*/ 93165 h 279369"/>
                <a:gd name="connsiteX83" fmla="*/ 314590 w 331753"/>
                <a:gd name="connsiteY83" fmla="*/ 90588 h 279369"/>
                <a:gd name="connsiteX84" fmla="*/ 241136 w 331753"/>
                <a:gd name="connsiteY84" fmla="*/ 17133 h 279369"/>
                <a:gd name="connsiteX85" fmla="*/ 239847 w 331753"/>
                <a:gd name="connsiteY85" fmla="*/ 15844 h 279369"/>
                <a:gd name="connsiteX86" fmla="*/ 239005 w 331753"/>
                <a:gd name="connsiteY86" fmla="*/ 0 h 279369"/>
                <a:gd name="connsiteX87" fmla="*/ 252625 w 331753"/>
                <a:gd name="connsiteY87" fmla="*/ 4855 h 279369"/>
                <a:gd name="connsiteX88" fmla="*/ 325267 w 331753"/>
                <a:gd name="connsiteY88" fmla="*/ 78663 h 279369"/>
                <a:gd name="connsiteX89" fmla="*/ 331753 w 331753"/>
                <a:gd name="connsiteY89" fmla="*/ 91612 h 279369"/>
                <a:gd name="connsiteX90" fmla="*/ 326564 w 331753"/>
                <a:gd name="connsiteY90" fmla="*/ 105856 h 279369"/>
                <a:gd name="connsiteX91" fmla="*/ 290243 w 331753"/>
                <a:gd name="connsiteY91" fmla="*/ 142112 h 279369"/>
                <a:gd name="connsiteX92" fmla="*/ 250031 w 331753"/>
                <a:gd name="connsiteY92" fmla="*/ 182253 h 279369"/>
                <a:gd name="connsiteX93" fmla="*/ 253922 w 331753"/>
                <a:gd name="connsiteY93" fmla="*/ 186138 h 279369"/>
                <a:gd name="connsiteX94" fmla="*/ 253922 w 331753"/>
                <a:gd name="connsiteY94" fmla="*/ 213330 h 279369"/>
                <a:gd name="connsiteX95" fmla="*/ 194252 w 331753"/>
                <a:gd name="connsiteY95" fmla="*/ 272895 h 279369"/>
                <a:gd name="connsiteX96" fmla="*/ 181280 w 331753"/>
                <a:gd name="connsiteY96" fmla="*/ 279369 h 279369"/>
                <a:gd name="connsiteX97" fmla="*/ 169605 w 331753"/>
                <a:gd name="connsiteY97" fmla="*/ 274190 h 279369"/>
                <a:gd name="connsiteX98" fmla="*/ 163120 w 331753"/>
                <a:gd name="connsiteY98" fmla="*/ 269010 h 279369"/>
                <a:gd name="connsiteX99" fmla="*/ 159228 w 331753"/>
                <a:gd name="connsiteY99" fmla="*/ 271600 h 279369"/>
                <a:gd name="connsiteX100" fmla="*/ 146256 w 331753"/>
                <a:gd name="connsiteY100" fmla="*/ 276779 h 279369"/>
                <a:gd name="connsiteX101" fmla="*/ 133284 w 331753"/>
                <a:gd name="connsiteY101" fmla="*/ 271600 h 279369"/>
                <a:gd name="connsiteX102" fmla="*/ 73614 w 331753"/>
                <a:gd name="connsiteY102" fmla="*/ 212036 h 279369"/>
                <a:gd name="connsiteX103" fmla="*/ 68426 w 331753"/>
                <a:gd name="connsiteY103" fmla="*/ 199087 h 279369"/>
                <a:gd name="connsiteX104" fmla="*/ 73614 w 331753"/>
                <a:gd name="connsiteY104" fmla="*/ 186138 h 279369"/>
                <a:gd name="connsiteX105" fmla="*/ 74911 w 331753"/>
                <a:gd name="connsiteY105" fmla="*/ 183548 h 279369"/>
                <a:gd name="connsiteX106" fmla="*/ 76209 w 331753"/>
                <a:gd name="connsiteY106" fmla="*/ 182253 h 279369"/>
                <a:gd name="connsiteX107" fmla="*/ 42482 w 331753"/>
                <a:gd name="connsiteY107" fmla="*/ 148587 h 279369"/>
                <a:gd name="connsiteX108" fmla="*/ 42482 w 331753"/>
                <a:gd name="connsiteY108" fmla="*/ 147292 h 279369"/>
                <a:gd name="connsiteX109" fmla="*/ 4864 w 331753"/>
                <a:gd name="connsiteY109" fmla="*/ 111035 h 279369"/>
                <a:gd name="connsiteX110" fmla="*/ 4864 w 331753"/>
                <a:gd name="connsiteY110" fmla="*/ 83843 h 279369"/>
                <a:gd name="connsiteX111" fmla="*/ 77506 w 331753"/>
                <a:gd name="connsiteY111" fmla="*/ 10035 h 279369"/>
                <a:gd name="connsiteX112" fmla="*/ 106044 w 331753"/>
                <a:gd name="connsiteY112" fmla="*/ 10035 h 279369"/>
                <a:gd name="connsiteX113" fmla="*/ 142365 w 331753"/>
                <a:gd name="connsiteY113" fmla="*/ 46291 h 279369"/>
                <a:gd name="connsiteX114" fmla="*/ 163120 w 331753"/>
                <a:gd name="connsiteY114" fmla="*/ 67009 h 279369"/>
                <a:gd name="connsiteX115" fmla="*/ 189063 w 331753"/>
                <a:gd name="connsiteY115" fmla="*/ 41112 h 279369"/>
                <a:gd name="connsiteX116" fmla="*/ 225384 w 331753"/>
                <a:gd name="connsiteY116" fmla="*/ 4855 h 279369"/>
                <a:gd name="connsiteX117" fmla="*/ 239005 w 331753"/>
                <a:gd name="connsiteY117" fmla="*/ 0 h 27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331753" h="279369">
                  <a:moveTo>
                    <a:pt x="101864" y="180944"/>
                  </a:moveTo>
                  <a:cubicBezTo>
                    <a:pt x="101864" y="180944"/>
                    <a:pt x="100574" y="180944"/>
                    <a:pt x="100574" y="182229"/>
                  </a:cubicBezTo>
                  <a:cubicBezTo>
                    <a:pt x="100574" y="182229"/>
                    <a:pt x="100574" y="182229"/>
                    <a:pt x="99284" y="182229"/>
                  </a:cubicBezTo>
                  <a:cubicBezTo>
                    <a:pt x="99284" y="182229"/>
                    <a:pt x="99284" y="182229"/>
                    <a:pt x="90255" y="191225"/>
                  </a:cubicBezTo>
                  <a:cubicBezTo>
                    <a:pt x="90255" y="191225"/>
                    <a:pt x="90255" y="191225"/>
                    <a:pt x="83806" y="197651"/>
                  </a:cubicBezTo>
                  <a:cubicBezTo>
                    <a:pt x="82516" y="198936"/>
                    <a:pt x="82516" y="200221"/>
                    <a:pt x="82516" y="200221"/>
                  </a:cubicBezTo>
                  <a:cubicBezTo>
                    <a:pt x="82516" y="200221"/>
                    <a:pt x="82516" y="201506"/>
                    <a:pt x="83806" y="202791"/>
                  </a:cubicBezTo>
                  <a:cubicBezTo>
                    <a:pt x="83806" y="202791"/>
                    <a:pt x="83806" y="202791"/>
                    <a:pt x="143139" y="261907"/>
                  </a:cubicBezTo>
                  <a:cubicBezTo>
                    <a:pt x="144428" y="261907"/>
                    <a:pt x="145718" y="261907"/>
                    <a:pt x="145718" y="261907"/>
                  </a:cubicBezTo>
                  <a:cubicBezTo>
                    <a:pt x="145718" y="261907"/>
                    <a:pt x="147008" y="261907"/>
                    <a:pt x="148298" y="261907"/>
                  </a:cubicBezTo>
                  <a:cubicBezTo>
                    <a:pt x="148298" y="261907"/>
                    <a:pt x="148298" y="261907"/>
                    <a:pt x="156037" y="252911"/>
                  </a:cubicBezTo>
                  <a:cubicBezTo>
                    <a:pt x="156037" y="252911"/>
                    <a:pt x="156037" y="252911"/>
                    <a:pt x="163776" y="245200"/>
                  </a:cubicBezTo>
                  <a:cubicBezTo>
                    <a:pt x="165066" y="245200"/>
                    <a:pt x="165066" y="242630"/>
                    <a:pt x="163776" y="241345"/>
                  </a:cubicBezTo>
                  <a:cubicBezTo>
                    <a:pt x="163776" y="241345"/>
                    <a:pt x="163776" y="241345"/>
                    <a:pt x="104443" y="182229"/>
                  </a:cubicBezTo>
                  <a:cubicBezTo>
                    <a:pt x="103153" y="180944"/>
                    <a:pt x="101864" y="180944"/>
                    <a:pt x="101864" y="180944"/>
                  </a:cubicBezTo>
                  <a:close/>
                  <a:moveTo>
                    <a:pt x="137384" y="63469"/>
                  </a:moveTo>
                  <a:cubicBezTo>
                    <a:pt x="137384" y="63469"/>
                    <a:pt x="137384" y="63469"/>
                    <a:pt x="58703" y="141513"/>
                  </a:cubicBezTo>
                  <a:cubicBezTo>
                    <a:pt x="58703" y="141513"/>
                    <a:pt x="58703" y="141513"/>
                    <a:pt x="87080" y="171430"/>
                  </a:cubicBezTo>
                  <a:cubicBezTo>
                    <a:pt x="87080" y="171430"/>
                    <a:pt x="87080" y="171430"/>
                    <a:pt x="88369" y="170129"/>
                  </a:cubicBezTo>
                  <a:cubicBezTo>
                    <a:pt x="90949" y="167527"/>
                    <a:pt x="93529" y="166227"/>
                    <a:pt x="94819" y="166227"/>
                  </a:cubicBezTo>
                  <a:cubicBezTo>
                    <a:pt x="94819" y="166227"/>
                    <a:pt x="94819" y="166227"/>
                    <a:pt x="96108" y="166227"/>
                  </a:cubicBezTo>
                  <a:cubicBezTo>
                    <a:pt x="96108" y="164926"/>
                    <a:pt x="97398" y="164926"/>
                    <a:pt x="98688" y="164926"/>
                  </a:cubicBezTo>
                  <a:cubicBezTo>
                    <a:pt x="98688" y="164926"/>
                    <a:pt x="98688" y="164926"/>
                    <a:pt x="102558" y="164926"/>
                  </a:cubicBezTo>
                  <a:cubicBezTo>
                    <a:pt x="102558" y="164926"/>
                    <a:pt x="103848" y="164926"/>
                    <a:pt x="105137" y="164926"/>
                  </a:cubicBezTo>
                  <a:cubicBezTo>
                    <a:pt x="105137" y="164926"/>
                    <a:pt x="105137" y="164926"/>
                    <a:pt x="106427" y="164926"/>
                  </a:cubicBezTo>
                  <a:cubicBezTo>
                    <a:pt x="106427" y="164926"/>
                    <a:pt x="107717" y="164926"/>
                    <a:pt x="107717" y="166227"/>
                  </a:cubicBezTo>
                  <a:cubicBezTo>
                    <a:pt x="109007" y="166227"/>
                    <a:pt x="109007" y="166227"/>
                    <a:pt x="109007" y="166227"/>
                  </a:cubicBezTo>
                  <a:cubicBezTo>
                    <a:pt x="110297" y="166227"/>
                    <a:pt x="110297" y="167527"/>
                    <a:pt x="111587" y="167527"/>
                  </a:cubicBezTo>
                  <a:cubicBezTo>
                    <a:pt x="111587" y="167527"/>
                    <a:pt x="111587" y="167527"/>
                    <a:pt x="112876" y="167527"/>
                  </a:cubicBezTo>
                  <a:cubicBezTo>
                    <a:pt x="114166" y="168828"/>
                    <a:pt x="114166" y="170129"/>
                    <a:pt x="115456" y="170129"/>
                  </a:cubicBezTo>
                  <a:cubicBezTo>
                    <a:pt x="115456" y="170129"/>
                    <a:pt x="115456" y="170129"/>
                    <a:pt x="174789" y="231263"/>
                  </a:cubicBezTo>
                  <a:cubicBezTo>
                    <a:pt x="179949" y="236466"/>
                    <a:pt x="181238" y="244270"/>
                    <a:pt x="179949" y="250774"/>
                  </a:cubicBezTo>
                  <a:cubicBezTo>
                    <a:pt x="178659" y="252075"/>
                    <a:pt x="178659" y="252075"/>
                    <a:pt x="178659" y="253376"/>
                  </a:cubicBezTo>
                  <a:cubicBezTo>
                    <a:pt x="178659" y="253376"/>
                    <a:pt x="178659" y="254676"/>
                    <a:pt x="177369" y="254676"/>
                  </a:cubicBezTo>
                  <a:cubicBezTo>
                    <a:pt x="177369" y="254676"/>
                    <a:pt x="177369" y="254676"/>
                    <a:pt x="176079" y="255977"/>
                  </a:cubicBezTo>
                  <a:cubicBezTo>
                    <a:pt x="176079" y="257278"/>
                    <a:pt x="176079" y="257278"/>
                    <a:pt x="174789" y="257278"/>
                  </a:cubicBezTo>
                  <a:cubicBezTo>
                    <a:pt x="174789" y="257278"/>
                    <a:pt x="174789" y="257278"/>
                    <a:pt x="173499" y="258578"/>
                  </a:cubicBezTo>
                  <a:cubicBezTo>
                    <a:pt x="173499" y="258578"/>
                    <a:pt x="173499" y="258578"/>
                    <a:pt x="179949" y="263781"/>
                  </a:cubicBezTo>
                  <a:cubicBezTo>
                    <a:pt x="179949" y="265082"/>
                    <a:pt x="179949" y="265082"/>
                    <a:pt x="179949" y="265082"/>
                  </a:cubicBezTo>
                  <a:cubicBezTo>
                    <a:pt x="181238" y="265082"/>
                    <a:pt x="181238" y="265082"/>
                    <a:pt x="182528" y="263781"/>
                  </a:cubicBezTo>
                  <a:cubicBezTo>
                    <a:pt x="182528" y="263781"/>
                    <a:pt x="182528" y="263781"/>
                    <a:pt x="241861" y="202647"/>
                  </a:cubicBezTo>
                  <a:cubicBezTo>
                    <a:pt x="244441" y="200046"/>
                    <a:pt x="243151" y="198745"/>
                    <a:pt x="241861" y="197444"/>
                  </a:cubicBezTo>
                  <a:cubicBezTo>
                    <a:pt x="241861" y="197444"/>
                    <a:pt x="241861" y="197444"/>
                    <a:pt x="177369" y="132408"/>
                  </a:cubicBezTo>
                  <a:cubicBezTo>
                    <a:pt x="177369" y="132408"/>
                    <a:pt x="177369" y="132408"/>
                    <a:pt x="150282" y="159723"/>
                  </a:cubicBezTo>
                  <a:cubicBezTo>
                    <a:pt x="148992" y="159723"/>
                    <a:pt x="147702" y="161024"/>
                    <a:pt x="147702" y="161024"/>
                  </a:cubicBezTo>
                  <a:cubicBezTo>
                    <a:pt x="147702" y="162324"/>
                    <a:pt x="146412" y="162324"/>
                    <a:pt x="146412" y="162324"/>
                  </a:cubicBezTo>
                  <a:cubicBezTo>
                    <a:pt x="146412" y="162324"/>
                    <a:pt x="145123" y="162324"/>
                    <a:pt x="143833" y="163625"/>
                  </a:cubicBezTo>
                  <a:cubicBezTo>
                    <a:pt x="142543" y="163625"/>
                    <a:pt x="142543" y="163625"/>
                    <a:pt x="141253" y="163625"/>
                  </a:cubicBezTo>
                  <a:cubicBezTo>
                    <a:pt x="139963" y="164926"/>
                    <a:pt x="138673" y="164926"/>
                    <a:pt x="138673" y="164926"/>
                  </a:cubicBezTo>
                  <a:cubicBezTo>
                    <a:pt x="134804" y="164926"/>
                    <a:pt x="132224" y="163625"/>
                    <a:pt x="129644" y="162324"/>
                  </a:cubicBezTo>
                  <a:cubicBezTo>
                    <a:pt x="128355" y="161024"/>
                    <a:pt x="128355" y="161024"/>
                    <a:pt x="127065" y="159723"/>
                  </a:cubicBezTo>
                  <a:cubicBezTo>
                    <a:pt x="127065" y="159723"/>
                    <a:pt x="127065" y="159723"/>
                    <a:pt x="111587" y="144114"/>
                  </a:cubicBezTo>
                  <a:cubicBezTo>
                    <a:pt x="102558" y="136310"/>
                    <a:pt x="105137" y="125904"/>
                    <a:pt x="111587" y="120701"/>
                  </a:cubicBezTo>
                  <a:cubicBezTo>
                    <a:pt x="111587" y="120701"/>
                    <a:pt x="111587" y="120701"/>
                    <a:pt x="152862" y="79078"/>
                  </a:cubicBezTo>
                  <a:cubicBezTo>
                    <a:pt x="152862" y="79078"/>
                    <a:pt x="152862" y="79078"/>
                    <a:pt x="137384" y="63469"/>
                  </a:cubicBezTo>
                  <a:close/>
                  <a:moveTo>
                    <a:pt x="195676" y="58706"/>
                  </a:moveTo>
                  <a:cubicBezTo>
                    <a:pt x="195676" y="58706"/>
                    <a:pt x="195676" y="58706"/>
                    <a:pt x="122203" y="131257"/>
                  </a:cubicBezTo>
                  <a:cubicBezTo>
                    <a:pt x="122203" y="132553"/>
                    <a:pt x="122203" y="132553"/>
                    <a:pt x="122203" y="132553"/>
                  </a:cubicBezTo>
                  <a:cubicBezTo>
                    <a:pt x="122203" y="132553"/>
                    <a:pt x="122203" y="132553"/>
                    <a:pt x="138960" y="149395"/>
                  </a:cubicBezTo>
                  <a:cubicBezTo>
                    <a:pt x="138960" y="149395"/>
                    <a:pt x="138960" y="149395"/>
                    <a:pt x="140249" y="148099"/>
                  </a:cubicBezTo>
                  <a:cubicBezTo>
                    <a:pt x="140249" y="148099"/>
                    <a:pt x="140249" y="148099"/>
                    <a:pt x="172474" y="115710"/>
                  </a:cubicBezTo>
                  <a:cubicBezTo>
                    <a:pt x="172474" y="115710"/>
                    <a:pt x="172474" y="115710"/>
                    <a:pt x="184075" y="104050"/>
                  </a:cubicBezTo>
                  <a:cubicBezTo>
                    <a:pt x="187942" y="100164"/>
                    <a:pt x="193098" y="100164"/>
                    <a:pt x="195676" y="104050"/>
                  </a:cubicBezTo>
                  <a:cubicBezTo>
                    <a:pt x="196965" y="105346"/>
                    <a:pt x="198254" y="106641"/>
                    <a:pt x="198254" y="109233"/>
                  </a:cubicBezTo>
                  <a:cubicBezTo>
                    <a:pt x="198254" y="110528"/>
                    <a:pt x="196965" y="113119"/>
                    <a:pt x="195676" y="114415"/>
                  </a:cubicBezTo>
                  <a:cubicBezTo>
                    <a:pt x="195676" y="114415"/>
                    <a:pt x="195676" y="114415"/>
                    <a:pt x="187942" y="120893"/>
                  </a:cubicBezTo>
                  <a:cubicBezTo>
                    <a:pt x="187942" y="120893"/>
                    <a:pt x="187942" y="120893"/>
                    <a:pt x="238213" y="171419"/>
                  </a:cubicBezTo>
                  <a:lnTo>
                    <a:pt x="273016" y="136439"/>
                  </a:lnTo>
                  <a:cubicBezTo>
                    <a:pt x="273016" y="136439"/>
                    <a:pt x="273016" y="136439"/>
                    <a:pt x="195676" y="58706"/>
                  </a:cubicBezTo>
                  <a:close/>
                  <a:moveTo>
                    <a:pt x="93282" y="19019"/>
                  </a:moveTo>
                  <a:cubicBezTo>
                    <a:pt x="91986" y="19019"/>
                    <a:pt x="90690" y="20330"/>
                    <a:pt x="89395" y="20330"/>
                  </a:cubicBezTo>
                  <a:cubicBezTo>
                    <a:pt x="89395" y="20330"/>
                    <a:pt x="89395" y="20330"/>
                    <a:pt x="16844" y="95035"/>
                  </a:cubicBezTo>
                  <a:cubicBezTo>
                    <a:pt x="14253" y="96345"/>
                    <a:pt x="14253" y="98967"/>
                    <a:pt x="15548" y="100277"/>
                  </a:cubicBezTo>
                  <a:cubicBezTo>
                    <a:pt x="15548" y="100277"/>
                    <a:pt x="15548" y="100277"/>
                    <a:pt x="46642" y="131732"/>
                  </a:cubicBezTo>
                  <a:cubicBezTo>
                    <a:pt x="46642" y="131732"/>
                    <a:pt x="46642" y="131732"/>
                    <a:pt x="126966" y="51784"/>
                  </a:cubicBezTo>
                  <a:cubicBezTo>
                    <a:pt x="126966" y="51784"/>
                    <a:pt x="126966" y="51784"/>
                    <a:pt x="95873" y="20330"/>
                  </a:cubicBezTo>
                  <a:cubicBezTo>
                    <a:pt x="94577" y="20330"/>
                    <a:pt x="94577" y="19019"/>
                    <a:pt x="93282" y="19019"/>
                  </a:cubicBezTo>
                  <a:close/>
                  <a:moveTo>
                    <a:pt x="239847" y="15844"/>
                  </a:moveTo>
                  <a:cubicBezTo>
                    <a:pt x="238558" y="15844"/>
                    <a:pt x="237270" y="15844"/>
                    <a:pt x="237270" y="17133"/>
                  </a:cubicBezTo>
                  <a:cubicBezTo>
                    <a:pt x="237270" y="17133"/>
                    <a:pt x="237270" y="17133"/>
                    <a:pt x="206341" y="46772"/>
                  </a:cubicBezTo>
                  <a:cubicBezTo>
                    <a:pt x="206341" y="46772"/>
                    <a:pt x="206341" y="46772"/>
                    <a:pt x="283662" y="125382"/>
                  </a:cubicBezTo>
                  <a:cubicBezTo>
                    <a:pt x="283662" y="125382"/>
                    <a:pt x="283662" y="125382"/>
                    <a:pt x="314590" y="94454"/>
                  </a:cubicBezTo>
                  <a:cubicBezTo>
                    <a:pt x="315879" y="94454"/>
                    <a:pt x="315879" y="93165"/>
                    <a:pt x="315879" y="93165"/>
                  </a:cubicBezTo>
                  <a:cubicBezTo>
                    <a:pt x="315879" y="91876"/>
                    <a:pt x="315879" y="90588"/>
                    <a:pt x="314590" y="90588"/>
                  </a:cubicBezTo>
                  <a:cubicBezTo>
                    <a:pt x="314590" y="90588"/>
                    <a:pt x="314590" y="90588"/>
                    <a:pt x="241136" y="17133"/>
                  </a:cubicBezTo>
                  <a:cubicBezTo>
                    <a:pt x="241136" y="15844"/>
                    <a:pt x="239847" y="15844"/>
                    <a:pt x="239847" y="15844"/>
                  </a:cubicBezTo>
                  <a:close/>
                  <a:moveTo>
                    <a:pt x="239005" y="0"/>
                  </a:moveTo>
                  <a:cubicBezTo>
                    <a:pt x="243869" y="0"/>
                    <a:pt x="248734" y="1618"/>
                    <a:pt x="252625" y="4855"/>
                  </a:cubicBezTo>
                  <a:cubicBezTo>
                    <a:pt x="252625" y="4855"/>
                    <a:pt x="252625" y="4855"/>
                    <a:pt x="325267" y="78663"/>
                  </a:cubicBezTo>
                  <a:cubicBezTo>
                    <a:pt x="329159" y="82548"/>
                    <a:pt x="331753" y="87727"/>
                    <a:pt x="331753" y="91612"/>
                  </a:cubicBezTo>
                  <a:cubicBezTo>
                    <a:pt x="331753" y="96792"/>
                    <a:pt x="329159" y="101971"/>
                    <a:pt x="326564" y="105856"/>
                  </a:cubicBezTo>
                  <a:cubicBezTo>
                    <a:pt x="326564" y="105856"/>
                    <a:pt x="326564" y="105856"/>
                    <a:pt x="290243" y="142112"/>
                  </a:cubicBezTo>
                  <a:cubicBezTo>
                    <a:pt x="290243" y="142112"/>
                    <a:pt x="290243" y="142112"/>
                    <a:pt x="250031" y="182253"/>
                  </a:cubicBezTo>
                  <a:cubicBezTo>
                    <a:pt x="250031" y="182253"/>
                    <a:pt x="250031" y="182253"/>
                    <a:pt x="253922" y="186138"/>
                  </a:cubicBezTo>
                  <a:cubicBezTo>
                    <a:pt x="260408" y="192612"/>
                    <a:pt x="263003" y="202971"/>
                    <a:pt x="253922" y="213330"/>
                  </a:cubicBezTo>
                  <a:cubicBezTo>
                    <a:pt x="253922" y="213330"/>
                    <a:pt x="253922" y="213330"/>
                    <a:pt x="194252" y="272895"/>
                  </a:cubicBezTo>
                  <a:cubicBezTo>
                    <a:pt x="189063" y="278074"/>
                    <a:pt x="183874" y="279369"/>
                    <a:pt x="181280" y="279369"/>
                  </a:cubicBezTo>
                  <a:cubicBezTo>
                    <a:pt x="176091" y="279369"/>
                    <a:pt x="170903" y="276779"/>
                    <a:pt x="169605" y="274190"/>
                  </a:cubicBezTo>
                  <a:cubicBezTo>
                    <a:pt x="169605" y="274190"/>
                    <a:pt x="169605" y="274190"/>
                    <a:pt x="163120" y="269010"/>
                  </a:cubicBezTo>
                  <a:cubicBezTo>
                    <a:pt x="163120" y="269010"/>
                    <a:pt x="163120" y="269010"/>
                    <a:pt x="159228" y="271600"/>
                  </a:cubicBezTo>
                  <a:cubicBezTo>
                    <a:pt x="156634" y="275484"/>
                    <a:pt x="151445" y="276779"/>
                    <a:pt x="146256" y="276779"/>
                  </a:cubicBezTo>
                  <a:cubicBezTo>
                    <a:pt x="142365" y="276779"/>
                    <a:pt x="137176" y="275484"/>
                    <a:pt x="133284" y="271600"/>
                  </a:cubicBezTo>
                  <a:cubicBezTo>
                    <a:pt x="133284" y="271600"/>
                    <a:pt x="133284" y="271600"/>
                    <a:pt x="73614" y="212036"/>
                  </a:cubicBezTo>
                  <a:cubicBezTo>
                    <a:pt x="71020" y="208151"/>
                    <a:pt x="68426" y="204266"/>
                    <a:pt x="68426" y="199087"/>
                  </a:cubicBezTo>
                  <a:cubicBezTo>
                    <a:pt x="68426" y="193907"/>
                    <a:pt x="71020" y="188728"/>
                    <a:pt x="73614" y="186138"/>
                  </a:cubicBezTo>
                  <a:cubicBezTo>
                    <a:pt x="73614" y="184843"/>
                    <a:pt x="74911" y="184843"/>
                    <a:pt x="74911" y="183548"/>
                  </a:cubicBezTo>
                  <a:cubicBezTo>
                    <a:pt x="74911" y="183548"/>
                    <a:pt x="74911" y="183548"/>
                    <a:pt x="76209" y="182253"/>
                  </a:cubicBezTo>
                  <a:cubicBezTo>
                    <a:pt x="76209" y="182253"/>
                    <a:pt x="76209" y="182253"/>
                    <a:pt x="42482" y="148587"/>
                  </a:cubicBezTo>
                  <a:cubicBezTo>
                    <a:pt x="42482" y="148587"/>
                    <a:pt x="42482" y="148587"/>
                    <a:pt x="42482" y="147292"/>
                  </a:cubicBezTo>
                  <a:cubicBezTo>
                    <a:pt x="42482" y="147292"/>
                    <a:pt x="42482" y="147292"/>
                    <a:pt x="4864" y="111035"/>
                  </a:cubicBezTo>
                  <a:cubicBezTo>
                    <a:pt x="-1622" y="103266"/>
                    <a:pt x="-1622" y="90317"/>
                    <a:pt x="4864" y="83843"/>
                  </a:cubicBezTo>
                  <a:cubicBezTo>
                    <a:pt x="4864" y="83843"/>
                    <a:pt x="4864" y="83843"/>
                    <a:pt x="77506" y="10035"/>
                  </a:cubicBezTo>
                  <a:cubicBezTo>
                    <a:pt x="85289" y="2266"/>
                    <a:pt x="98261" y="2266"/>
                    <a:pt x="106044" y="10035"/>
                  </a:cubicBezTo>
                  <a:cubicBezTo>
                    <a:pt x="106044" y="10035"/>
                    <a:pt x="106044" y="10035"/>
                    <a:pt x="142365" y="46291"/>
                  </a:cubicBezTo>
                  <a:cubicBezTo>
                    <a:pt x="142365" y="46291"/>
                    <a:pt x="142365" y="46291"/>
                    <a:pt x="163120" y="67009"/>
                  </a:cubicBezTo>
                  <a:cubicBezTo>
                    <a:pt x="163120" y="67009"/>
                    <a:pt x="163120" y="67009"/>
                    <a:pt x="189063" y="41112"/>
                  </a:cubicBezTo>
                  <a:cubicBezTo>
                    <a:pt x="189063" y="41112"/>
                    <a:pt x="189063" y="41112"/>
                    <a:pt x="225384" y="4855"/>
                  </a:cubicBezTo>
                  <a:cubicBezTo>
                    <a:pt x="229276" y="1618"/>
                    <a:pt x="234140" y="0"/>
                    <a:pt x="23900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sz="160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2919086" y="3377272"/>
              <a:ext cx="1376285" cy="631792"/>
              <a:chOff x="5122025" y="889111"/>
              <a:chExt cx="2020976" cy="927741"/>
            </a:xfrm>
          </p:grpSpPr>
          <p:sp>
            <p:nvSpPr>
              <p:cNvPr id="15" name="文本框 46"/>
              <p:cNvSpPr txBox="1"/>
              <p:nvPr/>
            </p:nvSpPr>
            <p:spPr>
              <a:xfrm>
                <a:off x="5122026" y="1190205"/>
                <a:ext cx="2020975" cy="626647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800" dirty="0" smtClean="0">
                    <a:solidFill>
                      <a:prstClr val="white">
                        <a:lumMod val="50000"/>
                      </a:prstClr>
                    </a:solidFill>
                    <a:cs typeface="+mn-ea"/>
                    <a:sym typeface="+mn-lt"/>
                  </a:rPr>
                  <a:t>请在此处添加具体内容，简单说明即可，注意板面美观度。  </a:t>
                </a:r>
                <a:endParaRPr lang="zh-CN" altLang="en-US" sz="8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22025" y="889111"/>
                <a:ext cx="2020976" cy="325411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prstClr val="white">
                        <a:lumMod val="50000"/>
                      </a:prstClr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5843378" y="1749875"/>
            <a:ext cx="1376285" cy="1974005"/>
            <a:chOff x="4854264" y="2035059"/>
            <a:chExt cx="1376285" cy="1974005"/>
          </a:xfrm>
        </p:grpSpPr>
        <p:sp>
          <p:nvSpPr>
            <p:cNvPr id="18" name="星形: 七角 5"/>
            <p:cNvSpPr/>
            <p:nvPr/>
          </p:nvSpPr>
          <p:spPr>
            <a:xfrm>
              <a:off x="5000427" y="2035059"/>
              <a:ext cx="1071986" cy="1071986"/>
            </a:xfrm>
            <a:prstGeom prst="star7">
              <a:avLst>
                <a:gd name="adj" fmla="val 40882"/>
                <a:gd name="hf" fmla="val 102572"/>
                <a:gd name="vf" fmla="val 105210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sz="160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9" name="任意多边形: 形状 12"/>
            <p:cNvSpPr/>
            <p:nvPr/>
          </p:nvSpPr>
          <p:spPr bwMode="auto">
            <a:xfrm>
              <a:off x="5361256" y="2417966"/>
              <a:ext cx="362302" cy="306171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60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854264" y="3377272"/>
              <a:ext cx="1376285" cy="631792"/>
              <a:chOff x="5122025" y="889111"/>
              <a:chExt cx="2020976" cy="927741"/>
            </a:xfrm>
          </p:grpSpPr>
          <p:sp>
            <p:nvSpPr>
              <p:cNvPr id="21" name="文本框 44"/>
              <p:cNvSpPr txBox="1"/>
              <p:nvPr/>
            </p:nvSpPr>
            <p:spPr>
              <a:xfrm>
                <a:off x="5122026" y="1190205"/>
                <a:ext cx="2020975" cy="626647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 defTabSz="6858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800" dirty="0" smtClean="0">
                    <a:solidFill>
                      <a:prstClr val="white">
                        <a:lumMod val="50000"/>
                      </a:prstClr>
                    </a:solidFill>
                    <a:cs typeface="+mn-ea"/>
                    <a:sym typeface="+mn-lt"/>
                  </a:rPr>
                  <a:t>请在此处添加具体内容，简单说明即可，注意板面美观度。  </a:t>
                </a:r>
                <a:endParaRPr lang="zh-CN" altLang="en-US" sz="8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5122025" y="889111"/>
                <a:ext cx="2020976" cy="325411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algn="ctr" defTabSz="914400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prstClr val="white">
                        <a:lumMod val="50000"/>
                      </a:prstClr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420100" y="708031"/>
            <a:ext cx="122872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lang="zh-CN" altLang="en-US" sz="4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  <a:endParaRPr lang="zh-CN" altLang="en-US" sz="405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36257" y="96005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CONTENTS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4702013" y="823166"/>
            <a:ext cx="193015" cy="45978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2"/>
          <p:cNvGrpSpPr/>
          <p:nvPr>
            <p:custDataLst>
              <p:tags r:id="rId1"/>
            </p:custDataLst>
          </p:nvPr>
        </p:nvGrpSpPr>
        <p:grpSpPr>
          <a:xfrm>
            <a:off x="3420100" y="1649209"/>
            <a:ext cx="4428000" cy="622061"/>
            <a:chOff x="788900" y="1499945"/>
            <a:chExt cx="6603243" cy="829414"/>
          </a:xfrm>
        </p:grpSpPr>
        <p:sp>
          <p:nvSpPr>
            <p:cNvPr id="21" name="圆角矩形 4"/>
            <p:cNvSpPr/>
            <p:nvPr/>
          </p:nvSpPr>
          <p:spPr>
            <a:xfrm>
              <a:off x="788900" y="1499945"/>
              <a:ext cx="5385995" cy="829414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sz="105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" name="任意多边形 5"/>
            <p:cNvSpPr/>
            <p:nvPr/>
          </p:nvSpPr>
          <p:spPr>
            <a:xfrm>
              <a:off x="5828569" y="1499945"/>
              <a:ext cx="1563574" cy="829414"/>
            </a:xfrm>
            <a:custGeom>
              <a:avLst/>
              <a:gdLst>
                <a:gd name="connsiteX0" fmla="*/ 0 w 2271962"/>
                <a:gd name="connsiteY0" fmla="*/ 0 h 974557"/>
                <a:gd name="connsiteX1" fmla="*/ 1784684 w 2271962"/>
                <a:gd name="connsiteY1" fmla="*/ 0 h 974557"/>
                <a:gd name="connsiteX2" fmla="*/ 2271962 w 2271962"/>
                <a:gd name="connsiteY2" fmla="*/ 487279 h 974557"/>
                <a:gd name="connsiteX3" fmla="*/ 1784684 w 2271962"/>
                <a:gd name="connsiteY3" fmla="*/ 974557 h 974557"/>
                <a:gd name="connsiteX4" fmla="*/ 0 w 2271962"/>
                <a:gd name="connsiteY4" fmla="*/ 974557 h 974557"/>
                <a:gd name="connsiteX5" fmla="*/ 487278 w 2271962"/>
                <a:gd name="connsiteY5" fmla="*/ 487279 h 9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1962" h="974557">
                  <a:moveTo>
                    <a:pt x="0" y="0"/>
                  </a:moveTo>
                  <a:lnTo>
                    <a:pt x="1784684" y="0"/>
                  </a:lnTo>
                  <a:lnTo>
                    <a:pt x="2271962" y="487279"/>
                  </a:lnTo>
                  <a:lnTo>
                    <a:pt x="1784684" y="974557"/>
                  </a:lnTo>
                  <a:lnTo>
                    <a:pt x="0" y="974557"/>
                  </a:lnTo>
                  <a:lnTo>
                    <a:pt x="487278" y="4872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sz="105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1345511" y="1673675"/>
              <a:ext cx="4436838" cy="523220"/>
              <a:chOff x="1345511" y="2070354"/>
              <a:chExt cx="4436838" cy="523220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1345511" y="2070354"/>
                <a:ext cx="1288814" cy="246221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Autofit/>
              </a:bodyPr>
              <a:lstStyle/>
              <a:p>
                <a:pPr>
                  <a:defRPr/>
                </a:pPr>
                <a:r>
                  <a:rPr lang="zh-CN" altLang="en-US" sz="1600" b="1" spc="3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小组业务数据</a:t>
                </a:r>
                <a:endParaRPr lang="en-US" altLang="zh-CN" sz="1600" b="1" spc="3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1345511" y="2316575"/>
                <a:ext cx="4436838" cy="27699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/>
              </a:bodyPr>
              <a:lstStyle/>
              <a:p>
                <a:r>
                  <a:rPr lang="en-US" altLang="zh-CN" sz="7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ADD YOUR TLITLE ADD YOUR TLITLE</a:t>
                </a:r>
                <a:endParaRPr lang="en-US" altLang="zh-CN" sz="7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 bwMode="auto">
            <a:xfrm>
              <a:off x="6509899" y="1668310"/>
              <a:ext cx="452423" cy="436252"/>
              <a:chOff x="1677988" y="384175"/>
              <a:chExt cx="358775" cy="346075"/>
            </a:xfr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任意多边形 45"/>
              <p:cNvSpPr/>
              <p:nvPr/>
            </p:nvSpPr>
            <p:spPr bwMode="auto">
              <a:xfrm>
                <a:off x="1677988" y="384175"/>
                <a:ext cx="358775" cy="346075"/>
              </a:xfrm>
              <a:custGeom>
                <a:avLst/>
                <a:gdLst>
                  <a:gd name="T0" fmla="*/ 1106 w 1129"/>
                  <a:gd name="T1" fmla="*/ 0 h 1089"/>
                  <a:gd name="T2" fmla="*/ 885 w 1129"/>
                  <a:gd name="T3" fmla="*/ 56 h 1089"/>
                  <a:gd name="T4" fmla="*/ 12 w 1129"/>
                  <a:gd name="T5" fmla="*/ 289 h 1089"/>
                  <a:gd name="T6" fmla="*/ 34 w 1129"/>
                  <a:gd name="T7" fmla="*/ 667 h 1089"/>
                  <a:gd name="T8" fmla="*/ 56 w 1129"/>
                  <a:gd name="T9" fmla="*/ 695 h 1089"/>
                  <a:gd name="T10" fmla="*/ 673 w 1129"/>
                  <a:gd name="T11" fmla="*/ 756 h 1089"/>
                  <a:gd name="T12" fmla="*/ 751 w 1129"/>
                  <a:gd name="T13" fmla="*/ 845 h 1089"/>
                  <a:gd name="T14" fmla="*/ 723 w 1129"/>
                  <a:gd name="T15" fmla="*/ 906 h 1089"/>
                  <a:gd name="T16" fmla="*/ 0 w 1129"/>
                  <a:gd name="T17" fmla="*/ 923 h 1089"/>
                  <a:gd name="T18" fmla="*/ 17 w 1129"/>
                  <a:gd name="T19" fmla="*/ 961 h 1089"/>
                  <a:gd name="T20" fmla="*/ 67 w 1129"/>
                  <a:gd name="T21" fmla="*/ 984 h 1089"/>
                  <a:gd name="T22" fmla="*/ 73 w 1129"/>
                  <a:gd name="T23" fmla="*/ 1068 h 1089"/>
                  <a:gd name="T24" fmla="*/ 162 w 1129"/>
                  <a:gd name="T25" fmla="*/ 1068 h 1089"/>
                  <a:gd name="T26" fmla="*/ 173 w 1129"/>
                  <a:gd name="T27" fmla="*/ 984 h 1089"/>
                  <a:gd name="T28" fmla="*/ 562 w 1129"/>
                  <a:gd name="T29" fmla="*/ 973 h 1089"/>
                  <a:gd name="T30" fmla="*/ 540 w 1129"/>
                  <a:gd name="T31" fmla="*/ 1051 h 1089"/>
                  <a:gd name="T32" fmla="*/ 623 w 1129"/>
                  <a:gd name="T33" fmla="*/ 1083 h 1089"/>
                  <a:gd name="T34" fmla="*/ 662 w 1129"/>
                  <a:gd name="T35" fmla="*/ 1007 h 1089"/>
                  <a:gd name="T36" fmla="*/ 729 w 1129"/>
                  <a:gd name="T37" fmla="*/ 961 h 1089"/>
                  <a:gd name="T38" fmla="*/ 795 w 1129"/>
                  <a:gd name="T39" fmla="*/ 917 h 1089"/>
                  <a:gd name="T40" fmla="*/ 807 w 1129"/>
                  <a:gd name="T41" fmla="*/ 828 h 1089"/>
                  <a:gd name="T42" fmla="*/ 712 w 1129"/>
                  <a:gd name="T43" fmla="*/ 717 h 1089"/>
                  <a:gd name="T44" fmla="*/ 1117 w 1129"/>
                  <a:gd name="T45" fmla="*/ 50 h 1089"/>
                  <a:gd name="T46" fmla="*/ 162 w 1129"/>
                  <a:gd name="T47" fmla="*/ 1022 h 1089"/>
                  <a:gd name="T48" fmla="*/ 118 w 1129"/>
                  <a:gd name="T49" fmla="*/ 1068 h 1089"/>
                  <a:gd name="T50" fmla="*/ 78 w 1129"/>
                  <a:gd name="T51" fmla="*/ 1022 h 1089"/>
                  <a:gd name="T52" fmla="*/ 118 w 1129"/>
                  <a:gd name="T53" fmla="*/ 978 h 1089"/>
                  <a:gd name="T54" fmla="*/ 162 w 1129"/>
                  <a:gd name="T55" fmla="*/ 1022 h 1089"/>
                  <a:gd name="T56" fmla="*/ 617 w 1129"/>
                  <a:gd name="T57" fmla="*/ 1062 h 1089"/>
                  <a:gd name="T58" fmla="*/ 562 w 1129"/>
                  <a:gd name="T59" fmla="*/ 1039 h 1089"/>
                  <a:gd name="T60" fmla="*/ 584 w 1129"/>
                  <a:gd name="T61" fmla="*/ 984 h 1089"/>
                  <a:gd name="T62" fmla="*/ 640 w 1129"/>
                  <a:gd name="T63" fmla="*/ 1007 h 1089"/>
                  <a:gd name="T64" fmla="*/ 723 w 1129"/>
                  <a:gd name="T65" fmla="*/ 450 h 1089"/>
                  <a:gd name="T66" fmla="*/ 668 w 1129"/>
                  <a:gd name="T67" fmla="*/ 584 h 1089"/>
                  <a:gd name="T68" fmla="*/ 139 w 1129"/>
                  <a:gd name="T69" fmla="*/ 450 h 1089"/>
                  <a:gd name="T70" fmla="*/ 423 w 1129"/>
                  <a:gd name="T71" fmla="*/ 450 h 1089"/>
                  <a:gd name="T72" fmla="*/ 423 w 1129"/>
                  <a:gd name="T73" fmla="*/ 450 h 1089"/>
                  <a:gd name="T74" fmla="*/ 401 w 1129"/>
                  <a:gd name="T75" fmla="*/ 434 h 1089"/>
                  <a:gd name="T76" fmla="*/ 295 w 1129"/>
                  <a:gd name="T77" fmla="*/ 556 h 1089"/>
                  <a:gd name="T78" fmla="*/ 162 w 1129"/>
                  <a:gd name="T79" fmla="*/ 339 h 1089"/>
                  <a:gd name="T80" fmla="*/ 273 w 1129"/>
                  <a:gd name="T81" fmla="*/ 450 h 1089"/>
                  <a:gd name="T82" fmla="*/ 273 w 1129"/>
                  <a:gd name="T83" fmla="*/ 450 h 1089"/>
                  <a:gd name="T84" fmla="*/ 162 w 1129"/>
                  <a:gd name="T85" fmla="*/ 579 h 1089"/>
                  <a:gd name="T86" fmla="*/ 401 w 1129"/>
                  <a:gd name="T87" fmla="*/ 667 h 1089"/>
                  <a:gd name="T88" fmla="*/ 529 w 1129"/>
                  <a:gd name="T89" fmla="*/ 579 h 1089"/>
                  <a:gd name="T90" fmla="*/ 423 w 1129"/>
                  <a:gd name="T91" fmla="*/ 434 h 1089"/>
                  <a:gd name="T92" fmla="*/ 423 w 1129"/>
                  <a:gd name="T93" fmla="*/ 434 h 1089"/>
                  <a:gd name="T94" fmla="*/ 545 w 1129"/>
                  <a:gd name="T95" fmla="*/ 556 h 1089"/>
                  <a:gd name="T96" fmla="*/ 651 w 1129"/>
                  <a:gd name="T97" fmla="*/ 322 h 1089"/>
                  <a:gd name="T98" fmla="*/ 139 w 1129"/>
                  <a:gd name="T99" fmla="*/ 339 h 1089"/>
                  <a:gd name="T100" fmla="*/ 56 w 1129"/>
                  <a:gd name="T101" fmla="*/ 339 h 1089"/>
                  <a:gd name="T102" fmla="*/ 84 w 1129"/>
                  <a:gd name="T103" fmla="*/ 640 h 1089"/>
                  <a:gd name="T104" fmla="*/ 651 w 1129"/>
                  <a:gd name="T105" fmla="*/ 579 h 1089"/>
                  <a:gd name="T106" fmla="*/ 734 w 1129"/>
                  <a:gd name="T107" fmla="*/ 434 h 1089"/>
                  <a:gd name="T108" fmla="*/ 734 w 1129"/>
                  <a:gd name="T109" fmla="*/ 434 h 1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29" h="1089">
                    <a:moveTo>
                      <a:pt x="1129" y="23"/>
                    </a:moveTo>
                    <a:lnTo>
                      <a:pt x="1123" y="12"/>
                    </a:lnTo>
                    <a:lnTo>
                      <a:pt x="1117" y="6"/>
                    </a:lnTo>
                    <a:lnTo>
                      <a:pt x="1106" y="0"/>
                    </a:lnTo>
                    <a:lnTo>
                      <a:pt x="1096" y="0"/>
                    </a:lnTo>
                    <a:lnTo>
                      <a:pt x="906" y="39"/>
                    </a:lnTo>
                    <a:lnTo>
                      <a:pt x="895" y="44"/>
                    </a:lnTo>
                    <a:lnTo>
                      <a:pt x="885" y="56"/>
                    </a:lnTo>
                    <a:lnTo>
                      <a:pt x="801" y="261"/>
                    </a:lnTo>
                    <a:lnTo>
                      <a:pt x="795" y="261"/>
                    </a:lnTo>
                    <a:lnTo>
                      <a:pt x="23" y="289"/>
                    </a:lnTo>
                    <a:lnTo>
                      <a:pt x="12" y="289"/>
                    </a:lnTo>
                    <a:lnTo>
                      <a:pt x="6" y="295"/>
                    </a:lnTo>
                    <a:lnTo>
                      <a:pt x="0" y="305"/>
                    </a:lnTo>
                    <a:lnTo>
                      <a:pt x="0" y="317"/>
                    </a:lnTo>
                    <a:lnTo>
                      <a:pt x="34" y="667"/>
                    </a:lnTo>
                    <a:lnTo>
                      <a:pt x="34" y="678"/>
                    </a:lnTo>
                    <a:lnTo>
                      <a:pt x="40" y="684"/>
                    </a:lnTo>
                    <a:lnTo>
                      <a:pt x="46" y="689"/>
                    </a:lnTo>
                    <a:lnTo>
                      <a:pt x="56" y="695"/>
                    </a:lnTo>
                    <a:lnTo>
                      <a:pt x="640" y="745"/>
                    </a:lnTo>
                    <a:lnTo>
                      <a:pt x="645" y="745"/>
                    </a:lnTo>
                    <a:lnTo>
                      <a:pt x="651" y="745"/>
                    </a:lnTo>
                    <a:lnTo>
                      <a:pt x="673" y="756"/>
                    </a:lnTo>
                    <a:lnTo>
                      <a:pt x="701" y="778"/>
                    </a:lnTo>
                    <a:lnTo>
                      <a:pt x="734" y="806"/>
                    </a:lnTo>
                    <a:lnTo>
                      <a:pt x="746" y="822"/>
                    </a:lnTo>
                    <a:lnTo>
                      <a:pt x="751" y="845"/>
                    </a:lnTo>
                    <a:lnTo>
                      <a:pt x="756" y="872"/>
                    </a:lnTo>
                    <a:lnTo>
                      <a:pt x="746" y="889"/>
                    </a:lnTo>
                    <a:lnTo>
                      <a:pt x="734" y="900"/>
                    </a:lnTo>
                    <a:lnTo>
                      <a:pt x="723" y="906"/>
                    </a:lnTo>
                    <a:lnTo>
                      <a:pt x="23" y="906"/>
                    </a:lnTo>
                    <a:lnTo>
                      <a:pt x="17" y="912"/>
                    </a:lnTo>
                    <a:lnTo>
                      <a:pt x="6" y="917"/>
                    </a:lnTo>
                    <a:lnTo>
                      <a:pt x="0" y="923"/>
                    </a:lnTo>
                    <a:lnTo>
                      <a:pt x="0" y="934"/>
                    </a:lnTo>
                    <a:lnTo>
                      <a:pt x="0" y="944"/>
                    </a:lnTo>
                    <a:lnTo>
                      <a:pt x="6" y="956"/>
                    </a:lnTo>
                    <a:lnTo>
                      <a:pt x="17" y="961"/>
                    </a:lnTo>
                    <a:lnTo>
                      <a:pt x="23" y="961"/>
                    </a:lnTo>
                    <a:lnTo>
                      <a:pt x="101" y="961"/>
                    </a:lnTo>
                    <a:lnTo>
                      <a:pt x="84" y="973"/>
                    </a:lnTo>
                    <a:lnTo>
                      <a:pt x="67" y="984"/>
                    </a:lnTo>
                    <a:lnTo>
                      <a:pt x="61" y="1007"/>
                    </a:lnTo>
                    <a:lnTo>
                      <a:pt x="56" y="1022"/>
                    </a:lnTo>
                    <a:lnTo>
                      <a:pt x="61" y="1051"/>
                    </a:lnTo>
                    <a:lnTo>
                      <a:pt x="73" y="1068"/>
                    </a:lnTo>
                    <a:lnTo>
                      <a:pt x="95" y="1083"/>
                    </a:lnTo>
                    <a:lnTo>
                      <a:pt x="118" y="1089"/>
                    </a:lnTo>
                    <a:lnTo>
                      <a:pt x="145" y="1083"/>
                    </a:lnTo>
                    <a:lnTo>
                      <a:pt x="162" y="1068"/>
                    </a:lnTo>
                    <a:lnTo>
                      <a:pt x="179" y="1051"/>
                    </a:lnTo>
                    <a:lnTo>
                      <a:pt x="185" y="1022"/>
                    </a:lnTo>
                    <a:lnTo>
                      <a:pt x="179" y="1007"/>
                    </a:lnTo>
                    <a:lnTo>
                      <a:pt x="173" y="984"/>
                    </a:lnTo>
                    <a:lnTo>
                      <a:pt x="156" y="973"/>
                    </a:lnTo>
                    <a:lnTo>
                      <a:pt x="139" y="961"/>
                    </a:lnTo>
                    <a:lnTo>
                      <a:pt x="579" y="961"/>
                    </a:lnTo>
                    <a:lnTo>
                      <a:pt x="562" y="973"/>
                    </a:lnTo>
                    <a:lnTo>
                      <a:pt x="550" y="984"/>
                    </a:lnTo>
                    <a:lnTo>
                      <a:pt x="540" y="1007"/>
                    </a:lnTo>
                    <a:lnTo>
                      <a:pt x="535" y="1022"/>
                    </a:lnTo>
                    <a:lnTo>
                      <a:pt x="540" y="1051"/>
                    </a:lnTo>
                    <a:lnTo>
                      <a:pt x="556" y="1068"/>
                    </a:lnTo>
                    <a:lnTo>
                      <a:pt x="573" y="1083"/>
                    </a:lnTo>
                    <a:lnTo>
                      <a:pt x="601" y="1089"/>
                    </a:lnTo>
                    <a:lnTo>
                      <a:pt x="623" y="1083"/>
                    </a:lnTo>
                    <a:lnTo>
                      <a:pt x="645" y="1068"/>
                    </a:lnTo>
                    <a:lnTo>
                      <a:pt x="657" y="1051"/>
                    </a:lnTo>
                    <a:lnTo>
                      <a:pt x="662" y="1022"/>
                    </a:lnTo>
                    <a:lnTo>
                      <a:pt x="662" y="1007"/>
                    </a:lnTo>
                    <a:lnTo>
                      <a:pt x="651" y="984"/>
                    </a:lnTo>
                    <a:lnTo>
                      <a:pt x="640" y="973"/>
                    </a:lnTo>
                    <a:lnTo>
                      <a:pt x="617" y="961"/>
                    </a:lnTo>
                    <a:lnTo>
                      <a:pt x="729" y="961"/>
                    </a:lnTo>
                    <a:lnTo>
                      <a:pt x="734" y="961"/>
                    </a:lnTo>
                    <a:lnTo>
                      <a:pt x="767" y="944"/>
                    </a:lnTo>
                    <a:lnTo>
                      <a:pt x="784" y="934"/>
                    </a:lnTo>
                    <a:lnTo>
                      <a:pt x="795" y="917"/>
                    </a:lnTo>
                    <a:lnTo>
                      <a:pt x="807" y="900"/>
                    </a:lnTo>
                    <a:lnTo>
                      <a:pt x="812" y="878"/>
                    </a:lnTo>
                    <a:lnTo>
                      <a:pt x="812" y="856"/>
                    </a:lnTo>
                    <a:lnTo>
                      <a:pt x="807" y="828"/>
                    </a:lnTo>
                    <a:lnTo>
                      <a:pt x="795" y="800"/>
                    </a:lnTo>
                    <a:lnTo>
                      <a:pt x="779" y="778"/>
                    </a:lnTo>
                    <a:lnTo>
                      <a:pt x="746" y="745"/>
                    </a:lnTo>
                    <a:lnTo>
                      <a:pt x="712" y="717"/>
                    </a:lnTo>
                    <a:lnTo>
                      <a:pt x="684" y="695"/>
                    </a:lnTo>
                    <a:lnTo>
                      <a:pt x="934" y="94"/>
                    </a:lnTo>
                    <a:lnTo>
                      <a:pt x="1106" y="56"/>
                    </a:lnTo>
                    <a:lnTo>
                      <a:pt x="1117" y="50"/>
                    </a:lnTo>
                    <a:lnTo>
                      <a:pt x="1123" y="44"/>
                    </a:lnTo>
                    <a:lnTo>
                      <a:pt x="1129" y="33"/>
                    </a:lnTo>
                    <a:lnTo>
                      <a:pt x="1129" y="23"/>
                    </a:lnTo>
                    <a:close/>
                    <a:moveTo>
                      <a:pt x="162" y="1022"/>
                    </a:moveTo>
                    <a:lnTo>
                      <a:pt x="156" y="1039"/>
                    </a:lnTo>
                    <a:lnTo>
                      <a:pt x="151" y="1056"/>
                    </a:lnTo>
                    <a:lnTo>
                      <a:pt x="134" y="1062"/>
                    </a:lnTo>
                    <a:lnTo>
                      <a:pt x="118" y="1068"/>
                    </a:lnTo>
                    <a:lnTo>
                      <a:pt x="101" y="1062"/>
                    </a:lnTo>
                    <a:lnTo>
                      <a:pt x="90" y="1056"/>
                    </a:lnTo>
                    <a:lnTo>
                      <a:pt x="78" y="1039"/>
                    </a:lnTo>
                    <a:lnTo>
                      <a:pt x="78" y="1022"/>
                    </a:lnTo>
                    <a:lnTo>
                      <a:pt x="78" y="1007"/>
                    </a:lnTo>
                    <a:lnTo>
                      <a:pt x="90" y="995"/>
                    </a:lnTo>
                    <a:lnTo>
                      <a:pt x="101" y="984"/>
                    </a:lnTo>
                    <a:lnTo>
                      <a:pt x="118" y="978"/>
                    </a:lnTo>
                    <a:lnTo>
                      <a:pt x="134" y="984"/>
                    </a:lnTo>
                    <a:lnTo>
                      <a:pt x="151" y="995"/>
                    </a:lnTo>
                    <a:lnTo>
                      <a:pt x="156" y="1007"/>
                    </a:lnTo>
                    <a:lnTo>
                      <a:pt x="162" y="1022"/>
                    </a:lnTo>
                    <a:close/>
                    <a:moveTo>
                      <a:pt x="645" y="1022"/>
                    </a:moveTo>
                    <a:lnTo>
                      <a:pt x="640" y="1039"/>
                    </a:lnTo>
                    <a:lnTo>
                      <a:pt x="628" y="1056"/>
                    </a:lnTo>
                    <a:lnTo>
                      <a:pt x="617" y="1062"/>
                    </a:lnTo>
                    <a:lnTo>
                      <a:pt x="601" y="1068"/>
                    </a:lnTo>
                    <a:lnTo>
                      <a:pt x="584" y="1062"/>
                    </a:lnTo>
                    <a:lnTo>
                      <a:pt x="567" y="1056"/>
                    </a:lnTo>
                    <a:lnTo>
                      <a:pt x="562" y="1039"/>
                    </a:lnTo>
                    <a:lnTo>
                      <a:pt x="556" y="1022"/>
                    </a:lnTo>
                    <a:lnTo>
                      <a:pt x="562" y="1007"/>
                    </a:lnTo>
                    <a:lnTo>
                      <a:pt x="567" y="995"/>
                    </a:lnTo>
                    <a:lnTo>
                      <a:pt x="584" y="984"/>
                    </a:lnTo>
                    <a:lnTo>
                      <a:pt x="601" y="978"/>
                    </a:lnTo>
                    <a:lnTo>
                      <a:pt x="617" y="984"/>
                    </a:lnTo>
                    <a:lnTo>
                      <a:pt x="628" y="995"/>
                    </a:lnTo>
                    <a:lnTo>
                      <a:pt x="640" y="1007"/>
                    </a:lnTo>
                    <a:lnTo>
                      <a:pt x="645" y="1022"/>
                    </a:lnTo>
                    <a:close/>
                    <a:moveTo>
                      <a:pt x="668" y="556"/>
                    </a:moveTo>
                    <a:lnTo>
                      <a:pt x="668" y="450"/>
                    </a:lnTo>
                    <a:lnTo>
                      <a:pt x="723" y="450"/>
                    </a:lnTo>
                    <a:lnTo>
                      <a:pt x="684" y="556"/>
                    </a:lnTo>
                    <a:lnTo>
                      <a:pt x="668" y="556"/>
                    </a:lnTo>
                    <a:close/>
                    <a:moveTo>
                      <a:pt x="673" y="579"/>
                    </a:moveTo>
                    <a:lnTo>
                      <a:pt x="668" y="584"/>
                    </a:lnTo>
                    <a:lnTo>
                      <a:pt x="668" y="579"/>
                    </a:lnTo>
                    <a:lnTo>
                      <a:pt x="673" y="579"/>
                    </a:lnTo>
                    <a:close/>
                    <a:moveTo>
                      <a:pt x="67" y="450"/>
                    </a:moveTo>
                    <a:lnTo>
                      <a:pt x="139" y="450"/>
                    </a:lnTo>
                    <a:lnTo>
                      <a:pt x="139" y="556"/>
                    </a:lnTo>
                    <a:lnTo>
                      <a:pt x="78" y="556"/>
                    </a:lnTo>
                    <a:lnTo>
                      <a:pt x="67" y="450"/>
                    </a:lnTo>
                    <a:close/>
                    <a:moveTo>
                      <a:pt x="423" y="450"/>
                    </a:moveTo>
                    <a:lnTo>
                      <a:pt x="529" y="450"/>
                    </a:lnTo>
                    <a:lnTo>
                      <a:pt x="529" y="556"/>
                    </a:lnTo>
                    <a:lnTo>
                      <a:pt x="423" y="556"/>
                    </a:lnTo>
                    <a:lnTo>
                      <a:pt x="423" y="450"/>
                    </a:lnTo>
                    <a:close/>
                    <a:moveTo>
                      <a:pt x="295" y="434"/>
                    </a:moveTo>
                    <a:lnTo>
                      <a:pt x="295" y="333"/>
                    </a:lnTo>
                    <a:lnTo>
                      <a:pt x="401" y="328"/>
                    </a:lnTo>
                    <a:lnTo>
                      <a:pt x="401" y="434"/>
                    </a:lnTo>
                    <a:lnTo>
                      <a:pt x="295" y="434"/>
                    </a:lnTo>
                    <a:close/>
                    <a:moveTo>
                      <a:pt x="401" y="450"/>
                    </a:moveTo>
                    <a:lnTo>
                      <a:pt x="401" y="556"/>
                    </a:lnTo>
                    <a:lnTo>
                      <a:pt x="295" y="556"/>
                    </a:lnTo>
                    <a:lnTo>
                      <a:pt x="295" y="450"/>
                    </a:lnTo>
                    <a:lnTo>
                      <a:pt x="401" y="450"/>
                    </a:lnTo>
                    <a:close/>
                    <a:moveTo>
                      <a:pt x="162" y="434"/>
                    </a:moveTo>
                    <a:lnTo>
                      <a:pt x="162" y="339"/>
                    </a:lnTo>
                    <a:lnTo>
                      <a:pt x="273" y="333"/>
                    </a:lnTo>
                    <a:lnTo>
                      <a:pt x="273" y="434"/>
                    </a:lnTo>
                    <a:lnTo>
                      <a:pt x="162" y="434"/>
                    </a:lnTo>
                    <a:close/>
                    <a:moveTo>
                      <a:pt x="273" y="450"/>
                    </a:moveTo>
                    <a:lnTo>
                      <a:pt x="273" y="556"/>
                    </a:lnTo>
                    <a:lnTo>
                      <a:pt x="162" y="556"/>
                    </a:lnTo>
                    <a:lnTo>
                      <a:pt x="162" y="450"/>
                    </a:lnTo>
                    <a:lnTo>
                      <a:pt x="273" y="450"/>
                    </a:lnTo>
                    <a:close/>
                    <a:moveTo>
                      <a:pt x="273" y="579"/>
                    </a:moveTo>
                    <a:lnTo>
                      <a:pt x="273" y="655"/>
                    </a:lnTo>
                    <a:lnTo>
                      <a:pt x="162" y="645"/>
                    </a:lnTo>
                    <a:lnTo>
                      <a:pt x="162" y="579"/>
                    </a:lnTo>
                    <a:lnTo>
                      <a:pt x="273" y="579"/>
                    </a:lnTo>
                    <a:close/>
                    <a:moveTo>
                      <a:pt x="295" y="579"/>
                    </a:moveTo>
                    <a:lnTo>
                      <a:pt x="401" y="579"/>
                    </a:lnTo>
                    <a:lnTo>
                      <a:pt x="401" y="667"/>
                    </a:lnTo>
                    <a:lnTo>
                      <a:pt x="295" y="655"/>
                    </a:lnTo>
                    <a:lnTo>
                      <a:pt x="295" y="579"/>
                    </a:lnTo>
                    <a:close/>
                    <a:moveTo>
                      <a:pt x="423" y="579"/>
                    </a:moveTo>
                    <a:lnTo>
                      <a:pt x="529" y="579"/>
                    </a:lnTo>
                    <a:lnTo>
                      <a:pt x="529" y="678"/>
                    </a:lnTo>
                    <a:lnTo>
                      <a:pt x="423" y="667"/>
                    </a:lnTo>
                    <a:lnTo>
                      <a:pt x="423" y="579"/>
                    </a:lnTo>
                    <a:close/>
                    <a:moveTo>
                      <a:pt x="423" y="434"/>
                    </a:moveTo>
                    <a:lnTo>
                      <a:pt x="423" y="328"/>
                    </a:lnTo>
                    <a:lnTo>
                      <a:pt x="529" y="322"/>
                    </a:lnTo>
                    <a:lnTo>
                      <a:pt x="529" y="434"/>
                    </a:lnTo>
                    <a:lnTo>
                      <a:pt x="423" y="434"/>
                    </a:lnTo>
                    <a:close/>
                    <a:moveTo>
                      <a:pt x="545" y="450"/>
                    </a:moveTo>
                    <a:lnTo>
                      <a:pt x="651" y="450"/>
                    </a:lnTo>
                    <a:lnTo>
                      <a:pt x="651" y="556"/>
                    </a:lnTo>
                    <a:lnTo>
                      <a:pt x="545" y="556"/>
                    </a:lnTo>
                    <a:lnTo>
                      <a:pt x="545" y="450"/>
                    </a:lnTo>
                    <a:close/>
                    <a:moveTo>
                      <a:pt x="545" y="434"/>
                    </a:moveTo>
                    <a:lnTo>
                      <a:pt x="545" y="322"/>
                    </a:lnTo>
                    <a:lnTo>
                      <a:pt x="651" y="322"/>
                    </a:lnTo>
                    <a:lnTo>
                      <a:pt x="651" y="434"/>
                    </a:lnTo>
                    <a:lnTo>
                      <a:pt x="545" y="434"/>
                    </a:lnTo>
                    <a:close/>
                    <a:moveTo>
                      <a:pt x="56" y="339"/>
                    </a:moveTo>
                    <a:lnTo>
                      <a:pt x="139" y="339"/>
                    </a:lnTo>
                    <a:lnTo>
                      <a:pt x="139" y="434"/>
                    </a:lnTo>
                    <a:lnTo>
                      <a:pt x="67" y="434"/>
                    </a:lnTo>
                    <a:lnTo>
                      <a:pt x="67" y="450"/>
                    </a:lnTo>
                    <a:lnTo>
                      <a:pt x="56" y="339"/>
                    </a:lnTo>
                    <a:close/>
                    <a:moveTo>
                      <a:pt x="78" y="579"/>
                    </a:moveTo>
                    <a:lnTo>
                      <a:pt x="139" y="579"/>
                    </a:lnTo>
                    <a:lnTo>
                      <a:pt x="139" y="645"/>
                    </a:lnTo>
                    <a:lnTo>
                      <a:pt x="84" y="640"/>
                    </a:lnTo>
                    <a:lnTo>
                      <a:pt x="78" y="579"/>
                    </a:lnTo>
                    <a:close/>
                    <a:moveTo>
                      <a:pt x="545" y="678"/>
                    </a:moveTo>
                    <a:lnTo>
                      <a:pt x="545" y="579"/>
                    </a:lnTo>
                    <a:lnTo>
                      <a:pt x="651" y="579"/>
                    </a:lnTo>
                    <a:lnTo>
                      <a:pt x="651" y="634"/>
                    </a:lnTo>
                    <a:lnTo>
                      <a:pt x="628" y="689"/>
                    </a:lnTo>
                    <a:lnTo>
                      <a:pt x="545" y="678"/>
                    </a:lnTo>
                    <a:close/>
                    <a:moveTo>
                      <a:pt x="734" y="434"/>
                    </a:moveTo>
                    <a:lnTo>
                      <a:pt x="668" y="434"/>
                    </a:lnTo>
                    <a:lnTo>
                      <a:pt x="668" y="322"/>
                    </a:lnTo>
                    <a:lnTo>
                      <a:pt x="779" y="317"/>
                    </a:lnTo>
                    <a:lnTo>
                      <a:pt x="734" y="4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sz="105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任意多边形 46"/>
              <p:cNvSpPr/>
              <p:nvPr/>
            </p:nvSpPr>
            <p:spPr bwMode="auto">
              <a:xfrm>
                <a:off x="1709738" y="704850"/>
                <a:ext cx="12700" cy="11113"/>
              </a:xfrm>
              <a:custGeom>
                <a:avLst/>
                <a:gdLst>
                  <a:gd name="T0" fmla="*/ 0 w 38"/>
                  <a:gd name="T1" fmla="*/ 15 h 38"/>
                  <a:gd name="T2" fmla="*/ 6 w 38"/>
                  <a:gd name="T3" fmla="*/ 32 h 38"/>
                  <a:gd name="T4" fmla="*/ 17 w 38"/>
                  <a:gd name="T5" fmla="*/ 38 h 38"/>
                  <a:gd name="T6" fmla="*/ 33 w 38"/>
                  <a:gd name="T7" fmla="*/ 32 h 38"/>
                  <a:gd name="T8" fmla="*/ 38 w 38"/>
                  <a:gd name="T9" fmla="*/ 15 h 38"/>
                  <a:gd name="T10" fmla="*/ 33 w 38"/>
                  <a:gd name="T11" fmla="*/ 4 h 38"/>
                  <a:gd name="T12" fmla="*/ 17 w 38"/>
                  <a:gd name="T13" fmla="*/ 0 h 38"/>
                  <a:gd name="T14" fmla="*/ 6 w 38"/>
                  <a:gd name="T15" fmla="*/ 4 h 38"/>
                  <a:gd name="T16" fmla="*/ 0 w 38"/>
                  <a:gd name="T17" fmla="*/ 1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0" y="15"/>
                    </a:moveTo>
                    <a:lnTo>
                      <a:pt x="6" y="32"/>
                    </a:lnTo>
                    <a:lnTo>
                      <a:pt x="17" y="38"/>
                    </a:lnTo>
                    <a:lnTo>
                      <a:pt x="33" y="32"/>
                    </a:lnTo>
                    <a:lnTo>
                      <a:pt x="38" y="15"/>
                    </a:lnTo>
                    <a:lnTo>
                      <a:pt x="33" y="4"/>
                    </a:lnTo>
                    <a:lnTo>
                      <a:pt x="17" y="0"/>
                    </a:lnTo>
                    <a:lnTo>
                      <a:pt x="6" y="4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sz="105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0" name="任意多边形 47"/>
              <p:cNvSpPr/>
              <p:nvPr/>
            </p:nvSpPr>
            <p:spPr bwMode="auto">
              <a:xfrm>
                <a:off x="1862138" y="704850"/>
                <a:ext cx="11113" cy="11113"/>
              </a:xfrm>
              <a:custGeom>
                <a:avLst/>
                <a:gdLst>
                  <a:gd name="T0" fmla="*/ 0 w 38"/>
                  <a:gd name="T1" fmla="*/ 15 h 38"/>
                  <a:gd name="T2" fmla="*/ 5 w 38"/>
                  <a:gd name="T3" fmla="*/ 32 h 38"/>
                  <a:gd name="T4" fmla="*/ 22 w 38"/>
                  <a:gd name="T5" fmla="*/ 38 h 38"/>
                  <a:gd name="T6" fmla="*/ 34 w 38"/>
                  <a:gd name="T7" fmla="*/ 32 h 38"/>
                  <a:gd name="T8" fmla="*/ 38 w 38"/>
                  <a:gd name="T9" fmla="*/ 15 h 38"/>
                  <a:gd name="T10" fmla="*/ 34 w 38"/>
                  <a:gd name="T11" fmla="*/ 4 h 38"/>
                  <a:gd name="T12" fmla="*/ 22 w 38"/>
                  <a:gd name="T13" fmla="*/ 0 h 38"/>
                  <a:gd name="T14" fmla="*/ 5 w 38"/>
                  <a:gd name="T15" fmla="*/ 4 h 38"/>
                  <a:gd name="T16" fmla="*/ 0 w 38"/>
                  <a:gd name="T17" fmla="*/ 1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0" y="15"/>
                    </a:moveTo>
                    <a:lnTo>
                      <a:pt x="5" y="32"/>
                    </a:lnTo>
                    <a:lnTo>
                      <a:pt x="22" y="38"/>
                    </a:lnTo>
                    <a:lnTo>
                      <a:pt x="34" y="32"/>
                    </a:lnTo>
                    <a:lnTo>
                      <a:pt x="38" y="15"/>
                    </a:lnTo>
                    <a:lnTo>
                      <a:pt x="34" y="4"/>
                    </a:lnTo>
                    <a:lnTo>
                      <a:pt x="22" y="0"/>
                    </a:lnTo>
                    <a:lnTo>
                      <a:pt x="5" y="4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sz="105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1"/>
          <p:cNvGrpSpPr/>
          <p:nvPr>
            <p:custDataLst>
              <p:tags r:id="rId2"/>
            </p:custDataLst>
          </p:nvPr>
        </p:nvGrpSpPr>
        <p:grpSpPr>
          <a:xfrm>
            <a:off x="3420100" y="2388008"/>
            <a:ext cx="4428000" cy="622061"/>
            <a:chOff x="788900" y="2465403"/>
            <a:chExt cx="6603243" cy="829414"/>
          </a:xfrm>
        </p:grpSpPr>
        <p:sp>
          <p:nvSpPr>
            <p:cNvPr id="34" name="圆角矩形 14"/>
            <p:cNvSpPr/>
            <p:nvPr/>
          </p:nvSpPr>
          <p:spPr>
            <a:xfrm>
              <a:off x="788900" y="2465403"/>
              <a:ext cx="5385995" cy="829414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sz="105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任意多边形 15"/>
            <p:cNvSpPr/>
            <p:nvPr/>
          </p:nvSpPr>
          <p:spPr>
            <a:xfrm>
              <a:off x="5828569" y="2465403"/>
              <a:ext cx="1563574" cy="829414"/>
            </a:xfrm>
            <a:custGeom>
              <a:avLst/>
              <a:gdLst>
                <a:gd name="connsiteX0" fmla="*/ 0 w 2271962"/>
                <a:gd name="connsiteY0" fmla="*/ 0 h 974557"/>
                <a:gd name="connsiteX1" fmla="*/ 1784684 w 2271962"/>
                <a:gd name="connsiteY1" fmla="*/ 0 h 974557"/>
                <a:gd name="connsiteX2" fmla="*/ 2271962 w 2271962"/>
                <a:gd name="connsiteY2" fmla="*/ 487279 h 974557"/>
                <a:gd name="connsiteX3" fmla="*/ 1784684 w 2271962"/>
                <a:gd name="connsiteY3" fmla="*/ 974557 h 974557"/>
                <a:gd name="connsiteX4" fmla="*/ 0 w 2271962"/>
                <a:gd name="connsiteY4" fmla="*/ 974557 h 974557"/>
                <a:gd name="connsiteX5" fmla="*/ 487278 w 2271962"/>
                <a:gd name="connsiteY5" fmla="*/ 487279 h 9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1962" h="974557">
                  <a:moveTo>
                    <a:pt x="0" y="0"/>
                  </a:moveTo>
                  <a:lnTo>
                    <a:pt x="1784684" y="0"/>
                  </a:lnTo>
                  <a:lnTo>
                    <a:pt x="2271962" y="487279"/>
                  </a:lnTo>
                  <a:lnTo>
                    <a:pt x="1784684" y="974557"/>
                  </a:lnTo>
                  <a:lnTo>
                    <a:pt x="0" y="974557"/>
                  </a:lnTo>
                  <a:lnTo>
                    <a:pt x="487278" y="4872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sz="105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6" name="组合 35"/>
            <p:cNvGrpSpPr/>
            <p:nvPr/>
          </p:nvGrpSpPr>
          <p:grpSpPr bwMode="auto">
            <a:xfrm>
              <a:off x="6509899" y="2644458"/>
              <a:ext cx="418367" cy="362456"/>
              <a:chOff x="11028363" y="5368925"/>
              <a:chExt cx="285750" cy="247650"/>
            </a:xfr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任意多边形 31"/>
              <p:cNvSpPr/>
              <p:nvPr/>
            </p:nvSpPr>
            <p:spPr bwMode="auto">
              <a:xfrm>
                <a:off x="11028363" y="5454650"/>
                <a:ext cx="66675" cy="114300"/>
              </a:xfrm>
              <a:custGeom>
                <a:avLst/>
                <a:gdLst>
                  <a:gd name="T0" fmla="*/ 0 w 169"/>
                  <a:gd name="T1" fmla="*/ 98 h 288"/>
                  <a:gd name="T2" fmla="*/ 0 w 169"/>
                  <a:gd name="T3" fmla="*/ 114 h 288"/>
                  <a:gd name="T4" fmla="*/ 2 w 169"/>
                  <a:gd name="T5" fmla="*/ 131 h 288"/>
                  <a:gd name="T6" fmla="*/ 3 w 169"/>
                  <a:gd name="T7" fmla="*/ 139 h 288"/>
                  <a:gd name="T8" fmla="*/ 5 w 169"/>
                  <a:gd name="T9" fmla="*/ 146 h 288"/>
                  <a:gd name="T10" fmla="*/ 9 w 169"/>
                  <a:gd name="T11" fmla="*/ 153 h 288"/>
                  <a:gd name="T12" fmla="*/ 13 w 169"/>
                  <a:gd name="T13" fmla="*/ 159 h 288"/>
                  <a:gd name="T14" fmla="*/ 18 w 169"/>
                  <a:gd name="T15" fmla="*/ 163 h 288"/>
                  <a:gd name="T16" fmla="*/ 23 w 169"/>
                  <a:gd name="T17" fmla="*/ 166 h 288"/>
                  <a:gd name="T18" fmla="*/ 23 w 169"/>
                  <a:gd name="T19" fmla="*/ 288 h 288"/>
                  <a:gd name="T20" fmla="*/ 144 w 169"/>
                  <a:gd name="T21" fmla="*/ 288 h 288"/>
                  <a:gd name="T22" fmla="*/ 144 w 169"/>
                  <a:gd name="T23" fmla="*/ 166 h 288"/>
                  <a:gd name="T24" fmla="*/ 151 w 169"/>
                  <a:gd name="T25" fmla="*/ 162 h 288"/>
                  <a:gd name="T26" fmla="*/ 156 w 169"/>
                  <a:gd name="T27" fmla="*/ 157 h 288"/>
                  <a:gd name="T28" fmla="*/ 161 w 169"/>
                  <a:gd name="T29" fmla="*/ 150 h 288"/>
                  <a:gd name="T30" fmla="*/ 165 w 169"/>
                  <a:gd name="T31" fmla="*/ 140 h 288"/>
                  <a:gd name="T32" fmla="*/ 166 w 169"/>
                  <a:gd name="T33" fmla="*/ 130 h 288"/>
                  <a:gd name="T34" fmla="*/ 167 w 169"/>
                  <a:gd name="T35" fmla="*/ 119 h 288"/>
                  <a:gd name="T36" fmla="*/ 169 w 169"/>
                  <a:gd name="T37" fmla="*/ 109 h 288"/>
                  <a:gd name="T38" fmla="*/ 169 w 169"/>
                  <a:gd name="T39" fmla="*/ 99 h 288"/>
                  <a:gd name="T40" fmla="*/ 169 w 169"/>
                  <a:gd name="T41" fmla="*/ 0 h 288"/>
                  <a:gd name="T42" fmla="*/ 0 w 169"/>
                  <a:gd name="T43" fmla="*/ 0 h 288"/>
                  <a:gd name="T44" fmla="*/ 0 w 169"/>
                  <a:gd name="T45" fmla="*/ 9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9" h="288">
                    <a:moveTo>
                      <a:pt x="0" y="98"/>
                    </a:moveTo>
                    <a:lnTo>
                      <a:pt x="0" y="114"/>
                    </a:lnTo>
                    <a:lnTo>
                      <a:pt x="2" y="131"/>
                    </a:lnTo>
                    <a:lnTo>
                      <a:pt x="3" y="139"/>
                    </a:lnTo>
                    <a:lnTo>
                      <a:pt x="5" y="146"/>
                    </a:lnTo>
                    <a:lnTo>
                      <a:pt x="9" y="153"/>
                    </a:lnTo>
                    <a:lnTo>
                      <a:pt x="13" y="159"/>
                    </a:lnTo>
                    <a:lnTo>
                      <a:pt x="18" y="163"/>
                    </a:lnTo>
                    <a:lnTo>
                      <a:pt x="23" y="166"/>
                    </a:lnTo>
                    <a:lnTo>
                      <a:pt x="23" y="288"/>
                    </a:lnTo>
                    <a:lnTo>
                      <a:pt x="144" y="288"/>
                    </a:lnTo>
                    <a:lnTo>
                      <a:pt x="144" y="166"/>
                    </a:lnTo>
                    <a:lnTo>
                      <a:pt x="151" y="162"/>
                    </a:lnTo>
                    <a:lnTo>
                      <a:pt x="156" y="157"/>
                    </a:lnTo>
                    <a:lnTo>
                      <a:pt x="161" y="150"/>
                    </a:lnTo>
                    <a:lnTo>
                      <a:pt x="165" y="140"/>
                    </a:lnTo>
                    <a:lnTo>
                      <a:pt x="166" y="130"/>
                    </a:lnTo>
                    <a:lnTo>
                      <a:pt x="167" y="119"/>
                    </a:lnTo>
                    <a:lnTo>
                      <a:pt x="169" y="109"/>
                    </a:lnTo>
                    <a:lnTo>
                      <a:pt x="169" y="99"/>
                    </a:lnTo>
                    <a:lnTo>
                      <a:pt x="169" y="0"/>
                    </a:lnTo>
                    <a:lnTo>
                      <a:pt x="0" y="0"/>
                    </a:lnTo>
                    <a:lnTo>
                      <a:pt x="0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sz="105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1" name="任意多边形 32"/>
              <p:cNvSpPr/>
              <p:nvPr/>
            </p:nvSpPr>
            <p:spPr bwMode="auto">
              <a:xfrm>
                <a:off x="11247438" y="5454650"/>
                <a:ext cx="66675" cy="114300"/>
              </a:xfrm>
              <a:custGeom>
                <a:avLst/>
                <a:gdLst>
                  <a:gd name="T0" fmla="*/ 0 w 168"/>
                  <a:gd name="T1" fmla="*/ 0 h 288"/>
                  <a:gd name="T2" fmla="*/ 0 w 168"/>
                  <a:gd name="T3" fmla="*/ 95 h 288"/>
                  <a:gd name="T4" fmla="*/ 0 w 168"/>
                  <a:gd name="T5" fmla="*/ 105 h 288"/>
                  <a:gd name="T6" fmla="*/ 1 w 168"/>
                  <a:gd name="T7" fmla="*/ 116 h 288"/>
                  <a:gd name="T8" fmla="*/ 3 w 168"/>
                  <a:gd name="T9" fmla="*/ 123 h 288"/>
                  <a:gd name="T10" fmla="*/ 6 w 168"/>
                  <a:gd name="T11" fmla="*/ 131 h 288"/>
                  <a:gd name="T12" fmla="*/ 10 w 168"/>
                  <a:gd name="T13" fmla="*/ 139 h 288"/>
                  <a:gd name="T14" fmla="*/ 14 w 168"/>
                  <a:gd name="T15" fmla="*/ 144 h 288"/>
                  <a:gd name="T16" fmla="*/ 19 w 168"/>
                  <a:gd name="T17" fmla="*/ 149 h 288"/>
                  <a:gd name="T18" fmla="*/ 24 w 168"/>
                  <a:gd name="T19" fmla="*/ 153 h 288"/>
                  <a:gd name="T20" fmla="*/ 24 w 168"/>
                  <a:gd name="T21" fmla="*/ 288 h 288"/>
                  <a:gd name="T22" fmla="*/ 143 w 168"/>
                  <a:gd name="T23" fmla="*/ 288 h 288"/>
                  <a:gd name="T24" fmla="*/ 143 w 168"/>
                  <a:gd name="T25" fmla="*/ 153 h 288"/>
                  <a:gd name="T26" fmla="*/ 150 w 168"/>
                  <a:gd name="T27" fmla="*/ 149 h 288"/>
                  <a:gd name="T28" fmla="*/ 154 w 168"/>
                  <a:gd name="T29" fmla="*/ 144 h 288"/>
                  <a:gd name="T30" fmla="*/ 158 w 168"/>
                  <a:gd name="T31" fmla="*/ 137 h 288"/>
                  <a:gd name="T32" fmla="*/ 161 w 168"/>
                  <a:gd name="T33" fmla="*/ 130 h 288"/>
                  <a:gd name="T34" fmla="*/ 164 w 168"/>
                  <a:gd name="T35" fmla="*/ 122 h 288"/>
                  <a:gd name="T36" fmla="*/ 167 w 168"/>
                  <a:gd name="T37" fmla="*/ 113 h 288"/>
                  <a:gd name="T38" fmla="*/ 168 w 168"/>
                  <a:gd name="T39" fmla="*/ 104 h 288"/>
                  <a:gd name="T40" fmla="*/ 168 w 168"/>
                  <a:gd name="T41" fmla="*/ 95 h 288"/>
                  <a:gd name="T42" fmla="*/ 168 w 168"/>
                  <a:gd name="T43" fmla="*/ 0 h 288"/>
                  <a:gd name="T44" fmla="*/ 0 w 168"/>
                  <a:gd name="T4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8" h="288">
                    <a:moveTo>
                      <a:pt x="0" y="0"/>
                    </a:moveTo>
                    <a:lnTo>
                      <a:pt x="0" y="95"/>
                    </a:lnTo>
                    <a:lnTo>
                      <a:pt x="0" y="105"/>
                    </a:lnTo>
                    <a:lnTo>
                      <a:pt x="1" y="116"/>
                    </a:lnTo>
                    <a:lnTo>
                      <a:pt x="3" y="123"/>
                    </a:lnTo>
                    <a:lnTo>
                      <a:pt x="6" y="131"/>
                    </a:lnTo>
                    <a:lnTo>
                      <a:pt x="10" y="139"/>
                    </a:lnTo>
                    <a:lnTo>
                      <a:pt x="14" y="144"/>
                    </a:lnTo>
                    <a:lnTo>
                      <a:pt x="19" y="149"/>
                    </a:lnTo>
                    <a:lnTo>
                      <a:pt x="24" y="153"/>
                    </a:lnTo>
                    <a:lnTo>
                      <a:pt x="24" y="288"/>
                    </a:lnTo>
                    <a:lnTo>
                      <a:pt x="143" y="288"/>
                    </a:lnTo>
                    <a:lnTo>
                      <a:pt x="143" y="153"/>
                    </a:lnTo>
                    <a:lnTo>
                      <a:pt x="150" y="149"/>
                    </a:lnTo>
                    <a:lnTo>
                      <a:pt x="154" y="144"/>
                    </a:lnTo>
                    <a:lnTo>
                      <a:pt x="158" y="137"/>
                    </a:lnTo>
                    <a:lnTo>
                      <a:pt x="161" y="130"/>
                    </a:lnTo>
                    <a:lnTo>
                      <a:pt x="164" y="122"/>
                    </a:lnTo>
                    <a:lnTo>
                      <a:pt x="167" y="113"/>
                    </a:lnTo>
                    <a:lnTo>
                      <a:pt x="168" y="104"/>
                    </a:lnTo>
                    <a:lnTo>
                      <a:pt x="168" y="95"/>
                    </a:lnTo>
                    <a:lnTo>
                      <a:pt x="16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sz="105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2" name="任意多边形 33"/>
              <p:cNvSpPr/>
              <p:nvPr/>
            </p:nvSpPr>
            <p:spPr bwMode="auto">
              <a:xfrm>
                <a:off x="11123613" y="5454650"/>
                <a:ext cx="95250" cy="161925"/>
              </a:xfrm>
              <a:custGeom>
                <a:avLst/>
                <a:gdLst>
                  <a:gd name="T0" fmla="*/ 0 w 241"/>
                  <a:gd name="T1" fmla="*/ 168 h 408"/>
                  <a:gd name="T2" fmla="*/ 0 w 241"/>
                  <a:gd name="T3" fmla="*/ 182 h 408"/>
                  <a:gd name="T4" fmla="*/ 3 w 241"/>
                  <a:gd name="T5" fmla="*/ 195 h 408"/>
                  <a:gd name="T6" fmla="*/ 7 w 241"/>
                  <a:gd name="T7" fmla="*/ 206 h 408"/>
                  <a:gd name="T8" fmla="*/ 13 w 241"/>
                  <a:gd name="T9" fmla="*/ 216 h 408"/>
                  <a:gd name="T10" fmla="*/ 20 w 241"/>
                  <a:gd name="T11" fmla="*/ 225 h 408"/>
                  <a:gd name="T12" fmla="*/ 27 w 241"/>
                  <a:gd name="T13" fmla="*/ 231 h 408"/>
                  <a:gd name="T14" fmla="*/ 38 w 241"/>
                  <a:gd name="T15" fmla="*/ 236 h 408"/>
                  <a:gd name="T16" fmla="*/ 48 w 241"/>
                  <a:gd name="T17" fmla="*/ 239 h 408"/>
                  <a:gd name="T18" fmla="*/ 48 w 241"/>
                  <a:gd name="T19" fmla="*/ 408 h 408"/>
                  <a:gd name="T20" fmla="*/ 192 w 241"/>
                  <a:gd name="T21" fmla="*/ 408 h 408"/>
                  <a:gd name="T22" fmla="*/ 192 w 241"/>
                  <a:gd name="T23" fmla="*/ 239 h 408"/>
                  <a:gd name="T24" fmla="*/ 203 w 241"/>
                  <a:gd name="T25" fmla="*/ 236 h 408"/>
                  <a:gd name="T26" fmla="*/ 212 w 241"/>
                  <a:gd name="T27" fmla="*/ 231 h 408"/>
                  <a:gd name="T28" fmla="*/ 221 w 241"/>
                  <a:gd name="T29" fmla="*/ 225 h 408"/>
                  <a:gd name="T30" fmla="*/ 228 w 241"/>
                  <a:gd name="T31" fmla="*/ 216 h 408"/>
                  <a:gd name="T32" fmla="*/ 233 w 241"/>
                  <a:gd name="T33" fmla="*/ 206 h 408"/>
                  <a:gd name="T34" fmla="*/ 237 w 241"/>
                  <a:gd name="T35" fmla="*/ 195 h 408"/>
                  <a:gd name="T36" fmla="*/ 239 w 241"/>
                  <a:gd name="T37" fmla="*/ 182 h 408"/>
                  <a:gd name="T38" fmla="*/ 241 w 241"/>
                  <a:gd name="T39" fmla="*/ 168 h 408"/>
                  <a:gd name="T40" fmla="*/ 241 w 241"/>
                  <a:gd name="T41" fmla="*/ 0 h 408"/>
                  <a:gd name="T42" fmla="*/ 0 w 241"/>
                  <a:gd name="T43" fmla="*/ 0 h 408"/>
                  <a:gd name="T44" fmla="*/ 0 w 241"/>
                  <a:gd name="T45" fmla="*/ 168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1" h="408">
                    <a:moveTo>
                      <a:pt x="0" y="168"/>
                    </a:moveTo>
                    <a:lnTo>
                      <a:pt x="0" y="182"/>
                    </a:lnTo>
                    <a:lnTo>
                      <a:pt x="3" y="195"/>
                    </a:lnTo>
                    <a:lnTo>
                      <a:pt x="7" y="206"/>
                    </a:lnTo>
                    <a:lnTo>
                      <a:pt x="13" y="216"/>
                    </a:lnTo>
                    <a:lnTo>
                      <a:pt x="20" y="225"/>
                    </a:lnTo>
                    <a:lnTo>
                      <a:pt x="27" y="231"/>
                    </a:lnTo>
                    <a:lnTo>
                      <a:pt x="38" y="236"/>
                    </a:lnTo>
                    <a:lnTo>
                      <a:pt x="48" y="239"/>
                    </a:lnTo>
                    <a:lnTo>
                      <a:pt x="48" y="408"/>
                    </a:lnTo>
                    <a:lnTo>
                      <a:pt x="192" y="408"/>
                    </a:lnTo>
                    <a:lnTo>
                      <a:pt x="192" y="239"/>
                    </a:lnTo>
                    <a:lnTo>
                      <a:pt x="203" y="236"/>
                    </a:lnTo>
                    <a:lnTo>
                      <a:pt x="212" y="231"/>
                    </a:lnTo>
                    <a:lnTo>
                      <a:pt x="221" y="225"/>
                    </a:lnTo>
                    <a:lnTo>
                      <a:pt x="228" y="216"/>
                    </a:lnTo>
                    <a:lnTo>
                      <a:pt x="233" y="206"/>
                    </a:lnTo>
                    <a:lnTo>
                      <a:pt x="237" y="195"/>
                    </a:lnTo>
                    <a:lnTo>
                      <a:pt x="239" y="182"/>
                    </a:lnTo>
                    <a:lnTo>
                      <a:pt x="241" y="168"/>
                    </a:lnTo>
                    <a:lnTo>
                      <a:pt x="241" y="0"/>
                    </a:lnTo>
                    <a:lnTo>
                      <a:pt x="0" y="0"/>
                    </a:lnTo>
                    <a:lnTo>
                      <a:pt x="0" y="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sz="105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3" name="任意多边形 34"/>
              <p:cNvSpPr/>
              <p:nvPr/>
            </p:nvSpPr>
            <p:spPr bwMode="auto">
              <a:xfrm>
                <a:off x="11256963" y="5397500"/>
                <a:ext cx="47625" cy="47625"/>
              </a:xfrm>
              <a:custGeom>
                <a:avLst/>
                <a:gdLst>
                  <a:gd name="T0" fmla="*/ 60 w 119"/>
                  <a:gd name="T1" fmla="*/ 121 h 121"/>
                  <a:gd name="T2" fmla="*/ 72 w 119"/>
                  <a:gd name="T3" fmla="*/ 119 h 121"/>
                  <a:gd name="T4" fmla="*/ 83 w 119"/>
                  <a:gd name="T5" fmla="*/ 115 h 121"/>
                  <a:gd name="T6" fmla="*/ 94 w 119"/>
                  <a:gd name="T7" fmla="*/ 110 h 121"/>
                  <a:gd name="T8" fmla="*/ 103 w 119"/>
                  <a:gd name="T9" fmla="*/ 103 h 121"/>
                  <a:gd name="T10" fmla="*/ 109 w 119"/>
                  <a:gd name="T11" fmla="*/ 94 h 121"/>
                  <a:gd name="T12" fmla="*/ 116 w 119"/>
                  <a:gd name="T13" fmla="*/ 83 h 121"/>
                  <a:gd name="T14" fmla="*/ 118 w 119"/>
                  <a:gd name="T15" fmla="*/ 72 h 121"/>
                  <a:gd name="T16" fmla="*/ 119 w 119"/>
                  <a:gd name="T17" fmla="*/ 60 h 121"/>
                  <a:gd name="T18" fmla="*/ 118 w 119"/>
                  <a:gd name="T19" fmla="*/ 49 h 121"/>
                  <a:gd name="T20" fmla="*/ 116 w 119"/>
                  <a:gd name="T21" fmla="*/ 37 h 121"/>
                  <a:gd name="T22" fmla="*/ 109 w 119"/>
                  <a:gd name="T23" fmla="*/ 27 h 121"/>
                  <a:gd name="T24" fmla="*/ 103 w 119"/>
                  <a:gd name="T25" fmla="*/ 18 h 121"/>
                  <a:gd name="T26" fmla="*/ 94 w 119"/>
                  <a:gd name="T27" fmla="*/ 10 h 121"/>
                  <a:gd name="T28" fmla="*/ 83 w 119"/>
                  <a:gd name="T29" fmla="*/ 5 h 121"/>
                  <a:gd name="T30" fmla="*/ 72 w 119"/>
                  <a:gd name="T31" fmla="*/ 1 h 121"/>
                  <a:gd name="T32" fmla="*/ 60 w 119"/>
                  <a:gd name="T33" fmla="*/ 0 h 121"/>
                  <a:gd name="T34" fmla="*/ 47 w 119"/>
                  <a:gd name="T35" fmla="*/ 1 h 121"/>
                  <a:gd name="T36" fmla="*/ 36 w 119"/>
                  <a:gd name="T37" fmla="*/ 5 h 121"/>
                  <a:gd name="T38" fmla="*/ 26 w 119"/>
                  <a:gd name="T39" fmla="*/ 10 h 121"/>
                  <a:gd name="T40" fmla="*/ 17 w 119"/>
                  <a:gd name="T41" fmla="*/ 18 h 121"/>
                  <a:gd name="T42" fmla="*/ 10 w 119"/>
                  <a:gd name="T43" fmla="*/ 27 h 121"/>
                  <a:gd name="T44" fmla="*/ 4 w 119"/>
                  <a:gd name="T45" fmla="*/ 37 h 121"/>
                  <a:gd name="T46" fmla="*/ 1 w 119"/>
                  <a:gd name="T47" fmla="*/ 49 h 121"/>
                  <a:gd name="T48" fmla="*/ 0 w 119"/>
                  <a:gd name="T49" fmla="*/ 60 h 121"/>
                  <a:gd name="T50" fmla="*/ 1 w 119"/>
                  <a:gd name="T51" fmla="*/ 72 h 121"/>
                  <a:gd name="T52" fmla="*/ 4 w 119"/>
                  <a:gd name="T53" fmla="*/ 83 h 121"/>
                  <a:gd name="T54" fmla="*/ 10 w 119"/>
                  <a:gd name="T55" fmla="*/ 94 h 121"/>
                  <a:gd name="T56" fmla="*/ 17 w 119"/>
                  <a:gd name="T57" fmla="*/ 103 h 121"/>
                  <a:gd name="T58" fmla="*/ 26 w 119"/>
                  <a:gd name="T59" fmla="*/ 110 h 121"/>
                  <a:gd name="T60" fmla="*/ 36 w 119"/>
                  <a:gd name="T61" fmla="*/ 115 h 121"/>
                  <a:gd name="T62" fmla="*/ 47 w 119"/>
                  <a:gd name="T63" fmla="*/ 119 h 121"/>
                  <a:gd name="T64" fmla="*/ 60 w 119"/>
                  <a:gd name="T6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9" h="121">
                    <a:moveTo>
                      <a:pt x="60" y="121"/>
                    </a:moveTo>
                    <a:lnTo>
                      <a:pt x="72" y="119"/>
                    </a:lnTo>
                    <a:lnTo>
                      <a:pt x="83" y="115"/>
                    </a:lnTo>
                    <a:lnTo>
                      <a:pt x="94" y="110"/>
                    </a:lnTo>
                    <a:lnTo>
                      <a:pt x="103" y="103"/>
                    </a:lnTo>
                    <a:lnTo>
                      <a:pt x="109" y="94"/>
                    </a:lnTo>
                    <a:lnTo>
                      <a:pt x="116" y="83"/>
                    </a:lnTo>
                    <a:lnTo>
                      <a:pt x="118" y="72"/>
                    </a:lnTo>
                    <a:lnTo>
                      <a:pt x="119" y="60"/>
                    </a:lnTo>
                    <a:lnTo>
                      <a:pt x="118" y="49"/>
                    </a:lnTo>
                    <a:lnTo>
                      <a:pt x="116" y="37"/>
                    </a:lnTo>
                    <a:lnTo>
                      <a:pt x="109" y="27"/>
                    </a:lnTo>
                    <a:lnTo>
                      <a:pt x="103" y="18"/>
                    </a:lnTo>
                    <a:lnTo>
                      <a:pt x="94" y="10"/>
                    </a:lnTo>
                    <a:lnTo>
                      <a:pt x="83" y="5"/>
                    </a:lnTo>
                    <a:lnTo>
                      <a:pt x="72" y="1"/>
                    </a:lnTo>
                    <a:lnTo>
                      <a:pt x="60" y="0"/>
                    </a:lnTo>
                    <a:lnTo>
                      <a:pt x="47" y="1"/>
                    </a:lnTo>
                    <a:lnTo>
                      <a:pt x="36" y="5"/>
                    </a:lnTo>
                    <a:lnTo>
                      <a:pt x="26" y="10"/>
                    </a:lnTo>
                    <a:lnTo>
                      <a:pt x="17" y="18"/>
                    </a:lnTo>
                    <a:lnTo>
                      <a:pt x="10" y="27"/>
                    </a:lnTo>
                    <a:lnTo>
                      <a:pt x="4" y="37"/>
                    </a:lnTo>
                    <a:lnTo>
                      <a:pt x="1" y="49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10" y="94"/>
                    </a:lnTo>
                    <a:lnTo>
                      <a:pt x="17" y="103"/>
                    </a:lnTo>
                    <a:lnTo>
                      <a:pt x="26" y="110"/>
                    </a:lnTo>
                    <a:lnTo>
                      <a:pt x="36" y="115"/>
                    </a:lnTo>
                    <a:lnTo>
                      <a:pt x="47" y="119"/>
                    </a:lnTo>
                    <a:lnTo>
                      <a:pt x="60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sz="105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4" name="任意多边形 35"/>
              <p:cNvSpPr/>
              <p:nvPr/>
            </p:nvSpPr>
            <p:spPr bwMode="auto">
              <a:xfrm>
                <a:off x="11037888" y="5397500"/>
                <a:ext cx="47625" cy="47625"/>
              </a:xfrm>
              <a:custGeom>
                <a:avLst/>
                <a:gdLst>
                  <a:gd name="T0" fmla="*/ 61 w 121"/>
                  <a:gd name="T1" fmla="*/ 121 h 121"/>
                  <a:gd name="T2" fmla="*/ 72 w 121"/>
                  <a:gd name="T3" fmla="*/ 119 h 121"/>
                  <a:gd name="T4" fmla="*/ 84 w 121"/>
                  <a:gd name="T5" fmla="*/ 115 h 121"/>
                  <a:gd name="T6" fmla="*/ 94 w 121"/>
                  <a:gd name="T7" fmla="*/ 110 h 121"/>
                  <a:gd name="T8" fmla="*/ 103 w 121"/>
                  <a:gd name="T9" fmla="*/ 103 h 121"/>
                  <a:gd name="T10" fmla="*/ 111 w 121"/>
                  <a:gd name="T11" fmla="*/ 94 h 121"/>
                  <a:gd name="T12" fmla="*/ 116 w 121"/>
                  <a:gd name="T13" fmla="*/ 83 h 121"/>
                  <a:gd name="T14" fmla="*/ 120 w 121"/>
                  <a:gd name="T15" fmla="*/ 72 h 121"/>
                  <a:gd name="T16" fmla="*/ 121 w 121"/>
                  <a:gd name="T17" fmla="*/ 60 h 121"/>
                  <a:gd name="T18" fmla="*/ 120 w 121"/>
                  <a:gd name="T19" fmla="*/ 49 h 121"/>
                  <a:gd name="T20" fmla="*/ 116 w 121"/>
                  <a:gd name="T21" fmla="*/ 37 h 121"/>
                  <a:gd name="T22" fmla="*/ 111 w 121"/>
                  <a:gd name="T23" fmla="*/ 27 h 121"/>
                  <a:gd name="T24" fmla="*/ 103 w 121"/>
                  <a:gd name="T25" fmla="*/ 18 h 121"/>
                  <a:gd name="T26" fmla="*/ 94 w 121"/>
                  <a:gd name="T27" fmla="*/ 10 h 121"/>
                  <a:gd name="T28" fmla="*/ 84 w 121"/>
                  <a:gd name="T29" fmla="*/ 5 h 121"/>
                  <a:gd name="T30" fmla="*/ 72 w 121"/>
                  <a:gd name="T31" fmla="*/ 1 h 121"/>
                  <a:gd name="T32" fmla="*/ 61 w 121"/>
                  <a:gd name="T33" fmla="*/ 0 h 121"/>
                  <a:gd name="T34" fmla="*/ 49 w 121"/>
                  <a:gd name="T35" fmla="*/ 1 h 121"/>
                  <a:gd name="T36" fmla="*/ 38 w 121"/>
                  <a:gd name="T37" fmla="*/ 5 h 121"/>
                  <a:gd name="T38" fmla="*/ 27 w 121"/>
                  <a:gd name="T39" fmla="*/ 10 h 121"/>
                  <a:gd name="T40" fmla="*/ 18 w 121"/>
                  <a:gd name="T41" fmla="*/ 18 h 121"/>
                  <a:gd name="T42" fmla="*/ 11 w 121"/>
                  <a:gd name="T43" fmla="*/ 27 h 121"/>
                  <a:gd name="T44" fmla="*/ 6 w 121"/>
                  <a:gd name="T45" fmla="*/ 37 h 121"/>
                  <a:gd name="T46" fmla="*/ 2 w 121"/>
                  <a:gd name="T47" fmla="*/ 49 h 121"/>
                  <a:gd name="T48" fmla="*/ 0 w 121"/>
                  <a:gd name="T49" fmla="*/ 60 h 121"/>
                  <a:gd name="T50" fmla="*/ 2 w 121"/>
                  <a:gd name="T51" fmla="*/ 72 h 121"/>
                  <a:gd name="T52" fmla="*/ 6 w 121"/>
                  <a:gd name="T53" fmla="*/ 83 h 121"/>
                  <a:gd name="T54" fmla="*/ 11 w 121"/>
                  <a:gd name="T55" fmla="*/ 94 h 121"/>
                  <a:gd name="T56" fmla="*/ 18 w 121"/>
                  <a:gd name="T57" fmla="*/ 103 h 121"/>
                  <a:gd name="T58" fmla="*/ 27 w 121"/>
                  <a:gd name="T59" fmla="*/ 110 h 121"/>
                  <a:gd name="T60" fmla="*/ 38 w 121"/>
                  <a:gd name="T61" fmla="*/ 115 h 121"/>
                  <a:gd name="T62" fmla="*/ 49 w 121"/>
                  <a:gd name="T63" fmla="*/ 119 h 121"/>
                  <a:gd name="T64" fmla="*/ 61 w 121"/>
                  <a:gd name="T6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1" h="121">
                    <a:moveTo>
                      <a:pt x="61" y="121"/>
                    </a:moveTo>
                    <a:lnTo>
                      <a:pt x="72" y="119"/>
                    </a:lnTo>
                    <a:lnTo>
                      <a:pt x="84" y="115"/>
                    </a:lnTo>
                    <a:lnTo>
                      <a:pt x="94" y="110"/>
                    </a:lnTo>
                    <a:lnTo>
                      <a:pt x="103" y="103"/>
                    </a:lnTo>
                    <a:lnTo>
                      <a:pt x="111" y="94"/>
                    </a:lnTo>
                    <a:lnTo>
                      <a:pt x="116" y="83"/>
                    </a:lnTo>
                    <a:lnTo>
                      <a:pt x="120" y="72"/>
                    </a:lnTo>
                    <a:lnTo>
                      <a:pt x="121" y="60"/>
                    </a:lnTo>
                    <a:lnTo>
                      <a:pt x="120" y="49"/>
                    </a:lnTo>
                    <a:lnTo>
                      <a:pt x="116" y="37"/>
                    </a:lnTo>
                    <a:lnTo>
                      <a:pt x="111" y="27"/>
                    </a:lnTo>
                    <a:lnTo>
                      <a:pt x="103" y="18"/>
                    </a:lnTo>
                    <a:lnTo>
                      <a:pt x="94" y="10"/>
                    </a:lnTo>
                    <a:lnTo>
                      <a:pt x="84" y="5"/>
                    </a:lnTo>
                    <a:lnTo>
                      <a:pt x="72" y="1"/>
                    </a:lnTo>
                    <a:lnTo>
                      <a:pt x="61" y="0"/>
                    </a:lnTo>
                    <a:lnTo>
                      <a:pt x="49" y="1"/>
                    </a:lnTo>
                    <a:lnTo>
                      <a:pt x="38" y="5"/>
                    </a:lnTo>
                    <a:lnTo>
                      <a:pt x="27" y="10"/>
                    </a:lnTo>
                    <a:lnTo>
                      <a:pt x="18" y="18"/>
                    </a:lnTo>
                    <a:lnTo>
                      <a:pt x="11" y="27"/>
                    </a:lnTo>
                    <a:lnTo>
                      <a:pt x="6" y="37"/>
                    </a:lnTo>
                    <a:lnTo>
                      <a:pt x="2" y="49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6" y="83"/>
                    </a:lnTo>
                    <a:lnTo>
                      <a:pt x="11" y="94"/>
                    </a:lnTo>
                    <a:lnTo>
                      <a:pt x="18" y="103"/>
                    </a:lnTo>
                    <a:lnTo>
                      <a:pt x="27" y="110"/>
                    </a:lnTo>
                    <a:lnTo>
                      <a:pt x="38" y="115"/>
                    </a:lnTo>
                    <a:lnTo>
                      <a:pt x="49" y="119"/>
                    </a:lnTo>
                    <a:lnTo>
                      <a:pt x="61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sz="105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任意多边形 36"/>
              <p:cNvSpPr/>
              <p:nvPr/>
            </p:nvSpPr>
            <p:spPr bwMode="auto">
              <a:xfrm>
                <a:off x="11133138" y="5368925"/>
                <a:ext cx="76200" cy="76200"/>
              </a:xfrm>
              <a:custGeom>
                <a:avLst/>
                <a:gdLst>
                  <a:gd name="T0" fmla="*/ 106 w 192"/>
                  <a:gd name="T1" fmla="*/ 191 h 193"/>
                  <a:gd name="T2" fmla="*/ 125 w 192"/>
                  <a:gd name="T3" fmla="*/ 187 h 193"/>
                  <a:gd name="T4" fmla="*/ 142 w 192"/>
                  <a:gd name="T5" fmla="*/ 181 h 193"/>
                  <a:gd name="T6" fmla="*/ 158 w 192"/>
                  <a:gd name="T7" fmla="*/ 171 h 193"/>
                  <a:gd name="T8" fmla="*/ 170 w 192"/>
                  <a:gd name="T9" fmla="*/ 158 h 193"/>
                  <a:gd name="T10" fmla="*/ 181 w 192"/>
                  <a:gd name="T11" fmla="*/ 143 h 193"/>
                  <a:gd name="T12" fmla="*/ 188 w 192"/>
                  <a:gd name="T13" fmla="*/ 125 h 193"/>
                  <a:gd name="T14" fmla="*/ 192 w 192"/>
                  <a:gd name="T15" fmla="*/ 107 h 193"/>
                  <a:gd name="T16" fmla="*/ 192 w 192"/>
                  <a:gd name="T17" fmla="*/ 86 h 193"/>
                  <a:gd name="T18" fmla="*/ 188 w 192"/>
                  <a:gd name="T19" fmla="*/ 68 h 193"/>
                  <a:gd name="T20" fmla="*/ 181 w 192"/>
                  <a:gd name="T21" fmla="*/ 50 h 193"/>
                  <a:gd name="T22" fmla="*/ 170 w 192"/>
                  <a:gd name="T23" fmla="*/ 35 h 193"/>
                  <a:gd name="T24" fmla="*/ 158 w 192"/>
                  <a:gd name="T25" fmla="*/ 22 h 193"/>
                  <a:gd name="T26" fmla="*/ 142 w 192"/>
                  <a:gd name="T27" fmla="*/ 12 h 193"/>
                  <a:gd name="T28" fmla="*/ 125 w 192"/>
                  <a:gd name="T29" fmla="*/ 5 h 193"/>
                  <a:gd name="T30" fmla="*/ 106 w 192"/>
                  <a:gd name="T31" fmla="*/ 1 h 193"/>
                  <a:gd name="T32" fmla="*/ 87 w 192"/>
                  <a:gd name="T33" fmla="*/ 1 h 193"/>
                  <a:gd name="T34" fmla="*/ 68 w 192"/>
                  <a:gd name="T35" fmla="*/ 5 h 193"/>
                  <a:gd name="T36" fmla="*/ 51 w 192"/>
                  <a:gd name="T37" fmla="*/ 12 h 193"/>
                  <a:gd name="T38" fmla="*/ 36 w 192"/>
                  <a:gd name="T39" fmla="*/ 22 h 193"/>
                  <a:gd name="T40" fmla="*/ 23 w 192"/>
                  <a:gd name="T41" fmla="*/ 35 h 193"/>
                  <a:gd name="T42" fmla="*/ 11 w 192"/>
                  <a:gd name="T43" fmla="*/ 50 h 193"/>
                  <a:gd name="T44" fmla="*/ 5 w 192"/>
                  <a:gd name="T45" fmla="*/ 68 h 193"/>
                  <a:gd name="T46" fmla="*/ 1 w 192"/>
                  <a:gd name="T47" fmla="*/ 86 h 193"/>
                  <a:gd name="T48" fmla="*/ 1 w 192"/>
                  <a:gd name="T49" fmla="*/ 107 h 193"/>
                  <a:gd name="T50" fmla="*/ 5 w 192"/>
                  <a:gd name="T51" fmla="*/ 125 h 193"/>
                  <a:gd name="T52" fmla="*/ 11 w 192"/>
                  <a:gd name="T53" fmla="*/ 143 h 193"/>
                  <a:gd name="T54" fmla="*/ 23 w 192"/>
                  <a:gd name="T55" fmla="*/ 158 h 193"/>
                  <a:gd name="T56" fmla="*/ 36 w 192"/>
                  <a:gd name="T57" fmla="*/ 171 h 193"/>
                  <a:gd name="T58" fmla="*/ 51 w 192"/>
                  <a:gd name="T59" fmla="*/ 181 h 193"/>
                  <a:gd name="T60" fmla="*/ 68 w 192"/>
                  <a:gd name="T61" fmla="*/ 187 h 193"/>
                  <a:gd name="T62" fmla="*/ 87 w 192"/>
                  <a:gd name="T63" fmla="*/ 191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2" h="193">
                    <a:moveTo>
                      <a:pt x="96" y="193"/>
                    </a:moveTo>
                    <a:lnTo>
                      <a:pt x="106" y="191"/>
                    </a:lnTo>
                    <a:lnTo>
                      <a:pt x="115" y="190"/>
                    </a:lnTo>
                    <a:lnTo>
                      <a:pt x="125" y="187"/>
                    </a:lnTo>
                    <a:lnTo>
                      <a:pt x="133" y="185"/>
                    </a:lnTo>
                    <a:lnTo>
                      <a:pt x="142" y="181"/>
                    </a:lnTo>
                    <a:lnTo>
                      <a:pt x="150" y="176"/>
                    </a:lnTo>
                    <a:lnTo>
                      <a:pt x="158" y="171"/>
                    </a:lnTo>
                    <a:lnTo>
                      <a:pt x="164" y="164"/>
                    </a:lnTo>
                    <a:lnTo>
                      <a:pt x="170" y="158"/>
                    </a:lnTo>
                    <a:lnTo>
                      <a:pt x="176" y="150"/>
                    </a:lnTo>
                    <a:lnTo>
                      <a:pt x="181" y="143"/>
                    </a:lnTo>
                    <a:lnTo>
                      <a:pt x="185" y="134"/>
                    </a:lnTo>
                    <a:lnTo>
                      <a:pt x="188" y="125"/>
                    </a:lnTo>
                    <a:lnTo>
                      <a:pt x="191" y="116"/>
                    </a:lnTo>
                    <a:lnTo>
                      <a:pt x="192" y="107"/>
                    </a:lnTo>
                    <a:lnTo>
                      <a:pt x="192" y="96"/>
                    </a:lnTo>
                    <a:lnTo>
                      <a:pt x="192" y="86"/>
                    </a:lnTo>
                    <a:lnTo>
                      <a:pt x="191" y="77"/>
                    </a:lnTo>
                    <a:lnTo>
                      <a:pt x="188" y="68"/>
                    </a:lnTo>
                    <a:lnTo>
                      <a:pt x="185" y="59"/>
                    </a:lnTo>
                    <a:lnTo>
                      <a:pt x="181" y="50"/>
                    </a:lnTo>
                    <a:lnTo>
                      <a:pt x="176" y="42"/>
                    </a:lnTo>
                    <a:lnTo>
                      <a:pt x="170" y="35"/>
                    </a:lnTo>
                    <a:lnTo>
                      <a:pt x="164" y="28"/>
                    </a:lnTo>
                    <a:lnTo>
                      <a:pt x="158" y="22"/>
                    </a:lnTo>
                    <a:lnTo>
                      <a:pt x="150" y="17"/>
                    </a:lnTo>
                    <a:lnTo>
                      <a:pt x="142" y="12"/>
                    </a:lnTo>
                    <a:lnTo>
                      <a:pt x="133" y="8"/>
                    </a:lnTo>
                    <a:lnTo>
                      <a:pt x="125" y="5"/>
                    </a:lnTo>
                    <a:lnTo>
                      <a:pt x="115" y="3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7" y="1"/>
                    </a:lnTo>
                    <a:lnTo>
                      <a:pt x="77" y="3"/>
                    </a:lnTo>
                    <a:lnTo>
                      <a:pt x="68" y="5"/>
                    </a:lnTo>
                    <a:lnTo>
                      <a:pt x="59" y="8"/>
                    </a:lnTo>
                    <a:lnTo>
                      <a:pt x="51" y="12"/>
                    </a:lnTo>
                    <a:lnTo>
                      <a:pt x="42" y="17"/>
                    </a:lnTo>
                    <a:lnTo>
                      <a:pt x="36" y="22"/>
                    </a:lnTo>
                    <a:lnTo>
                      <a:pt x="28" y="28"/>
                    </a:lnTo>
                    <a:lnTo>
                      <a:pt x="23" y="35"/>
                    </a:lnTo>
                    <a:lnTo>
                      <a:pt x="16" y="42"/>
                    </a:lnTo>
                    <a:lnTo>
                      <a:pt x="11" y="50"/>
                    </a:lnTo>
                    <a:lnTo>
                      <a:pt x="7" y="59"/>
                    </a:lnTo>
                    <a:lnTo>
                      <a:pt x="5" y="68"/>
                    </a:lnTo>
                    <a:lnTo>
                      <a:pt x="2" y="77"/>
                    </a:lnTo>
                    <a:lnTo>
                      <a:pt x="1" y="86"/>
                    </a:lnTo>
                    <a:lnTo>
                      <a:pt x="0" y="96"/>
                    </a:lnTo>
                    <a:lnTo>
                      <a:pt x="1" y="107"/>
                    </a:lnTo>
                    <a:lnTo>
                      <a:pt x="2" y="116"/>
                    </a:lnTo>
                    <a:lnTo>
                      <a:pt x="5" y="125"/>
                    </a:lnTo>
                    <a:lnTo>
                      <a:pt x="7" y="134"/>
                    </a:lnTo>
                    <a:lnTo>
                      <a:pt x="11" y="143"/>
                    </a:lnTo>
                    <a:lnTo>
                      <a:pt x="16" y="150"/>
                    </a:lnTo>
                    <a:lnTo>
                      <a:pt x="23" y="158"/>
                    </a:lnTo>
                    <a:lnTo>
                      <a:pt x="28" y="164"/>
                    </a:lnTo>
                    <a:lnTo>
                      <a:pt x="36" y="171"/>
                    </a:lnTo>
                    <a:lnTo>
                      <a:pt x="42" y="176"/>
                    </a:lnTo>
                    <a:lnTo>
                      <a:pt x="51" y="181"/>
                    </a:lnTo>
                    <a:lnTo>
                      <a:pt x="59" y="185"/>
                    </a:lnTo>
                    <a:lnTo>
                      <a:pt x="68" y="187"/>
                    </a:lnTo>
                    <a:lnTo>
                      <a:pt x="77" y="190"/>
                    </a:lnTo>
                    <a:lnTo>
                      <a:pt x="87" y="191"/>
                    </a:lnTo>
                    <a:lnTo>
                      <a:pt x="96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sz="105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1345511" y="2644898"/>
              <a:ext cx="4436838" cy="523220"/>
              <a:chOff x="1345511" y="3041577"/>
              <a:chExt cx="4436838" cy="52322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1345511" y="3041577"/>
                <a:ext cx="1288814" cy="246221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Autofit/>
              </a:bodyPr>
              <a:lstStyle/>
              <a:p>
                <a:pPr>
                  <a:defRPr/>
                </a:pPr>
                <a:r>
                  <a:rPr lang="zh-CN" altLang="en-US" sz="1600" b="1" spc="3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具体工作内容</a:t>
                </a:r>
                <a:endParaRPr lang="en-US" altLang="zh-CN" sz="1600" b="1" spc="3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1345511" y="3287798"/>
                <a:ext cx="4436838" cy="27699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/>
              </a:bodyPr>
              <a:lstStyle/>
              <a:p>
                <a:r>
                  <a:rPr lang="en-US" altLang="zh-CN" sz="7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ADD YOUR TLITLE ADD YOUR TLITLE</a:t>
                </a:r>
                <a:endParaRPr lang="en-US" altLang="zh-CN" sz="7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6" name="2"/>
          <p:cNvGrpSpPr/>
          <p:nvPr>
            <p:custDataLst>
              <p:tags r:id="rId3"/>
            </p:custDataLst>
          </p:nvPr>
        </p:nvGrpSpPr>
        <p:grpSpPr>
          <a:xfrm>
            <a:off x="3420100" y="3126806"/>
            <a:ext cx="4428000" cy="622061"/>
            <a:chOff x="788900" y="3430861"/>
            <a:chExt cx="6603243" cy="829414"/>
          </a:xfrm>
        </p:grpSpPr>
        <p:sp>
          <p:nvSpPr>
            <p:cNvPr id="47" name="圆角矩形 8"/>
            <p:cNvSpPr/>
            <p:nvPr/>
          </p:nvSpPr>
          <p:spPr>
            <a:xfrm>
              <a:off x="788900" y="3430861"/>
              <a:ext cx="5385995" cy="829414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sz="105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8" name="任意多边形 9"/>
            <p:cNvSpPr/>
            <p:nvPr/>
          </p:nvSpPr>
          <p:spPr>
            <a:xfrm>
              <a:off x="5828569" y="3430861"/>
              <a:ext cx="1563574" cy="829414"/>
            </a:xfrm>
            <a:custGeom>
              <a:avLst/>
              <a:gdLst>
                <a:gd name="connsiteX0" fmla="*/ 0 w 2271962"/>
                <a:gd name="connsiteY0" fmla="*/ 0 h 974557"/>
                <a:gd name="connsiteX1" fmla="*/ 1784684 w 2271962"/>
                <a:gd name="connsiteY1" fmla="*/ 0 h 974557"/>
                <a:gd name="connsiteX2" fmla="*/ 2271962 w 2271962"/>
                <a:gd name="connsiteY2" fmla="*/ 487279 h 974557"/>
                <a:gd name="connsiteX3" fmla="*/ 1784684 w 2271962"/>
                <a:gd name="connsiteY3" fmla="*/ 974557 h 974557"/>
                <a:gd name="connsiteX4" fmla="*/ 0 w 2271962"/>
                <a:gd name="connsiteY4" fmla="*/ 974557 h 974557"/>
                <a:gd name="connsiteX5" fmla="*/ 487278 w 2271962"/>
                <a:gd name="connsiteY5" fmla="*/ 487279 h 9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1962" h="974557">
                  <a:moveTo>
                    <a:pt x="0" y="0"/>
                  </a:moveTo>
                  <a:lnTo>
                    <a:pt x="1784684" y="0"/>
                  </a:lnTo>
                  <a:lnTo>
                    <a:pt x="2271962" y="487279"/>
                  </a:lnTo>
                  <a:lnTo>
                    <a:pt x="1784684" y="974557"/>
                  </a:lnTo>
                  <a:lnTo>
                    <a:pt x="0" y="974557"/>
                  </a:lnTo>
                  <a:lnTo>
                    <a:pt x="487278" y="48727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sz="105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49" name="组合 48"/>
            <p:cNvGrpSpPr/>
            <p:nvPr/>
          </p:nvGrpSpPr>
          <p:grpSpPr bwMode="auto">
            <a:xfrm>
              <a:off x="6549920" y="3736851"/>
              <a:ext cx="312252" cy="325255"/>
              <a:chOff x="5421312" y="5200650"/>
              <a:chExt cx="377826" cy="393701"/>
            </a:xfr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任意多边形 42"/>
              <p:cNvSpPr/>
              <p:nvPr/>
            </p:nvSpPr>
            <p:spPr bwMode="auto">
              <a:xfrm>
                <a:off x="5421312" y="5281613"/>
                <a:ext cx="180975" cy="312738"/>
              </a:xfrm>
              <a:custGeom>
                <a:avLst/>
                <a:gdLst>
                  <a:gd name="T0" fmla="*/ 337 w 459"/>
                  <a:gd name="T1" fmla="*/ 121 h 789"/>
                  <a:gd name="T2" fmla="*/ 0 w 459"/>
                  <a:gd name="T3" fmla="*/ 0 h 789"/>
                  <a:gd name="T4" fmla="*/ 0 w 459"/>
                  <a:gd name="T5" fmla="*/ 4 h 789"/>
                  <a:gd name="T6" fmla="*/ 0 w 459"/>
                  <a:gd name="T7" fmla="*/ 623 h 789"/>
                  <a:gd name="T8" fmla="*/ 459 w 459"/>
                  <a:gd name="T9" fmla="*/ 789 h 789"/>
                  <a:gd name="T10" fmla="*/ 459 w 459"/>
                  <a:gd name="T11" fmla="*/ 165 h 789"/>
                  <a:gd name="T12" fmla="*/ 337 w 459"/>
                  <a:gd name="T13" fmla="*/ 121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789">
                    <a:moveTo>
                      <a:pt x="337" y="121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623"/>
                    </a:lnTo>
                    <a:lnTo>
                      <a:pt x="459" y="789"/>
                    </a:lnTo>
                    <a:lnTo>
                      <a:pt x="459" y="165"/>
                    </a:lnTo>
                    <a:lnTo>
                      <a:pt x="337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sz="105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4" name="任意多边形 43"/>
              <p:cNvSpPr/>
              <p:nvPr/>
            </p:nvSpPr>
            <p:spPr bwMode="auto">
              <a:xfrm>
                <a:off x="5427662" y="5200650"/>
                <a:ext cx="363538" cy="133350"/>
              </a:xfrm>
              <a:custGeom>
                <a:avLst/>
                <a:gdLst>
                  <a:gd name="T0" fmla="*/ 460 w 917"/>
                  <a:gd name="T1" fmla="*/ 335 h 335"/>
                  <a:gd name="T2" fmla="*/ 917 w 917"/>
                  <a:gd name="T3" fmla="*/ 167 h 335"/>
                  <a:gd name="T4" fmla="*/ 460 w 917"/>
                  <a:gd name="T5" fmla="*/ 0 h 335"/>
                  <a:gd name="T6" fmla="*/ 1 w 917"/>
                  <a:gd name="T7" fmla="*/ 168 h 335"/>
                  <a:gd name="T8" fmla="*/ 0 w 917"/>
                  <a:gd name="T9" fmla="*/ 168 h 335"/>
                  <a:gd name="T10" fmla="*/ 243 w 917"/>
                  <a:gd name="T11" fmla="*/ 256 h 335"/>
                  <a:gd name="T12" fmla="*/ 460 w 917"/>
                  <a:gd name="T13" fmla="*/ 335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7" h="335">
                    <a:moveTo>
                      <a:pt x="460" y="335"/>
                    </a:moveTo>
                    <a:lnTo>
                      <a:pt x="917" y="167"/>
                    </a:lnTo>
                    <a:lnTo>
                      <a:pt x="460" y="0"/>
                    </a:lnTo>
                    <a:lnTo>
                      <a:pt x="1" y="168"/>
                    </a:lnTo>
                    <a:lnTo>
                      <a:pt x="0" y="168"/>
                    </a:lnTo>
                    <a:lnTo>
                      <a:pt x="243" y="256"/>
                    </a:lnTo>
                    <a:lnTo>
                      <a:pt x="460" y="3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sz="105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5" name="任意多边形 44"/>
              <p:cNvSpPr/>
              <p:nvPr/>
            </p:nvSpPr>
            <p:spPr bwMode="auto">
              <a:xfrm>
                <a:off x="5616575" y="5280025"/>
                <a:ext cx="182563" cy="314325"/>
              </a:xfrm>
              <a:custGeom>
                <a:avLst/>
                <a:gdLst>
                  <a:gd name="T0" fmla="*/ 458 w 458"/>
                  <a:gd name="T1" fmla="*/ 9 h 791"/>
                  <a:gd name="T2" fmla="*/ 458 w 458"/>
                  <a:gd name="T3" fmla="*/ 2 h 791"/>
                  <a:gd name="T4" fmla="*/ 458 w 458"/>
                  <a:gd name="T5" fmla="*/ 0 h 791"/>
                  <a:gd name="T6" fmla="*/ 0 w 458"/>
                  <a:gd name="T7" fmla="*/ 167 h 791"/>
                  <a:gd name="T8" fmla="*/ 0 w 458"/>
                  <a:gd name="T9" fmla="*/ 791 h 791"/>
                  <a:gd name="T10" fmla="*/ 458 w 458"/>
                  <a:gd name="T11" fmla="*/ 625 h 791"/>
                  <a:gd name="T12" fmla="*/ 458 w 458"/>
                  <a:gd name="T13" fmla="*/ 9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8" h="791">
                    <a:moveTo>
                      <a:pt x="458" y="9"/>
                    </a:moveTo>
                    <a:lnTo>
                      <a:pt x="458" y="2"/>
                    </a:lnTo>
                    <a:lnTo>
                      <a:pt x="458" y="0"/>
                    </a:lnTo>
                    <a:lnTo>
                      <a:pt x="0" y="167"/>
                    </a:lnTo>
                    <a:lnTo>
                      <a:pt x="0" y="791"/>
                    </a:lnTo>
                    <a:lnTo>
                      <a:pt x="458" y="625"/>
                    </a:lnTo>
                    <a:lnTo>
                      <a:pt x="45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sz="105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1345511" y="3616120"/>
              <a:ext cx="4436838" cy="523220"/>
              <a:chOff x="1345511" y="4012800"/>
              <a:chExt cx="4436838" cy="523220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1345511" y="4012800"/>
                <a:ext cx="1288814" cy="246221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Autofit/>
              </a:bodyPr>
              <a:lstStyle/>
              <a:p>
                <a:pPr>
                  <a:defRPr/>
                </a:pPr>
                <a:r>
                  <a:rPr lang="zh-CN" altLang="en-US" sz="1600" b="1" spc="3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工作亮点展示</a:t>
                </a:r>
                <a:endParaRPr lang="en-US" altLang="zh-CN" sz="1600" b="1" spc="3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345511" y="4259021"/>
                <a:ext cx="4436838" cy="27699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/>
              </a:bodyPr>
              <a:lstStyle/>
              <a:p>
                <a:r>
                  <a:rPr lang="en-US" altLang="zh-CN" sz="7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ADD YOUR TLITLE ADD YOUR TLITLE</a:t>
                </a:r>
                <a:endParaRPr lang="en-US" altLang="zh-CN" sz="7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6" name="1"/>
          <p:cNvGrpSpPr/>
          <p:nvPr>
            <p:custDataLst>
              <p:tags r:id="rId4"/>
            </p:custDataLst>
          </p:nvPr>
        </p:nvGrpSpPr>
        <p:grpSpPr>
          <a:xfrm>
            <a:off x="3420100" y="3865604"/>
            <a:ext cx="4428000" cy="622061"/>
            <a:chOff x="788900" y="4396319"/>
            <a:chExt cx="6603243" cy="829414"/>
          </a:xfrm>
        </p:grpSpPr>
        <p:sp>
          <p:nvSpPr>
            <p:cNvPr id="57" name="圆角矩形 11"/>
            <p:cNvSpPr/>
            <p:nvPr/>
          </p:nvSpPr>
          <p:spPr>
            <a:xfrm>
              <a:off x="788900" y="4396319"/>
              <a:ext cx="5385995" cy="829414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sz="105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8" name="任意多边形 12"/>
            <p:cNvSpPr/>
            <p:nvPr/>
          </p:nvSpPr>
          <p:spPr>
            <a:xfrm>
              <a:off x="5828569" y="4396319"/>
              <a:ext cx="1563574" cy="829414"/>
            </a:xfrm>
            <a:custGeom>
              <a:avLst/>
              <a:gdLst>
                <a:gd name="connsiteX0" fmla="*/ 0 w 2271962"/>
                <a:gd name="connsiteY0" fmla="*/ 0 h 974557"/>
                <a:gd name="connsiteX1" fmla="*/ 1784684 w 2271962"/>
                <a:gd name="connsiteY1" fmla="*/ 0 h 974557"/>
                <a:gd name="connsiteX2" fmla="*/ 2271962 w 2271962"/>
                <a:gd name="connsiteY2" fmla="*/ 487279 h 974557"/>
                <a:gd name="connsiteX3" fmla="*/ 1784684 w 2271962"/>
                <a:gd name="connsiteY3" fmla="*/ 974557 h 974557"/>
                <a:gd name="connsiteX4" fmla="*/ 0 w 2271962"/>
                <a:gd name="connsiteY4" fmla="*/ 974557 h 974557"/>
                <a:gd name="connsiteX5" fmla="*/ 487278 w 2271962"/>
                <a:gd name="connsiteY5" fmla="*/ 487279 h 9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1962" h="974557">
                  <a:moveTo>
                    <a:pt x="0" y="0"/>
                  </a:moveTo>
                  <a:lnTo>
                    <a:pt x="1784684" y="0"/>
                  </a:lnTo>
                  <a:lnTo>
                    <a:pt x="2271962" y="487279"/>
                  </a:lnTo>
                  <a:lnTo>
                    <a:pt x="1784684" y="974557"/>
                  </a:lnTo>
                  <a:lnTo>
                    <a:pt x="0" y="974557"/>
                  </a:lnTo>
                  <a:lnTo>
                    <a:pt x="487278" y="48727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sz="105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59" name="组合 58"/>
            <p:cNvGrpSpPr/>
            <p:nvPr/>
          </p:nvGrpSpPr>
          <p:grpSpPr bwMode="auto">
            <a:xfrm>
              <a:off x="6480461" y="4658764"/>
              <a:ext cx="450945" cy="346180"/>
              <a:chOff x="1450975" y="2559050"/>
              <a:chExt cx="287338" cy="220663"/>
            </a:xfr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3" name="任意多边形 37"/>
              <p:cNvSpPr/>
              <p:nvPr/>
            </p:nvSpPr>
            <p:spPr bwMode="auto">
              <a:xfrm>
                <a:off x="1552575" y="2559050"/>
                <a:ext cx="185738" cy="187325"/>
              </a:xfrm>
              <a:custGeom>
                <a:avLst/>
                <a:gdLst>
                  <a:gd name="T0" fmla="*/ 15 w 587"/>
                  <a:gd name="T1" fmla="*/ 0 h 588"/>
                  <a:gd name="T2" fmla="*/ 9 w 587"/>
                  <a:gd name="T3" fmla="*/ 2 h 588"/>
                  <a:gd name="T4" fmla="*/ 4 w 587"/>
                  <a:gd name="T5" fmla="*/ 5 h 588"/>
                  <a:gd name="T6" fmla="*/ 1 w 587"/>
                  <a:gd name="T7" fmla="*/ 10 h 588"/>
                  <a:gd name="T8" fmla="*/ 0 w 587"/>
                  <a:gd name="T9" fmla="*/ 15 h 588"/>
                  <a:gd name="T10" fmla="*/ 14 w 587"/>
                  <a:gd name="T11" fmla="*/ 453 h 588"/>
                  <a:gd name="T12" fmla="*/ 40 w 587"/>
                  <a:gd name="T13" fmla="*/ 458 h 588"/>
                  <a:gd name="T14" fmla="*/ 64 w 587"/>
                  <a:gd name="T15" fmla="*/ 469 h 588"/>
                  <a:gd name="T16" fmla="*/ 85 w 587"/>
                  <a:gd name="T17" fmla="*/ 483 h 588"/>
                  <a:gd name="T18" fmla="*/ 105 w 587"/>
                  <a:gd name="T19" fmla="*/ 501 h 588"/>
                  <a:gd name="T20" fmla="*/ 119 w 587"/>
                  <a:gd name="T21" fmla="*/ 524 h 588"/>
                  <a:gd name="T22" fmla="*/ 129 w 587"/>
                  <a:gd name="T23" fmla="*/ 548 h 588"/>
                  <a:gd name="T24" fmla="*/ 135 w 587"/>
                  <a:gd name="T25" fmla="*/ 574 h 588"/>
                  <a:gd name="T26" fmla="*/ 286 w 587"/>
                  <a:gd name="T27" fmla="*/ 588 h 588"/>
                  <a:gd name="T28" fmla="*/ 288 w 587"/>
                  <a:gd name="T29" fmla="*/ 560 h 588"/>
                  <a:gd name="T30" fmla="*/ 297 w 587"/>
                  <a:gd name="T31" fmla="*/ 536 h 588"/>
                  <a:gd name="T32" fmla="*/ 308 w 587"/>
                  <a:gd name="T33" fmla="*/ 512 h 588"/>
                  <a:gd name="T34" fmla="*/ 326 w 587"/>
                  <a:gd name="T35" fmla="*/ 492 h 588"/>
                  <a:gd name="T36" fmla="*/ 346 w 587"/>
                  <a:gd name="T37" fmla="*/ 476 h 588"/>
                  <a:gd name="T38" fmla="*/ 369 w 587"/>
                  <a:gd name="T39" fmla="*/ 463 h 588"/>
                  <a:gd name="T40" fmla="*/ 394 w 587"/>
                  <a:gd name="T41" fmla="*/ 455 h 588"/>
                  <a:gd name="T42" fmla="*/ 421 w 587"/>
                  <a:gd name="T43" fmla="*/ 452 h 588"/>
                  <a:gd name="T44" fmla="*/ 449 w 587"/>
                  <a:gd name="T45" fmla="*/ 455 h 588"/>
                  <a:gd name="T46" fmla="*/ 474 w 587"/>
                  <a:gd name="T47" fmla="*/ 463 h 588"/>
                  <a:gd name="T48" fmla="*/ 497 w 587"/>
                  <a:gd name="T49" fmla="*/ 476 h 588"/>
                  <a:gd name="T50" fmla="*/ 517 w 587"/>
                  <a:gd name="T51" fmla="*/ 492 h 588"/>
                  <a:gd name="T52" fmla="*/ 534 w 587"/>
                  <a:gd name="T53" fmla="*/ 512 h 588"/>
                  <a:gd name="T54" fmla="*/ 547 w 587"/>
                  <a:gd name="T55" fmla="*/ 536 h 588"/>
                  <a:gd name="T56" fmla="*/ 554 w 587"/>
                  <a:gd name="T57" fmla="*/ 560 h 588"/>
                  <a:gd name="T58" fmla="*/ 556 w 587"/>
                  <a:gd name="T59" fmla="*/ 588 h 588"/>
                  <a:gd name="T60" fmla="*/ 574 w 587"/>
                  <a:gd name="T61" fmla="*/ 587 h 588"/>
                  <a:gd name="T62" fmla="*/ 580 w 587"/>
                  <a:gd name="T63" fmla="*/ 585 h 588"/>
                  <a:gd name="T64" fmla="*/ 584 w 587"/>
                  <a:gd name="T65" fmla="*/ 582 h 588"/>
                  <a:gd name="T66" fmla="*/ 586 w 587"/>
                  <a:gd name="T67" fmla="*/ 576 h 588"/>
                  <a:gd name="T68" fmla="*/ 587 w 587"/>
                  <a:gd name="T69" fmla="*/ 15 h 588"/>
                  <a:gd name="T70" fmla="*/ 585 w 587"/>
                  <a:gd name="T71" fmla="*/ 10 h 588"/>
                  <a:gd name="T72" fmla="*/ 582 w 587"/>
                  <a:gd name="T73" fmla="*/ 5 h 588"/>
                  <a:gd name="T74" fmla="*/ 578 w 587"/>
                  <a:gd name="T75" fmla="*/ 2 h 588"/>
                  <a:gd name="T76" fmla="*/ 572 w 587"/>
                  <a:gd name="T77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87" h="588">
                    <a:moveTo>
                      <a:pt x="572" y="0"/>
                    </a:moveTo>
                    <a:lnTo>
                      <a:pt x="15" y="0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452"/>
                    </a:lnTo>
                    <a:lnTo>
                      <a:pt x="14" y="453"/>
                    </a:lnTo>
                    <a:lnTo>
                      <a:pt x="27" y="455"/>
                    </a:lnTo>
                    <a:lnTo>
                      <a:pt x="40" y="458"/>
                    </a:lnTo>
                    <a:lnTo>
                      <a:pt x="52" y="463"/>
                    </a:lnTo>
                    <a:lnTo>
                      <a:pt x="64" y="469"/>
                    </a:lnTo>
                    <a:lnTo>
                      <a:pt x="76" y="476"/>
                    </a:lnTo>
                    <a:lnTo>
                      <a:pt x="85" y="483"/>
                    </a:lnTo>
                    <a:lnTo>
                      <a:pt x="95" y="492"/>
                    </a:lnTo>
                    <a:lnTo>
                      <a:pt x="105" y="501"/>
                    </a:lnTo>
                    <a:lnTo>
                      <a:pt x="112" y="512"/>
                    </a:lnTo>
                    <a:lnTo>
                      <a:pt x="119" y="524"/>
                    </a:lnTo>
                    <a:lnTo>
                      <a:pt x="125" y="536"/>
                    </a:lnTo>
                    <a:lnTo>
                      <a:pt x="129" y="548"/>
                    </a:lnTo>
                    <a:lnTo>
                      <a:pt x="133" y="560"/>
                    </a:lnTo>
                    <a:lnTo>
                      <a:pt x="135" y="574"/>
                    </a:lnTo>
                    <a:lnTo>
                      <a:pt x="135" y="588"/>
                    </a:lnTo>
                    <a:lnTo>
                      <a:pt x="286" y="588"/>
                    </a:lnTo>
                    <a:lnTo>
                      <a:pt x="286" y="574"/>
                    </a:lnTo>
                    <a:lnTo>
                      <a:pt x="288" y="560"/>
                    </a:lnTo>
                    <a:lnTo>
                      <a:pt x="292" y="548"/>
                    </a:lnTo>
                    <a:lnTo>
                      <a:pt x="297" y="536"/>
                    </a:lnTo>
                    <a:lnTo>
                      <a:pt x="302" y="524"/>
                    </a:lnTo>
                    <a:lnTo>
                      <a:pt x="308" y="512"/>
                    </a:lnTo>
                    <a:lnTo>
                      <a:pt x="317" y="501"/>
                    </a:lnTo>
                    <a:lnTo>
                      <a:pt x="326" y="492"/>
                    </a:lnTo>
                    <a:lnTo>
                      <a:pt x="335" y="483"/>
                    </a:lnTo>
                    <a:lnTo>
                      <a:pt x="346" y="476"/>
                    </a:lnTo>
                    <a:lnTo>
                      <a:pt x="357" y="469"/>
                    </a:lnTo>
                    <a:lnTo>
                      <a:pt x="369" y="463"/>
                    </a:lnTo>
                    <a:lnTo>
                      <a:pt x="381" y="458"/>
                    </a:lnTo>
                    <a:lnTo>
                      <a:pt x="394" y="455"/>
                    </a:lnTo>
                    <a:lnTo>
                      <a:pt x="407" y="453"/>
                    </a:lnTo>
                    <a:lnTo>
                      <a:pt x="421" y="452"/>
                    </a:lnTo>
                    <a:lnTo>
                      <a:pt x="435" y="453"/>
                    </a:lnTo>
                    <a:lnTo>
                      <a:pt x="449" y="455"/>
                    </a:lnTo>
                    <a:lnTo>
                      <a:pt x="462" y="458"/>
                    </a:lnTo>
                    <a:lnTo>
                      <a:pt x="474" y="463"/>
                    </a:lnTo>
                    <a:lnTo>
                      <a:pt x="485" y="469"/>
                    </a:lnTo>
                    <a:lnTo>
                      <a:pt x="497" y="476"/>
                    </a:lnTo>
                    <a:lnTo>
                      <a:pt x="507" y="483"/>
                    </a:lnTo>
                    <a:lnTo>
                      <a:pt x="517" y="492"/>
                    </a:lnTo>
                    <a:lnTo>
                      <a:pt x="526" y="501"/>
                    </a:lnTo>
                    <a:lnTo>
                      <a:pt x="534" y="512"/>
                    </a:lnTo>
                    <a:lnTo>
                      <a:pt x="540" y="524"/>
                    </a:lnTo>
                    <a:lnTo>
                      <a:pt x="547" y="536"/>
                    </a:lnTo>
                    <a:lnTo>
                      <a:pt x="551" y="548"/>
                    </a:lnTo>
                    <a:lnTo>
                      <a:pt x="554" y="560"/>
                    </a:lnTo>
                    <a:lnTo>
                      <a:pt x="556" y="574"/>
                    </a:lnTo>
                    <a:lnTo>
                      <a:pt x="556" y="588"/>
                    </a:lnTo>
                    <a:lnTo>
                      <a:pt x="572" y="588"/>
                    </a:lnTo>
                    <a:lnTo>
                      <a:pt x="574" y="587"/>
                    </a:lnTo>
                    <a:lnTo>
                      <a:pt x="578" y="587"/>
                    </a:lnTo>
                    <a:lnTo>
                      <a:pt x="580" y="585"/>
                    </a:lnTo>
                    <a:lnTo>
                      <a:pt x="582" y="584"/>
                    </a:lnTo>
                    <a:lnTo>
                      <a:pt x="584" y="582"/>
                    </a:lnTo>
                    <a:lnTo>
                      <a:pt x="585" y="579"/>
                    </a:lnTo>
                    <a:lnTo>
                      <a:pt x="586" y="576"/>
                    </a:lnTo>
                    <a:lnTo>
                      <a:pt x="587" y="573"/>
                    </a:lnTo>
                    <a:lnTo>
                      <a:pt x="587" y="15"/>
                    </a:lnTo>
                    <a:lnTo>
                      <a:pt x="586" y="13"/>
                    </a:lnTo>
                    <a:lnTo>
                      <a:pt x="585" y="10"/>
                    </a:lnTo>
                    <a:lnTo>
                      <a:pt x="584" y="8"/>
                    </a:lnTo>
                    <a:lnTo>
                      <a:pt x="582" y="5"/>
                    </a:lnTo>
                    <a:lnTo>
                      <a:pt x="580" y="4"/>
                    </a:lnTo>
                    <a:lnTo>
                      <a:pt x="578" y="2"/>
                    </a:lnTo>
                    <a:lnTo>
                      <a:pt x="574" y="2"/>
                    </a:lnTo>
                    <a:lnTo>
                      <a:pt x="57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sz="105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4" name="任意多边形 38"/>
              <p:cNvSpPr/>
              <p:nvPr/>
            </p:nvSpPr>
            <p:spPr bwMode="auto">
              <a:xfrm>
                <a:off x="1450975" y="2606675"/>
                <a:ext cx="92075" cy="115888"/>
              </a:xfrm>
              <a:custGeom>
                <a:avLst/>
                <a:gdLst>
                  <a:gd name="T0" fmla="*/ 145 w 287"/>
                  <a:gd name="T1" fmla="*/ 121 h 362"/>
                  <a:gd name="T2" fmla="*/ 134 w 287"/>
                  <a:gd name="T3" fmla="*/ 125 h 362"/>
                  <a:gd name="T4" fmla="*/ 127 w 287"/>
                  <a:gd name="T5" fmla="*/ 133 h 362"/>
                  <a:gd name="T6" fmla="*/ 121 w 287"/>
                  <a:gd name="T7" fmla="*/ 143 h 362"/>
                  <a:gd name="T8" fmla="*/ 121 w 287"/>
                  <a:gd name="T9" fmla="*/ 225 h 362"/>
                  <a:gd name="T10" fmla="*/ 120 w 287"/>
                  <a:gd name="T11" fmla="*/ 231 h 362"/>
                  <a:gd name="T12" fmla="*/ 117 w 287"/>
                  <a:gd name="T13" fmla="*/ 236 h 362"/>
                  <a:gd name="T14" fmla="*/ 112 w 287"/>
                  <a:gd name="T15" fmla="*/ 239 h 362"/>
                  <a:gd name="T16" fmla="*/ 106 w 287"/>
                  <a:gd name="T17" fmla="*/ 240 h 362"/>
                  <a:gd name="T18" fmla="*/ 100 w 287"/>
                  <a:gd name="T19" fmla="*/ 239 h 362"/>
                  <a:gd name="T20" fmla="*/ 96 w 287"/>
                  <a:gd name="T21" fmla="*/ 236 h 362"/>
                  <a:gd name="T22" fmla="*/ 92 w 287"/>
                  <a:gd name="T23" fmla="*/ 231 h 362"/>
                  <a:gd name="T24" fmla="*/ 91 w 287"/>
                  <a:gd name="T25" fmla="*/ 225 h 362"/>
                  <a:gd name="T26" fmla="*/ 91 w 287"/>
                  <a:gd name="T27" fmla="*/ 143 h 362"/>
                  <a:gd name="T28" fmla="*/ 93 w 287"/>
                  <a:gd name="T29" fmla="*/ 132 h 362"/>
                  <a:gd name="T30" fmla="*/ 98 w 287"/>
                  <a:gd name="T31" fmla="*/ 121 h 362"/>
                  <a:gd name="T32" fmla="*/ 104 w 287"/>
                  <a:gd name="T33" fmla="*/ 111 h 362"/>
                  <a:gd name="T34" fmla="*/ 113 w 287"/>
                  <a:gd name="T35" fmla="*/ 104 h 362"/>
                  <a:gd name="T36" fmla="*/ 122 w 287"/>
                  <a:gd name="T37" fmla="*/ 97 h 362"/>
                  <a:gd name="T38" fmla="*/ 133 w 287"/>
                  <a:gd name="T39" fmla="*/ 92 h 362"/>
                  <a:gd name="T40" fmla="*/ 145 w 287"/>
                  <a:gd name="T41" fmla="*/ 90 h 362"/>
                  <a:gd name="T42" fmla="*/ 226 w 287"/>
                  <a:gd name="T43" fmla="*/ 90 h 362"/>
                  <a:gd name="T44" fmla="*/ 232 w 287"/>
                  <a:gd name="T45" fmla="*/ 91 h 362"/>
                  <a:gd name="T46" fmla="*/ 237 w 287"/>
                  <a:gd name="T47" fmla="*/ 94 h 362"/>
                  <a:gd name="T48" fmla="*/ 240 w 287"/>
                  <a:gd name="T49" fmla="*/ 98 h 362"/>
                  <a:gd name="T50" fmla="*/ 241 w 287"/>
                  <a:gd name="T51" fmla="*/ 105 h 362"/>
                  <a:gd name="T52" fmla="*/ 240 w 287"/>
                  <a:gd name="T53" fmla="*/ 110 h 362"/>
                  <a:gd name="T54" fmla="*/ 237 w 287"/>
                  <a:gd name="T55" fmla="*/ 116 h 362"/>
                  <a:gd name="T56" fmla="*/ 232 w 287"/>
                  <a:gd name="T57" fmla="*/ 119 h 362"/>
                  <a:gd name="T58" fmla="*/ 226 w 287"/>
                  <a:gd name="T59" fmla="*/ 120 h 362"/>
                  <a:gd name="T60" fmla="*/ 287 w 287"/>
                  <a:gd name="T61" fmla="*/ 304 h 362"/>
                  <a:gd name="T62" fmla="*/ 287 w 287"/>
                  <a:gd name="T63" fmla="*/ 12 h 362"/>
                  <a:gd name="T64" fmla="*/ 284 w 287"/>
                  <a:gd name="T65" fmla="*/ 6 h 362"/>
                  <a:gd name="T66" fmla="*/ 280 w 287"/>
                  <a:gd name="T67" fmla="*/ 2 h 362"/>
                  <a:gd name="T68" fmla="*/ 275 w 287"/>
                  <a:gd name="T69" fmla="*/ 0 h 362"/>
                  <a:gd name="T70" fmla="*/ 136 w 287"/>
                  <a:gd name="T71" fmla="*/ 0 h 362"/>
                  <a:gd name="T72" fmla="*/ 109 w 287"/>
                  <a:gd name="T73" fmla="*/ 2 h 362"/>
                  <a:gd name="T74" fmla="*/ 84 w 287"/>
                  <a:gd name="T75" fmla="*/ 10 h 362"/>
                  <a:gd name="T76" fmla="*/ 60 w 287"/>
                  <a:gd name="T77" fmla="*/ 22 h 362"/>
                  <a:gd name="T78" fmla="*/ 40 w 287"/>
                  <a:gd name="T79" fmla="*/ 39 h 362"/>
                  <a:gd name="T80" fmla="*/ 24 w 287"/>
                  <a:gd name="T81" fmla="*/ 59 h 362"/>
                  <a:gd name="T82" fmla="*/ 11 w 287"/>
                  <a:gd name="T83" fmla="*/ 82 h 362"/>
                  <a:gd name="T84" fmla="*/ 3 w 287"/>
                  <a:gd name="T85" fmla="*/ 108 h 362"/>
                  <a:gd name="T86" fmla="*/ 0 w 287"/>
                  <a:gd name="T87" fmla="*/ 135 h 362"/>
                  <a:gd name="T88" fmla="*/ 196 w 287"/>
                  <a:gd name="T89" fmla="*/ 361 h 362"/>
                  <a:gd name="T90" fmla="*/ 203 w 287"/>
                  <a:gd name="T91" fmla="*/ 362 h 362"/>
                  <a:gd name="T92" fmla="*/ 219 w 287"/>
                  <a:gd name="T93" fmla="*/ 342 h 362"/>
                  <a:gd name="T94" fmla="*/ 239 w 287"/>
                  <a:gd name="T95" fmla="*/ 326 h 362"/>
                  <a:gd name="T96" fmla="*/ 262 w 287"/>
                  <a:gd name="T97" fmla="*/ 312 h 362"/>
                  <a:gd name="T98" fmla="*/ 287 w 287"/>
                  <a:gd name="T99" fmla="*/ 30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7" h="362">
                    <a:moveTo>
                      <a:pt x="151" y="120"/>
                    </a:moveTo>
                    <a:lnTo>
                      <a:pt x="145" y="121"/>
                    </a:lnTo>
                    <a:lnTo>
                      <a:pt x="140" y="122"/>
                    </a:lnTo>
                    <a:lnTo>
                      <a:pt x="134" y="125"/>
                    </a:lnTo>
                    <a:lnTo>
                      <a:pt x="130" y="128"/>
                    </a:lnTo>
                    <a:lnTo>
                      <a:pt x="127" y="133"/>
                    </a:lnTo>
                    <a:lnTo>
                      <a:pt x="124" y="138"/>
                    </a:lnTo>
                    <a:lnTo>
                      <a:pt x="121" y="143"/>
                    </a:lnTo>
                    <a:lnTo>
                      <a:pt x="121" y="150"/>
                    </a:lnTo>
                    <a:lnTo>
                      <a:pt x="121" y="225"/>
                    </a:lnTo>
                    <a:lnTo>
                      <a:pt x="120" y="228"/>
                    </a:lnTo>
                    <a:lnTo>
                      <a:pt x="120" y="231"/>
                    </a:lnTo>
                    <a:lnTo>
                      <a:pt x="118" y="234"/>
                    </a:lnTo>
                    <a:lnTo>
                      <a:pt x="117" y="236"/>
                    </a:lnTo>
                    <a:lnTo>
                      <a:pt x="115" y="238"/>
                    </a:lnTo>
                    <a:lnTo>
                      <a:pt x="112" y="239"/>
                    </a:lnTo>
                    <a:lnTo>
                      <a:pt x="110" y="240"/>
                    </a:lnTo>
                    <a:lnTo>
                      <a:pt x="106" y="240"/>
                    </a:lnTo>
                    <a:lnTo>
                      <a:pt x="103" y="240"/>
                    </a:lnTo>
                    <a:lnTo>
                      <a:pt x="100" y="239"/>
                    </a:lnTo>
                    <a:lnTo>
                      <a:pt x="98" y="238"/>
                    </a:lnTo>
                    <a:lnTo>
                      <a:pt x="96" y="236"/>
                    </a:lnTo>
                    <a:lnTo>
                      <a:pt x="93" y="234"/>
                    </a:lnTo>
                    <a:lnTo>
                      <a:pt x="92" y="231"/>
                    </a:lnTo>
                    <a:lnTo>
                      <a:pt x="91" y="228"/>
                    </a:lnTo>
                    <a:lnTo>
                      <a:pt x="91" y="225"/>
                    </a:lnTo>
                    <a:lnTo>
                      <a:pt x="91" y="150"/>
                    </a:lnTo>
                    <a:lnTo>
                      <a:pt x="91" y="143"/>
                    </a:lnTo>
                    <a:lnTo>
                      <a:pt x="92" y="138"/>
                    </a:lnTo>
                    <a:lnTo>
                      <a:pt x="93" y="132"/>
                    </a:lnTo>
                    <a:lnTo>
                      <a:pt x="96" y="126"/>
                    </a:lnTo>
                    <a:lnTo>
                      <a:pt x="98" y="121"/>
                    </a:lnTo>
                    <a:lnTo>
                      <a:pt x="101" y="117"/>
                    </a:lnTo>
                    <a:lnTo>
                      <a:pt x="104" y="111"/>
                    </a:lnTo>
                    <a:lnTo>
                      <a:pt x="109" y="107"/>
                    </a:lnTo>
                    <a:lnTo>
                      <a:pt x="113" y="104"/>
                    </a:lnTo>
                    <a:lnTo>
                      <a:pt x="117" y="99"/>
                    </a:lnTo>
                    <a:lnTo>
                      <a:pt x="122" y="97"/>
                    </a:lnTo>
                    <a:lnTo>
                      <a:pt x="128" y="94"/>
                    </a:lnTo>
                    <a:lnTo>
                      <a:pt x="133" y="92"/>
                    </a:lnTo>
                    <a:lnTo>
                      <a:pt x="139" y="91"/>
                    </a:lnTo>
                    <a:lnTo>
                      <a:pt x="145" y="90"/>
                    </a:lnTo>
                    <a:lnTo>
                      <a:pt x="151" y="90"/>
                    </a:lnTo>
                    <a:lnTo>
                      <a:pt x="226" y="90"/>
                    </a:lnTo>
                    <a:lnTo>
                      <a:pt x="230" y="90"/>
                    </a:lnTo>
                    <a:lnTo>
                      <a:pt x="232" y="91"/>
                    </a:lnTo>
                    <a:lnTo>
                      <a:pt x="235" y="92"/>
                    </a:lnTo>
                    <a:lnTo>
                      <a:pt x="237" y="94"/>
                    </a:lnTo>
                    <a:lnTo>
                      <a:pt x="239" y="96"/>
                    </a:lnTo>
                    <a:lnTo>
                      <a:pt x="240" y="98"/>
                    </a:lnTo>
                    <a:lnTo>
                      <a:pt x="241" y="102"/>
                    </a:lnTo>
                    <a:lnTo>
                      <a:pt x="241" y="105"/>
                    </a:lnTo>
                    <a:lnTo>
                      <a:pt x="241" y="108"/>
                    </a:lnTo>
                    <a:lnTo>
                      <a:pt x="240" y="110"/>
                    </a:lnTo>
                    <a:lnTo>
                      <a:pt x="239" y="113"/>
                    </a:lnTo>
                    <a:lnTo>
                      <a:pt x="237" y="116"/>
                    </a:lnTo>
                    <a:lnTo>
                      <a:pt x="235" y="118"/>
                    </a:lnTo>
                    <a:lnTo>
                      <a:pt x="232" y="119"/>
                    </a:lnTo>
                    <a:lnTo>
                      <a:pt x="230" y="120"/>
                    </a:lnTo>
                    <a:lnTo>
                      <a:pt x="226" y="120"/>
                    </a:lnTo>
                    <a:lnTo>
                      <a:pt x="151" y="120"/>
                    </a:lnTo>
                    <a:close/>
                    <a:moveTo>
                      <a:pt x="287" y="304"/>
                    </a:moveTo>
                    <a:lnTo>
                      <a:pt x="287" y="15"/>
                    </a:lnTo>
                    <a:lnTo>
                      <a:pt x="287" y="12"/>
                    </a:lnTo>
                    <a:lnTo>
                      <a:pt x="285" y="8"/>
                    </a:lnTo>
                    <a:lnTo>
                      <a:pt x="284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78" y="1"/>
                    </a:lnTo>
                    <a:lnTo>
                      <a:pt x="275" y="0"/>
                    </a:lnTo>
                    <a:lnTo>
                      <a:pt x="272" y="0"/>
                    </a:lnTo>
                    <a:lnTo>
                      <a:pt x="136" y="0"/>
                    </a:lnTo>
                    <a:lnTo>
                      <a:pt x="122" y="0"/>
                    </a:lnTo>
                    <a:lnTo>
                      <a:pt x="109" y="2"/>
                    </a:lnTo>
                    <a:lnTo>
                      <a:pt x="96" y="5"/>
                    </a:lnTo>
                    <a:lnTo>
                      <a:pt x="84" y="10"/>
                    </a:lnTo>
                    <a:lnTo>
                      <a:pt x="72" y="16"/>
                    </a:lnTo>
                    <a:lnTo>
                      <a:pt x="60" y="22"/>
                    </a:lnTo>
                    <a:lnTo>
                      <a:pt x="50" y="31"/>
                    </a:lnTo>
                    <a:lnTo>
                      <a:pt x="40" y="39"/>
                    </a:lnTo>
                    <a:lnTo>
                      <a:pt x="31" y="49"/>
                    </a:lnTo>
                    <a:lnTo>
                      <a:pt x="24" y="59"/>
                    </a:lnTo>
                    <a:lnTo>
                      <a:pt x="17" y="71"/>
                    </a:lnTo>
                    <a:lnTo>
                      <a:pt x="11" y="82"/>
                    </a:lnTo>
                    <a:lnTo>
                      <a:pt x="7" y="94"/>
                    </a:lnTo>
                    <a:lnTo>
                      <a:pt x="3" y="108"/>
                    </a:lnTo>
                    <a:lnTo>
                      <a:pt x="1" y="121"/>
                    </a:lnTo>
                    <a:lnTo>
                      <a:pt x="0" y="135"/>
                    </a:lnTo>
                    <a:lnTo>
                      <a:pt x="0" y="361"/>
                    </a:lnTo>
                    <a:lnTo>
                      <a:pt x="196" y="361"/>
                    </a:lnTo>
                    <a:lnTo>
                      <a:pt x="200" y="361"/>
                    </a:lnTo>
                    <a:lnTo>
                      <a:pt x="203" y="362"/>
                    </a:lnTo>
                    <a:lnTo>
                      <a:pt x="210" y="352"/>
                    </a:lnTo>
                    <a:lnTo>
                      <a:pt x="219" y="342"/>
                    </a:lnTo>
                    <a:lnTo>
                      <a:pt x="229" y="333"/>
                    </a:lnTo>
                    <a:lnTo>
                      <a:pt x="239" y="326"/>
                    </a:lnTo>
                    <a:lnTo>
                      <a:pt x="250" y="318"/>
                    </a:lnTo>
                    <a:lnTo>
                      <a:pt x="262" y="312"/>
                    </a:lnTo>
                    <a:lnTo>
                      <a:pt x="274" y="308"/>
                    </a:lnTo>
                    <a:lnTo>
                      <a:pt x="287" y="3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sz="105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5" name="任意多边形 39"/>
              <p:cNvSpPr/>
              <p:nvPr/>
            </p:nvSpPr>
            <p:spPr bwMode="auto">
              <a:xfrm>
                <a:off x="1450975" y="2732088"/>
                <a:ext cx="60325" cy="28575"/>
              </a:xfrm>
              <a:custGeom>
                <a:avLst/>
                <a:gdLst>
                  <a:gd name="T0" fmla="*/ 0 w 189"/>
                  <a:gd name="T1" fmla="*/ 0 h 90"/>
                  <a:gd name="T2" fmla="*/ 0 w 189"/>
                  <a:gd name="T3" fmla="*/ 75 h 90"/>
                  <a:gd name="T4" fmla="*/ 1 w 189"/>
                  <a:gd name="T5" fmla="*/ 79 h 90"/>
                  <a:gd name="T6" fmla="*/ 2 w 189"/>
                  <a:gd name="T7" fmla="*/ 81 h 90"/>
                  <a:gd name="T8" fmla="*/ 3 w 189"/>
                  <a:gd name="T9" fmla="*/ 84 h 90"/>
                  <a:gd name="T10" fmla="*/ 6 w 189"/>
                  <a:gd name="T11" fmla="*/ 86 h 90"/>
                  <a:gd name="T12" fmla="*/ 8 w 189"/>
                  <a:gd name="T13" fmla="*/ 87 h 90"/>
                  <a:gd name="T14" fmla="*/ 10 w 189"/>
                  <a:gd name="T15" fmla="*/ 89 h 90"/>
                  <a:gd name="T16" fmla="*/ 13 w 189"/>
                  <a:gd name="T17" fmla="*/ 90 h 90"/>
                  <a:gd name="T18" fmla="*/ 15 w 189"/>
                  <a:gd name="T19" fmla="*/ 90 h 90"/>
                  <a:gd name="T20" fmla="*/ 189 w 189"/>
                  <a:gd name="T21" fmla="*/ 90 h 90"/>
                  <a:gd name="T22" fmla="*/ 186 w 189"/>
                  <a:gd name="T23" fmla="*/ 80 h 90"/>
                  <a:gd name="T24" fmla="*/ 184 w 189"/>
                  <a:gd name="T25" fmla="*/ 68 h 90"/>
                  <a:gd name="T26" fmla="*/ 181 w 189"/>
                  <a:gd name="T27" fmla="*/ 57 h 90"/>
                  <a:gd name="T28" fmla="*/ 181 w 189"/>
                  <a:gd name="T29" fmla="*/ 45 h 90"/>
                  <a:gd name="T30" fmla="*/ 181 w 189"/>
                  <a:gd name="T31" fmla="*/ 33 h 90"/>
                  <a:gd name="T32" fmla="*/ 184 w 189"/>
                  <a:gd name="T33" fmla="*/ 22 h 90"/>
                  <a:gd name="T34" fmla="*/ 186 w 189"/>
                  <a:gd name="T35" fmla="*/ 11 h 90"/>
                  <a:gd name="T36" fmla="*/ 189 w 189"/>
                  <a:gd name="T37" fmla="*/ 0 h 90"/>
                  <a:gd name="T38" fmla="*/ 0 w 189"/>
                  <a:gd name="T3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" h="90">
                    <a:moveTo>
                      <a:pt x="0" y="0"/>
                    </a:moveTo>
                    <a:lnTo>
                      <a:pt x="0" y="75"/>
                    </a:lnTo>
                    <a:lnTo>
                      <a:pt x="1" y="79"/>
                    </a:lnTo>
                    <a:lnTo>
                      <a:pt x="2" y="81"/>
                    </a:lnTo>
                    <a:lnTo>
                      <a:pt x="3" y="84"/>
                    </a:lnTo>
                    <a:lnTo>
                      <a:pt x="6" y="86"/>
                    </a:lnTo>
                    <a:lnTo>
                      <a:pt x="8" y="87"/>
                    </a:lnTo>
                    <a:lnTo>
                      <a:pt x="10" y="89"/>
                    </a:lnTo>
                    <a:lnTo>
                      <a:pt x="13" y="90"/>
                    </a:lnTo>
                    <a:lnTo>
                      <a:pt x="15" y="90"/>
                    </a:lnTo>
                    <a:lnTo>
                      <a:pt x="189" y="90"/>
                    </a:lnTo>
                    <a:lnTo>
                      <a:pt x="186" y="80"/>
                    </a:lnTo>
                    <a:lnTo>
                      <a:pt x="184" y="68"/>
                    </a:lnTo>
                    <a:lnTo>
                      <a:pt x="181" y="57"/>
                    </a:lnTo>
                    <a:lnTo>
                      <a:pt x="181" y="45"/>
                    </a:lnTo>
                    <a:lnTo>
                      <a:pt x="181" y="33"/>
                    </a:lnTo>
                    <a:lnTo>
                      <a:pt x="184" y="22"/>
                    </a:lnTo>
                    <a:lnTo>
                      <a:pt x="186" y="11"/>
                    </a:lnTo>
                    <a:lnTo>
                      <a:pt x="18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sz="105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6" name="任意多边形 40"/>
              <p:cNvSpPr/>
              <p:nvPr/>
            </p:nvSpPr>
            <p:spPr bwMode="auto">
              <a:xfrm>
                <a:off x="1652588" y="2711450"/>
                <a:ext cx="66675" cy="68263"/>
              </a:xfrm>
              <a:custGeom>
                <a:avLst/>
                <a:gdLst>
                  <a:gd name="T0" fmla="*/ 94 w 210"/>
                  <a:gd name="T1" fmla="*/ 1 h 211"/>
                  <a:gd name="T2" fmla="*/ 74 w 210"/>
                  <a:gd name="T3" fmla="*/ 5 h 211"/>
                  <a:gd name="T4" fmla="*/ 55 w 210"/>
                  <a:gd name="T5" fmla="*/ 13 h 211"/>
                  <a:gd name="T6" fmla="*/ 39 w 210"/>
                  <a:gd name="T7" fmla="*/ 25 h 211"/>
                  <a:gd name="T8" fmla="*/ 24 w 210"/>
                  <a:gd name="T9" fmla="*/ 39 h 211"/>
                  <a:gd name="T10" fmla="*/ 13 w 210"/>
                  <a:gd name="T11" fmla="*/ 56 h 211"/>
                  <a:gd name="T12" fmla="*/ 4 w 210"/>
                  <a:gd name="T13" fmla="*/ 75 h 211"/>
                  <a:gd name="T14" fmla="*/ 0 w 210"/>
                  <a:gd name="T15" fmla="*/ 96 h 211"/>
                  <a:gd name="T16" fmla="*/ 0 w 210"/>
                  <a:gd name="T17" fmla="*/ 117 h 211"/>
                  <a:gd name="T18" fmla="*/ 4 w 210"/>
                  <a:gd name="T19" fmla="*/ 137 h 211"/>
                  <a:gd name="T20" fmla="*/ 13 w 210"/>
                  <a:gd name="T21" fmla="*/ 156 h 211"/>
                  <a:gd name="T22" fmla="*/ 24 w 210"/>
                  <a:gd name="T23" fmla="*/ 173 h 211"/>
                  <a:gd name="T24" fmla="*/ 39 w 210"/>
                  <a:gd name="T25" fmla="*/ 187 h 211"/>
                  <a:gd name="T26" fmla="*/ 55 w 210"/>
                  <a:gd name="T27" fmla="*/ 199 h 211"/>
                  <a:gd name="T28" fmla="*/ 74 w 210"/>
                  <a:gd name="T29" fmla="*/ 207 h 211"/>
                  <a:gd name="T30" fmla="*/ 94 w 210"/>
                  <a:gd name="T31" fmla="*/ 210 h 211"/>
                  <a:gd name="T32" fmla="*/ 116 w 210"/>
                  <a:gd name="T33" fmla="*/ 210 h 211"/>
                  <a:gd name="T34" fmla="*/ 136 w 210"/>
                  <a:gd name="T35" fmla="*/ 207 h 211"/>
                  <a:gd name="T36" fmla="*/ 155 w 210"/>
                  <a:gd name="T37" fmla="*/ 199 h 211"/>
                  <a:gd name="T38" fmla="*/ 173 w 210"/>
                  <a:gd name="T39" fmla="*/ 187 h 211"/>
                  <a:gd name="T40" fmla="*/ 187 w 210"/>
                  <a:gd name="T41" fmla="*/ 173 h 211"/>
                  <a:gd name="T42" fmla="*/ 198 w 210"/>
                  <a:gd name="T43" fmla="*/ 156 h 211"/>
                  <a:gd name="T44" fmla="*/ 206 w 210"/>
                  <a:gd name="T45" fmla="*/ 137 h 211"/>
                  <a:gd name="T46" fmla="*/ 210 w 210"/>
                  <a:gd name="T47" fmla="*/ 117 h 211"/>
                  <a:gd name="T48" fmla="*/ 210 w 210"/>
                  <a:gd name="T49" fmla="*/ 96 h 211"/>
                  <a:gd name="T50" fmla="*/ 206 w 210"/>
                  <a:gd name="T51" fmla="*/ 74 h 211"/>
                  <a:gd name="T52" fmla="*/ 198 w 210"/>
                  <a:gd name="T53" fmla="*/ 56 h 211"/>
                  <a:gd name="T54" fmla="*/ 187 w 210"/>
                  <a:gd name="T55" fmla="*/ 39 h 211"/>
                  <a:gd name="T56" fmla="*/ 173 w 210"/>
                  <a:gd name="T57" fmla="*/ 25 h 211"/>
                  <a:gd name="T58" fmla="*/ 155 w 210"/>
                  <a:gd name="T59" fmla="*/ 13 h 211"/>
                  <a:gd name="T60" fmla="*/ 136 w 210"/>
                  <a:gd name="T61" fmla="*/ 5 h 211"/>
                  <a:gd name="T62" fmla="*/ 116 w 210"/>
                  <a:gd name="T63" fmla="*/ 1 h 211"/>
                  <a:gd name="T64" fmla="*/ 105 w 210"/>
                  <a:gd name="T65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0" h="211">
                    <a:moveTo>
                      <a:pt x="105" y="0"/>
                    </a:moveTo>
                    <a:lnTo>
                      <a:pt x="94" y="1"/>
                    </a:lnTo>
                    <a:lnTo>
                      <a:pt x="84" y="2"/>
                    </a:lnTo>
                    <a:lnTo>
                      <a:pt x="74" y="5"/>
                    </a:lnTo>
                    <a:lnTo>
                      <a:pt x="64" y="9"/>
                    </a:lnTo>
                    <a:lnTo>
                      <a:pt x="55" y="13"/>
                    </a:lnTo>
                    <a:lnTo>
                      <a:pt x="46" y="18"/>
                    </a:lnTo>
                    <a:lnTo>
                      <a:pt x="39" y="25"/>
                    </a:lnTo>
                    <a:lnTo>
                      <a:pt x="31" y="31"/>
                    </a:lnTo>
                    <a:lnTo>
                      <a:pt x="24" y="39"/>
                    </a:lnTo>
                    <a:lnTo>
                      <a:pt x="18" y="47"/>
                    </a:lnTo>
                    <a:lnTo>
                      <a:pt x="13" y="56"/>
                    </a:lnTo>
                    <a:lnTo>
                      <a:pt x="9" y="64"/>
                    </a:lnTo>
                    <a:lnTo>
                      <a:pt x="4" y="75"/>
                    </a:lnTo>
                    <a:lnTo>
                      <a:pt x="2" y="85"/>
                    </a:lnTo>
                    <a:lnTo>
                      <a:pt x="0" y="96"/>
                    </a:lnTo>
                    <a:lnTo>
                      <a:pt x="0" y="106"/>
                    </a:lnTo>
                    <a:lnTo>
                      <a:pt x="0" y="117"/>
                    </a:lnTo>
                    <a:lnTo>
                      <a:pt x="2" y="127"/>
                    </a:lnTo>
                    <a:lnTo>
                      <a:pt x="4" y="137"/>
                    </a:lnTo>
                    <a:lnTo>
                      <a:pt x="9" y="147"/>
                    </a:lnTo>
                    <a:lnTo>
                      <a:pt x="13" y="156"/>
                    </a:lnTo>
                    <a:lnTo>
                      <a:pt x="18" y="165"/>
                    </a:lnTo>
                    <a:lnTo>
                      <a:pt x="24" y="173"/>
                    </a:lnTo>
                    <a:lnTo>
                      <a:pt x="31" y="180"/>
                    </a:lnTo>
                    <a:lnTo>
                      <a:pt x="39" y="187"/>
                    </a:lnTo>
                    <a:lnTo>
                      <a:pt x="46" y="193"/>
                    </a:lnTo>
                    <a:lnTo>
                      <a:pt x="55" y="199"/>
                    </a:lnTo>
                    <a:lnTo>
                      <a:pt x="64" y="203"/>
                    </a:lnTo>
                    <a:lnTo>
                      <a:pt x="74" y="207"/>
                    </a:lnTo>
                    <a:lnTo>
                      <a:pt x="84" y="209"/>
                    </a:lnTo>
                    <a:lnTo>
                      <a:pt x="94" y="210"/>
                    </a:lnTo>
                    <a:lnTo>
                      <a:pt x="105" y="211"/>
                    </a:lnTo>
                    <a:lnTo>
                      <a:pt x="116" y="210"/>
                    </a:lnTo>
                    <a:lnTo>
                      <a:pt x="127" y="209"/>
                    </a:lnTo>
                    <a:lnTo>
                      <a:pt x="136" y="207"/>
                    </a:lnTo>
                    <a:lnTo>
                      <a:pt x="146" y="203"/>
                    </a:lnTo>
                    <a:lnTo>
                      <a:pt x="155" y="199"/>
                    </a:lnTo>
                    <a:lnTo>
                      <a:pt x="164" y="193"/>
                    </a:lnTo>
                    <a:lnTo>
                      <a:pt x="173" y="187"/>
                    </a:lnTo>
                    <a:lnTo>
                      <a:pt x="180" y="180"/>
                    </a:lnTo>
                    <a:lnTo>
                      <a:pt x="187" y="173"/>
                    </a:lnTo>
                    <a:lnTo>
                      <a:pt x="193" y="165"/>
                    </a:lnTo>
                    <a:lnTo>
                      <a:pt x="198" y="156"/>
                    </a:lnTo>
                    <a:lnTo>
                      <a:pt x="203" y="147"/>
                    </a:lnTo>
                    <a:lnTo>
                      <a:pt x="206" y="137"/>
                    </a:lnTo>
                    <a:lnTo>
                      <a:pt x="208" y="127"/>
                    </a:lnTo>
                    <a:lnTo>
                      <a:pt x="210" y="117"/>
                    </a:lnTo>
                    <a:lnTo>
                      <a:pt x="210" y="106"/>
                    </a:lnTo>
                    <a:lnTo>
                      <a:pt x="210" y="96"/>
                    </a:lnTo>
                    <a:lnTo>
                      <a:pt x="208" y="85"/>
                    </a:lnTo>
                    <a:lnTo>
                      <a:pt x="206" y="74"/>
                    </a:lnTo>
                    <a:lnTo>
                      <a:pt x="203" y="64"/>
                    </a:lnTo>
                    <a:lnTo>
                      <a:pt x="198" y="56"/>
                    </a:lnTo>
                    <a:lnTo>
                      <a:pt x="193" y="47"/>
                    </a:lnTo>
                    <a:lnTo>
                      <a:pt x="187" y="39"/>
                    </a:lnTo>
                    <a:lnTo>
                      <a:pt x="180" y="31"/>
                    </a:lnTo>
                    <a:lnTo>
                      <a:pt x="173" y="25"/>
                    </a:lnTo>
                    <a:lnTo>
                      <a:pt x="164" y="18"/>
                    </a:lnTo>
                    <a:lnTo>
                      <a:pt x="155" y="13"/>
                    </a:lnTo>
                    <a:lnTo>
                      <a:pt x="146" y="9"/>
                    </a:lnTo>
                    <a:lnTo>
                      <a:pt x="136" y="5"/>
                    </a:lnTo>
                    <a:lnTo>
                      <a:pt x="127" y="2"/>
                    </a:lnTo>
                    <a:lnTo>
                      <a:pt x="116" y="1"/>
                    </a:lnTo>
                    <a:lnTo>
                      <a:pt x="105" y="0"/>
                    </a:lnTo>
                    <a:lnTo>
                      <a:pt x="10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sz="105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7" name="任意多边形 41"/>
              <p:cNvSpPr/>
              <p:nvPr/>
            </p:nvSpPr>
            <p:spPr bwMode="auto">
              <a:xfrm>
                <a:off x="1519238" y="2711450"/>
                <a:ext cx="66675" cy="68263"/>
              </a:xfrm>
              <a:custGeom>
                <a:avLst/>
                <a:gdLst>
                  <a:gd name="T0" fmla="*/ 95 w 211"/>
                  <a:gd name="T1" fmla="*/ 1 h 211"/>
                  <a:gd name="T2" fmla="*/ 74 w 211"/>
                  <a:gd name="T3" fmla="*/ 5 h 211"/>
                  <a:gd name="T4" fmla="*/ 55 w 211"/>
                  <a:gd name="T5" fmla="*/ 13 h 211"/>
                  <a:gd name="T6" fmla="*/ 39 w 211"/>
                  <a:gd name="T7" fmla="*/ 25 h 211"/>
                  <a:gd name="T8" fmla="*/ 24 w 211"/>
                  <a:gd name="T9" fmla="*/ 39 h 211"/>
                  <a:gd name="T10" fmla="*/ 13 w 211"/>
                  <a:gd name="T11" fmla="*/ 56 h 211"/>
                  <a:gd name="T12" fmla="*/ 5 w 211"/>
                  <a:gd name="T13" fmla="*/ 75 h 211"/>
                  <a:gd name="T14" fmla="*/ 0 w 211"/>
                  <a:gd name="T15" fmla="*/ 96 h 211"/>
                  <a:gd name="T16" fmla="*/ 0 w 211"/>
                  <a:gd name="T17" fmla="*/ 117 h 211"/>
                  <a:gd name="T18" fmla="*/ 5 w 211"/>
                  <a:gd name="T19" fmla="*/ 137 h 211"/>
                  <a:gd name="T20" fmla="*/ 13 w 211"/>
                  <a:gd name="T21" fmla="*/ 156 h 211"/>
                  <a:gd name="T22" fmla="*/ 24 w 211"/>
                  <a:gd name="T23" fmla="*/ 173 h 211"/>
                  <a:gd name="T24" fmla="*/ 39 w 211"/>
                  <a:gd name="T25" fmla="*/ 187 h 211"/>
                  <a:gd name="T26" fmla="*/ 55 w 211"/>
                  <a:gd name="T27" fmla="*/ 199 h 211"/>
                  <a:gd name="T28" fmla="*/ 74 w 211"/>
                  <a:gd name="T29" fmla="*/ 207 h 211"/>
                  <a:gd name="T30" fmla="*/ 95 w 211"/>
                  <a:gd name="T31" fmla="*/ 210 h 211"/>
                  <a:gd name="T32" fmla="*/ 116 w 211"/>
                  <a:gd name="T33" fmla="*/ 210 h 211"/>
                  <a:gd name="T34" fmla="*/ 137 w 211"/>
                  <a:gd name="T35" fmla="*/ 207 h 211"/>
                  <a:gd name="T36" fmla="*/ 156 w 211"/>
                  <a:gd name="T37" fmla="*/ 199 h 211"/>
                  <a:gd name="T38" fmla="*/ 173 w 211"/>
                  <a:gd name="T39" fmla="*/ 187 h 211"/>
                  <a:gd name="T40" fmla="*/ 187 w 211"/>
                  <a:gd name="T41" fmla="*/ 173 h 211"/>
                  <a:gd name="T42" fmla="*/ 199 w 211"/>
                  <a:gd name="T43" fmla="*/ 156 h 211"/>
                  <a:gd name="T44" fmla="*/ 206 w 211"/>
                  <a:gd name="T45" fmla="*/ 137 h 211"/>
                  <a:gd name="T46" fmla="*/ 211 w 211"/>
                  <a:gd name="T47" fmla="*/ 117 h 211"/>
                  <a:gd name="T48" fmla="*/ 211 w 211"/>
                  <a:gd name="T49" fmla="*/ 96 h 211"/>
                  <a:gd name="T50" fmla="*/ 206 w 211"/>
                  <a:gd name="T51" fmla="*/ 74 h 211"/>
                  <a:gd name="T52" fmla="*/ 199 w 211"/>
                  <a:gd name="T53" fmla="*/ 56 h 211"/>
                  <a:gd name="T54" fmla="*/ 187 w 211"/>
                  <a:gd name="T55" fmla="*/ 39 h 211"/>
                  <a:gd name="T56" fmla="*/ 173 w 211"/>
                  <a:gd name="T57" fmla="*/ 25 h 211"/>
                  <a:gd name="T58" fmla="*/ 156 w 211"/>
                  <a:gd name="T59" fmla="*/ 13 h 211"/>
                  <a:gd name="T60" fmla="*/ 137 w 211"/>
                  <a:gd name="T61" fmla="*/ 5 h 211"/>
                  <a:gd name="T62" fmla="*/ 116 w 211"/>
                  <a:gd name="T63" fmla="*/ 1 h 211"/>
                  <a:gd name="T64" fmla="*/ 106 w 211"/>
                  <a:gd name="T65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1" h="211">
                    <a:moveTo>
                      <a:pt x="106" y="0"/>
                    </a:moveTo>
                    <a:lnTo>
                      <a:pt x="95" y="1"/>
                    </a:lnTo>
                    <a:lnTo>
                      <a:pt x="84" y="2"/>
                    </a:lnTo>
                    <a:lnTo>
                      <a:pt x="74" y="5"/>
                    </a:lnTo>
                    <a:lnTo>
                      <a:pt x="65" y="9"/>
                    </a:lnTo>
                    <a:lnTo>
                      <a:pt x="55" y="13"/>
                    </a:lnTo>
                    <a:lnTo>
                      <a:pt x="47" y="18"/>
                    </a:lnTo>
                    <a:lnTo>
                      <a:pt x="39" y="25"/>
                    </a:lnTo>
                    <a:lnTo>
                      <a:pt x="32" y="31"/>
                    </a:lnTo>
                    <a:lnTo>
                      <a:pt x="24" y="39"/>
                    </a:lnTo>
                    <a:lnTo>
                      <a:pt x="19" y="47"/>
                    </a:lnTo>
                    <a:lnTo>
                      <a:pt x="13" y="56"/>
                    </a:lnTo>
                    <a:lnTo>
                      <a:pt x="9" y="64"/>
                    </a:lnTo>
                    <a:lnTo>
                      <a:pt x="5" y="75"/>
                    </a:lnTo>
                    <a:lnTo>
                      <a:pt x="3" y="85"/>
                    </a:lnTo>
                    <a:lnTo>
                      <a:pt x="0" y="96"/>
                    </a:lnTo>
                    <a:lnTo>
                      <a:pt x="0" y="106"/>
                    </a:lnTo>
                    <a:lnTo>
                      <a:pt x="0" y="117"/>
                    </a:lnTo>
                    <a:lnTo>
                      <a:pt x="3" y="127"/>
                    </a:lnTo>
                    <a:lnTo>
                      <a:pt x="5" y="137"/>
                    </a:lnTo>
                    <a:lnTo>
                      <a:pt x="9" y="147"/>
                    </a:lnTo>
                    <a:lnTo>
                      <a:pt x="13" y="156"/>
                    </a:lnTo>
                    <a:lnTo>
                      <a:pt x="19" y="165"/>
                    </a:lnTo>
                    <a:lnTo>
                      <a:pt x="24" y="173"/>
                    </a:lnTo>
                    <a:lnTo>
                      <a:pt x="32" y="180"/>
                    </a:lnTo>
                    <a:lnTo>
                      <a:pt x="39" y="187"/>
                    </a:lnTo>
                    <a:lnTo>
                      <a:pt x="47" y="193"/>
                    </a:lnTo>
                    <a:lnTo>
                      <a:pt x="55" y="199"/>
                    </a:lnTo>
                    <a:lnTo>
                      <a:pt x="65" y="203"/>
                    </a:lnTo>
                    <a:lnTo>
                      <a:pt x="74" y="207"/>
                    </a:lnTo>
                    <a:lnTo>
                      <a:pt x="84" y="209"/>
                    </a:lnTo>
                    <a:lnTo>
                      <a:pt x="95" y="210"/>
                    </a:lnTo>
                    <a:lnTo>
                      <a:pt x="106" y="211"/>
                    </a:lnTo>
                    <a:lnTo>
                      <a:pt x="116" y="210"/>
                    </a:lnTo>
                    <a:lnTo>
                      <a:pt x="127" y="209"/>
                    </a:lnTo>
                    <a:lnTo>
                      <a:pt x="137" y="207"/>
                    </a:lnTo>
                    <a:lnTo>
                      <a:pt x="146" y="203"/>
                    </a:lnTo>
                    <a:lnTo>
                      <a:pt x="156" y="199"/>
                    </a:lnTo>
                    <a:lnTo>
                      <a:pt x="165" y="193"/>
                    </a:lnTo>
                    <a:lnTo>
                      <a:pt x="173" y="187"/>
                    </a:lnTo>
                    <a:lnTo>
                      <a:pt x="181" y="180"/>
                    </a:lnTo>
                    <a:lnTo>
                      <a:pt x="187" y="173"/>
                    </a:lnTo>
                    <a:lnTo>
                      <a:pt x="194" y="165"/>
                    </a:lnTo>
                    <a:lnTo>
                      <a:pt x="199" y="156"/>
                    </a:lnTo>
                    <a:lnTo>
                      <a:pt x="203" y="147"/>
                    </a:lnTo>
                    <a:lnTo>
                      <a:pt x="206" y="137"/>
                    </a:lnTo>
                    <a:lnTo>
                      <a:pt x="209" y="127"/>
                    </a:lnTo>
                    <a:lnTo>
                      <a:pt x="211" y="117"/>
                    </a:lnTo>
                    <a:lnTo>
                      <a:pt x="211" y="106"/>
                    </a:lnTo>
                    <a:lnTo>
                      <a:pt x="211" y="96"/>
                    </a:lnTo>
                    <a:lnTo>
                      <a:pt x="209" y="85"/>
                    </a:lnTo>
                    <a:lnTo>
                      <a:pt x="206" y="74"/>
                    </a:lnTo>
                    <a:lnTo>
                      <a:pt x="203" y="64"/>
                    </a:lnTo>
                    <a:lnTo>
                      <a:pt x="199" y="56"/>
                    </a:lnTo>
                    <a:lnTo>
                      <a:pt x="194" y="47"/>
                    </a:lnTo>
                    <a:lnTo>
                      <a:pt x="187" y="39"/>
                    </a:lnTo>
                    <a:lnTo>
                      <a:pt x="181" y="31"/>
                    </a:lnTo>
                    <a:lnTo>
                      <a:pt x="173" y="25"/>
                    </a:lnTo>
                    <a:lnTo>
                      <a:pt x="165" y="18"/>
                    </a:lnTo>
                    <a:lnTo>
                      <a:pt x="156" y="13"/>
                    </a:lnTo>
                    <a:lnTo>
                      <a:pt x="146" y="9"/>
                    </a:lnTo>
                    <a:lnTo>
                      <a:pt x="137" y="5"/>
                    </a:lnTo>
                    <a:lnTo>
                      <a:pt x="127" y="2"/>
                    </a:lnTo>
                    <a:lnTo>
                      <a:pt x="116" y="1"/>
                    </a:lnTo>
                    <a:lnTo>
                      <a:pt x="106" y="0"/>
                    </a:lnTo>
                    <a:lnTo>
                      <a:pt x="10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sz="105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1345511" y="4587343"/>
              <a:ext cx="4436838" cy="523220"/>
              <a:chOff x="1345511" y="4984023"/>
              <a:chExt cx="4436838" cy="523220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1345511" y="4984023"/>
                <a:ext cx="1288814" cy="246221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Autofit/>
              </a:bodyPr>
              <a:lstStyle/>
              <a:p>
                <a:pPr>
                  <a:defRPr/>
                </a:pPr>
                <a:r>
                  <a:rPr lang="zh-CN" altLang="en-US" sz="1600" b="1" spc="3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近期工作计划</a:t>
                </a:r>
                <a:endParaRPr lang="en-US" altLang="zh-CN" sz="1600" b="1" spc="3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1345511" y="5230244"/>
                <a:ext cx="4436838" cy="27699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/>
              </a:bodyPr>
              <a:lstStyle/>
              <a:p>
                <a:r>
                  <a:rPr lang="en-US" altLang="zh-CN" sz="7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ADD YOUR TLITLE ADD YOUR TLITLE</a:t>
                </a:r>
                <a:endParaRPr lang="en-US" altLang="zh-CN" sz="7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1156464" y="1563403"/>
            <a:ext cx="5686506" cy="2186184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096540" y="1471070"/>
            <a:ext cx="5686506" cy="2186184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4" r="27977" b="26064"/>
          <a:stretch>
            <a:fillRect/>
          </a:stretch>
        </p:blipFill>
        <p:spPr>
          <a:xfrm rot="5400000" flipH="1" flipV="1">
            <a:off x="7689279" y="247079"/>
            <a:ext cx="1701800" cy="12076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/>
          <p:nvPr/>
        </p:nvSpPr>
        <p:spPr>
          <a:xfrm>
            <a:off x="588769" y="255110"/>
            <a:ext cx="2667092" cy="4607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工作亮点展示</a:t>
            </a:r>
            <a:endParaRPr lang="zh-CN" altLang="en-US" sz="1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4"/>
          <p:cNvSpPr txBox="1"/>
          <p:nvPr/>
        </p:nvSpPr>
        <p:spPr>
          <a:xfrm>
            <a:off x="588769" y="604849"/>
            <a:ext cx="2125857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800" dirty="0">
                <a:cs typeface="+mn-ea"/>
                <a:sym typeface="+mn-lt"/>
              </a:rPr>
              <a:t>ADD YOUR TLITLE ADD YOUR TLITLE</a:t>
            </a:r>
            <a:endParaRPr lang="en-US" altLang="zh-CN" sz="800" dirty="0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-38136" y="331066"/>
            <a:ext cx="552968" cy="47669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grpSp>
        <p:nvGrpSpPr>
          <p:cNvPr id="5" name="îSľíḍé"/>
          <p:cNvGrpSpPr/>
          <p:nvPr/>
        </p:nvGrpSpPr>
        <p:grpSpPr>
          <a:xfrm>
            <a:off x="2047247" y="2103319"/>
            <a:ext cx="5057392" cy="1331052"/>
            <a:chOff x="1835153" y="2146300"/>
            <a:chExt cx="8521693" cy="2242820"/>
          </a:xfrm>
        </p:grpSpPr>
        <p:sp>
          <p:nvSpPr>
            <p:cNvPr id="6" name="iş1íḑè"/>
            <p:cNvSpPr/>
            <p:nvPr/>
          </p:nvSpPr>
          <p:spPr>
            <a:xfrm rot="2280706" flipV="1">
              <a:off x="9788808" y="3249867"/>
              <a:ext cx="568038" cy="10787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ïšḷîḑé"/>
            <p:cNvSpPr/>
            <p:nvPr/>
          </p:nvSpPr>
          <p:spPr>
            <a:xfrm rot="19319294">
              <a:off x="1835153" y="3249867"/>
              <a:ext cx="568038" cy="10787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ïṩḷíḋè"/>
            <p:cNvSpPr/>
            <p:nvPr/>
          </p:nvSpPr>
          <p:spPr>
            <a:xfrm flipV="1">
              <a:off x="3982305" y="2146300"/>
              <a:ext cx="2468607" cy="2242820"/>
            </a:xfrm>
            <a:prstGeom prst="parallelogram">
              <a:avLst>
                <a:gd name="adj" fmla="val 78020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ï$ḷíde"/>
            <p:cNvSpPr/>
            <p:nvPr/>
          </p:nvSpPr>
          <p:spPr>
            <a:xfrm>
              <a:off x="2229838" y="2146300"/>
              <a:ext cx="2468607" cy="2242820"/>
            </a:xfrm>
            <a:prstGeom prst="parallelogram">
              <a:avLst>
                <a:gd name="adj" fmla="val 78020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íşļíḍé"/>
            <p:cNvSpPr/>
            <p:nvPr/>
          </p:nvSpPr>
          <p:spPr>
            <a:xfrm flipV="1">
              <a:off x="7487239" y="2146300"/>
              <a:ext cx="2468607" cy="2242820"/>
            </a:xfrm>
            <a:prstGeom prst="parallelogram">
              <a:avLst>
                <a:gd name="adj" fmla="val 78020"/>
              </a:avLst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iśḻîḋê"/>
            <p:cNvSpPr/>
            <p:nvPr/>
          </p:nvSpPr>
          <p:spPr>
            <a:xfrm>
              <a:off x="5734772" y="2146300"/>
              <a:ext cx="2468607" cy="2242820"/>
            </a:xfrm>
            <a:prstGeom prst="parallelogram">
              <a:avLst>
                <a:gd name="adj" fmla="val 78020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471304" y="3597857"/>
            <a:ext cx="2266950" cy="591828"/>
            <a:chOff x="1242587" y="2349127"/>
            <a:chExt cx="3383264" cy="789103"/>
          </a:xfrm>
        </p:grpSpPr>
        <p:sp>
          <p:nvSpPr>
            <p:cNvPr id="13" name="文本框 26"/>
            <p:cNvSpPr txBox="1"/>
            <p:nvPr/>
          </p:nvSpPr>
          <p:spPr>
            <a:xfrm>
              <a:off x="1867328" y="2349127"/>
              <a:ext cx="2133781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文本框 27"/>
            <p:cNvSpPr txBox="1"/>
            <p:nvPr/>
          </p:nvSpPr>
          <p:spPr>
            <a:xfrm>
              <a:off x="1242587" y="2687680"/>
              <a:ext cx="3383264" cy="4505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请在此处添加具体内容，简单说明即可，注意板面美观度。  </a:t>
              </a:r>
              <a:endPara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259896" y="3597854"/>
            <a:ext cx="2266950" cy="591828"/>
            <a:chOff x="1242587" y="2349127"/>
            <a:chExt cx="3383264" cy="789104"/>
          </a:xfrm>
        </p:grpSpPr>
        <p:sp>
          <p:nvSpPr>
            <p:cNvPr id="16" name="文本框 29"/>
            <p:cNvSpPr txBox="1"/>
            <p:nvPr/>
          </p:nvSpPr>
          <p:spPr>
            <a:xfrm>
              <a:off x="1867328" y="2349127"/>
              <a:ext cx="2133781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" name="文本框 30"/>
            <p:cNvSpPr txBox="1"/>
            <p:nvPr/>
          </p:nvSpPr>
          <p:spPr>
            <a:xfrm>
              <a:off x="1242587" y="2687680"/>
              <a:ext cx="3383264" cy="4505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请在此处添加具体内容，简单说明即可，注意板面美观度。  </a:t>
              </a:r>
              <a:endPara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682712" y="3597857"/>
            <a:ext cx="2266950" cy="591828"/>
            <a:chOff x="1242587" y="2349127"/>
            <a:chExt cx="3383264" cy="789103"/>
          </a:xfrm>
        </p:grpSpPr>
        <p:sp>
          <p:nvSpPr>
            <p:cNvPr id="19" name="文本框 32"/>
            <p:cNvSpPr txBox="1"/>
            <p:nvPr/>
          </p:nvSpPr>
          <p:spPr>
            <a:xfrm>
              <a:off x="1867328" y="2349127"/>
              <a:ext cx="2133781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文本框 33"/>
            <p:cNvSpPr txBox="1"/>
            <p:nvPr/>
          </p:nvSpPr>
          <p:spPr>
            <a:xfrm>
              <a:off x="1242587" y="2687680"/>
              <a:ext cx="3383264" cy="4505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请在此处添加具体内容，简单说明即可，注意板面美观度。  </a:t>
              </a:r>
              <a:endPara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409622" y="1239896"/>
            <a:ext cx="2266950" cy="591828"/>
            <a:chOff x="1242587" y="2349127"/>
            <a:chExt cx="3383264" cy="789104"/>
          </a:xfrm>
        </p:grpSpPr>
        <p:sp>
          <p:nvSpPr>
            <p:cNvPr id="22" name="文本框 35"/>
            <p:cNvSpPr txBox="1"/>
            <p:nvPr/>
          </p:nvSpPr>
          <p:spPr>
            <a:xfrm>
              <a:off x="1867328" y="2349127"/>
              <a:ext cx="2133781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文本框 36"/>
            <p:cNvSpPr txBox="1"/>
            <p:nvPr/>
          </p:nvSpPr>
          <p:spPr>
            <a:xfrm>
              <a:off x="1242587" y="2687680"/>
              <a:ext cx="3383264" cy="4505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请在此处添加具体内容，简单说明即可，注意板面美观度。  </a:t>
              </a:r>
              <a:endPara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505326" y="1239897"/>
            <a:ext cx="2266950" cy="581056"/>
            <a:chOff x="1242587" y="2349127"/>
            <a:chExt cx="3383264" cy="774741"/>
          </a:xfrm>
        </p:grpSpPr>
        <p:sp>
          <p:nvSpPr>
            <p:cNvPr id="27" name="文本框 38"/>
            <p:cNvSpPr txBox="1"/>
            <p:nvPr/>
          </p:nvSpPr>
          <p:spPr>
            <a:xfrm>
              <a:off x="1867328" y="2349127"/>
              <a:ext cx="2133781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" name="文本框 39"/>
            <p:cNvSpPr txBox="1"/>
            <p:nvPr/>
          </p:nvSpPr>
          <p:spPr>
            <a:xfrm>
              <a:off x="1242587" y="2687680"/>
              <a:ext cx="3383264" cy="4361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请在此处添加具体内容，简单说明即可，注意板面美观度。  </a:t>
              </a:r>
              <a:endPara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21601" y="3822813"/>
            <a:ext cx="9373672" cy="2186184"/>
            <a:chOff x="-121601" y="3822813"/>
            <a:chExt cx="9373672" cy="218618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21601" y="3822813"/>
              <a:ext cx="5686506" cy="218618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5565" y="3822813"/>
              <a:ext cx="5686506" cy="2186184"/>
            </a:xfrm>
            <a:prstGeom prst="rect">
              <a:avLst/>
            </a:prstGeom>
          </p:spPr>
        </p:pic>
      </p:grpSp>
      <p:cxnSp>
        <p:nvCxnSpPr>
          <p:cNvPr id="24" name="直接连接符 23"/>
          <p:cNvCxnSpPr/>
          <p:nvPr/>
        </p:nvCxnSpPr>
        <p:spPr>
          <a:xfrm rot="960000" flipH="1">
            <a:off x="2611871" y="2880248"/>
            <a:ext cx="790419" cy="790419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1962931" y="3015342"/>
            <a:ext cx="1914149" cy="1061028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5484432" y="929192"/>
            <a:ext cx="1675193" cy="928575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5865002" y="1547411"/>
            <a:ext cx="670259" cy="371533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3151875" y="789338"/>
            <a:ext cx="2677886" cy="3404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52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cs typeface="+mn-ea"/>
                <a:sym typeface="+mn-lt"/>
              </a:rPr>
              <a:t>4</a:t>
            </a:r>
            <a:endParaRPr lang="zh-CN" altLang="en-US" sz="21525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92261" y="2301313"/>
            <a:ext cx="2397116" cy="507831"/>
          </a:xfrm>
          <a:prstGeom prst="rect">
            <a:avLst/>
          </a:prstGeom>
          <a:solidFill>
            <a:srgbClr val="EFEFEF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近期工作计划</a:t>
            </a:r>
            <a:endParaRPr lang="zh-CN" altLang="en-US" sz="27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0377" y="3538387"/>
            <a:ext cx="215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</a:t>
            </a:r>
            <a:r>
              <a:rPr lang="en-US" altLang="zh-C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04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4" r="27977" b="26064"/>
          <a:stretch>
            <a:fillRect/>
          </a:stretch>
        </p:blipFill>
        <p:spPr>
          <a:xfrm rot="5400000" flipH="1" flipV="1">
            <a:off x="7689279" y="247079"/>
            <a:ext cx="1701800" cy="120764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4" r="27977" b="26064"/>
          <a:stretch>
            <a:fillRect/>
          </a:stretch>
        </p:blipFill>
        <p:spPr>
          <a:xfrm rot="16200000" flipV="1">
            <a:off x="-247081" y="247079"/>
            <a:ext cx="1701800" cy="12076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 orient="vert"/>
      </p:transition>
    </mc:Choice>
    <mc:Fallback>
      <p:transition spd="slow">
        <p:split orient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accel="60000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 animBg="1"/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 animBg="1"/>
          <p:bldP spid="3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/>
          <p:nvPr/>
        </p:nvSpPr>
        <p:spPr>
          <a:xfrm>
            <a:off x="588769" y="255110"/>
            <a:ext cx="2667092" cy="4607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近期工作计划</a:t>
            </a:r>
            <a:endParaRPr lang="zh-CN" altLang="en-US" sz="1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4"/>
          <p:cNvSpPr txBox="1"/>
          <p:nvPr/>
        </p:nvSpPr>
        <p:spPr>
          <a:xfrm>
            <a:off x="588769" y="604849"/>
            <a:ext cx="2125857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800" dirty="0">
                <a:cs typeface="+mn-ea"/>
                <a:sym typeface="+mn-lt"/>
              </a:rPr>
              <a:t>ADD YOUR TLITLE ADD YOUR TLITLE</a:t>
            </a:r>
            <a:endParaRPr lang="en-US" altLang="zh-CN" sz="800" dirty="0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-38136" y="331066"/>
            <a:ext cx="552968" cy="47669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grpSp>
        <p:nvGrpSpPr>
          <p:cNvPr id="5" name="组合 71"/>
          <p:cNvGrpSpPr/>
          <p:nvPr/>
        </p:nvGrpSpPr>
        <p:grpSpPr>
          <a:xfrm>
            <a:off x="2815742" y="1822079"/>
            <a:ext cx="1165818" cy="1164871"/>
            <a:chOff x="5305425" y="2638425"/>
            <a:chExt cx="1579563" cy="1577975"/>
          </a:xfrm>
          <a:solidFill>
            <a:srgbClr val="ED4545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5305425" y="2638425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34280" rIns="68559" bIns="3428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rgbClr val="E9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34280" rIns="68559" bIns="34280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8" name="组合 74"/>
          <p:cNvGrpSpPr/>
          <p:nvPr/>
        </p:nvGrpSpPr>
        <p:grpSpPr>
          <a:xfrm>
            <a:off x="3522960" y="2528389"/>
            <a:ext cx="1463423" cy="1461361"/>
            <a:chOff x="5102225" y="2441575"/>
            <a:chExt cx="1982788" cy="1979613"/>
          </a:xfrm>
          <a:solidFill>
            <a:srgbClr val="ED4545"/>
          </a:solidFill>
        </p:grpSpPr>
        <p:sp>
          <p:nvSpPr>
            <p:cNvPr id="9" name="Freeform 12"/>
            <p:cNvSpPr>
              <a:spLocks noEditPoints="1"/>
            </p:cNvSpPr>
            <p:nvPr/>
          </p:nvSpPr>
          <p:spPr bwMode="auto">
            <a:xfrm>
              <a:off x="5102225" y="2441575"/>
              <a:ext cx="1982788" cy="1979613"/>
            </a:xfrm>
            <a:custGeom>
              <a:avLst/>
              <a:gdLst>
                <a:gd name="T0" fmla="*/ 529 w 529"/>
                <a:gd name="T1" fmla="*/ 283 h 528"/>
                <a:gd name="T2" fmla="*/ 506 w 529"/>
                <a:gd name="T3" fmla="*/ 241 h 528"/>
                <a:gd name="T4" fmla="*/ 479 w 529"/>
                <a:gd name="T5" fmla="*/ 200 h 528"/>
                <a:gd name="T6" fmla="*/ 516 w 529"/>
                <a:gd name="T7" fmla="*/ 180 h 528"/>
                <a:gd name="T8" fmla="*/ 479 w 529"/>
                <a:gd name="T9" fmla="*/ 151 h 528"/>
                <a:gd name="T10" fmla="*/ 438 w 529"/>
                <a:gd name="T11" fmla="*/ 123 h 528"/>
                <a:gd name="T12" fmla="*/ 465 w 529"/>
                <a:gd name="T13" fmla="*/ 90 h 528"/>
                <a:gd name="T14" fmla="*/ 420 w 529"/>
                <a:gd name="T15" fmla="*/ 77 h 528"/>
                <a:gd name="T16" fmla="*/ 371 w 529"/>
                <a:gd name="T17" fmla="*/ 67 h 528"/>
                <a:gd name="T18" fmla="*/ 383 w 529"/>
                <a:gd name="T19" fmla="*/ 27 h 528"/>
                <a:gd name="T20" fmla="*/ 336 w 529"/>
                <a:gd name="T21" fmla="*/ 32 h 528"/>
                <a:gd name="T22" fmla="*/ 288 w 529"/>
                <a:gd name="T23" fmla="*/ 42 h 528"/>
                <a:gd name="T24" fmla="*/ 284 w 529"/>
                <a:gd name="T25" fmla="*/ 0 h 528"/>
                <a:gd name="T26" fmla="*/ 242 w 529"/>
                <a:gd name="T27" fmla="*/ 23 h 528"/>
                <a:gd name="T28" fmla="*/ 201 w 529"/>
                <a:gd name="T29" fmla="*/ 50 h 528"/>
                <a:gd name="T30" fmla="*/ 181 w 529"/>
                <a:gd name="T31" fmla="*/ 13 h 528"/>
                <a:gd name="T32" fmla="*/ 152 w 529"/>
                <a:gd name="T33" fmla="*/ 50 h 528"/>
                <a:gd name="T34" fmla="*/ 124 w 529"/>
                <a:gd name="T35" fmla="*/ 91 h 528"/>
                <a:gd name="T36" fmla="*/ 91 w 529"/>
                <a:gd name="T37" fmla="*/ 64 h 528"/>
                <a:gd name="T38" fmla="*/ 78 w 529"/>
                <a:gd name="T39" fmla="*/ 109 h 528"/>
                <a:gd name="T40" fmla="*/ 68 w 529"/>
                <a:gd name="T41" fmla="*/ 158 h 528"/>
                <a:gd name="T42" fmla="*/ 28 w 529"/>
                <a:gd name="T43" fmla="*/ 145 h 528"/>
                <a:gd name="T44" fmla="*/ 33 w 529"/>
                <a:gd name="T45" fmla="*/ 193 h 528"/>
                <a:gd name="T46" fmla="*/ 42 w 529"/>
                <a:gd name="T47" fmla="*/ 241 h 528"/>
                <a:gd name="T48" fmla="*/ 0 w 529"/>
                <a:gd name="T49" fmla="*/ 245 h 528"/>
                <a:gd name="T50" fmla="*/ 24 w 529"/>
                <a:gd name="T51" fmla="*/ 287 h 528"/>
                <a:gd name="T52" fmla="*/ 51 w 529"/>
                <a:gd name="T53" fmla="*/ 328 h 528"/>
                <a:gd name="T54" fmla="*/ 13 w 529"/>
                <a:gd name="T55" fmla="*/ 348 h 528"/>
                <a:gd name="T56" fmla="*/ 51 w 529"/>
                <a:gd name="T57" fmla="*/ 377 h 528"/>
                <a:gd name="T58" fmla="*/ 92 w 529"/>
                <a:gd name="T59" fmla="*/ 405 h 528"/>
                <a:gd name="T60" fmla="*/ 65 w 529"/>
                <a:gd name="T61" fmla="*/ 438 h 528"/>
                <a:gd name="T62" fmla="*/ 110 w 529"/>
                <a:gd name="T63" fmla="*/ 451 h 528"/>
                <a:gd name="T64" fmla="*/ 159 w 529"/>
                <a:gd name="T65" fmla="*/ 461 h 528"/>
                <a:gd name="T66" fmla="*/ 146 w 529"/>
                <a:gd name="T67" fmla="*/ 501 h 528"/>
                <a:gd name="T68" fmla="*/ 193 w 529"/>
                <a:gd name="T69" fmla="*/ 496 h 528"/>
                <a:gd name="T70" fmla="*/ 242 w 529"/>
                <a:gd name="T71" fmla="*/ 486 h 528"/>
                <a:gd name="T72" fmla="*/ 246 w 529"/>
                <a:gd name="T73" fmla="*/ 528 h 528"/>
                <a:gd name="T74" fmla="*/ 288 w 529"/>
                <a:gd name="T75" fmla="*/ 505 h 528"/>
                <a:gd name="T76" fmla="*/ 329 w 529"/>
                <a:gd name="T77" fmla="*/ 478 h 528"/>
                <a:gd name="T78" fmla="*/ 349 w 529"/>
                <a:gd name="T79" fmla="*/ 516 h 528"/>
                <a:gd name="T80" fmla="*/ 378 w 529"/>
                <a:gd name="T81" fmla="*/ 478 h 528"/>
                <a:gd name="T82" fmla="*/ 406 w 529"/>
                <a:gd name="T83" fmla="*/ 437 h 528"/>
                <a:gd name="T84" fmla="*/ 439 w 529"/>
                <a:gd name="T85" fmla="*/ 464 h 528"/>
                <a:gd name="T86" fmla="*/ 452 w 529"/>
                <a:gd name="T87" fmla="*/ 419 h 528"/>
                <a:gd name="T88" fmla="*/ 462 w 529"/>
                <a:gd name="T89" fmla="*/ 370 h 528"/>
                <a:gd name="T90" fmla="*/ 502 w 529"/>
                <a:gd name="T91" fmla="*/ 383 h 528"/>
                <a:gd name="T92" fmla="*/ 496 w 529"/>
                <a:gd name="T93" fmla="*/ 335 h 528"/>
                <a:gd name="T94" fmla="*/ 487 w 529"/>
                <a:gd name="T95" fmla="*/ 287 h 528"/>
                <a:gd name="T96" fmla="*/ 265 w 529"/>
                <a:gd name="T97" fmla="*/ 290 h 528"/>
                <a:gd name="T98" fmla="*/ 265 w 529"/>
                <a:gd name="T99" fmla="*/ 238 h 528"/>
                <a:gd name="T100" fmla="*/ 265 w 529"/>
                <a:gd name="T101" fmla="*/ 29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528">
                  <a:moveTo>
                    <a:pt x="506" y="287"/>
                  </a:moveTo>
                  <a:cubicBezTo>
                    <a:pt x="529" y="283"/>
                    <a:pt x="529" y="283"/>
                    <a:pt x="529" y="283"/>
                  </a:cubicBezTo>
                  <a:cubicBezTo>
                    <a:pt x="529" y="245"/>
                    <a:pt x="529" y="245"/>
                    <a:pt x="529" y="245"/>
                  </a:cubicBezTo>
                  <a:cubicBezTo>
                    <a:pt x="506" y="241"/>
                    <a:pt x="506" y="241"/>
                    <a:pt x="506" y="241"/>
                  </a:cubicBezTo>
                  <a:cubicBezTo>
                    <a:pt x="487" y="241"/>
                    <a:pt x="487" y="241"/>
                    <a:pt x="487" y="241"/>
                  </a:cubicBezTo>
                  <a:cubicBezTo>
                    <a:pt x="486" y="227"/>
                    <a:pt x="483" y="213"/>
                    <a:pt x="479" y="200"/>
                  </a:cubicBezTo>
                  <a:cubicBezTo>
                    <a:pt x="496" y="193"/>
                    <a:pt x="496" y="193"/>
                    <a:pt x="496" y="193"/>
                  </a:cubicBezTo>
                  <a:cubicBezTo>
                    <a:pt x="516" y="180"/>
                    <a:pt x="516" y="180"/>
                    <a:pt x="516" y="180"/>
                  </a:cubicBezTo>
                  <a:cubicBezTo>
                    <a:pt x="502" y="145"/>
                    <a:pt x="502" y="145"/>
                    <a:pt x="502" y="145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62" y="158"/>
                    <a:pt x="462" y="158"/>
                    <a:pt x="462" y="158"/>
                  </a:cubicBezTo>
                  <a:cubicBezTo>
                    <a:pt x="455" y="145"/>
                    <a:pt x="447" y="134"/>
                    <a:pt x="438" y="123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65" y="90"/>
                    <a:pt x="465" y="90"/>
                    <a:pt x="465" y="90"/>
                  </a:cubicBezTo>
                  <a:cubicBezTo>
                    <a:pt x="439" y="64"/>
                    <a:pt x="439" y="64"/>
                    <a:pt x="439" y="64"/>
                  </a:cubicBezTo>
                  <a:cubicBezTo>
                    <a:pt x="420" y="77"/>
                    <a:pt x="420" y="77"/>
                    <a:pt x="420" y="77"/>
                  </a:cubicBezTo>
                  <a:cubicBezTo>
                    <a:pt x="406" y="91"/>
                    <a:pt x="406" y="91"/>
                    <a:pt x="406" y="91"/>
                  </a:cubicBezTo>
                  <a:cubicBezTo>
                    <a:pt x="395" y="82"/>
                    <a:pt x="383" y="74"/>
                    <a:pt x="371" y="67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36" y="32"/>
                    <a:pt x="336" y="32"/>
                    <a:pt x="336" y="32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16" y="46"/>
                    <a:pt x="302" y="43"/>
                    <a:pt x="288" y="42"/>
                  </a:cubicBezTo>
                  <a:cubicBezTo>
                    <a:pt x="288" y="23"/>
                    <a:pt x="288" y="23"/>
                    <a:pt x="288" y="2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28" y="43"/>
                    <a:pt x="214" y="46"/>
                    <a:pt x="201" y="50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46" y="74"/>
                    <a:pt x="135" y="82"/>
                    <a:pt x="124" y="91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2" y="123"/>
                    <a:pt x="92" y="123"/>
                    <a:pt x="92" y="123"/>
                  </a:cubicBezTo>
                  <a:cubicBezTo>
                    <a:pt x="83" y="134"/>
                    <a:pt x="75" y="145"/>
                    <a:pt x="68" y="158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28" y="145"/>
                    <a:pt x="28" y="145"/>
                    <a:pt x="28" y="145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51" y="200"/>
                    <a:pt x="51" y="200"/>
                    <a:pt x="51" y="200"/>
                  </a:cubicBezTo>
                  <a:cubicBezTo>
                    <a:pt x="47" y="213"/>
                    <a:pt x="44" y="227"/>
                    <a:pt x="42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4" y="287"/>
                    <a:pt x="24" y="287"/>
                    <a:pt x="24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4" y="301"/>
                    <a:pt x="47" y="315"/>
                    <a:pt x="51" y="328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13" y="348"/>
                    <a:pt x="13" y="348"/>
                    <a:pt x="13" y="348"/>
                  </a:cubicBezTo>
                  <a:cubicBezTo>
                    <a:pt x="28" y="383"/>
                    <a:pt x="28" y="383"/>
                    <a:pt x="28" y="383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68" y="370"/>
                    <a:pt x="68" y="370"/>
                    <a:pt x="68" y="370"/>
                  </a:cubicBezTo>
                  <a:cubicBezTo>
                    <a:pt x="75" y="383"/>
                    <a:pt x="83" y="394"/>
                    <a:pt x="92" y="405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65" y="438"/>
                    <a:pt x="65" y="438"/>
                    <a:pt x="65" y="438"/>
                  </a:cubicBezTo>
                  <a:cubicBezTo>
                    <a:pt x="91" y="464"/>
                    <a:pt x="91" y="464"/>
                    <a:pt x="91" y="464"/>
                  </a:cubicBezTo>
                  <a:cubicBezTo>
                    <a:pt x="110" y="451"/>
                    <a:pt x="110" y="451"/>
                    <a:pt x="110" y="451"/>
                  </a:cubicBezTo>
                  <a:cubicBezTo>
                    <a:pt x="124" y="437"/>
                    <a:pt x="124" y="437"/>
                    <a:pt x="124" y="437"/>
                  </a:cubicBezTo>
                  <a:cubicBezTo>
                    <a:pt x="135" y="446"/>
                    <a:pt x="146" y="454"/>
                    <a:pt x="159" y="461"/>
                  </a:cubicBezTo>
                  <a:cubicBezTo>
                    <a:pt x="152" y="478"/>
                    <a:pt x="152" y="478"/>
                    <a:pt x="152" y="478"/>
                  </a:cubicBezTo>
                  <a:cubicBezTo>
                    <a:pt x="146" y="501"/>
                    <a:pt x="146" y="501"/>
                    <a:pt x="146" y="501"/>
                  </a:cubicBezTo>
                  <a:cubicBezTo>
                    <a:pt x="181" y="516"/>
                    <a:pt x="181" y="516"/>
                    <a:pt x="181" y="516"/>
                  </a:cubicBezTo>
                  <a:cubicBezTo>
                    <a:pt x="193" y="496"/>
                    <a:pt x="193" y="496"/>
                    <a:pt x="193" y="496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14" y="482"/>
                    <a:pt x="228" y="485"/>
                    <a:pt x="242" y="486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6" y="528"/>
                    <a:pt x="246" y="528"/>
                    <a:pt x="246" y="528"/>
                  </a:cubicBezTo>
                  <a:cubicBezTo>
                    <a:pt x="284" y="528"/>
                    <a:pt x="284" y="528"/>
                    <a:pt x="284" y="528"/>
                  </a:cubicBezTo>
                  <a:cubicBezTo>
                    <a:pt x="288" y="505"/>
                    <a:pt x="288" y="505"/>
                    <a:pt x="288" y="505"/>
                  </a:cubicBezTo>
                  <a:cubicBezTo>
                    <a:pt x="288" y="486"/>
                    <a:pt x="288" y="486"/>
                    <a:pt x="288" y="486"/>
                  </a:cubicBezTo>
                  <a:cubicBezTo>
                    <a:pt x="302" y="485"/>
                    <a:pt x="316" y="482"/>
                    <a:pt x="329" y="478"/>
                  </a:cubicBezTo>
                  <a:cubicBezTo>
                    <a:pt x="336" y="496"/>
                    <a:pt x="336" y="496"/>
                    <a:pt x="336" y="496"/>
                  </a:cubicBezTo>
                  <a:cubicBezTo>
                    <a:pt x="349" y="516"/>
                    <a:pt x="349" y="516"/>
                    <a:pt x="349" y="516"/>
                  </a:cubicBezTo>
                  <a:cubicBezTo>
                    <a:pt x="383" y="501"/>
                    <a:pt x="383" y="501"/>
                    <a:pt x="383" y="501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1" y="461"/>
                    <a:pt x="371" y="461"/>
                    <a:pt x="371" y="461"/>
                  </a:cubicBezTo>
                  <a:cubicBezTo>
                    <a:pt x="383" y="454"/>
                    <a:pt x="395" y="446"/>
                    <a:pt x="406" y="437"/>
                  </a:cubicBezTo>
                  <a:cubicBezTo>
                    <a:pt x="420" y="451"/>
                    <a:pt x="420" y="451"/>
                    <a:pt x="420" y="451"/>
                  </a:cubicBezTo>
                  <a:cubicBezTo>
                    <a:pt x="439" y="464"/>
                    <a:pt x="439" y="464"/>
                    <a:pt x="439" y="464"/>
                  </a:cubicBezTo>
                  <a:cubicBezTo>
                    <a:pt x="465" y="438"/>
                    <a:pt x="465" y="438"/>
                    <a:pt x="465" y="438"/>
                  </a:cubicBezTo>
                  <a:cubicBezTo>
                    <a:pt x="452" y="419"/>
                    <a:pt x="452" y="419"/>
                    <a:pt x="452" y="41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447" y="394"/>
                    <a:pt x="455" y="383"/>
                    <a:pt x="462" y="370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502" y="383"/>
                    <a:pt x="502" y="383"/>
                    <a:pt x="502" y="383"/>
                  </a:cubicBezTo>
                  <a:cubicBezTo>
                    <a:pt x="516" y="348"/>
                    <a:pt x="516" y="348"/>
                    <a:pt x="516" y="348"/>
                  </a:cubicBezTo>
                  <a:cubicBezTo>
                    <a:pt x="496" y="335"/>
                    <a:pt x="496" y="335"/>
                    <a:pt x="496" y="335"/>
                  </a:cubicBezTo>
                  <a:cubicBezTo>
                    <a:pt x="479" y="328"/>
                    <a:pt x="479" y="328"/>
                    <a:pt x="479" y="328"/>
                  </a:cubicBezTo>
                  <a:cubicBezTo>
                    <a:pt x="483" y="315"/>
                    <a:pt x="486" y="301"/>
                    <a:pt x="487" y="287"/>
                  </a:cubicBezTo>
                  <a:lnTo>
                    <a:pt x="506" y="287"/>
                  </a:lnTo>
                  <a:close/>
                  <a:moveTo>
                    <a:pt x="265" y="290"/>
                  </a:moveTo>
                  <a:cubicBezTo>
                    <a:pt x="251" y="290"/>
                    <a:pt x="239" y="278"/>
                    <a:pt x="239" y="264"/>
                  </a:cubicBezTo>
                  <a:cubicBezTo>
                    <a:pt x="239" y="250"/>
                    <a:pt x="251" y="238"/>
                    <a:pt x="265" y="238"/>
                  </a:cubicBezTo>
                  <a:cubicBezTo>
                    <a:pt x="279" y="238"/>
                    <a:pt x="291" y="250"/>
                    <a:pt x="291" y="264"/>
                  </a:cubicBezTo>
                  <a:cubicBezTo>
                    <a:pt x="291" y="278"/>
                    <a:pt x="279" y="290"/>
                    <a:pt x="265" y="2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34280" rIns="68559" bIns="3428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0" name="Freeform 13"/>
            <p:cNvSpPr>
              <a:spLocks noEditPoints="1"/>
            </p:cNvSpPr>
            <p:nvPr/>
          </p:nvSpPr>
          <p:spPr bwMode="auto">
            <a:xfrm>
              <a:off x="5405438" y="2741613"/>
              <a:ext cx="1376363" cy="1381125"/>
            </a:xfrm>
            <a:custGeom>
              <a:avLst/>
              <a:gdLst>
                <a:gd name="T0" fmla="*/ 184 w 367"/>
                <a:gd name="T1" fmla="*/ 0 h 368"/>
                <a:gd name="T2" fmla="*/ 0 w 367"/>
                <a:gd name="T3" fmla="*/ 184 h 368"/>
                <a:gd name="T4" fmla="*/ 184 w 367"/>
                <a:gd name="T5" fmla="*/ 368 h 368"/>
                <a:gd name="T6" fmla="*/ 367 w 367"/>
                <a:gd name="T7" fmla="*/ 184 h 368"/>
                <a:gd name="T8" fmla="*/ 184 w 367"/>
                <a:gd name="T9" fmla="*/ 0 h 368"/>
                <a:gd name="T10" fmla="*/ 184 w 367"/>
                <a:gd name="T11" fmla="*/ 250 h 368"/>
                <a:gd name="T12" fmla="*/ 118 w 367"/>
                <a:gd name="T13" fmla="*/ 184 h 368"/>
                <a:gd name="T14" fmla="*/ 184 w 367"/>
                <a:gd name="T15" fmla="*/ 118 h 368"/>
                <a:gd name="T16" fmla="*/ 250 w 367"/>
                <a:gd name="T17" fmla="*/ 184 h 368"/>
                <a:gd name="T18" fmla="*/ 184 w 367"/>
                <a:gd name="T19" fmla="*/ 25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68">
                  <a:moveTo>
                    <a:pt x="184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5"/>
                    <a:pt x="83" y="368"/>
                    <a:pt x="184" y="368"/>
                  </a:cubicBezTo>
                  <a:cubicBezTo>
                    <a:pt x="285" y="368"/>
                    <a:pt x="367" y="285"/>
                    <a:pt x="367" y="184"/>
                  </a:cubicBezTo>
                  <a:cubicBezTo>
                    <a:pt x="367" y="83"/>
                    <a:pt x="285" y="0"/>
                    <a:pt x="184" y="0"/>
                  </a:cubicBezTo>
                  <a:close/>
                  <a:moveTo>
                    <a:pt x="184" y="250"/>
                  </a:moveTo>
                  <a:cubicBezTo>
                    <a:pt x="148" y="250"/>
                    <a:pt x="118" y="220"/>
                    <a:pt x="118" y="184"/>
                  </a:cubicBezTo>
                  <a:cubicBezTo>
                    <a:pt x="118" y="148"/>
                    <a:pt x="148" y="118"/>
                    <a:pt x="184" y="118"/>
                  </a:cubicBezTo>
                  <a:cubicBezTo>
                    <a:pt x="220" y="118"/>
                    <a:pt x="250" y="148"/>
                    <a:pt x="250" y="184"/>
                  </a:cubicBezTo>
                  <a:cubicBezTo>
                    <a:pt x="250" y="220"/>
                    <a:pt x="220" y="250"/>
                    <a:pt x="184" y="250"/>
                  </a:cubicBezTo>
                  <a:close/>
                </a:path>
              </a:pathLst>
            </a:custGeom>
            <a:solidFill>
              <a:srgbClr val="E9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34280" rIns="68559" bIns="34280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11" name="组合 77"/>
          <p:cNvGrpSpPr/>
          <p:nvPr/>
        </p:nvGrpSpPr>
        <p:grpSpPr>
          <a:xfrm>
            <a:off x="4771970" y="2253577"/>
            <a:ext cx="959603" cy="973850"/>
            <a:chOff x="5803900" y="2852738"/>
            <a:chExt cx="1300163" cy="1319212"/>
          </a:xfrm>
          <a:solidFill>
            <a:srgbClr val="ED4545"/>
          </a:solidFill>
        </p:grpSpPr>
        <p:sp>
          <p:nvSpPr>
            <p:cNvPr id="12" name="Freeform 18"/>
            <p:cNvSpPr>
              <a:spLocks noEditPoints="1"/>
            </p:cNvSpPr>
            <p:nvPr/>
          </p:nvSpPr>
          <p:spPr bwMode="auto">
            <a:xfrm>
              <a:off x="5803900" y="2852738"/>
              <a:ext cx="1300163" cy="1319212"/>
            </a:xfrm>
            <a:custGeom>
              <a:avLst/>
              <a:gdLst>
                <a:gd name="T0" fmla="*/ 309 w 347"/>
                <a:gd name="T1" fmla="*/ 176 h 352"/>
                <a:gd name="T2" fmla="*/ 326 w 347"/>
                <a:gd name="T3" fmla="*/ 150 h 352"/>
                <a:gd name="T4" fmla="*/ 335 w 347"/>
                <a:gd name="T5" fmla="*/ 103 h 352"/>
                <a:gd name="T6" fmla="*/ 294 w 347"/>
                <a:gd name="T7" fmla="*/ 113 h 352"/>
                <a:gd name="T8" fmla="*/ 282 w 347"/>
                <a:gd name="T9" fmla="*/ 65 h 352"/>
                <a:gd name="T10" fmla="*/ 262 w 347"/>
                <a:gd name="T11" fmla="*/ 22 h 352"/>
                <a:gd name="T12" fmla="*/ 234 w 347"/>
                <a:gd name="T13" fmla="*/ 54 h 352"/>
                <a:gd name="T14" fmla="*/ 196 w 347"/>
                <a:gd name="T15" fmla="*/ 23 h 352"/>
                <a:gd name="T16" fmla="*/ 155 w 347"/>
                <a:gd name="T17" fmla="*/ 0 h 352"/>
                <a:gd name="T18" fmla="*/ 151 w 347"/>
                <a:gd name="T19" fmla="*/ 42 h 352"/>
                <a:gd name="T20" fmla="*/ 102 w 347"/>
                <a:gd name="T21" fmla="*/ 39 h 352"/>
                <a:gd name="T22" fmla="*/ 55 w 347"/>
                <a:gd name="T23" fmla="*/ 44 h 352"/>
                <a:gd name="T24" fmla="*/ 77 w 347"/>
                <a:gd name="T25" fmla="*/ 81 h 352"/>
                <a:gd name="T26" fmla="*/ 35 w 347"/>
                <a:gd name="T27" fmla="*/ 107 h 352"/>
                <a:gd name="T28" fmla="*/ 0 w 347"/>
                <a:gd name="T29" fmla="*/ 139 h 352"/>
                <a:gd name="T30" fmla="*/ 39 w 347"/>
                <a:gd name="T31" fmla="*/ 156 h 352"/>
                <a:gd name="T32" fmla="*/ 39 w 347"/>
                <a:gd name="T33" fmla="*/ 195 h 352"/>
                <a:gd name="T34" fmla="*/ 0 w 347"/>
                <a:gd name="T35" fmla="*/ 212 h 352"/>
                <a:gd name="T36" fmla="*/ 35 w 347"/>
                <a:gd name="T37" fmla="*/ 244 h 352"/>
                <a:gd name="T38" fmla="*/ 77 w 347"/>
                <a:gd name="T39" fmla="*/ 271 h 352"/>
                <a:gd name="T40" fmla="*/ 55 w 347"/>
                <a:gd name="T41" fmla="*/ 307 h 352"/>
                <a:gd name="T42" fmla="*/ 102 w 347"/>
                <a:gd name="T43" fmla="*/ 313 h 352"/>
                <a:gd name="T44" fmla="*/ 151 w 347"/>
                <a:gd name="T45" fmla="*/ 309 h 352"/>
                <a:gd name="T46" fmla="*/ 155 w 347"/>
                <a:gd name="T47" fmla="*/ 352 h 352"/>
                <a:gd name="T48" fmla="*/ 196 w 347"/>
                <a:gd name="T49" fmla="*/ 329 h 352"/>
                <a:gd name="T50" fmla="*/ 234 w 347"/>
                <a:gd name="T51" fmla="*/ 297 h 352"/>
                <a:gd name="T52" fmla="*/ 262 w 347"/>
                <a:gd name="T53" fmla="*/ 329 h 352"/>
                <a:gd name="T54" fmla="*/ 282 w 347"/>
                <a:gd name="T55" fmla="*/ 286 h 352"/>
                <a:gd name="T56" fmla="*/ 294 w 347"/>
                <a:gd name="T57" fmla="*/ 239 h 352"/>
                <a:gd name="T58" fmla="*/ 335 w 347"/>
                <a:gd name="T59" fmla="*/ 248 h 352"/>
                <a:gd name="T60" fmla="*/ 326 w 347"/>
                <a:gd name="T61" fmla="*/ 201 h 352"/>
                <a:gd name="T62" fmla="*/ 174 w 347"/>
                <a:gd name="T63" fmla="*/ 201 h 352"/>
                <a:gd name="T64" fmla="*/ 174 w 347"/>
                <a:gd name="T65" fmla="*/ 150 h 352"/>
                <a:gd name="T66" fmla="*/ 174 w 347"/>
                <a:gd name="T67" fmla="*/ 20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7" h="352">
                  <a:moveTo>
                    <a:pt x="308" y="195"/>
                  </a:moveTo>
                  <a:cubicBezTo>
                    <a:pt x="309" y="189"/>
                    <a:pt x="309" y="182"/>
                    <a:pt x="309" y="176"/>
                  </a:cubicBezTo>
                  <a:cubicBezTo>
                    <a:pt x="309" y="169"/>
                    <a:pt x="309" y="162"/>
                    <a:pt x="308" y="156"/>
                  </a:cubicBezTo>
                  <a:cubicBezTo>
                    <a:pt x="326" y="150"/>
                    <a:pt x="326" y="150"/>
                    <a:pt x="326" y="150"/>
                  </a:cubicBezTo>
                  <a:cubicBezTo>
                    <a:pt x="347" y="139"/>
                    <a:pt x="347" y="139"/>
                    <a:pt x="347" y="139"/>
                  </a:cubicBezTo>
                  <a:cubicBezTo>
                    <a:pt x="335" y="103"/>
                    <a:pt x="335" y="103"/>
                    <a:pt x="335" y="103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294" y="113"/>
                    <a:pt x="294" y="113"/>
                    <a:pt x="294" y="113"/>
                  </a:cubicBezTo>
                  <a:cubicBezTo>
                    <a:pt x="288" y="101"/>
                    <a:pt x="280" y="90"/>
                    <a:pt x="271" y="81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92" y="44"/>
                    <a:pt x="292" y="44"/>
                    <a:pt x="292" y="44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22" y="48"/>
                    <a:pt x="210" y="44"/>
                    <a:pt x="196" y="42"/>
                  </a:cubicBezTo>
                  <a:cubicBezTo>
                    <a:pt x="196" y="23"/>
                    <a:pt x="196" y="23"/>
                    <a:pt x="196" y="23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38" y="44"/>
                    <a:pt x="125" y="48"/>
                    <a:pt x="113" y="54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7" y="90"/>
                    <a:pt x="60" y="101"/>
                    <a:pt x="53" y="113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8" y="162"/>
                    <a:pt x="38" y="169"/>
                    <a:pt x="38" y="176"/>
                  </a:cubicBezTo>
                  <a:cubicBezTo>
                    <a:pt x="38" y="182"/>
                    <a:pt x="38" y="189"/>
                    <a:pt x="39" y="195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35" y="244"/>
                    <a:pt x="35" y="244"/>
                    <a:pt x="35" y="244"/>
                  </a:cubicBezTo>
                  <a:cubicBezTo>
                    <a:pt x="53" y="239"/>
                    <a:pt x="53" y="239"/>
                    <a:pt x="53" y="239"/>
                  </a:cubicBezTo>
                  <a:cubicBezTo>
                    <a:pt x="60" y="250"/>
                    <a:pt x="67" y="261"/>
                    <a:pt x="77" y="271"/>
                  </a:cubicBezTo>
                  <a:cubicBezTo>
                    <a:pt x="65" y="286"/>
                    <a:pt x="65" y="286"/>
                    <a:pt x="65" y="286"/>
                  </a:cubicBezTo>
                  <a:cubicBezTo>
                    <a:pt x="55" y="307"/>
                    <a:pt x="55" y="307"/>
                    <a:pt x="55" y="307"/>
                  </a:cubicBezTo>
                  <a:cubicBezTo>
                    <a:pt x="85" y="329"/>
                    <a:pt x="85" y="329"/>
                    <a:pt x="85" y="329"/>
                  </a:cubicBezTo>
                  <a:cubicBezTo>
                    <a:pt x="102" y="313"/>
                    <a:pt x="102" y="313"/>
                    <a:pt x="102" y="313"/>
                  </a:cubicBezTo>
                  <a:cubicBezTo>
                    <a:pt x="113" y="297"/>
                    <a:pt x="113" y="297"/>
                    <a:pt x="113" y="297"/>
                  </a:cubicBezTo>
                  <a:cubicBezTo>
                    <a:pt x="125" y="303"/>
                    <a:pt x="138" y="307"/>
                    <a:pt x="151" y="309"/>
                  </a:cubicBezTo>
                  <a:cubicBezTo>
                    <a:pt x="151" y="329"/>
                    <a:pt x="151" y="329"/>
                    <a:pt x="151" y="329"/>
                  </a:cubicBezTo>
                  <a:cubicBezTo>
                    <a:pt x="155" y="352"/>
                    <a:pt x="155" y="352"/>
                    <a:pt x="155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96" y="329"/>
                    <a:pt x="196" y="329"/>
                    <a:pt x="196" y="329"/>
                  </a:cubicBezTo>
                  <a:cubicBezTo>
                    <a:pt x="196" y="309"/>
                    <a:pt x="196" y="309"/>
                    <a:pt x="196" y="309"/>
                  </a:cubicBezTo>
                  <a:cubicBezTo>
                    <a:pt x="210" y="307"/>
                    <a:pt x="222" y="303"/>
                    <a:pt x="234" y="297"/>
                  </a:cubicBezTo>
                  <a:cubicBezTo>
                    <a:pt x="245" y="313"/>
                    <a:pt x="245" y="313"/>
                    <a:pt x="245" y="313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92" y="307"/>
                    <a:pt x="292" y="307"/>
                    <a:pt x="292" y="307"/>
                  </a:cubicBezTo>
                  <a:cubicBezTo>
                    <a:pt x="282" y="286"/>
                    <a:pt x="282" y="286"/>
                    <a:pt x="282" y="286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280" y="261"/>
                    <a:pt x="288" y="250"/>
                    <a:pt x="294" y="239"/>
                  </a:cubicBezTo>
                  <a:cubicBezTo>
                    <a:pt x="312" y="244"/>
                    <a:pt x="312" y="244"/>
                    <a:pt x="312" y="244"/>
                  </a:cubicBezTo>
                  <a:cubicBezTo>
                    <a:pt x="335" y="248"/>
                    <a:pt x="335" y="248"/>
                    <a:pt x="335" y="248"/>
                  </a:cubicBezTo>
                  <a:cubicBezTo>
                    <a:pt x="347" y="212"/>
                    <a:pt x="347" y="212"/>
                    <a:pt x="347" y="212"/>
                  </a:cubicBezTo>
                  <a:cubicBezTo>
                    <a:pt x="326" y="201"/>
                    <a:pt x="326" y="201"/>
                    <a:pt x="326" y="201"/>
                  </a:cubicBezTo>
                  <a:lnTo>
                    <a:pt x="308" y="195"/>
                  </a:lnTo>
                  <a:close/>
                  <a:moveTo>
                    <a:pt x="174" y="201"/>
                  </a:moveTo>
                  <a:cubicBezTo>
                    <a:pt x="159" y="201"/>
                    <a:pt x="148" y="190"/>
                    <a:pt x="148" y="176"/>
                  </a:cubicBezTo>
                  <a:cubicBezTo>
                    <a:pt x="148" y="162"/>
                    <a:pt x="159" y="150"/>
                    <a:pt x="174" y="150"/>
                  </a:cubicBezTo>
                  <a:cubicBezTo>
                    <a:pt x="188" y="150"/>
                    <a:pt x="199" y="162"/>
                    <a:pt x="199" y="176"/>
                  </a:cubicBezTo>
                  <a:cubicBezTo>
                    <a:pt x="199" y="190"/>
                    <a:pt x="188" y="201"/>
                    <a:pt x="174" y="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34280" rIns="68559" bIns="3428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3" name="Freeform 19"/>
            <p:cNvSpPr>
              <a:spLocks noEditPoints="1"/>
            </p:cNvSpPr>
            <p:nvPr/>
          </p:nvSpPr>
          <p:spPr bwMode="auto">
            <a:xfrm>
              <a:off x="6080125" y="3136900"/>
              <a:ext cx="747713" cy="746125"/>
            </a:xfrm>
            <a:custGeom>
              <a:avLst/>
              <a:gdLst>
                <a:gd name="T0" fmla="*/ 100 w 199"/>
                <a:gd name="T1" fmla="*/ 0 h 199"/>
                <a:gd name="T2" fmla="*/ 0 w 199"/>
                <a:gd name="T3" fmla="*/ 100 h 199"/>
                <a:gd name="T4" fmla="*/ 100 w 199"/>
                <a:gd name="T5" fmla="*/ 199 h 199"/>
                <a:gd name="T6" fmla="*/ 199 w 199"/>
                <a:gd name="T7" fmla="*/ 100 h 199"/>
                <a:gd name="T8" fmla="*/ 100 w 199"/>
                <a:gd name="T9" fmla="*/ 0 h 199"/>
                <a:gd name="T10" fmla="*/ 100 w 199"/>
                <a:gd name="T11" fmla="*/ 150 h 199"/>
                <a:gd name="T12" fmla="*/ 49 w 199"/>
                <a:gd name="T13" fmla="*/ 100 h 199"/>
                <a:gd name="T14" fmla="*/ 100 w 199"/>
                <a:gd name="T15" fmla="*/ 49 h 199"/>
                <a:gd name="T16" fmla="*/ 150 w 199"/>
                <a:gd name="T17" fmla="*/ 100 h 199"/>
                <a:gd name="T18" fmla="*/ 100 w 199"/>
                <a:gd name="T19" fmla="*/ 1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99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199"/>
                    <a:pt x="100" y="199"/>
                  </a:cubicBezTo>
                  <a:cubicBezTo>
                    <a:pt x="155" y="199"/>
                    <a:pt x="199" y="155"/>
                    <a:pt x="199" y="100"/>
                  </a:cubicBezTo>
                  <a:cubicBezTo>
                    <a:pt x="199" y="45"/>
                    <a:pt x="155" y="0"/>
                    <a:pt x="100" y="0"/>
                  </a:cubicBezTo>
                  <a:close/>
                  <a:moveTo>
                    <a:pt x="100" y="150"/>
                  </a:moveTo>
                  <a:cubicBezTo>
                    <a:pt x="72" y="150"/>
                    <a:pt x="49" y="128"/>
                    <a:pt x="49" y="100"/>
                  </a:cubicBezTo>
                  <a:cubicBezTo>
                    <a:pt x="49" y="72"/>
                    <a:pt x="72" y="49"/>
                    <a:pt x="100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100" y="150"/>
                  </a:cubicBezTo>
                  <a:close/>
                </a:path>
              </a:pathLst>
            </a:custGeom>
            <a:solidFill>
              <a:srgbClr val="E9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34280" rIns="68559" bIns="34280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14" name="组合 80"/>
          <p:cNvGrpSpPr/>
          <p:nvPr/>
        </p:nvGrpSpPr>
        <p:grpSpPr>
          <a:xfrm>
            <a:off x="5598014" y="2431704"/>
            <a:ext cx="1165818" cy="1164871"/>
            <a:chOff x="5305425" y="2638425"/>
            <a:chExt cx="1579563" cy="1577975"/>
          </a:xfrm>
          <a:solidFill>
            <a:srgbClr val="ED4545"/>
          </a:solidFill>
        </p:grpSpPr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5305425" y="2638425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34280" rIns="68559" bIns="3428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6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rgbClr val="E9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34280" rIns="68559" bIns="34280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17" name="TextBox 110"/>
          <p:cNvSpPr txBox="1"/>
          <p:nvPr/>
        </p:nvSpPr>
        <p:spPr>
          <a:xfrm>
            <a:off x="1065732" y="1825256"/>
            <a:ext cx="1495905" cy="484316"/>
          </a:xfrm>
          <a:prstGeom prst="rect">
            <a:avLst/>
          </a:prstGeom>
          <a:noFill/>
        </p:spPr>
        <p:txBody>
          <a:bodyPr wrap="square" lIns="52913" tIns="26456" rIns="52913" bIns="26456" rtlCol="0" anchor="ctr">
            <a:spAutoFit/>
          </a:bodyPr>
          <a:lstStyle/>
          <a:p>
            <a:pPr lvl="0" algn="r"/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lvl="0"/>
            <a:endParaRPr lang="en-US" altLang="zh-CN" sz="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lvl="0"/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请在此处添加具体内容，简单说明即可，注意板面美观度。 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733427" y="1609705"/>
            <a:ext cx="925294" cy="237966"/>
          </a:xfrm>
          <a:prstGeom prst="rect">
            <a:avLst/>
          </a:prstGeom>
        </p:spPr>
        <p:txBody>
          <a:bodyPr wrap="square" lIns="52913" tIns="26456" rIns="52913" bIns="26456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9" name="TextBox 112"/>
          <p:cNvSpPr txBox="1"/>
          <p:nvPr/>
        </p:nvSpPr>
        <p:spPr>
          <a:xfrm>
            <a:off x="1853808" y="3457294"/>
            <a:ext cx="1290108" cy="545871"/>
          </a:xfrm>
          <a:prstGeom prst="rect">
            <a:avLst/>
          </a:prstGeom>
          <a:noFill/>
        </p:spPr>
        <p:txBody>
          <a:bodyPr wrap="square" lIns="52913" tIns="26456" rIns="52913" bIns="26456" rtlCol="0" anchor="ctr">
            <a:spAutoFit/>
          </a:bodyPr>
          <a:lstStyle/>
          <a:p>
            <a:pPr lvl="0" algn="r"/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r"/>
            <a:r>
              <a:rPr lang="zh-CN" altLang="en-US" sz="8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请在此处添加具体内容，简单说明即可，注意板面美观度。 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353098" y="3223029"/>
            <a:ext cx="925294" cy="237966"/>
          </a:xfrm>
          <a:prstGeom prst="rect">
            <a:avLst/>
          </a:prstGeom>
        </p:spPr>
        <p:txBody>
          <a:bodyPr wrap="square" lIns="52913" tIns="26456" rIns="52913" bIns="26456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21" name="TextBox 114"/>
          <p:cNvSpPr txBox="1"/>
          <p:nvPr/>
        </p:nvSpPr>
        <p:spPr>
          <a:xfrm>
            <a:off x="5731570" y="1765866"/>
            <a:ext cx="1245353" cy="484316"/>
          </a:xfrm>
          <a:prstGeom prst="rect">
            <a:avLst/>
          </a:prstGeom>
          <a:noFill/>
        </p:spPr>
        <p:txBody>
          <a:bodyPr wrap="square" lIns="52913" tIns="26456" rIns="52913" bIns="26456" rtlCol="0" anchor="ctr">
            <a:spAutoFit/>
          </a:bodyPr>
          <a:lstStyle/>
          <a:p>
            <a:pPr lvl="0"/>
            <a:endParaRPr lang="en-US" altLang="zh-CN" sz="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lvl="0"/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请在此处添加具体内容，简单说明即可，注意板面美观度。 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675425" y="1491964"/>
            <a:ext cx="925294" cy="237966"/>
          </a:xfrm>
          <a:prstGeom prst="rect">
            <a:avLst/>
          </a:prstGeom>
        </p:spPr>
        <p:txBody>
          <a:bodyPr wrap="square" lIns="52913" tIns="26456" rIns="52913" bIns="26456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25" name="TextBox 116"/>
          <p:cNvSpPr txBox="1"/>
          <p:nvPr/>
        </p:nvSpPr>
        <p:spPr>
          <a:xfrm>
            <a:off x="6899241" y="3272048"/>
            <a:ext cx="1292497" cy="484316"/>
          </a:xfrm>
          <a:prstGeom prst="rect">
            <a:avLst/>
          </a:prstGeom>
          <a:noFill/>
        </p:spPr>
        <p:txBody>
          <a:bodyPr wrap="square" lIns="52913" tIns="26456" rIns="52913" bIns="26456" rtlCol="0" anchor="ctr">
            <a:spAutoFit/>
          </a:bodyPr>
          <a:lstStyle/>
          <a:p>
            <a:pPr lvl="0"/>
            <a:endParaRPr lang="en-US" altLang="zh-CN" sz="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lvl="0"/>
            <a:r>
              <a:rPr lang="zh-CN" altLang="en-US" sz="8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请在此处添加具体内容，简单说明即可，注意板面美观度。 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940089" y="2981578"/>
            <a:ext cx="925294" cy="237966"/>
          </a:xfrm>
          <a:prstGeom prst="rect">
            <a:avLst/>
          </a:prstGeom>
        </p:spPr>
        <p:txBody>
          <a:bodyPr wrap="square" lIns="52913" tIns="26456" rIns="52913" bIns="26456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en-US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cxnSp>
        <p:nvCxnSpPr>
          <p:cNvPr id="27" name="肘形连接符 26"/>
          <p:cNvCxnSpPr/>
          <p:nvPr/>
        </p:nvCxnSpPr>
        <p:spPr>
          <a:xfrm rot="10800000" flipV="1">
            <a:off x="1818067" y="1924012"/>
            <a:ext cx="1226792" cy="418907"/>
          </a:xfrm>
          <a:prstGeom prst="bentConnector3">
            <a:avLst>
              <a:gd name="adj1" fmla="val 32626"/>
            </a:avLst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肘形连接符 27"/>
          <p:cNvCxnSpPr/>
          <p:nvPr/>
        </p:nvCxnSpPr>
        <p:spPr>
          <a:xfrm rot="10800000">
            <a:off x="2413362" y="3496239"/>
            <a:ext cx="1320610" cy="290057"/>
          </a:xfrm>
          <a:prstGeom prst="bentConnector3">
            <a:avLst>
              <a:gd name="adj1" fmla="val 29965"/>
            </a:avLst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肘形连接符 28"/>
          <p:cNvCxnSpPr/>
          <p:nvPr/>
        </p:nvCxnSpPr>
        <p:spPr>
          <a:xfrm rot="10800000" flipV="1">
            <a:off x="5317912" y="1807738"/>
            <a:ext cx="1659013" cy="400565"/>
          </a:xfrm>
          <a:prstGeom prst="bentConnector3">
            <a:avLst>
              <a:gd name="adj1" fmla="val 77024"/>
            </a:avLst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肘形连接符 29"/>
          <p:cNvCxnSpPr/>
          <p:nvPr/>
        </p:nvCxnSpPr>
        <p:spPr>
          <a:xfrm rot="10800000" flipH="1">
            <a:off x="6512625" y="3253703"/>
            <a:ext cx="1320610" cy="290057"/>
          </a:xfrm>
          <a:prstGeom prst="bentConnector3">
            <a:avLst>
              <a:gd name="adj1" fmla="val 29965"/>
            </a:avLst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17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76680000">
                                      <p:cBhvr>
                                        <p:cTn id="35" dur="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08000000">
                                      <p:cBhvr>
                                        <p:cTn id="53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86400000">
                                      <p:cBhvr>
                                        <p:cTn id="71" dur="6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  <p:bldP spid="17" grpId="0"/>
      <p:bldP spid="18" grpId="0"/>
      <p:bldP spid="19" grpId="0"/>
      <p:bldP spid="20" grpId="0"/>
      <p:bldP spid="21" grpId="0"/>
      <p:bldP spid="22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/>
          <p:nvPr/>
        </p:nvSpPr>
        <p:spPr>
          <a:xfrm>
            <a:off x="588769" y="255110"/>
            <a:ext cx="2667092" cy="4607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近期工作计划</a:t>
            </a:r>
            <a:endParaRPr lang="zh-CN" altLang="en-US" sz="1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4"/>
          <p:cNvSpPr txBox="1"/>
          <p:nvPr/>
        </p:nvSpPr>
        <p:spPr>
          <a:xfrm>
            <a:off x="588769" y="604849"/>
            <a:ext cx="2125857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800" dirty="0">
                <a:cs typeface="+mn-ea"/>
                <a:sym typeface="+mn-lt"/>
              </a:rPr>
              <a:t>ADD YOUR TLITLE ADD YOUR TLITLE</a:t>
            </a:r>
            <a:endParaRPr lang="en-US" altLang="zh-CN" sz="800" dirty="0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-38136" y="331066"/>
            <a:ext cx="552968" cy="47669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grpSp>
        <p:nvGrpSpPr>
          <p:cNvPr id="126" name="5"/>
          <p:cNvGrpSpPr/>
          <p:nvPr>
            <p:custDataLst>
              <p:tags r:id="rId1"/>
            </p:custDataLst>
          </p:nvPr>
        </p:nvGrpSpPr>
        <p:grpSpPr>
          <a:xfrm>
            <a:off x="667755" y="2706652"/>
            <a:ext cx="2346826" cy="874060"/>
            <a:chOff x="1055440" y="3316769"/>
            <a:chExt cx="3129101" cy="1165413"/>
          </a:xfrm>
        </p:grpSpPr>
        <p:sp>
          <p:nvSpPr>
            <p:cNvPr id="127" name="TextBox 59"/>
            <p:cNvSpPr txBox="1"/>
            <p:nvPr/>
          </p:nvSpPr>
          <p:spPr bwMode="auto">
            <a:xfrm>
              <a:off x="3041084" y="3316769"/>
              <a:ext cx="256480" cy="2215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t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r"/>
              <a:r>
                <a:rPr lang="en-US" altLang="ko-KR" sz="1015" b="1">
                  <a:solidFill>
                    <a:schemeClr val="accent1"/>
                  </a:solidFill>
                </a:rPr>
                <a:t>01</a:t>
              </a:r>
              <a:endParaRPr lang="en-US" altLang="ko-KR" sz="1015" b="1">
                <a:solidFill>
                  <a:schemeClr val="accent1"/>
                </a:solidFill>
              </a:endParaRPr>
            </a:p>
          </p:txBody>
        </p:sp>
        <p:grpSp>
          <p:nvGrpSpPr>
            <p:cNvPr id="128" name="Group 1"/>
            <p:cNvGrpSpPr/>
            <p:nvPr/>
          </p:nvGrpSpPr>
          <p:grpSpPr>
            <a:xfrm>
              <a:off x="3452743" y="3376744"/>
              <a:ext cx="731798" cy="731798"/>
              <a:chOff x="3452743" y="3484756"/>
              <a:chExt cx="731798" cy="731798"/>
            </a:xfrm>
          </p:grpSpPr>
          <p:sp>
            <p:nvSpPr>
              <p:cNvPr id="132" name="Oval 62"/>
              <p:cNvSpPr/>
              <p:nvPr/>
            </p:nvSpPr>
            <p:spPr>
              <a:xfrm>
                <a:off x="3452743" y="3484756"/>
                <a:ext cx="731798" cy="731798"/>
              </a:xfrm>
              <a:prstGeom prst="ellipse">
                <a:avLst/>
              </a:prstGeom>
              <a:solidFill>
                <a:schemeClr val="accent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133" name="Freeform: Shape 110"/>
              <p:cNvSpPr/>
              <p:nvPr/>
            </p:nvSpPr>
            <p:spPr bwMode="auto">
              <a:xfrm>
                <a:off x="3579881" y="3608242"/>
                <a:ext cx="477523" cy="477523"/>
              </a:xfrm>
              <a:custGeom>
                <a:avLst/>
                <a:gdLst>
                  <a:gd name="T0" fmla="*/ 223 w 228"/>
                  <a:gd name="T1" fmla="*/ 95 h 228"/>
                  <a:gd name="T2" fmla="*/ 196 w 228"/>
                  <a:gd name="T3" fmla="*/ 90 h 228"/>
                  <a:gd name="T4" fmla="*/ 189 w 228"/>
                  <a:gd name="T5" fmla="*/ 74 h 228"/>
                  <a:gd name="T6" fmla="*/ 205 w 228"/>
                  <a:gd name="T7" fmla="*/ 50 h 228"/>
                  <a:gd name="T8" fmla="*/ 205 w 228"/>
                  <a:gd name="T9" fmla="*/ 43 h 228"/>
                  <a:gd name="T10" fmla="*/ 185 w 228"/>
                  <a:gd name="T11" fmla="*/ 24 h 228"/>
                  <a:gd name="T12" fmla="*/ 178 w 228"/>
                  <a:gd name="T13" fmla="*/ 23 h 228"/>
                  <a:gd name="T14" fmla="*/ 155 w 228"/>
                  <a:gd name="T15" fmla="*/ 39 h 228"/>
                  <a:gd name="T16" fmla="*/ 138 w 228"/>
                  <a:gd name="T17" fmla="*/ 32 h 228"/>
                  <a:gd name="T18" fmla="*/ 133 w 228"/>
                  <a:gd name="T19" fmla="*/ 5 h 228"/>
                  <a:gd name="T20" fmla="*/ 127 w 228"/>
                  <a:gd name="T21" fmla="*/ 0 h 228"/>
                  <a:gd name="T22" fmla="*/ 100 w 228"/>
                  <a:gd name="T23" fmla="*/ 0 h 228"/>
                  <a:gd name="T24" fmla="*/ 94 w 228"/>
                  <a:gd name="T25" fmla="*/ 5 h 228"/>
                  <a:gd name="T26" fmla="*/ 89 w 228"/>
                  <a:gd name="T27" fmla="*/ 32 h 228"/>
                  <a:gd name="T28" fmla="*/ 73 w 228"/>
                  <a:gd name="T29" fmla="*/ 39 h 228"/>
                  <a:gd name="T30" fmla="*/ 50 w 228"/>
                  <a:gd name="T31" fmla="*/ 23 h 228"/>
                  <a:gd name="T32" fmla="*/ 43 w 228"/>
                  <a:gd name="T33" fmla="*/ 24 h 228"/>
                  <a:gd name="T34" fmla="*/ 23 w 228"/>
                  <a:gd name="T35" fmla="*/ 43 h 228"/>
                  <a:gd name="T36" fmla="*/ 23 w 228"/>
                  <a:gd name="T37" fmla="*/ 51 h 228"/>
                  <a:gd name="T38" fmla="*/ 39 w 228"/>
                  <a:gd name="T39" fmla="*/ 74 h 228"/>
                  <a:gd name="T40" fmla="*/ 32 w 228"/>
                  <a:gd name="T41" fmla="*/ 90 h 228"/>
                  <a:gd name="T42" fmla="*/ 5 w 228"/>
                  <a:gd name="T43" fmla="*/ 95 h 228"/>
                  <a:gd name="T44" fmla="*/ 0 w 228"/>
                  <a:gd name="T45" fmla="*/ 100 h 228"/>
                  <a:gd name="T46" fmla="*/ 0 w 228"/>
                  <a:gd name="T47" fmla="*/ 128 h 228"/>
                  <a:gd name="T48" fmla="*/ 5 w 228"/>
                  <a:gd name="T49" fmla="*/ 134 h 228"/>
                  <a:gd name="T50" fmla="*/ 32 w 228"/>
                  <a:gd name="T51" fmla="*/ 139 h 228"/>
                  <a:gd name="T52" fmla="*/ 39 w 228"/>
                  <a:gd name="T53" fmla="*/ 155 h 228"/>
                  <a:gd name="T54" fmla="*/ 23 w 228"/>
                  <a:gd name="T55" fmla="*/ 178 h 228"/>
                  <a:gd name="T56" fmla="*/ 24 w 228"/>
                  <a:gd name="T57" fmla="*/ 185 h 228"/>
                  <a:gd name="T58" fmla="*/ 43 w 228"/>
                  <a:gd name="T59" fmla="*/ 204 h 228"/>
                  <a:gd name="T60" fmla="*/ 51 w 228"/>
                  <a:gd name="T61" fmla="*/ 205 h 228"/>
                  <a:gd name="T62" fmla="*/ 73 w 228"/>
                  <a:gd name="T63" fmla="*/ 189 h 228"/>
                  <a:gd name="T64" fmla="*/ 89 w 228"/>
                  <a:gd name="T65" fmla="*/ 196 h 228"/>
                  <a:gd name="T66" fmla="*/ 94 w 228"/>
                  <a:gd name="T67" fmla="*/ 223 h 228"/>
                  <a:gd name="T68" fmla="*/ 100 w 228"/>
                  <a:gd name="T69" fmla="*/ 228 h 228"/>
                  <a:gd name="T70" fmla="*/ 127 w 228"/>
                  <a:gd name="T71" fmla="*/ 228 h 228"/>
                  <a:gd name="T72" fmla="*/ 133 w 228"/>
                  <a:gd name="T73" fmla="*/ 223 h 228"/>
                  <a:gd name="T74" fmla="*/ 138 w 228"/>
                  <a:gd name="T75" fmla="*/ 196 h 228"/>
                  <a:gd name="T76" fmla="*/ 154 w 228"/>
                  <a:gd name="T77" fmla="*/ 190 h 228"/>
                  <a:gd name="T78" fmla="*/ 177 w 228"/>
                  <a:gd name="T79" fmla="*/ 205 h 228"/>
                  <a:gd name="T80" fmla="*/ 185 w 228"/>
                  <a:gd name="T81" fmla="*/ 205 h 228"/>
                  <a:gd name="T82" fmla="*/ 204 w 228"/>
                  <a:gd name="T83" fmla="*/ 185 h 228"/>
                  <a:gd name="T84" fmla="*/ 205 w 228"/>
                  <a:gd name="T85" fmla="*/ 178 h 228"/>
                  <a:gd name="T86" fmla="*/ 189 w 228"/>
                  <a:gd name="T87" fmla="*/ 155 h 228"/>
                  <a:gd name="T88" fmla="*/ 196 w 228"/>
                  <a:gd name="T89" fmla="*/ 139 h 228"/>
                  <a:gd name="T90" fmla="*/ 223 w 228"/>
                  <a:gd name="T91" fmla="*/ 134 h 228"/>
                  <a:gd name="T92" fmla="*/ 228 w 228"/>
                  <a:gd name="T93" fmla="*/ 128 h 228"/>
                  <a:gd name="T94" fmla="*/ 228 w 228"/>
                  <a:gd name="T95" fmla="*/ 100 h 228"/>
                  <a:gd name="T96" fmla="*/ 223 w 228"/>
                  <a:gd name="T97" fmla="*/ 95 h 228"/>
                  <a:gd name="T98" fmla="*/ 114 w 228"/>
                  <a:gd name="T99" fmla="*/ 149 h 228"/>
                  <a:gd name="T100" fmla="*/ 79 w 228"/>
                  <a:gd name="T101" fmla="*/ 114 h 228"/>
                  <a:gd name="T102" fmla="*/ 114 w 228"/>
                  <a:gd name="T103" fmla="*/ 79 h 228"/>
                  <a:gd name="T104" fmla="*/ 149 w 228"/>
                  <a:gd name="T105" fmla="*/ 114 h 228"/>
                  <a:gd name="T106" fmla="*/ 114 w 228"/>
                  <a:gd name="T107" fmla="*/ 149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8" h="228">
                    <a:moveTo>
                      <a:pt x="223" y="95"/>
                    </a:moveTo>
                    <a:cubicBezTo>
                      <a:pt x="196" y="90"/>
                      <a:pt x="196" y="90"/>
                      <a:pt x="196" y="90"/>
                    </a:cubicBezTo>
                    <a:cubicBezTo>
                      <a:pt x="194" y="84"/>
                      <a:pt x="192" y="79"/>
                      <a:pt x="189" y="74"/>
                    </a:cubicBezTo>
                    <a:cubicBezTo>
                      <a:pt x="205" y="50"/>
                      <a:pt x="205" y="50"/>
                      <a:pt x="205" y="50"/>
                    </a:cubicBezTo>
                    <a:cubicBezTo>
                      <a:pt x="207" y="48"/>
                      <a:pt x="206" y="45"/>
                      <a:pt x="205" y="43"/>
                    </a:cubicBezTo>
                    <a:cubicBezTo>
                      <a:pt x="185" y="24"/>
                      <a:pt x="185" y="24"/>
                      <a:pt x="185" y="24"/>
                    </a:cubicBezTo>
                    <a:cubicBezTo>
                      <a:pt x="183" y="22"/>
                      <a:pt x="180" y="21"/>
                      <a:pt x="178" y="23"/>
                    </a:cubicBezTo>
                    <a:cubicBezTo>
                      <a:pt x="155" y="39"/>
                      <a:pt x="155" y="39"/>
                      <a:pt x="155" y="39"/>
                    </a:cubicBezTo>
                    <a:cubicBezTo>
                      <a:pt x="149" y="36"/>
                      <a:pt x="144" y="34"/>
                      <a:pt x="138" y="32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33" y="2"/>
                      <a:pt x="130" y="0"/>
                      <a:pt x="12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7" y="0"/>
                      <a:pt x="95" y="2"/>
                      <a:pt x="94" y="5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3" y="34"/>
                      <a:pt x="78" y="36"/>
                      <a:pt x="73" y="39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8" y="22"/>
                      <a:pt x="45" y="22"/>
                      <a:pt x="43" y="24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2" y="45"/>
                      <a:pt x="21" y="49"/>
                      <a:pt x="23" y="51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6" y="79"/>
                      <a:pt x="34" y="84"/>
                      <a:pt x="32" y="90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2" y="95"/>
                      <a:pt x="0" y="98"/>
                      <a:pt x="0" y="10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1"/>
                      <a:pt x="2" y="133"/>
                      <a:pt x="5" y="134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4" y="144"/>
                      <a:pt x="36" y="150"/>
                      <a:pt x="39" y="155"/>
                    </a:cubicBezTo>
                    <a:cubicBezTo>
                      <a:pt x="23" y="178"/>
                      <a:pt x="23" y="178"/>
                      <a:pt x="23" y="178"/>
                    </a:cubicBezTo>
                    <a:cubicBezTo>
                      <a:pt x="22" y="180"/>
                      <a:pt x="22" y="183"/>
                      <a:pt x="24" y="185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5" y="206"/>
                      <a:pt x="48" y="207"/>
                      <a:pt x="51" y="205"/>
                    </a:cubicBezTo>
                    <a:cubicBezTo>
                      <a:pt x="73" y="189"/>
                      <a:pt x="73" y="189"/>
                      <a:pt x="73" y="189"/>
                    </a:cubicBezTo>
                    <a:cubicBezTo>
                      <a:pt x="78" y="192"/>
                      <a:pt x="84" y="194"/>
                      <a:pt x="89" y="196"/>
                    </a:cubicBezTo>
                    <a:cubicBezTo>
                      <a:pt x="94" y="223"/>
                      <a:pt x="94" y="223"/>
                      <a:pt x="94" y="223"/>
                    </a:cubicBezTo>
                    <a:cubicBezTo>
                      <a:pt x="95" y="226"/>
                      <a:pt x="97" y="228"/>
                      <a:pt x="100" y="228"/>
                    </a:cubicBezTo>
                    <a:cubicBezTo>
                      <a:pt x="127" y="228"/>
                      <a:pt x="127" y="228"/>
                      <a:pt x="127" y="228"/>
                    </a:cubicBezTo>
                    <a:cubicBezTo>
                      <a:pt x="130" y="228"/>
                      <a:pt x="133" y="226"/>
                      <a:pt x="133" y="223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4" y="194"/>
                      <a:pt x="149" y="192"/>
                      <a:pt x="154" y="190"/>
                    </a:cubicBezTo>
                    <a:cubicBezTo>
                      <a:pt x="177" y="205"/>
                      <a:pt x="177" y="205"/>
                      <a:pt x="177" y="205"/>
                    </a:cubicBezTo>
                    <a:cubicBezTo>
                      <a:pt x="180" y="207"/>
                      <a:pt x="183" y="207"/>
                      <a:pt x="185" y="205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6" y="183"/>
                      <a:pt x="206" y="180"/>
                      <a:pt x="205" y="178"/>
                    </a:cubicBezTo>
                    <a:cubicBezTo>
                      <a:pt x="189" y="155"/>
                      <a:pt x="189" y="155"/>
                      <a:pt x="189" y="155"/>
                    </a:cubicBezTo>
                    <a:cubicBezTo>
                      <a:pt x="192" y="150"/>
                      <a:pt x="194" y="144"/>
                      <a:pt x="196" y="13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6" y="133"/>
                      <a:pt x="228" y="131"/>
                      <a:pt x="228" y="128"/>
                    </a:cubicBezTo>
                    <a:cubicBezTo>
                      <a:pt x="228" y="100"/>
                      <a:pt x="228" y="100"/>
                      <a:pt x="228" y="100"/>
                    </a:cubicBezTo>
                    <a:cubicBezTo>
                      <a:pt x="228" y="98"/>
                      <a:pt x="226" y="95"/>
                      <a:pt x="223" y="95"/>
                    </a:cubicBezTo>
                    <a:close/>
                    <a:moveTo>
                      <a:pt x="114" y="149"/>
                    </a:moveTo>
                    <a:cubicBezTo>
                      <a:pt x="95" y="149"/>
                      <a:pt x="79" y="133"/>
                      <a:pt x="79" y="114"/>
                    </a:cubicBezTo>
                    <a:cubicBezTo>
                      <a:pt x="79" y="95"/>
                      <a:pt x="95" y="79"/>
                      <a:pt x="114" y="79"/>
                    </a:cubicBezTo>
                    <a:cubicBezTo>
                      <a:pt x="133" y="79"/>
                      <a:pt x="149" y="95"/>
                      <a:pt x="149" y="114"/>
                    </a:cubicBezTo>
                    <a:cubicBezTo>
                      <a:pt x="149" y="133"/>
                      <a:pt x="133" y="149"/>
                      <a:pt x="114" y="1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</p:grpSp>
        <p:grpSp>
          <p:nvGrpSpPr>
            <p:cNvPr id="129" name="Group 26"/>
            <p:cNvGrpSpPr/>
            <p:nvPr/>
          </p:nvGrpSpPr>
          <p:grpSpPr>
            <a:xfrm>
              <a:off x="1055440" y="3543882"/>
              <a:ext cx="2397303" cy="938300"/>
              <a:chOff x="8328246" y="2276873"/>
              <a:chExt cx="2198694" cy="938300"/>
            </a:xfrm>
          </p:grpSpPr>
          <p:sp>
            <p:nvSpPr>
              <p:cNvPr id="130" name="TextBox 27"/>
              <p:cNvSpPr txBox="1"/>
              <p:nvPr/>
            </p:nvSpPr>
            <p:spPr>
              <a:xfrm>
                <a:off x="8328247" y="2276873"/>
                <a:ext cx="2198693" cy="319534"/>
              </a:xfrm>
              <a:prstGeom prst="rect">
                <a:avLst/>
              </a:prstGeom>
              <a:noFill/>
            </p:spPr>
            <p:txBody>
              <a:bodyPr wrap="none" lIns="0" tIns="0" rIns="108000" bIns="0" anchor="t" anchorCtr="0">
                <a:normAutofit/>
              </a:bodyPr>
              <a:lstStyle/>
              <a:p>
                <a:pPr algn="r"/>
                <a:r>
                  <a:rPr lang="zh-CN" altLang="en-US" sz="12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2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31" name="TextBox 28"/>
              <p:cNvSpPr txBox="1"/>
              <p:nvPr/>
            </p:nvSpPr>
            <p:spPr>
              <a:xfrm>
                <a:off x="8328246" y="2596407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108000" bIns="0" anchor="t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790" dirty="0" smtClean="0">
                    <a:solidFill>
                      <a:schemeClr val="dk1">
                        <a:lumMod val="100000"/>
                      </a:schemeClr>
                    </a:solidFill>
                  </a:rPr>
                  <a:t>请在此处添加具体内容，简单说明即可，注意板面美观度。  </a:t>
                </a:r>
                <a:br>
                  <a:rPr lang="zh-CN" altLang="en-US" sz="79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790" dirty="0" smtClean="0">
                    <a:solidFill>
                      <a:schemeClr val="dk1">
                        <a:lumMod val="100000"/>
                      </a:schemeClr>
                    </a:solidFill>
                  </a:rPr>
                  <a:t> </a:t>
                </a:r>
                <a:endParaRPr lang="zh-CN" altLang="en-US" sz="79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134" name="4"/>
          <p:cNvGrpSpPr/>
          <p:nvPr>
            <p:custDataLst>
              <p:tags r:id="rId2"/>
            </p:custDataLst>
          </p:nvPr>
        </p:nvGrpSpPr>
        <p:grpSpPr>
          <a:xfrm>
            <a:off x="2929511" y="2294759"/>
            <a:ext cx="2014399" cy="1947260"/>
            <a:chOff x="4071114" y="2767578"/>
            <a:chExt cx="2685865" cy="2596347"/>
          </a:xfrm>
        </p:grpSpPr>
        <p:cxnSp>
          <p:nvCxnSpPr>
            <p:cNvPr id="135" name="Straight Connector 54"/>
            <p:cNvCxnSpPr/>
            <p:nvPr/>
          </p:nvCxnSpPr>
          <p:spPr>
            <a:xfrm>
              <a:off x="4071114" y="4023918"/>
              <a:ext cx="533102" cy="664119"/>
            </a:xfrm>
            <a:prstGeom prst="lin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6" name="Straight Connector 55"/>
            <p:cNvCxnSpPr/>
            <p:nvPr/>
          </p:nvCxnSpPr>
          <p:spPr>
            <a:xfrm flipH="1">
              <a:off x="5157088" y="4441371"/>
              <a:ext cx="867577" cy="433790"/>
            </a:xfrm>
            <a:prstGeom prst="lin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7" name="TextBox 96"/>
            <p:cNvSpPr txBox="1"/>
            <p:nvPr/>
          </p:nvSpPr>
          <p:spPr bwMode="auto">
            <a:xfrm>
              <a:off x="4511831" y="2767578"/>
              <a:ext cx="256480" cy="2215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t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en-US" altLang="ko-KR" sz="1015" b="1">
                  <a:solidFill>
                    <a:schemeClr val="accent2"/>
                  </a:solidFill>
                </a:rPr>
                <a:t>02</a:t>
              </a:r>
              <a:endParaRPr lang="en-US" altLang="ko-KR" sz="1015" b="1">
                <a:solidFill>
                  <a:schemeClr val="accent2"/>
                </a:solidFill>
              </a:endParaRPr>
            </a:p>
          </p:txBody>
        </p:sp>
        <p:grpSp>
          <p:nvGrpSpPr>
            <p:cNvPr id="138" name="Group 5"/>
            <p:cNvGrpSpPr/>
            <p:nvPr/>
          </p:nvGrpSpPr>
          <p:grpSpPr>
            <a:xfrm>
              <a:off x="4441750" y="4632127"/>
              <a:ext cx="731798" cy="731798"/>
              <a:chOff x="4441750" y="4632127"/>
              <a:chExt cx="731798" cy="731798"/>
            </a:xfrm>
          </p:grpSpPr>
          <p:sp>
            <p:nvSpPr>
              <p:cNvPr id="142" name="Oval 83"/>
              <p:cNvSpPr/>
              <p:nvPr/>
            </p:nvSpPr>
            <p:spPr>
              <a:xfrm>
                <a:off x="4441750" y="4632127"/>
                <a:ext cx="731798" cy="731798"/>
              </a:xfrm>
              <a:prstGeom prst="ellipse">
                <a:avLst/>
              </a:prstGeom>
              <a:solidFill>
                <a:schemeClr val="accent2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143" name="Freeform: Shape 111"/>
              <p:cNvSpPr/>
              <p:nvPr/>
            </p:nvSpPr>
            <p:spPr bwMode="auto">
              <a:xfrm>
                <a:off x="4568888" y="4759265"/>
                <a:ext cx="477523" cy="477523"/>
              </a:xfrm>
              <a:custGeom>
                <a:avLst/>
                <a:gdLst>
                  <a:gd name="T0" fmla="*/ 130 w 236"/>
                  <a:gd name="T1" fmla="*/ 1 h 236"/>
                  <a:gd name="T2" fmla="*/ 118 w 236"/>
                  <a:gd name="T3" fmla="*/ 0 h 236"/>
                  <a:gd name="T4" fmla="*/ 30 w 236"/>
                  <a:gd name="T5" fmla="*/ 40 h 236"/>
                  <a:gd name="T6" fmla="*/ 68 w 236"/>
                  <a:gd name="T7" fmla="*/ 105 h 236"/>
                  <a:gd name="T8" fmla="*/ 130 w 236"/>
                  <a:gd name="T9" fmla="*/ 1 h 236"/>
                  <a:gd name="T10" fmla="*/ 20 w 236"/>
                  <a:gd name="T11" fmla="*/ 52 h 236"/>
                  <a:gd name="T12" fmla="*/ 0 w 236"/>
                  <a:gd name="T13" fmla="*/ 118 h 236"/>
                  <a:gd name="T14" fmla="*/ 5 w 236"/>
                  <a:gd name="T15" fmla="*/ 153 h 236"/>
                  <a:gd name="T16" fmla="*/ 81 w 236"/>
                  <a:gd name="T17" fmla="*/ 153 h 236"/>
                  <a:gd name="T18" fmla="*/ 20 w 236"/>
                  <a:gd name="T19" fmla="*/ 52 h 236"/>
                  <a:gd name="T20" fmla="*/ 225 w 236"/>
                  <a:gd name="T21" fmla="*/ 68 h 236"/>
                  <a:gd name="T22" fmla="*/ 145 w 236"/>
                  <a:gd name="T23" fmla="*/ 3 h 236"/>
                  <a:gd name="T24" fmla="*/ 106 w 236"/>
                  <a:gd name="T25" fmla="*/ 68 h 236"/>
                  <a:gd name="T26" fmla="*/ 225 w 236"/>
                  <a:gd name="T27" fmla="*/ 68 h 236"/>
                  <a:gd name="T28" fmla="*/ 130 w 236"/>
                  <a:gd name="T29" fmla="*/ 167 h 236"/>
                  <a:gd name="T30" fmla="*/ 11 w 236"/>
                  <a:gd name="T31" fmla="*/ 167 h 236"/>
                  <a:gd name="T32" fmla="*/ 96 w 236"/>
                  <a:gd name="T33" fmla="*/ 234 h 236"/>
                  <a:gd name="T34" fmla="*/ 93 w 236"/>
                  <a:gd name="T35" fmla="*/ 232 h 236"/>
                  <a:gd name="T36" fmla="*/ 130 w 236"/>
                  <a:gd name="T37" fmla="*/ 167 h 236"/>
                  <a:gd name="T38" fmla="*/ 230 w 236"/>
                  <a:gd name="T39" fmla="*/ 82 h 236"/>
                  <a:gd name="T40" fmla="*/ 155 w 236"/>
                  <a:gd name="T41" fmla="*/ 82 h 236"/>
                  <a:gd name="T42" fmla="*/ 215 w 236"/>
                  <a:gd name="T43" fmla="*/ 186 h 236"/>
                  <a:gd name="T44" fmla="*/ 236 w 236"/>
                  <a:gd name="T45" fmla="*/ 118 h 236"/>
                  <a:gd name="T46" fmla="*/ 230 w 236"/>
                  <a:gd name="T47" fmla="*/ 82 h 236"/>
                  <a:gd name="T48" fmla="*/ 108 w 236"/>
                  <a:gd name="T49" fmla="*/ 236 h 236"/>
                  <a:gd name="T50" fmla="*/ 118 w 236"/>
                  <a:gd name="T51" fmla="*/ 236 h 236"/>
                  <a:gd name="T52" fmla="*/ 205 w 236"/>
                  <a:gd name="T53" fmla="*/ 198 h 236"/>
                  <a:gd name="T54" fmla="*/ 167 w 236"/>
                  <a:gd name="T55" fmla="*/ 132 h 236"/>
                  <a:gd name="T56" fmla="*/ 108 w 236"/>
                  <a:gd name="T57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6" h="236">
                    <a:moveTo>
                      <a:pt x="130" y="1"/>
                    </a:moveTo>
                    <a:cubicBezTo>
                      <a:pt x="126" y="0"/>
                      <a:pt x="122" y="0"/>
                      <a:pt x="118" y="0"/>
                    </a:cubicBezTo>
                    <a:cubicBezTo>
                      <a:pt x="83" y="0"/>
                      <a:pt x="51" y="16"/>
                      <a:pt x="30" y="40"/>
                    </a:cubicBezTo>
                    <a:cubicBezTo>
                      <a:pt x="68" y="105"/>
                      <a:pt x="68" y="105"/>
                      <a:pt x="68" y="105"/>
                    </a:cubicBezTo>
                    <a:lnTo>
                      <a:pt x="130" y="1"/>
                    </a:lnTo>
                    <a:close/>
                    <a:moveTo>
                      <a:pt x="20" y="52"/>
                    </a:moveTo>
                    <a:cubicBezTo>
                      <a:pt x="7" y="71"/>
                      <a:pt x="0" y="94"/>
                      <a:pt x="0" y="118"/>
                    </a:cubicBezTo>
                    <a:cubicBezTo>
                      <a:pt x="0" y="130"/>
                      <a:pt x="2" y="142"/>
                      <a:pt x="5" y="153"/>
                    </a:cubicBezTo>
                    <a:cubicBezTo>
                      <a:pt x="81" y="153"/>
                      <a:pt x="81" y="153"/>
                      <a:pt x="81" y="153"/>
                    </a:cubicBezTo>
                    <a:lnTo>
                      <a:pt x="20" y="52"/>
                    </a:lnTo>
                    <a:close/>
                    <a:moveTo>
                      <a:pt x="225" y="68"/>
                    </a:moveTo>
                    <a:cubicBezTo>
                      <a:pt x="210" y="36"/>
                      <a:pt x="180" y="11"/>
                      <a:pt x="145" y="3"/>
                    </a:cubicBezTo>
                    <a:cubicBezTo>
                      <a:pt x="106" y="68"/>
                      <a:pt x="106" y="68"/>
                      <a:pt x="106" y="68"/>
                    </a:cubicBezTo>
                    <a:lnTo>
                      <a:pt x="225" y="68"/>
                    </a:lnTo>
                    <a:close/>
                    <a:moveTo>
                      <a:pt x="130" y="167"/>
                    </a:moveTo>
                    <a:cubicBezTo>
                      <a:pt x="11" y="167"/>
                      <a:pt x="11" y="167"/>
                      <a:pt x="11" y="167"/>
                    </a:cubicBezTo>
                    <a:cubicBezTo>
                      <a:pt x="26" y="201"/>
                      <a:pt x="58" y="227"/>
                      <a:pt x="96" y="234"/>
                    </a:cubicBezTo>
                    <a:cubicBezTo>
                      <a:pt x="93" y="232"/>
                      <a:pt x="93" y="232"/>
                      <a:pt x="93" y="232"/>
                    </a:cubicBezTo>
                    <a:lnTo>
                      <a:pt x="130" y="167"/>
                    </a:lnTo>
                    <a:close/>
                    <a:moveTo>
                      <a:pt x="230" y="82"/>
                    </a:moveTo>
                    <a:cubicBezTo>
                      <a:pt x="155" y="82"/>
                      <a:pt x="155" y="82"/>
                      <a:pt x="155" y="82"/>
                    </a:cubicBezTo>
                    <a:cubicBezTo>
                      <a:pt x="215" y="186"/>
                      <a:pt x="215" y="186"/>
                      <a:pt x="215" y="186"/>
                    </a:cubicBezTo>
                    <a:cubicBezTo>
                      <a:pt x="228" y="167"/>
                      <a:pt x="236" y="143"/>
                      <a:pt x="236" y="118"/>
                    </a:cubicBezTo>
                    <a:cubicBezTo>
                      <a:pt x="236" y="106"/>
                      <a:pt x="234" y="94"/>
                      <a:pt x="230" y="82"/>
                    </a:cubicBezTo>
                    <a:close/>
                    <a:moveTo>
                      <a:pt x="108" y="236"/>
                    </a:moveTo>
                    <a:cubicBezTo>
                      <a:pt x="111" y="236"/>
                      <a:pt x="115" y="236"/>
                      <a:pt x="118" y="236"/>
                    </a:cubicBezTo>
                    <a:cubicBezTo>
                      <a:pt x="152" y="236"/>
                      <a:pt x="183" y="221"/>
                      <a:pt x="205" y="198"/>
                    </a:cubicBezTo>
                    <a:cubicBezTo>
                      <a:pt x="167" y="132"/>
                      <a:pt x="167" y="132"/>
                      <a:pt x="167" y="132"/>
                    </a:cubicBezTo>
                    <a:lnTo>
                      <a:pt x="108" y="2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</p:grpSp>
        <p:grpSp>
          <p:nvGrpSpPr>
            <p:cNvPr id="139" name="Group 33"/>
            <p:cNvGrpSpPr/>
            <p:nvPr/>
          </p:nvGrpSpPr>
          <p:grpSpPr>
            <a:xfrm>
              <a:off x="4359676" y="2994691"/>
              <a:ext cx="2397303" cy="864867"/>
              <a:chOff x="8328246" y="2276873"/>
              <a:chExt cx="2198694" cy="864867"/>
            </a:xfrm>
          </p:grpSpPr>
          <p:sp>
            <p:nvSpPr>
              <p:cNvPr id="140" name="TextBox 34"/>
              <p:cNvSpPr txBox="1"/>
              <p:nvPr/>
            </p:nvSpPr>
            <p:spPr>
              <a:xfrm>
                <a:off x="8328247" y="2276873"/>
                <a:ext cx="2198693" cy="319534"/>
              </a:xfrm>
              <a:prstGeom prst="rect">
                <a:avLst/>
              </a:prstGeom>
              <a:noFill/>
            </p:spPr>
            <p:txBody>
              <a:bodyPr wrap="none" lIns="108000" tIns="0" rIns="0" bIns="0" anchor="ctr" anchorCtr="0">
                <a:normAutofit/>
              </a:bodyPr>
              <a:lstStyle/>
              <a:p>
                <a:r>
                  <a:rPr lang="zh-CN" altLang="en-US" sz="12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2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41" name="TextBox 35"/>
              <p:cNvSpPr txBox="1"/>
              <p:nvPr/>
            </p:nvSpPr>
            <p:spPr>
              <a:xfrm>
                <a:off x="8328246" y="2596407"/>
                <a:ext cx="2198693" cy="545333"/>
              </a:xfrm>
              <a:prstGeom prst="rect">
                <a:avLst/>
              </a:prstGeom>
            </p:spPr>
            <p:txBody>
              <a:bodyPr vert="horz" wrap="square" lIns="108000" tIns="0" rIns="0" bIns="0" anchor="t" anchorCtr="0">
                <a:normAutofit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790" dirty="0" smtClean="0">
                    <a:solidFill>
                      <a:schemeClr val="dk1">
                        <a:lumMod val="100000"/>
                      </a:schemeClr>
                    </a:solidFill>
                  </a:rPr>
                  <a:t>请在此处添加具体内容，简单说明即可，注意板面美观度。  </a:t>
                </a:r>
                <a:br>
                  <a:rPr lang="zh-CN" altLang="en-US" sz="79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790" dirty="0" smtClean="0">
                    <a:solidFill>
                      <a:schemeClr val="dk1">
                        <a:lumMod val="100000"/>
                      </a:schemeClr>
                    </a:solidFill>
                  </a:rPr>
                  <a:t> </a:t>
                </a:r>
                <a:endParaRPr lang="zh-CN" altLang="en-US" sz="79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144" name="3"/>
          <p:cNvGrpSpPr/>
          <p:nvPr>
            <p:custDataLst>
              <p:tags r:id="rId3"/>
            </p:custDataLst>
          </p:nvPr>
        </p:nvGrpSpPr>
        <p:grpSpPr>
          <a:xfrm>
            <a:off x="4363327" y="3116826"/>
            <a:ext cx="2346826" cy="818985"/>
            <a:chOff x="5982869" y="3863668"/>
            <a:chExt cx="3129101" cy="1091980"/>
          </a:xfrm>
        </p:grpSpPr>
        <p:sp>
          <p:nvSpPr>
            <p:cNvPr id="145" name="TextBox 99"/>
            <p:cNvSpPr txBox="1"/>
            <p:nvPr/>
          </p:nvSpPr>
          <p:spPr bwMode="auto">
            <a:xfrm>
              <a:off x="6875619" y="3863668"/>
              <a:ext cx="256480" cy="2215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t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en-US" altLang="ko-KR" sz="1015" b="1">
                  <a:solidFill>
                    <a:schemeClr val="accent3"/>
                  </a:solidFill>
                </a:rPr>
                <a:t>03</a:t>
              </a:r>
              <a:endParaRPr lang="en-US" altLang="ko-KR" sz="1015" b="1">
                <a:solidFill>
                  <a:schemeClr val="accent3"/>
                </a:solidFill>
              </a:endParaRPr>
            </a:p>
          </p:txBody>
        </p:sp>
        <p:grpSp>
          <p:nvGrpSpPr>
            <p:cNvPr id="146" name="Group 4"/>
            <p:cNvGrpSpPr/>
            <p:nvPr/>
          </p:nvGrpSpPr>
          <p:grpSpPr>
            <a:xfrm>
              <a:off x="5982869" y="3906819"/>
              <a:ext cx="731798" cy="731798"/>
              <a:chOff x="5982869" y="3906819"/>
              <a:chExt cx="731798" cy="731798"/>
            </a:xfrm>
          </p:grpSpPr>
          <p:sp>
            <p:nvSpPr>
              <p:cNvPr id="150" name="Oval 86"/>
              <p:cNvSpPr/>
              <p:nvPr/>
            </p:nvSpPr>
            <p:spPr>
              <a:xfrm>
                <a:off x="5982869" y="3906819"/>
                <a:ext cx="731798" cy="731798"/>
              </a:xfrm>
              <a:prstGeom prst="ellipse">
                <a:avLst/>
              </a:prstGeom>
              <a:solidFill>
                <a:schemeClr val="accent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151" name="Freeform: Shape 109"/>
              <p:cNvSpPr/>
              <p:nvPr/>
            </p:nvSpPr>
            <p:spPr bwMode="auto">
              <a:xfrm>
                <a:off x="6110007" y="4033957"/>
                <a:ext cx="477523" cy="477523"/>
              </a:xfrm>
              <a:custGeom>
                <a:avLst/>
                <a:gdLst>
                  <a:gd name="T0" fmla="*/ 118 w 236"/>
                  <a:gd name="T1" fmla="*/ 0 h 236"/>
                  <a:gd name="T2" fmla="*/ 0 w 236"/>
                  <a:gd name="T3" fmla="*/ 118 h 236"/>
                  <a:gd name="T4" fmla="*/ 118 w 236"/>
                  <a:gd name="T5" fmla="*/ 236 h 236"/>
                  <a:gd name="T6" fmla="*/ 236 w 236"/>
                  <a:gd name="T7" fmla="*/ 118 h 236"/>
                  <a:gd name="T8" fmla="*/ 118 w 236"/>
                  <a:gd name="T9" fmla="*/ 0 h 236"/>
                  <a:gd name="T10" fmla="*/ 106 w 236"/>
                  <a:gd name="T11" fmla="*/ 171 h 236"/>
                  <a:gd name="T12" fmla="*/ 54 w 236"/>
                  <a:gd name="T13" fmla="*/ 163 h 236"/>
                  <a:gd name="T14" fmla="*/ 54 w 236"/>
                  <a:gd name="T15" fmla="*/ 121 h 236"/>
                  <a:gd name="T16" fmla="*/ 106 w 236"/>
                  <a:gd name="T17" fmla="*/ 121 h 236"/>
                  <a:gd name="T18" fmla="*/ 106 w 236"/>
                  <a:gd name="T19" fmla="*/ 171 h 236"/>
                  <a:gd name="T20" fmla="*/ 106 w 236"/>
                  <a:gd name="T21" fmla="*/ 114 h 236"/>
                  <a:gd name="T22" fmla="*/ 54 w 236"/>
                  <a:gd name="T23" fmla="*/ 114 h 236"/>
                  <a:gd name="T24" fmla="*/ 54 w 236"/>
                  <a:gd name="T25" fmla="*/ 72 h 236"/>
                  <a:gd name="T26" fmla="*/ 106 w 236"/>
                  <a:gd name="T27" fmla="*/ 64 h 236"/>
                  <a:gd name="T28" fmla="*/ 106 w 236"/>
                  <a:gd name="T29" fmla="*/ 114 h 236"/>
                  <a:gd name="T30" fmla="*/ 182 w 236"/>
                  <a:gd name="T31" fmla="*/ 182 h 236"/>
                  <a:gd name="T32" fmla="*/ 113 w 236"/>
                  <a:gd name="T33" fmla="*/ 172 h 236"/>
                  <a:gd name="T34" fmla="*/ 113 w 236"/>
                  <a:gd name="T35" fmla="*/ 121 h 236"/>
                  <a:gd name="T36" fmla="*/ 182 w 236"/>
                  <a:gd name="T37" fmla="*/ 121 h 236"/>
                  <a:gd name="T38" fmla="*/ 182 w 236"/>
                  <a:gd name="T39" fmla="*/ 182 h 236"/>
                  <a:gd name="T40" fmla="*/ 182 w 236"/>
                  <a:gd name="T41" fmla="*/ 114 h 236"/>
                  <a:gd name="T42" fmla="*/ 113 w 236"/>
                  <a:gd name="T43" fmla="*/ 114 h 236"/>
                  <a:gd name="T44" fmla="*/ 113 w 236"/>
                  <a:gd name="T45" fmla="*/ 63 h 236"/>
                  <a:gd name="T46" fmla="*/ 182 w 236"/>
                  <a:gd name="T47" fmla="*/ 53 h 236"/>
                  <a:gd name="T48" fmla="*/ 182 w 236"/>
                  <a:gd name="T49" fmla="*/ 11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6" h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06" y="171"/>
                    </a:moveTo>
                    <a:cubicBezTo>
                      <a:pt x="54" y="163"/>
                      <a:pt x="54" y="163"/>
                      <a:pt x="54" y="163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71"/>
                    </a:lnTo>
                    <a:close/>
                    <a:moveTo>
                      <a:pt x="106" y="114"/>
                    </a:moveTo>
                    <a:cubicBezTo>
                      <a:pt x="54" y="114"/>
                      <a:pt x="54" y="114"/>
                      <a:pt x="54" y="114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106" y="64"/>
                      <a:pt x="106" y="64"/>
                      <a:pt x="106" y="64"/>
                    </a:cubicBezTo>
                    <a:lnTo>
                      <a:pt x="106" y="114"/>
                    </a:lnTo>
                    <a:close/>
                    <a:moveTo>
                      <a:pt x="182" y="182"/>
                    </a:moveTo>
                    <a:cubicBezTo>
                      <a:pt x="113" y="172"/>
                      <a:pt x="113" y="172"/>
                      <a:pt x="113" y="172"/>
                    </a:cubicBezTo>
                    <a:cubicBezTo>
                      <a:pt x="113" y="121"/>
                      <a:pt x="113" y="121"/>
                      <a:pt x="113" y="121"/>
                    </a:cubicBezTo>
                    <a:cubicBezTo>
                      <a:pt x="182" y="121"/>
                      <a:pt x="182" y="121"/>
                      <a:pt x="182" y="121"/>
                    </a:cubicBezTo>
                    <a:lnTo>
                      <a:pt x="182" y="182"/>
                    </a:lnTo>
                    <a:close/>
                    <a:moveTo>
                      <a:pt x="182" y="114"/>
                    </a:moveTo>
                    <a:cubicBezTo>
                      <a:pt x="113" y="114"/>
                      <a:pt x="113" y="114"/>
                      <a:pt x="113" y="114"/>
                    </a:cubicBezTo>
                    <a:cubicBezTo>
                      <a:pt x="113" y="63"/>
                      <a:pt x="113" y="63"/>
                      <a:pt x="113" y="63"/>
                    </a:cubicBezTo>
                    <a:cubicBezTo>
                      <a:pt x="182" y="53"/>
                      <a:pt x="182" y="53"/>
                      <a:pt x="182" y="53"/>
                    </a:cubicBezTo>
                    <a:lnTo>
                      <a:pt x="182" y="1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</p:grpSp>
        <p:grpSp>
          <p:nvGrpSpPr>
            <p:cNvPr id="147" name="Group 36"/>
            <p:cNvGrpSpPr/>
            <p:nvPr/>
          </p:nvGrpSpPr>
          <p:grpSpPr>
            <a:xfrm>
              <a:off x="6714667" y="4090781"/>
              <a:ext cx="2397303" cy="864867"/>
              <a:chOff x="8328246" y="2276873"/>
              <a:chExt cx="2198694" cy="864867"/>
            </a:xfrm>
          </p:grpSpPr>
          <p:sp>
            <p:nvSpPr>
              <p:cNvPr id="148" name="TextBox 37"/>
              <p:cNvSpPr txBox="1"/>
              <p:nvPr/>
            </p:nvSpPr>
            <p:spPr>
              <a:xfrm>
                <a:off x="8328247" y="2276873"/>
                <a:ext cx="2198693" cy="319534"/>
              </a:xfrm>
              <a:prstGeom prst="rect">
                <a:avLst/>
              </a:prstGeom>
              <a:noFill/>
            </p:spPr>
            <p:txBody>
              <a:bodyPr wrap="none" lIns="108000" tIns="0" rIns="0" bIns="0" anchor="ctr" anchorCtr="0">
                <a:normAutofit/>
              </a:bodyPr>
              <a:lstStyle/>
              <a:p>
                <a:r>
                  <a:rPr lang="zh-CN" altLang="en-US" sz="12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2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49" name="TextBox 38"/>
              <p:cNvSpPr txBox="1"/>
              <p:nvPr/>
            </p:nvSpPr>
            <p:spPr>
              <a:xfrm>
                <a:off x="8328246" y="2596407"/>
                <a:ext cx="2198693" cy="545333"/>
              </a:xfrm>
              <a:prstGeom prst="rect">
                <a:avLst/>
              </a:prstGeom>
            </p:spPr>
            <p:txBody>
              <a:bodyPr vert="horz" wrap="square" lIns="108000" tIns="0" rIns="0" bIns="0" anchor="t" anchorCtr="0">
                <a:normAutofit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790" dirty="0" smtClean="0">
                    <a:solidFill>
                      <a:schemeClr val="dk1">
                        <a:lumMod val="100000"/>
                      </a:schemeClr>
                    </a:solidFill>
                  </a:rPr>
                  <a:t>请在此处添加具体内容，简单说明即可，注意板面美观度。  </a:t>
                </a:r>
                <a:br>
                  <a:rPr lang="zh-CN" altLang="en-US" sz="79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790" dirty="0" smtClean="0">
                    <a:solidFill>
                      <a:schemeClr val="dk1">
                        <a:lumMod val="100000"/>
                      </a:schemeClr>
                    </a:solidFill>
                  </a:rPr>
                  <a:t> </a:t>
                </a:r>
                <a:endParaRPr lang="zh-CN" altLang="en-US" sz="79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152" name="2"/>
          <p:cNvGrpSpPr/>
          <p:nvPr>
            <p:custDataLst>
              <p:tags r:id="rId4"/>
            </p:custDataLst>
          </p:nvPr>
        </p:nvGrpSpPr>
        <p:grpSpPr>
          <a:xfrm>
            <a:off x="4758413" y="1929973"/>
            <a:ext cx="2346826" cy="1256513"/>
            <a:chOff x="6509650" y="2281196"/>
            <a:chExt cx="3129101" cy="1675351"/>
          </a:xfrm>
        </p:grpSpPr>
        <p:cxnSp>
          <p:nvCxnSpPr>
            <p:cNvPr id="153" name="Straight Connector 56"/>
            <p:cNvCxnSpPr/>
            <p:nvPr/>
          </p:nvCxnSpPr>
          <p:spPr>
            <a:xfrm flipH="1">
              <a:off x="6543513" y="3003913"/>
              <a:ext cx="229654" cy="952634"/>
            </a:xfrm>
            <a:prstGeom prst="lin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4" name="TextBox 102"/>
            <p:cNvSpPr txBox="1"/>
            <p:nvPr/>
          </p:nvSpPr>
          <p:spPr bwMode="auto">
            <a:xfrm>
              <a:off x="7390792" y="2650974"/>
              <a:ext cx="256480" cy="2215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t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en-US" altLang="ko-KR" sz="1015" b="1">
                  <a:solidFill>
                    <a:schemeClr val="accent4"/>
                  </a:solidFill>
                </a:rPr>
                <a:t>04</a:t>
              </a:r>
              <a:endParaRPr lang="en-US" altLang="ko-KR" sz="1015" b="1">
                <a:solidFill>
                  <a:schemeClr val="accent4"/>
                </a:solidFill>
              </a:endParaRPr>
            </a:p>
          </p:txBody>
        </p:sp>
        <p:grpSp>
          <p:nvGrpSpPr>
            <p:cNvPr id="155" name="Group 2"/>
            <p:cNvGrpSpPr/>
            <p:nvPr/>
          </p:nvGrpSpPr>
          <p:grpSpPr>
            <a:xfrm>
              <a:off x="6509650" y="2281196"/>
              <a:ext cx="731798" cy="731798"/>
              <a:chOff x="6509650" y="2281196"/>
              <a:chExt cx="731798" cy="731798"/>
            </a:xfrm>
          </p:grpSpPr>
          <p:sp>
            <p:nvSpPr>
              <p:cNvPr id="159" name="Oval 78"/>
              <p:cNvSpPr/>
              <p:nvPr/>
            </p:nvSpPr>
            <p:spPr>
              <a:xfrm>
                <a:off x="6509650" y="2281196"/>
                <a:ext cx="731798" cy="731798"/>
              </a:xfrm>
              <a:prstGeom prst="ellipse">
                <a:avLst/>
              </a:prstGeom>
              <a:solidFill>
                <a:schemeClr val="accent4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160" name="Freeform: Shape 108"/>
              <p:cNvSpPr/>
              <p:nvPr/>
            </p:nvSpPr>
            <p:spPr bwMode="auto">
              <a:xfrm>
                <a:off x="6636788" y="2408334"/>
                <a:ext cx="477523" cy="477523"/>
              </a:xfrm>
              <a:custGeom>
                <a:avLst/>
                <a:gdLst>
                  <a:gd name="T0" fmla="*/ 118 w 236"/>
                  <a:gd name="T1" fmla="*/ 0 h 236"/>
                  <a:gd name="T2" fmla="*/ 0 w 236"/>
                  <a:gd name="T3" fmla="*/ 118 h 236"/>
                  <a:gd name="T4" fmla="*/ 118 w 236"/>
                  <a:gd name="T5" fmla="*/ 236 h 236"/>
                  <a:gd name="T6" fmla="*/ 236 w 236"/>
                  <a:gd name="T7" fmla="*/ 118 h 236"/>
                  <a:gd name="T8" fmla="*/ 118 w 236"/>
                  <a:gd name="T9" fmla="*/ 0 h 236"/>
                  <a:gd name="T10" fmla="*/ 124 w 236"/>
                  <a:gd name="T11" fmla="*/ 56 h 236"/>
                  <a:gd name="T12" fmla="*/ 144 w 236"/>
                  <a:gd name="T13" fmla="*/ 46 h 236"/>
                  <a:gd name="T14" fmla="*/ 137 w 236"/>
                  <a:gd name="T15" fmla="*/ 67 h 236"/>
                  <a:gd name="T16" fmla="*/ 117 w 236"/>
                  <a:gd name="T17" fmla="*/ 77 h 236"/>
                  <a:gd name="T18" fmla="*/ 124 w 236"/>
                  <a:gd name="T19" fmla="*/ 56 h 236"/>
                  <a:gd name="T20" fmla="*/ 162 w 236"/>
                  <a:gd name="T21" fmla="*/ 164 h 236"/>
                  <a:gd name="T22" fmla="*/ 142 w 236"/>
                  <a:gd name="T23" fmla="*/ 181 h 236"/>
                  <a:gd name="T24" fmla="*/ 119 w 236"/>
                  <a:gd name="T25" fmla="*/ 175 h 236"/>
                  <a:gd name="T26" fmla="*/ 97 w 236"/>
                  <a:gd name="T27" fmla="*/ 181 h 236"/>
                  <a:gd name="T28" fmla="*/ 76 w 236"/>
                  <a:gd name="T29" fmla="*/ 164 h 236"/>
                  <a:gd name="T30" fmla="*/ 67 w 236"/>
                  <a:gd name="T31" fmla="*/ 96 h 236"/>
                  <a:gd name="T32" fmla="*/ 95 w 236"/>
                  <a:gd name="T33" fmla="*/ 79 h 236"/>
                  <a:gd name="T34" fmla="*/ 118 w 236"/>
                  <a:gd name="T35" fmla="*/ 85 h 236"/>
                  <a:gd name="T36" fmla="*/ 143 w 236"/>
                  <a:gd name="T37" fmla="*/ 79 h 236"/>
                  <a:gd name="T38" fmla="*/ 168 w 236"/>
                  <a:gd name="T39" fmla="*/ 92 h 236"/>
                  <a:gd name="T40" fmla="*/ 154 w 236"/>
                  <a:gd name="T41" fmla="*/ 118 h 236"/>
                  <a:gd name="T42" fmla="*/ 172 w 236"/>
                  <a:gd name="T43" fmla="*/ 145 h 236"/>
                  <a:gd name="T44" fmla="*/ 162 w 236"/>
                  <a:gd name="T45" fmla="*/ 16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6" h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24" y="56"/>
                    </a:moveTo>
                    <a:cubicBezTo>
                      <a:pt x="129" y="50"/>
                      <a:pt x="137" y="46"/>
                      <a:pt x="144" y="46"/>
                    </a:cubicBezTo>
                    <a:cubicBezTo>
                      <a:pt x="144" y="54"/>
                      <a:pt x="141" y="62"/>
                      <a:pt x="137" y="67"/>
                    </a:cubicBezTo>
                    <a:cubicBezTo>
                      <a:pt x="132" y="73"/>
                      <a:pt x="124" y="78"/>
                      <a:pt x="117" y="77"/>
                    </a:cubicBezTo>
                    <a:cubicBezTo>
                      <a:pt x="115" y="69"/>
                      <a:pt x="119" y="61"/>
                      <a:pt x="124" y="56"/>
                    </a:cubicBezTo>
                    <a:close/>
                    <a:moveTo>
                      <a:pt x="162" y="164"/>
                    </a:moveTo>
                    <a:cubicBezTo>
                      <a:pt x="157" y="172"/>
                      <a:pt x="151" y="180"/>
                      <a:pt x="142" y="181"/>
                    </a:cubicBezTo>
                    <a:cubicBezTo>
                      <a:pt x="133" y="181"/>
                      <a:pt x="130" y="175"/>
                      <a:pt x="119" y="175"/>
                    </a:cubicBezTo>
                    <a:cubicBezTo>
                      <a:pt x="109" y="175"/>
                      <a:pt x="106" y="180"/>
                      <a:pt x="97" y="181"/>
                    </a:cubicBezTo>
                    <a:cubicBezTo>
                      <a:pt x="88" y="181"/>
                      <a:pt x="82" y="172"/>
                      <a:pt x="76" y="164"/>
                    </a:cubicBezTo>
                    <a:cubicBezTo>
                      <a:pt x="64" y="147"/>
                      <a:pt x="55" y="116"/>
                      <a:pt x="67" y="96"/>
                    </a:cubicBezTo>
                    <a:cubicBezTo>
                      <a:pt x="73" y="85"/>
                      <a:pt x="84" y="79"/>
                      <a:pt x="95" y="79"/>
                    </a:cubicBezTo>
                    <a:cubicBezTo>
                      <a:pt x="104" y="79"/>
                      <a:pt x="112" y="85"/>
                      <a:pt x="118" y="85"/>
                    </a:cubicBezTo>
                    <a:cubicBezTo>
                      <a:pt x="123" y="85"/>
                      <a:pt x="133" y="77"/>
                      <a:pt x="143" y="79"/>
                    </a:cubicBezTo>
                    <a:cubicBezTo>
                      <a:pt x="148" y="79"/>
                      <a:pt x="160" y="80"/>
                      <a:pt x="168" y="92"/>
                    </a:cubicBezTo>
                    <a:cubicBezTo>
                      <a:pt x="167" y="92"/>
                      <a:pt x="153" y="100"/>
                      <a:pt x="154" y="118"/>
                    </a:cubicBezTo>
                    <a:cubicBezTo>
                      <a:pt x="154" y="138"/>
                      <a:pt x="171" y="145"/>
                      <a:pt x="172" y="145"/>
                    </a:cubicBezTo>
                    <a:cubicBezTo>
                      <a:pt x="171" y="145"/>
                      <a:pt x="169" y="155"/>
                      <a:pt x="162" y="1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</p:grpSp>
        <p:grpSp>
          <p:nvGrpSpPr>
            <p:cNvPr id="156" name="Group 39"/>
            <p:cNvGrpSpPr/>
            <p:nvPr/>
          </p:nvGrpSpPr>
          <p:grpSpPr>
            <a:xfrm>
              <a:off x="7241448" y="2878087"/>
              <a:ext cx="2397303" cy="864867"/>
              <a:chOff x="8328246" y="2276873"/>
              <a:chExt cx="2198694" cy="864867"/>
            </a:xfrm>
          </p:grpSpPr>
          <p:sp>
            <p:nvSpPr>
              <p:cNvPr id="157" name="TextBox 40"/>
              <p:cNvSpPr txBox="1"/>
              <p:nvPr/>
            </p:nvSpPr>
            <p:spPr>
              <a:xfrm>
                <a:off x="8328247" y="2276873"/>
                <a:ext cx="2198693" cy="319534"/>
              </a:xfrm>
              <a:prstGeom prst="rect">
                <a:avLst/>
              </a:prstGeom>
              <a:noFill/>
            </p:spPr>
            <p:txBody>
              <a:bodyPr wrap="none" lIns="108000" tIns="0" rIns="0" bIns="0" anchor="ctr" anchorCtr="0">
                <a:normAutofit/>
              </a:bodyPr>
              <a:lstStyle/>
              <a:p>
                <a:r>
                  <a:rPr lang="zh-CN" altLang="en-US" sz="12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2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58" name="TextBox 41"/>
              <p:cNvSpPr txBox="1"/>
              <p:nvPr/>
            </p:nvSpPr>
            <p:spPr>
              <a:xfrm>
                <a:off x="8328246" y="2596407"/>
                <a:ext cx="2198693" cy="545333"/>
              </a:xfrm>
              <a:prstGeom prst="rect">
                <a:avLst/>
              </a:prstGeom>
            </p:spPr>
            <p:txBody>
              <a:bodyPr vert="horz" wrap="square" lIns="108000" tIns="0" rIns="0" bIns="0" anchor="t" anchorCtr="0">
                <a:normAutofit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790" dirty="0" smtClean="0">
                    <a:solidFill>
                      <a:schemeClr val="dk1">
                        <a:lumMod val="100000"/>
                      </a:schemeClr>
                    </a:solidFill>
                  </a:rPr>
                  <a:t>请在此处添加具体内容，简单说明即可，注意板面美观度。  </a:t>
                </a:r>
                <a:br>
                  <a:rPr lang="zh-CN" altLang="en-US" sz="79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790" dirty="0" smtClean="0">
                    <a:solidFill>
                      <a:schemeClr val="dk1">
                        <a:lumMod val="100000"/>
                      </a:schemeClr>
                    </a:solidFill>
                  </a:rPr>
                  <a:t> </a:t>
                </a:r>
                <a:endParaRPr lang="zh-CN" altLang="en-US" sz="79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161" name="1"/>
          <p:cNvGrpSpPr/>
          <p:nvPr>
            <p:custDataLst>
              <p:tags r:id="rId5"/>
            </p:custDataLst>
          </p:nvPr>
        </p:nvGrpSpPr>
        <p:grpSpPr>
          <a:xfrm>
            <a:off x="5275835" y="1251654"/>
            <a:ext cx="3020150" cy="818985"/>
            <a:chOff x="7199546" y="1376772"/>
            <a:chExt cx="4026867" cy="1091980"/>
          </a:xfrm>
        </p:grpSpPr>
        <p:cxnSp>
          <p:nvCxnSpPr>
            <p:cNvPr id="162" name="Straight Connector 57"/>
            <p:cNvCxnSpPr/>
            <p:nvPr/>
          </p:nvCxnSpPr>
          <p:spPr>
            <a:xfrm flipV="1">
              <a:off x="7199546" y="1963427"/>
              <a:ext cx="938298" cy="483994"/>
            </a:xfrm>
            <a:prstGeom prst="lin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63" name="PA_库_组合 45"/>
            <p:cNvGrpSpPr/>
            <p:nvPr>
              <p:custDataLst>
                <p:tags r:id="rId6"/>
              </p:custDataLst>
            </p:nvPr>
          </p:nvGrpSpPr>
          <p:grpSpPr>
            <a:xfrm>
              <a:off x="8097312" y="1376772"/>
              <a:ext cx="3129101" cy="1091980"/>
              <a:chOff x="8097312" y="1376772"/>
              <a:chExt cx="3129101" cy="1091980"/>
            </a:xfrm>
          </p:grpSpPr>
          <p:sp>
            <p:nvSpPr>
              <p:cNvPr id="164" name="TextBox 105"/>
              <p:cNvSpPr txBox="1"/>
              <p:nvPr/>
            </p:nvSpPr>
            <p:spPr bwMode="auto">
              <a:xfrm>
                <a:off x="8981348" y="1376772"/>
                <a:ext cx="256480" cy="2215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t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en-US" altLang="ko-KR" sz="1015" b="1">
                    <a:solidFill>
                      <a:schemeClr val="accent5"/>
                    </a:solidFill>
                  </a:rPr>
                  <a:t>05</a:t>
                </a:r>
                <a:endParaRPr lang="en-US" altLang="ko-KR" sz="1015" b="1">
                  <a:solidFill>
                    <a:schemeClr val="accent5"/>
                  </a:solidFill>
                </a:endParaRPr>
              </a:p>
            </p:txBody>
          </p:sp>
          <p:grpSp>
            <p:nvGrpSpPr>
              <p:cNvPr id="165" name="Group 3"/>
              <p:cNvGrpSpPr/>
              <p:nvPr/>
            </p:nvGrpSpPr>
            <p:grpSpPr>
              <a:xfrm>
                <a:off x="8097312" y="1431845"/>
                <a:ext cx="731798" cy="731798"/>
                <a:chOff x="8097312" y="1431845"/>
                <a:chExt cx="731798" cy="731798"/>
              </a:xfrm>
            </p:grpSpPr>
            <p:sp>
              <p:nvSpPr>
                <p:cNvPr id="169" name="Oval 75"/>
                <p:cNvSpPr/>
                <p:nvPr/>
              </p:nvSpPr>
              <p:spPr>
                <a:xfrm>
                  <a:off x="8097312" y="1431845"/>
                  <a:ext cx="731798" cy="731798"/>
                </a:xfrm>
                <a:prstGeom prst="ellipse">
                  <a:avLst/>
                </a:prstGeom>
                <a:solidFill>
                  <a:schemeClr val="accent5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015"/>
                </a:p>
              </p:txBody>
            </p:sp>
            <p:sp>
              <p:nvSpPr>
                <p:cNvPr id="170" name="Freeform: Shape 112"/>
                <p:cNvSpPr/>
                <p:nvPr/>
              </p:nvSpPr>
              <p:spPr bwMode="auto">
                <a:xfrm>
                  <a:off x="8224450" y="1558983"/>
                  <a:ext cx="477523" cy="477523"/>
                </a:xfrm>
                <a:custGeom>
                  <a:avLst/>
                  <a:gdLst>
                    <a:gd name="T0" fmla="*/ 118 w 236"/>
                    <a:gd name="T1" fmla="*/ 142 h 236"/>
                    <a:gd name="T2" fmla="*/ 142 w 236"/>
                    <a:gd name="T3" fmla="*/ 118 h 236"/>
                    <a:gd name="T4" fmla="*/ 137 w 236"/>
                    <a:gd name="T5" fmla="*/ 105 h 236"/>
                    <a:gd name="T6" fmla="*/ 118 w 236"/>
                    <a:gd name="T7" fmla="*/ 95 h 236"/>
                    <a:gd name="T8" fmla="*/ 99 w 236"/>
                    <a:gd name="T9" fmla="*/ 105 h 236"/>
                    <a:gd name="T10" fmla="*/ 94 w 236"/>
                    <a:gd name="T11" fmla="*/ 118 h 236"/>
                    <a:gd name="T12" fmla="*/ 118 w 236"/>
                    <a:gd name="T13" fmla="*/ 142 h 236"/>
                    <a:gd name="T14" fmla="*/ 170 w 236"/>
                    <a:gd name="T15" fmla="*/ 89 h 236"/>
                    <a:gd name="T16" fmla="*/ 170 w 236"/>
                    <a:gd name="T17" fmla="*/ 70 h 236"/>
                    <a:gd name="T18" fmla="*/ 170 w 236"/>
                    <a:gd name="T19" fmla="*/ 67 h 236"/>
                    <a:gd name="T20" fmla="*/ 167 w 236"/>
                    <a:gd name="T21" fmla="*/ 67 h 236"/>
                    <a:gd name="T22" fmla="*/ 147 w 236"/>
                    <a:gd name="T23" fmla="*/ 67 h 236"/>
                    <a:gd name="T24" fmla="*/ 147 w 236"/>
                    <a:gd name="T25" fmla="*/ 90 h 236"/>
                    <a:gd name="T26" fmla="*/ 170 w 236"/>
                    <a:gd name="T27" fmla="*/ 89 h 236"/>
                    <a:gd name="T28" fmla="*/ 118 w 236"/>
                    <a:gd name="T29" fmla="*/ 0 h 236"/>
                    <a:gd name="T30" fmla="*/ 0 w 236"/>
                    <a:gd name="T31" fmla="*/ 118 h 236"/>
                    <a:gd name="T32" fmla="*/ 118 w 236"/>
                    <a:gd name="T33" fmla="*/ 236 h 236"/>
                    <a:gd name="T34" fmla="*/ 236 w 236"/>
                    <a:gd name="T35" fmla="*/ 118 h 236"/>
                    <a:gd name="T36" fmla="*/ 118 w 236"/>
                    <a:gd name="T37" fmla="*/ 0 h 236"/>
                    <a:gd name="T38" fmla="*/ 185 w 236"/>
                    <a:gd name="T39" fmla="*/ 105 h 236"/>
                    <a:gd name="T40" fmla="*/ 185 w 236"/>
                    <a:gd name="T41" fmla="*/ 160 h 236"/>
                    <a:gd name="T42" fmla="*/ 159 w 236"/>
                    <a:gd name="T43" fmla="*/ 186 h 236"/>
                    <a:gd name="T44" fmla="*/ 77 w 236"/>
                    <a:gd name="T45" fmla="*/ 186 h 236"/>
                    <a:gd name="T46" fmla="*/ 51 w 236"/>
                    <a:gd name="T47" fmla="*/ 160 h 236"/>
                    <a:gd name="T48" fmla="*/ 51 w 236"/>
                    <a:gd name="T49" fmla="*/ 105 h 236"/>
                    <a:gd name="T50" fmla="*/ 51 w 236"/>
                    <a:gd name="T51" fmla="*/ 77 h 236"/>
                    <a:gd name="T52" fmla="*/ 77 w 236"/>
                    <a:gd name="T53" fmla="*/ 51 h 236"/>
                    <a:gd name="T54" fmla="*/ 159 w 236"/>
                    <a:gd name="T55" fmla="*/ 51 h 236"/>
                    <a:gd name="T56" fmla="*/ 185 w 236"/>
                    <a:gd name="T57" fmla="*/ 77 h 236"/>
                    <a:gd name="T58" fmla="*/ 185 w 236"/>
                    <a:gd name="T59" fmla="*/ 105 h 236"/>
                    <a:gd name="T60" fmla="*/ 155 w 236"/>
                    <a:gd name="T61" fmla="*/ 118 h 236"/>
                    <a:gd name="T62" fmla="*/ 118 w 236"/>
                    <a:gd name="T63" fmla="*/ 155 h 236"/>
                    <a:gd name="T64" fmla="*/ 81 w 236"/>
                    <a:gd name="T65" fmla="*/ 118 h 236"/>
                    <a:gd name="T66" fmla="*/ 84 w 236"/>
                    <a:gd name="T67" fmla="*/ 105 h 236"/>
                    <a:gd name="T68" fmla="*/ 64 w 236"/>
                    <a:gd name="T69" fmla="*/ 105 h 236"/>
                    <a:gd name="T70" fmla="*/ 64 w 236"/>
                    <a:gd name="T71" fmla="*/ 160 h 236"/>
                    <a:gd name="T72" fmla="*/ 77 w 236"/>
                    <a:gd name="T73" fmla="*/ 172 h 236"/>
                    <a:gd name="T74" fmla="*/ 159 w 236"/>
                    <a:gd name="T75" fmla="*/ 172 h 236"/>
                    <a:gd name="T76" fmla="*/ 172 w 236"/>
                    <a:gd name="T77" fmla="*/ 160 h 236"/>
                    <a:gd name="T78" fmla="*/ 172 w 236"/>
                    <a:gd name="T79" fmla="*/ 105 h 236"/>
                    <a:gd name="T80" fmla="*/ 152 w 236"/>
                    <a:gd name="T81" fmla="*/ 105 h 236"/>
                    <a:gd name="T82" fmla="*/ 155 w 236"/>
                    <a:gd name="T83" fmla="*/ 118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36" h="236">
                      <a:moveTo>
                        <a:pt x="118" y="142"/>
                      </a:moveTo>
                      <a:cubicBezTo>
                        <a:pt x="131" y="142"/>
                        <a:pt x="142" y="131"/>
                        <a:pt x="142" y="118"/>
                      </a:cubicBezTo>
                      <a:cubicBezTo>
                        <a:pt x="142" y="113"/>
                        <a:pt x="140" y="108"/>
                        <a:pt x="137" y="105"/>
                      </a:cubicBezTo>
                      <a:cubicBezTo>
                        <a:pt x="133" y="99"/>
                        <a:pt x="126" y="95"/>
                        <a:pt x="118" y="95"/>
                      </a:cubicBezTo>
                      <a:cubicBezTo>
                        <a:pt x="110" y="95"/>
                        <a:pt x="103" y="99"/>
                        <a:pt x="99" y="105"/>
                      </a:cubicBezTo>
                      <a:cubicBezTo>
                        <a:pt x="96" y="108"/>
                        <a:pt x="94" y="113"/>
                        <a:pt x="94" y="118"/>
                      </a:cubicBezTo>
                      <a:cubicBezTo>
                        <a:pt x="94" y="131"/>
                        <a:pt x="105" y="142"/>
                        <a:pt x="118" y="142"/>
                      </a:cubicBezTo>
                      <a:close/>
                      <a:moveTo>
                        <a:pt x="170" y="89"/>
                      </a:moveTo>
                      <a:cubicBezTo>
                        <a:pt x="170" y="70"/>
                        <a:pt x="170" y="70"/>
                        <a:pt x="170" y="70"/>
                      </a:cubicBezTo>
                      <a:cubicBezTo>
                        <a:pt x="170" y="67"/>
                        <a:pt x="170" y="67"/>
                        <a:pt x="170" y="67"/>
                      </a:cubicBezTo>
                      <a:cubicBezTo>
                        <a:pt x="167" y="67"/>
                        <a:pt x="167" y="67"/>
                        <a:pt x="167" y="67"/>
                      </a:cubicBezTo>
                      <a:cubicBezTo>
                        <a:pt x="147" y="67"/>
                        <a:pt x="147" y="67"/>
                        <a:pt x="147" y="67"/>
                      </a:cubicBezTo>
                      <a:cubicBezTo>
                        <a:pt x="147" y="90"/>
                        <a:pt x="147" y="90"/>
                        <a:pt x="147" y="90"/>
                      </a:cubicBezTo>
                      <a:lnTo>
                        <a:pt x="170" y="89"/>
                      </a:lnTo>
                      <a:close/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cubicBezTo>
                        <a:pt x="0" y="183"/>
                        <a:pt x="53" y="236"/>
                        <a:pt x="118" y="236"/>
                      </a:cubicBezTo>
                      <a:cubicBezTo>
                        <a:pt x="183" y="236"/>
                        <a:pt x="236" y="183"/>
                        <a:pt x="236" y="118"/>
                      </a:cubicBezTo>
                      <a:cubicBezTo>
                        <a:pt x="236" y="53"/>
                        <a:pt x="183" y="0"/>
                        <a:pt x="118" y="0"/>
                      </a:cubicBezTo>
                      <a:close/>
                      <a:moveTo>
                        <a:pt x="185" y="105"/>
                      </a:moveTo>
                      <a:cubicBezTo>
                        <a:pt x="185" y="160"/>
                        <a:pt x="185" y="160"/>
                        <a:pt x="185" y="160"/>
                      </a:cubicBezTo>
                      <a:cubicBezTo>
                        <a:pt x="185" y="174"/>
                        <a:pt x="173" y="186"/>
                        <a:pt x="159" y="186"/>
                      </a:cubicBezTo>
                      <a:cubicBezTo>
                        <a:pt x="77" y="186"/>
                        <a:pt x="77" y="186"/>
                        <a:pt x="77" y="186"/>
                      </a:cubicBezTo>
                      <a:cubicBezTo>
                        <a:pt x="62" y="186"/>
                        <a:pt x="51" y="174"/>
                        <a:pt x="51" y="160"/>
                      </a:cubicBezTo>
                      <a:cubicBezTo>
                        <a:pt x="51" y="105"/>
                        <a:pt x="51" y="105"/>
                        <a:pt x="51" y="105"/>
                      </a:cubicBezTo>
                      <a:cubicBezTo>
                        <a:pt x="51" y="77"/>
                        <a:pt x="51" y="77"/>
                        <a:pt x="51" y="77"/>
                      </a:cubicBezTo>
                      <a:cubicBezTo>
                        <a:pt x="51" y="63"/>
                        <a:pt x="62" y="51"/>
                        <a:pt x="77" y="51"/>
                      </a:cubicBezTo>
                      <a:cubicBezTo>
                        <a:pt x="159" y="51"/>
                        <a:pt x="159" y="51"/>
                        <a:pt x="159" y="51"/>
                      </a:cubicBezTo>
                      <a:cubicBezTo>
                        <a:pt x="173" y="51"/>
                        <a:pt x="185" y="63"/>
                        <a:pt x="185" y="77"/>
                      </a:cubicBezTo>
                      <a:lnTo>
                        <a:pt x="185" y="105"/>
                      </a:lnTo>
                      <a:close/>
                      <a:moveTo>
                        <a:pt x="155" y="118"/>
                      </a:moveTo>
                      <a:cubicBezTo>
                        <a:pt x="155" y="139"/>
                        <a:pt x="138" y="155"/>
                        <a:pt x="118" y="155"/>
                      </a:cubicBezTo>
                      <a:cubicBezTo>
                        <a:pt x="98" y="155"/>
                        <a:pt x="81" y="139"/>
                        <a:pt x="81" y="118"/>
                      </a:cubicBezTo>
                      <a:cubicBezTo>
                        <a:pt x="81" y="114"/>
                        <a:pt x="82" y="109"/>
                        <a:pt x="84" y="105"/>
                      </a:cubicBezTo>
                      <a:cubicBezTo>
                        <a:pt x="64" y="105"/>
                        <a:pt x="64" y="105"/>
                        <a:pt x="64" y="105"/>
                      </a:cubicBezTo>
                      <a:cubicBezTo>
                        <a:pt x="64" y="160"/>
                        <a:pt x="64" y="160"/>
                        <a:pt x="64" y="160"/>
                      </a:cubicBezTo>
                      <a:cubicBezTo>
                        <a:pt x="64" y="167"/>
                        <a:pt x="70" y="172"/>
                        <a:pt x="77" y="172"/>
                      </a:cubicBezTo>
                      <a:cubicBezTo>
                        <a:pt x="159" y="172"/>
                        <a:pt x="159" y="172"/>
                        <a:pt x="159" y="172"/>
                      </a:cubicBezTo>
                      <a:cubicBezTo>
                        <a:pt x="166" y="172"/>
                        <a:pt x="172" y="167"/>
                        <a:pt x="172" y="160"/>
                      </a:cubicBezTo>
                      <a:cubicBezTo>
                        <a:pt x="172" y="105"/>
                        <a:pt x="172" y="105"/>
                        <a:pt x="172" y="105"/>
                      </a:cubicBezTo>
                      <a:cubicBezTo>
                        <a:pt x="152" y="105"/>
                        <a:pt x="152" y="105"/>
                        <a:pt x="152" y="105"/>
                      </a:cubicBezTo>
                      <a:cubicBezTo>
                        <a:pt x="154" y="109"/>
                        <a:pt x="155" y="114"/>
                        <a:pt x="155" y="1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015"/>
                </a:p>
              </p:txBody>
            </p:sp>
          </p:grpSp>
          <p:grpSp>
            <p:nvGrpSpPr>
              <p:cNvPr id="166" name="Group 42"/>
              <p:cNvGrpSpPr/>
              <p:nvPr/>
            </p:nvGrpSpPr>
            <p:grpSpPr>
              <a:xfrm>
                <a:off x="8829110" y="1603885"/>
                <a:ext cx="2397303" cy="864867"/>
                <a:chOff x="8328246" y="2276873"/>
                <a:chExt cx="2198694" cy="864867"/>
              </a:xfrm>
            </p:grpSpPr>
            <p:sp>
              <p:nvSpPr>
                <p:cNvPr id="167" name="TextBox 43"/>
                <p:cNvSpPr txBox="1"/>
                <p:nvPr/>
              </p:nvSpPr>
              <p:spPr>
                <a:xfrm>
                  <a:off x="8328247" y="2276873"/>
                  <a:ext cx="2198693" cy="319534"/>
                </a:xfrm>
                <a:prstGeom prst="rect">
                  <a:avLst/>
                </a:prstGeom>
                <a:noFill/>
              </p:spPr>
              <p:txBody>
                <a:bodyPr wrap="none" lIns="108000" tIns="0" rIns="0" bIns="0" anchor="ctr" anchorCtr="0">
                  <a:normAutofit/>
                </a:bodyPr>
                <a:lstStyle/>
                <a:p>
                  <a:r>
                    <a:rPr lang="zh-CN" altLang="en-US" sz="1200" b="1" dirty="0">
                      <a:solidFill>
                        <a:schemeClr val="accent5">
                          <a:lumMod val="100000"/>
                        </a:schemeClr>
                      </a:solidFill>
                    </a:rPr>
                    <a:t>输入标题文本</a:t>
                  </a:r>
                  <a:endParaRPr lang="zh-CN" altLang="en-US" sz="1200" b="1" dirty="0">
                    <a:solidFill>
                      <a:schemeClr val="accent5">
                        <a:lumMod val="100000"/>
                      </a:schemeClr>
                    </a:solidFill>
                  </a:endParaRPr>
                </a:p>
              </p:txBody>
            </p:sp>
            <p:sp>
              <p:nvSpPr>
                <p:cNvPr id="168" name="TextBox 44"/>
                <p:cNvSpPr txBox="1"/>
                <p:nvPr/>
              </p:nvSpPr>
              <p:spPr>
                <a:xfrm>
                  <a:off x="8328246" y="2596407"/>
                  <a:ext cx="2198693" cy="545333"/>
                </a:xfrm>
                <a:prstGeom prst="rect">
                  <a:avLst/>
                </a:prstGeom>
              </p:spPr>
              <p:txBody>
                <a:bodyPr vert="horz" wrap="square" lIns="108000" tIns="0" rIns="0" bIns="0" anchor="t" anchorCtr="0">
                  <a:normAutofit lnSpcReduction="10000"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790" dirty="0" smtClean="0">
                      <a:solidFill>
                        <a:schemeClr val="dk1">
                          <a:lumMod val="100000"/>
                        </a:schemeClr>
                      </a:solidFill>
                    </a:rPr>
                    <a:t>请在此处添加具体内容，简单说明即可，注意板面美观度。  </a:t>
                  </a:r>
                  <a:br>
                    <a:rPr lang="zh-CN" altLang="en-US" sz="790" dirty="0">
                      <a:solidFill>
                        <a:schemeClr val="dk1">
                          <a:lumMod val="100000"/>
                        </a:schemeClr>
                      </a:solidFill>
                    </a:rPr>
                  </a:br>
                  <a:r>
                    <a:rPr lang="zh-CN" altLang="en-US" sz="790" dirty="0" smtClean="0">
                      <a:solidFill>
                        <a:schemeClr val="dk1">
                          <a:lumMod val="100000"/>
                        </a:schemeClr>
                      </a:solidFill>
                    </a:rPr>
                    <a:t> </a:t>
                  </a:r>
                  <a:endParaRPr lang="zh-CN" altLang="en-US" sz="790" dirty="0">
                    <a:solidFill>
                      <a:schemeClr val="dk1">
                        <a:lumMod val="100000"/>
                      </a:schemeClr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/>
          <p:nvPr/>
        </p:nvSpPr>
        <p:spPr>
          <a:xfrm>
            <a:off x="588769" y="255110"/>
            <a:ext cx="2667092" cy="4607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近期工作计划</a:t>
            </a:r>
            <a:endParaRPr lang="zh-CN" altLang="en-US" sz="1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4"/>
          <p:cNvSpPr txBox="1"/>
          <p:nvPr/>
        </p:nvSpPr>
        <p:spPr>
          <a:xfrm>
            <a:off x="588769" y="604849"/>
            <a:ext cx="2125857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800" dirty="0">
                <a:cs typeface="+mn-ea"/>
                <a:sym typeface="+mn-lt"/>
              </a:rPr>
              <a:t>ADD YOUR TLITLE ADD YOUR TLITLE</a:t>
            </a:r>
            <a:endParaRPr lang="en-US" altLang="zh-CN" sz="800" dirty="0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-38136" y="331066"/>
            <a:ext cx="552968" cy="47669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5" name="TextBox 29"/>
          <p:cNvSpPr txBox="1">
            <a:spLocks noChangeArrowheads="1"/>
          </p:cNvSpPr>
          <p:nvPr/>
        </p:nvSpPr>
        <p:spPr bwMode="auto">
          <a:xfrm>
            <a:off x="5783575" y="1488034"/>
            <a:ext cx="1629989" cy="3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kumimoji="1"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请在此处添加具体内容，简单说明即可，注意板面美观度。 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6" name="TextBox 30"/>
          <p:cNvSpPr txBox="1">
            <a:spLocks noChangeArrowheads="1"/>
          </p:cNvSpPr>
          <p:nvPr/>
        </p:nvSpPr>
        <p:spPr bwMode="auto">
          <a:xfrm>
            <a:off x="1776177" y="1488034"/>
            <a:ext cx="1631027" cy="3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kumimoji="1"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请在此处添加具体内容，简单说明即可，注意板面美观度。 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7" name="TextBox 31"/>
          <p:cNvSpPr txBox="1">
            <a:spLocks noChangeArrowheads="1"/>
          </p:cNvSpPr>
          <p:nvPr/>
        </p:nvSpPr>
        <p:spPr bwMode="auto">
          <a:xfrm>
            <a:off x="1462237" y="2711565"/>
            <a:ext cx="1631027" cy="3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kumimoji="1"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请在此处添加具体内容，简单说明即可，注意板面美观度。 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8" name="TextBox 32"/>
          <p:cNvSpPr txBox="1">
            <a:spLocks noChangeArrowheads="1"/>
          </p:cNvSpPr>
          <p:nvPr/>
        </p:nvSpPr>
        <p:spPr bwMode="auto">
          <a:xfrm>
            <a:off x="6051775" y="2711565"/>
            <a:ext cx="1629989" cy="3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kumimoji="1"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请在此处添加具体内容，简单说明即可，注意板面美观度。 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9" name="TextBox 33"/>
          <p:cNvSpPr txBox="1">
            <a:spLocks noChangeArrowheads="1"/>
          </p:cNvSpPr>
          <p:nvPr/>
        </p:nvSpPr>
        <p:spPr bwMode="auto">
          <a:xfrm>
            <a:off x="3757006" y="4012020"/>
            <a:ext cx="1629989" cy="3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kumimoji="1"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请在此处添加具体内容，简单说明即可，注意板面美观度。 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216067" y="1377844"/>
            <a:ext cx="2711866" cy="2584279"/>
            <a:chOff x="4295713" y="1722825"/>
            <a:chExt cx="3615821" cy="3445705"/>
          </a:xfrm>
        </p:grpSpPr>
        <p:sp>
          <p:nvSpPr>
            <p:cNvPr id="11" name="环形箭头 15"/>
            <p:cNvSpPr/>
            <p:nvPr/>
          </p:nvSpPr>
          <p:spPr bwMode="auto">
            <a:xfrm>
              <a:off x="4455616" y="1722825"/>
              <a:ext cx="3341753" cy="3341753"/>
            </a:xfrm>
            <a:custGeom>
              <a:avLst/>
              <a:gdLst>
                <a:gd name="T0" fmla="*/ 3447338 w 3827462"/>
                <a:gd name="T1" fmla="*/ 1008122 h 3827463"/>
                <a:gd name="T2" fmla="*/ 3688519 w 3827462"/>
                <a:gd name="T3" fmla="*/ 1764717 h 3827463"/>
                <a:gd name="T4" fmla="*/ 3820762 w 3827462"/>
                <a:gd name="T5" fmla="*/ 1765838 h 3827463"/>
                <a:gd name="T6" fmla="*/ 3595190 w 3827462"/>
                <a:gd name="T7" fmla="*/ 1927981 h 3827463"/>
                <a:gd name="T8" fmla="*/ 3356355 w 3827462"/>
                <a:gd name="T9" fmla="*/ 1761902 h 3827463"/>
                <a:gd name="T10" fmla="*/ 3488541 w 3827462"/>
                <a:gd name="T11" fmla="*/ 1763023 h 3827463"/>
                <a:gd name="T12" fmla="*/ 3275959 w 3827462"/>
                <a:gd name="T13" fmla="*/ 1109323 h 3827463"/>
                <a:gd name="T14" fmla="*/ 3447338 w 3827462"/>
                <a:gd name="T15" fmla="*/ 1008122 h 38274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27462" h="3827463">
                  <a:moveTo>
                    <a:pt x="3447338" y="1008122"/>
                  </a:moveTo>
                  <a:cubicBezTo>
                    <a:pt x="3583647" y="1238955"/>
                    <a:pt x="3666090" y="1497582"/>
                    <a:pt x="3688519" y="1764717"/>
                  </a:cubicBezTo>
                  <a:lnTo>
                    <a:pt x="3820762" y="1765838"/>
                  </a:lnTo>
                  <a:lnTo>
                    <a:pt x="3595190" y="1927981"/>
                  </a:lnTo>
                  <a:lnTo>
                    <a:pt x="3356355" y="1761902"/>
                  </a:lnTo>
                  <a:lnTo>
                    <a:pt x="3488541" y="1763023"/>
                  </a:lnTo>
                  <a:cubicBezTo>
                    <a:pt x="3466449" y="1532176"/>
                    <a:pt x="3393875" y="1309009"/>
                    <a:pt x="3275959" y="1109323"/>
                  </a:cubicBezTo>
                  <a:lnTo>
                    <a:pt x="3447338" y="100812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</a:ln>
          </p:spPr>
          <p:txBody>
            <a:bodyPr lIns="51435" tIns="25718" rIns="51435" bIns="25718"/>
            <a:lstStyle/>
            <a:p>
              <a:endParaRPr lang="zh-CN" altLang="en-US" sz="1500">
                <a:solidFill>
                  <a:schemeClr val="bg1"/>
                </a:solidFill>
              </a:endParaRPr>
            </a:p>
          </p:txBody>
        </p:sp>
        <p:sp>
          <p:nvSpPr>
            <p:cNvPr id="12" name="环形箭头 17"/>
            <p:cNvSpPr/>
            <p:nvPr/>
          </p:nvSpPr>
          <p:spPr bwMode="auto">
            <a:xfrm>
              <a:off x="4455616" y="1722825"/>
              <a:ext cx="3341753" cy="3341753"/>
            </a:xfrm>
            <a:custGeom>
              <a:avLst/>
              <a:gdLst>
                <a:gd name="T0" fmla="*/ 3325627 w 3827462"/>
                <a:gd name="T1" fmla="*/ 2999378 h 3827463"/>
                <a:gd name="T2" fmla="*/ 2603197 w 3827462"/>
                <a:gd name="T3" fmla="*/ 3555900 h 3827463"/>
                <a:gd name="T4" fmla="*/ 2642943 w 3827462"/>
                <a:gd name="T5" fmla="*/ 3682034 h 3827463"/>
                <a:gd name="T6" fmla="*/ 2419100 w 3827462"/>
                <a:gd name="T7" fmla="*/ 3517511 h 3827463"/>
                <a:gd name="T8" fmla="*/ 2503364 w 3827462"/>
                <a:gd name="T9" fmla="*/ 3239081 h 3827463"/>
                <a:gd name="T10" fmla="*/ 2543093 w 3827462"/>
                <a:gd name="T11" fmla="*/ 3365160 h 3827463"/>
                <a:gd name="T12" fmla="*/ 3167850 w 3827462"/>
                <a:gd name="T13" fmla="*/ 2878059 h 3827463"/>
                <a:gd name="T14" fmla="*/ 3325627 w 3827462"/>
                <a:gd name="T15" fmla="*/ 2999378 h 38274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27462" h="3827463">
                  <a:moveTo>
                    <a:pt x="3325627" y="2999378"/>
                  </a:moveTo>
                  <a:cubicBezTo>
                    <a:pt x="3137195" y="3244437"/>
                    <a:pt x="2888223" y="3436231"/>
                    <a:pt x="2603197" y="3555900"/>
                  </a:cubicBezTo>
                  <a:lnTo>
                    <a:pt x="2642943" y="3682034"/>
                  </a:lnTo>
                  <a:lnTo>
                    <a:pt x="2419100" y="3517511"/>
                  </a:lnTo>
                  <a:lnTo>
                    <a:pt x="2503364" y="3239081"/>
                  </a:lnTo>
                  <a:lnTo>
                    <a:pt x="2543093" y="3365160"/>
                  </a:lnTo>
                  <a:cubicBezTo>
                    <a:pt x="2789286" y="3258407"/>
                    <a:pt x="3004279" y="3090784"/>
                    <a:pt x="3167850" y="2878059"/>
                  </a:cubicBezTo>
                  <a:lnTo>
                    <a:pt x="3325627" y="299937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</a:ln>
          </p:spPr>
          <p:txBody>
            <a:bodyPr lIns="51435" tIns="25718" rIns="51435" bIns="25718"/>
            <a:lstStyle/>
            <a:p>
              <a:endParaRPr lang="zh-CN" altLang="en-US" sz="1500">
                <a:solidFill>
                  <a:schemeClr val="bg1"/>
                </a:solidFill>
              </a:endParaRPr>
            </a:p>
          </p:txBody>
        </p:sp>
        <p:sp>
          <p:nvSpPr>
            <p:cNvPr id="13" name="环形箭头 19"/>
            <p:cNvSpPr/>
            <p:nvPr/>
          </p:nvSpPr>
          <p:spPr bwMode="auto">
            <a:xfrm>
              <a:off x="4455616" y="1722825"/>
              <a:ext cx="3341753" cy="3341753"/>
            </a:xfrm>
            <a:custGeom>
              <a:avLst/>
              <a:gdLst>
                <a:gd name="T0" fmla="*/ 1378454 w 3827462"/>
                <a:gd name="T1" fmla="*/ 3612425 h 3827463"/>
                <a:gd name="T2" fmla="*/ 607834 w 3827462"/>
                <a:gd name="T3" fmla="*/ 3124811 h 3827463"/>
                <a:gd name="T4" fmla="*/ 502996 w 3827462"/>
                <a:gd name="T5" fmla="*/ 3205424 h 3827463"/>
                <a:gd name="T6" fmla="*/ 580723 w 3827462"/>
                <a:gd name="T7" fmla="*/ 2938718 h 3827463"/>
                <a:gd name="T8" fmla="*/ 871164 w 3827462"/>
                <a:gd name="T9" fmla="*/ 2922329 h 3827463"/>
                <a:gd name="T10" fmla="*/ 766371 w 3827462"/>
                <a:gd name="T11" fmla="*/ 3002907 h 3827463"/>
                <a:gd name="T12" fmla="*/ 1438271 w 3827462"/>
                <a:gd name="T13" fmla="*/ 3422597 h 3827463"/>
                <a:gd name="T14" fmla="*/ 1378454 w 3827462"/>
                <a:gd name="T15" fmla="*/ 3612425 h 38274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27462" h="3827463">
                  <a:moveTo>
                    <a:pt x="1378454" y="3612425"/>
                  </a:moveTo>
                  <a:cubicBezTo>
                    <a:pt x="1083617" y="3519519"/>
                    <a:pt x="818037" y="3351472"/>
                    <a:pt x="607834" y="3124811"/>
                  </a:cubicBezTo>
                  <a:lnTo>
                    <a:pt x="502996" y="3205424"/>
                  </a:lnTo>
                  <a:lnTo>
                    <a:pt x="580723" y="2938718"/>
                  </a:lnTo>
                  <a:lnTo>
                    <a:pt x="871164" y="2922329"/>
                  </a:lnTo>
                  <a:lnTo>
                    <a:pt x="766371" y="3002907"/>
                  </a:lnTo>
                  <a:cubicBezTo>
                    <a:pt x="951119" y="3197524"/>
                    <a:pt x="1182335" y="3341949"/>
                    <a:pt x="1438271" y="3422597"/>
                  </a:cubicBezTo>
                  <a:lnTo>
                    <a:pt x="1378454" y="361242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</a:ln>
          </p:spPr>
          <p:txBody>
            <a:bodyPr lIns="51435" tIns="25718" rIns="51435" bIns="25718"/>
            <a:lstStyle/>
            <a:p>
              <a:endParaRPr lang="zh-CN" altLang="en-US" sz="1500">
                <a:solidFill>
                  <a:schemeClr val="bg1"/>
                </a:solidFill>
              </a:endParaRPr>
            </a:p>
          </p:txBody>
        </p:sp>
        <p:sp>
          <p:nvSpPr>
            <p:cNvPr id="14" name="环形箭头 21"/>
            <p:cNvSpPr/>
            <p:nvPr/>
          </p:nvSpPr>
          <p:spPr bwMode="auto">
            <a:xfrm>
              <a:off x="4455616" y="1722825"/>
              <a:ext cx="3341753" cy="3341753"/>
            </a:xfrm>
            <a:custGeom>
              <a:avLst/>
              <a:gdLst>
                <a:gd name="T0" fmla="*/ 132762 w 3827462"/>
                <a:gd name="T1" fmla="*/ 1928825 h 3827463"/>
                <a:gd name="T2" fmla="*/ 303229 w 3827462"/>
                <a:gd name="T3" fmla="*/ 1153231 h 3827463"/>
                <a:gd name="T4" fmla="*/ 189353 w 3827462"/>
                <a:gd name="T5" fmla="*/ 1085986 h 3827463"/>
                <a:gd name="T6" fmla="*/ 465813 w 3827462"/>
                <a:gd name="T7" fmla="*/ 1058722 h 3827463"/>
                <a:gd name="T8" fmla="*/ 589258 w 3827462"/>
                <a:gd name="T9" fmla="*/ 1322134 h 3827463"/>
                <a:gd name="T10" fmla="*/ 475432 w 3827462"/>
                <a:gd name="T11" fmla="*/ 1254918 h 3827463"/>
                <a:gd name="T12" fmla="*/ 331783 w 3827462"/>
                <a:gd name="T13" fmla="*/ 1927138 h 3827463"/>
                <a:gd name="T14" fmla="*/ 132762 w 3827462"/>
                <a:gd name="T15" fmla="*/ 1928825 h 38274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27462" h="3827463">
                  <a:moveTo>
                    <a:pt x="132762" y="1928825"/>
                  </a:moveTo>
                  <a:cubicBezTo>
                    <a:pt x="130490" y="1660759"/>
                    <a:pt x="188761" y="1395639"/>
                    <a:pt x="303229" y="1153231"/>
                  </a:cubicBezTo>
                  <a:lnTo>
                    <a:pt x="189353" y="1085986"/>
                  </a:lnTo>
                  <a:lnTo>
                    <a:pt x="465813" y="1058722"/>
                  </a:lnTo>
                  <a:lnTo>
                    <a:pt x="589258" y="1322134"/>
                  </a:lnTo>
                  <a:lnTo>
                    <a:pt x="475432" y="1254918"/>
                  </a:lnTo>
                  <a:cubicBezTo>
                    <a:pt x="378858" y="1465754"/>
                    <a:pt x="329818" y="1695244"/>
                    <a:pt x="331783" y="1927138"/>
                  </a:cubicBezTo>
                  <a:lnTo>
                    <a:pt x="132762" y="192882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</a:ln>
          </p:spPr>
          <p:txBody>
            <a:bodyPr lIns="51435" tIns="25718" rIns="51435" bIns="25718"/>
            <a:lstStyle/>
            <a:p>
              <a:endParaRPr lang="zh-CN" altLang="en-US" sz="1500">
                <a:solidFill>
                  <a:schemeClr val="bg1"/>
                </a:solidFill>
              </a:endParaRPr>
            </a:p>
          </p:txBody>
        </p:sp>
        <p:sp>
          <p:nvSpPr>
            <p:cNvPr id="15" name="环形箭头 23"/>
            <p:cNvSpPr/>
            <p:nvPr/>
          </p:nvSpPr>
          <p:spPr bwMode="auto">
            <a:xfrm>
              <a:off x="4455616" y="1722825"/>
              <a:ext cx="3341753" cy="3341753"/>
            </a:xfrm>
            <a:custGeom>
              <a:avLst/>
              <a:gdLst>
                <a:gd name="T0" fmla="*/ 1402143 w 3827462"/>
                <a:gd name="T1" fmla="*/ 207755 h 3827463"/>
                <a:gd name="T2" fmla="*/ 2266009 w 3827462"/>
                <a:gd name="T3" fmla="*/ 167885 h 3827463"/>
                <a:gd name="T4" fmla="*/ 2303996 w 3827462"/>
                <a:gd name="T5" fmla="*/ 41210 h 3827463"/>
                <a:gd name="T6" fmla="*/ 2396735 w 3827462"/>
                <a:gd name="T7" fmla="*/ 303075 h 3827463"/>
                <a:gd name="T8" fmla="*/ 2170594 w 3827462"/>
                <a:gd name="T9" fmla="*/ 486063 h 3827463"/>
                <a:gd name="T10" fmla="*/ 2208565 w 3827462"/>
                <a:gd name="T11" fmla="*/ 359443 h 3827463"/>
                <a:gd name="T12" fmla="*/ 1459312 w 3827462"/>
                <a:gd name="T13" fmla="*/ 398396 h 3827463"/>
                <a:gd name="T14" fmla="*/ 1402143 w 3827462"/>
                <a:gd name="T15" fmla="*/ 207755 h 38274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27462" h="3827463">
                  <a:moveTo>
                    <a:pt x="1402143" y="207755"/>
                  </a:moveTo>
                  <a:cubicBezTo>
                    <a:pt x="1682450" y="123697"/>
                    <a:pt x="1979151" y="110003"/>
                    <a:pt x="2266009" y="167885"/>
                  </a:cubicBezTo>
                  <a:lnTo>
                    <a:pt x="2303996" y="41210"/>
                  </a:lnTo>
                  <a:lnTo>
                    <a:pt x="2396735" y="303075"/>
                  </a:lnTo>
                  <a:lnTo>
                    <a:pt x="2170594" y="486063"/>
                  </a:lnTo>
                  <a:lnTo>
                    <a:pt x="2208565" y="359443"/>
                  </a:lnTo>
                  <a:cubicBezTo>
                    <a:pt x="1959304" y="312161"/>
                    <a:pt x="1702327" y="325520"/>
                    <a:pt x="1459312" y="398396"/>
                  </a:cubicBezTo>
                  <a:lnTo>
                    <a:pt x="1402143" y="20775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</a:ln>
          </p:spPr>
          <p:txBody>
            <a:bodyPr lIns="51435" tIns="25718" rIns="51435" bIns="25718"/>
            <a:lstStyle/>
            <a:p>
              <a:endParaRPr lang="zh-CN" altLang="en-US" sz="1500">
                <a:solidFill>
                  <a:schemeClr val="bg1"/>
                </a:solidFill>
              </a:endParaRPr>
            </a:p>
          </p:txBody>
        </p:sp>
        <p:grpSp>
          <p:nvGrpSpPr>
            <p:cNvPr id="16" name="组合 35"/>
            <p:cNvGrpSpPr/>
            <p:nvPr/>
          </p:nvGrpSpPr>
          <p:grpSpPr bwMode="auto">
            <a:xfrm>
              <a:off x="4744792" y="1853112"/>
              <a:ext cx="759184" cy="744306"/>
              <a:chOff x="-9139" y="0"/>
              <a:chExt cx="932679" cy="914400"/>
            </a:xfrm>
          </p:grpSpPr>
          <p:sp>
            <p:nvSpPr>
              <p:cNvPr id="32" name="椭圆 3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" cy="914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105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extBox 24"/>
              <p:cNvSpPr txBox="1">
                <a:spLocks noChangeArrowheads="1"/>
              </p:cNvSpPr>
              <p:nvPr/>
            </p:nvSpPr>
            <p:spPr bwMode="auto">
              <a:xfrm>
                <a:off x="-9139" y="257145"/>
                <a:ext cx="932679" cy="529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r>
                  <a:rPr lang="zh-CN" altLang="en-US" sz="1500" b="1" dirty="0">
                    <a:solidFill>
                      <a:schemeClr val="bg1"/>
                    </a:solidFill>
                  </a:rPr>
                  <a:t>标题</a:t>
                </a:r>
                <a:endParaRPr lang="zh-CN" altLang="en-US" sz="15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组合 36"/>
            <p:cNvGrpSpPr/>
            <p:nvPr/>
          </p:nvGrpSpPr>
          <p:grpSpPr bwMode="auto">
            <a:xfrm>
              <a:off x="6697729" y="1853112"/>
              <a:ext cx="759183" cy="744306"/>
              <a:chOff x="-9137" y="0"/>
              <a:chExt cx="932677" cy="914400"/>
            </a:xfrm>
          </p:grpSpPr>
          <p:sp>
            <p:nvSpPr>
              <p:cNvPr id="30" name="椭圆 3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" cy="914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105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Box 38"/>
              <p:cNvSpPr txBox="1">
                <a:spLocks noChangeArrowheads="1"/>
              </p:cNvSpPr>
              <p:nvPr/>
            </p:nvSpPr>
            <p:spPr bwMode="auto">
              <a:xfrm>
                <a:off x="-9137" y="257145"/>
                <a:ext cx="932677" cy="529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r>
                  <a:rPr lang="zh-CN" altLang="en-US" sz="1500" b="1">
                    <a:solidFill>
                      <a:schemeClr val="bg1"/>
                    </a:solidFill>
                  </a:rPr>
                  <a:t>标题</a:t>
                </a:r>
                <a:endParaRPr lang="zh-CN" altLang="en-US" sz="15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组合 39"/>
            <p:cNvGrpSpPr/>
            <p:nvPr/>
          </p:nvGrpSpPr>
          <p:grpSpPr bwMode="auto">
            <a:xfrm>
              <a:off x="7152351" y="3470627"/>
              <a:ext cx="759183" cy="744305"/>
              <a:chOff x="-9137" y="0"/>
              <a:chExt cx="932677" cy="914400"/>
            </a:xfrm>
          </p:grpSpPr>
          <p:sp>
            <p:nvSpPr>
              <p:cNvPr id="28" name="椭圆 4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" cy="914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105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TextBox 41"/>
              <p:cNvSpPr txBox="1">
                <a:spLocks noChangeArrowheads="1"/>
              </p:cNvSpPr>
              <p:nvPr/>
            </p:nvSpPr>
            <p:spPr bwMode="auto">
              <a:xfrm>
                <a:off x="-9137" y="257146"/>
                <a:ext cx="932677" cy="529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r>
                  <a:rPr lang="zh-CN" altLang="en-US" sz="1500" b="1">
                    <a:solidFill>
                      <a:schemeClr val="bg1"/>
                    </a:solidFill>
                  </a:rPr>
                  <a:t>标题</a:t>
                </a:r>
                <a:endParaRPr lang="zh-CN" altLang="en-US" sz="15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组合 42"/>
            <p:cNvGrpSpPr/>
            <p:nvPr/>
          </p:nvGrpSpPr>
          <p:grpSpPr bwMode="auto">
            <a:xfrm>
              <a:off x="4295713" y="3470627"/>
              <a:ext cx="759184" cy="744305"/>
              <a:chOff x="-9139" y="0"/>
              <a:chExt cx="932679" cy="914400"/>
            </a:xfrm>
          </p:grpSpPr>
          <p:sp>
            <p:nvSpPr>
              <p:cNvPr id="26" name="椭圆 4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" cy="914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105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TextBox 44"/>
              <p:cNvSpPr txBox="1">
                <a:spLocks noChangeArrowheads="1"/>
              </p:cNvSpPr>
              <p:nvPr/>
            </p:nvSpPr>
            <p:spPr bwMode="auto">
              <a:xfrm>
                <a:off x="-9139" y="257146"/>
                <a:ext cx="932679" cy="529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r>
                  <a:rPr lang="zh-CN" altLang="en-US" sz="1500" b="1">
                    <a:solidFill>
                      <a:schemeClr val="bg1"/>
                    </a:solidFill>
                  </a:rPr>
                  <a:t>标题</a:t>
                </a:r>
                <a:endParaRPr lang="zh-CN" altLang="en-US" sz="15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" name="组合 45"/>
            <p:cNvGrpSpPr/>
            <p:nvPr/>
          </p:nvGrpSpPr>
          <p:grpSpPr bwMode="auto">
            <a:xfrm>
              <a:off x="5746903" y="4424225"/>
              <a:ext cx="759183" cy="744305"/>
              <a:chOff x="-9137" y="0"/>
              <a:chExt cx="932677" cy="914400"/>
            </a:xfrm>
          </p:grpSpPr>
          <p:sp>
            <p:nvSpPr>
              <p:cNvPr id="22" name="椭圆 4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" cy="914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105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TextBox 47"/>
              <p:cNvSpPr txBox="1">
                <a:spLocks noChangeArrowheads="1"/>
              </p:cNvSpPr>
              <p:nvPr/>
            </p:nvSpPr>
            <p:spPr bwMode="auto">
              <a:xfrm>
                <a:off x="-9137" y="257146"/>
                <a:ext cx="932677" cy="529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r>
                  <a:rPr lang="zh-CN" altLang="en-US" sz="1500" b="1" dirty="0">
                    <a:solidFill>
                      <a:schemeClr val="bg1"/>
                    </a:solidFill>
                  </a:rPr>
                  <a:t>标题</a:t>
                </a:r>
                <a:endParaRPr lang="zh-CN" altLang="en-US" sz="15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" name="dart-board-with-arrow_75526"/>
            <p:cNvSpPr>
              <a:spLocks noChangeAspect="1"/>
            </p:cNvSpPr>
            <p:nvPr/>
          </p:nvSpPr>
          <p:spPr bwMode="auto">
            <a:xfrm>
              <a:off x="5782773" y="3004652"/>
              <a:ext cx="779273" cy="778097"/>
            </a:xfrm>
            <a:custGeom>
              <a:avLst/>
              <a:gdLst>
                <a:gd name="connsiteX0" fmla="*/ 310830 w 607850"/>
                <a:gd name="connsiteY0" fmla="*/ 299268 h 606933"/>
                <a:gd name="connsiteX1" fmla="*/ 318107 w 607850"/>
                <a:gd name="connsiteY1" fmla="*/ 302272 h 606933"/>
                <a:gd name="connsiteX2" fmla="*/ 359243 w 607850"/>
                <a:gd name="connsiteY2" fmla="*/ 343358 h 606933"/>
                <a:gd name="connsiteX3" fmla="*/ 365355 w 607850"/>
                <a:gd name="connsiteY3" fmla="*/ 342486 h 606933"/>
                <a:gd name="connsiteX4" fmla="*/ 379519 w 607850"/>
                <a:gd name="connsiteY4" fmla="*/ 348300 h 606933"/>
                <a:gd name="connsiteX5" fmla="*/ 501084 w 607850"/>
                <a:gd name="connsiteY5" fmla="*/ 469717 h 606933"/>
                <a:gd name="connsiteX6" fmla="*/ 537175 w 607850"/>
                <a:gd name="connsiteY6" fmla="*/ 457507 h 606933"/>
                <a:gd name="connsiteX7" fmla="*/ 540474 w 607850"/>
                <a:gd name="connsiteY7" fmla="*/ 456926 h 606933"/>
                <a:gd name="connsiteX8" fmla="*/ 547750 w 607850"/>
                <a:gd name="connsiteY8" fmla="*/ 460027 h 606933"/>
                <a:gd name="connsiteX9" fmla="*/ 595677 w 607850"/>
                <a:gd name="connsiteY9" fmla="*/ 507799 h 606933"/>
                <a:gd name="connsiteX10" fmla="*/ 598394 w 607850"/>
                <a:gd name="connsiteY10" fmla="*/ 517392 h 606933"/>
                <a:gd name="connsiteX11" fmla="*/ 591603 w 607850"/>
                <a:gd name="connsiteY11" fmla="*/ 524757 h 606933"/>
                <a:gd name="connsiteX12" fmla="*/ 543093 w 607850"/>
                <a:gd name="connsiteY12" fmla="*/ 541133 h 606933"/>
                <a:gd name="connsiteX13" fmla="*/ 526697 w 607850"/>
                <a:gd name="connsiteY13" fmla="*/ 589583 h 606933"/>
                <a:gd name="connsiteX14" fmla="*/ 519324 w 607850"/>
                <a:gd name="connsiteY14" fmla="*/ 596366 h 606933"/>
                <a:gd name="connsiteX15" fmla="*/ 516995 w 607850"/>
                <a:gd name="connsiteY15" fmla="*/ 596560 h 606933"/>
                <a:gd name="connsiteX16" fmla="*/ 509719 w 607850"/>
                <a:gd name="connsiteY16" fmla="*/ 593556 h 606933"/>
                <a:gd name="connsiteX17" fmla="*/ 461888 w 607850"/>
                <a:gd name="connsiteY17" fmla="*/ 545784 h 606933"/>
                <a:gd name="connsiteX18" fmla="*/ 459366 w 607850"/>
                <a:gd name="connsiteY18" fmla="*/ 535222 h 606933"/>
                <a:gd name="connsiteX19" fmla="*/ 471784 w 607850"/>
                <a:gd name="connsiteY19" fmla="*/ 498690 h 606933"/>
                <a:gd name="connsiteX20" fmla="*/ 350317 w 607850"/>
                <a:gd name="connsiteY20" fmla="*/ 377370 h 606933"/>
                <a:gd name="connsiteX21" fmla="*/ 345175 w 607850"/>
                <a:gd name="connsiteY21" fmla="*/ 358475 h 606933"/>
                <a:gd name="connsiteX22" fmla="*/ 303554 w 607850"/>
                <a:gd name="connsiteY22" fmla="*/ 316807 h 606933"/>
                <a:gd name="connsiteX23" fmla="*/ 303554 w 607850"/>
                <a:gd name="connsiteY23" fmla="*/ 302272 h 606933"/>
                <a:gd name="connsiteX24" fmla="*/ 310830 w 607850"/>
                <a:gd name="connsiteY24" fmla="*/ 299268 h 606933"/>
                <a:gd name="connsiteX25" fmla="*/ 303924 w 607850"/>
                <a:gd name="connsiteY25" fmla="*/ 203158 h 606933"/>
                <a:gd name="connsiteX26" fmla="*/ 404339 w 607850"/>
                <a:gd name="connsiteY26" fmla="*/ 303467 h 606933"/>
                <a:gd name="connsiteX27" fmla="*/ 397936 w 607850"/>
                <a:gd name="connsiteY27" fmla="*/ 337775 h 606933"/>
                <a:gd name="connsiteX28" fmla="*/ 394055 w 607850"/>
                <a:gd name="connsiteY28" fmla="*/ 333802 h 606933"/>
                <a:gd name="connsiteX29" fmla="*/ 366890 w 607850"/>
                <a:gd name="connsiteY29" fmla="*/ 321978 h 606933"/>
                <a:gd name="connsiteX30" fmla="*/ 332642 w 607850"/>
                <a:gd name="connsiteY30" fmla="*/ 287766 h 606933"/>
                <a:gd name="connsiteX31" fmla="*/ 310813 w 607850"/>
                <a:gd name="connsiteY31" fmla="*/ 278753 h 606933"/>
                <a:gd name="connsiteX32" fmla="*/ 288984 w 607850"/>
                <a:gd name="connsiteY32" fmla="*/ 287766 h 606933"/>
                <a:gd name="connsiteX33" fmla="*/ 279864 w 607850"/>
                <a:gd name="connsiteY33" fmla="*/ 309572 h 606933"/>
                <a:gd name="connsiteX34" fmla="*/ 288984 w 607850"/>
                <a:gd name="connsiteY34" fmla="*/ 331476 h 606933"/>
                <a:gd name="connsiteX35" fmla="*/ 324104 w 607850"/>
                <a:gd name="connsiteY35" fmla="*/ 366559 h 606933"/>
                <a:gd name="connsiteX36" fmla="*/ 335747 w 607850"/>
                <a:gd name="connsiteY36" fmla="*/ 392048 h 606933"/>
                <a:gd name="connsiteX37" fmla="*/ 340501 w 607850"/>
                <a:gd name="connsiteY37" fmla="*/ 396700 h 606933"/>
                <a:gd name="connsiteX38" fmla="*/ 303924 w 607850"/>
                <a:gd name="connsiteY38" fmla="*/ 403775 h 606933"/>
                <a:gd name="connsiteX39" fmla="*/ 203510 w 607850"/>
                <a:gd name="connsiteY39" fmla="*/ 303467 h 606933"/>
                <a:gd name="connsiteX40" fmla="*/ 303924 w 607850"/>
                <a:gd name="connsiteY40" fmla="*/ 203158 h 606933"/>
                <a:gd name="connsiteX41" fmla="*/ 303926 w 607850"/>
                <a:gd name="connsiteY41" fmla="*/ 104648 h 606933"/>
                <a:gd name="connsiteX42" fmla="*/ 503061 w 607850"/>
                <a:gd name="connsiteY42" fmla="*/ 303466 h 606933"/>
                <a:gd name="connsiteX43" fmla="*/ 471230 w 607850"/>
                <a:gd name="connsiteY43" fmla="*/ 410820 h 606933"/>
                <a:gd name="connsiteX44" fmla="*/ 441341 w 607850"/>
                <a:gd name="connsiteY44" fmla="*/ 380978 h 606933"/>
                <a:gd name="connsiteX45" fmla="*/ 461817 w 607850"/>
                <a:gd name="connsiteY45" fmla="*/ 303466 h 606933"/>
                <a:gd name="connsiteX46" fmla="*/ 303926 w 607850"/>
                <a:gd name="connsiteY46" fmla="*/ 145826 h 606933"/>
                <a:gd name="connsiteX47" fmla="*/ 146034 w 607850"/>
                <a:gd name="connsiteY47" fmla="*/ 303466 h 606933"/>
                <a:gd name="connsiteX48" fmla="*/ 303926 w 607850"/>
                <a:gd name="connsiteY48" fmla="*/ 461106 h 606933"/>
                <a:gd name="connsiteX49" fmla="*/ 383405 w 607850"/>
                <a:gd name="connsiteY49" fmla="*/ 439500 h 606933"/>
                <a:gd name="connsiteX50" fmla="*/ 413295 w 607850"/>
                <a:gd name="connsiteY50" fmla="*/ 469439 h 606933"/>
                <a:gd name="connsiteX51" fmla="*/ 303926 w 607850"/>
                <a:gd name="connsiteY51" fmla="*/ 502284 h 606933"/>
                <a:gd name="connsiteX52" fmla="*/ 104790 w 607850"/>
                <a:gd name="connsiteY52" fmla="*/ 303466 h 606933"/>
                <a:gd name="connsiteX53" fmla="*/ 303926 w 607850"/>
                <a:gd name="connsiteY53" fmla="*/ 104648 h 606933"/>
                <a:gd name="connsiteX54" fmla="*/ 303925 w 607850"/>
                <a:gd name="connsiteY54" fmla="*/ 0 h 606933"/>
                <a:gd name="connsiteX55" fmla="*/ 607850 w 607850"/>
                <a:gd name="connsiteY55" fmla="*/ 303467 h 606933"/>
                <a:gd name="connsiteX56" fmla="*/ 568743 w 607850"/>
                <a:gd name="connsiteY56" fmla="*/ 451906 h 606933"/>
                <a:gd name="connsiteX57" fmla="*/ 562339 w 607850"/>
                <a:gd name="connsiteY57" fmla="*/ 445414 h 606933"/>
                <a:gd name="connsiteX58" fmla="*/ 540505 w 607850"/>
                <a:gd name="connsiteY58" fmla="*/ 436403 h 606933"/>
                <a:gd name="connsiteX59" fmla="*/ 530607 w 607850"/>
                <a:gd name="connsiteY59" fmla="*/ 438050 h 606933"/>
                <a:gd name="connsiteX60" fmla="*/ 528666 w 607850"/>
                <a:gd name="connsiteY60" fmla="*/ 438728 h 606933"/>
                <a:gd name="connsiteX61" fmla="*/ 566706 w 607850"/>
                <a:gd name="connsiteY61" fmla="*/ 303467 h 606933"/>
                <a:gd name="connsiteX62" fmla="*/ 303925 w 607850"/>
                <a:gd name="connsiteY62" fmla="*/ 41179 h 606933"/>
                <a:gd name="connsiteX63" fmla="*/ 41241 w 607850"/>
                <a:gd name="connsiteY63" fmla="*/ 303467 h 606933"/>
                <a:gd name="connsiteX64" fmla="*/ 303925 w 607850"/>
                <a:gd name="connsiteY64" fmla="*/ 565851 h 606933"/>
                <a:gd name="connsiteX65" fmla="*/ 440361 w 607850"/>
                <a:gd name="connsiteY65" fmla="*/ 527191 h 606933"/>
                <a:gd name="connsiteX66" fmla="*/ 439876 w 607850"/>
                <a:gd name="connsiteY66" fmla="*/ 528644 h 606933"/>
                <a:gd name="connsiteX67" fmla="*/ 447348 w 607850"/>
                <a:gd name="connsiteY67" fmla="*/ 560328 h 606933"/>
                <a:gd name="connsiteX68" fmla="*/ 454044 w 607850"/>
                <a:gd name="connsiteY68" fmla="*/ 567014 h 606933"/>
                <a:gd name="connsiteX69" fmla="*/ 303925 w 607850"/>
                <a:gd name="connsiteY69" fmla="*/ 606933 h 606933"/>
                <a:gd name="connsiteX70" fmla="*/ 0 w 607850"/>
                <a:gd name="connsiteY70" fmla="*/ 303467 h 606933"/>
                <a:gd name="connsiteX71" fmla="*/ 303925 w 607850"/>
                <a:gd name="connsiteY71" fmla="*/ 0 h 60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07850" h="606933">
                  <a:moveTo>
                    <a:pt x="310830" y="299268"/>
                  </a:moveTo>
                  <a:cubicBezTo>
                    <a:pt x="313450" y="299268"/>
                    <a:pt x="316069" y="300334"/>
                    <a:pt x="318107" y="302272"/>
                  </a:cubicBezTo>
                  <a:lnTo>
                    <a:pt x="359243" y="343358"/>
                  </a:lnTo>
                  <a:cubicBezTo>
                    <a:pt x="361183" y="342777"/>
                    <a:pt x="363317" y="342486"/>
                    <a:pt x="365355" y="342486"/>
                  </a:cubicBezTo>
                  <a:cubicBezTo>
                    <a:pt x="370497" y="342486"/>
                    <a:pt x="375542" y="344424"/>
                    <a:pt x="379519" y="348300"/>
                  </a:cubicBezTo>
                  <a:lnTo>
                    <a:pt x="501084" y="469717"/>
                  </a:lnTo>
                  <a:lnTo>
                    <a:pt x="537175" y="457507"/>
                  </a:lnTo>
                  <a:cubicBezTo>
                    <a:pt x="538242" y="457120"/>
                    <a:pt x="539406" y="456926"/>
                    <a:pt x="540474" y="456926"/>
                  </a:cubicBezTo>
                  <a:cubicBezTo>
                    <a:pt x="543190" y="456926"/>
                    <a:pt x="545810" y="457992"/>
                    <a:pt x="547750" y="460027"/>
                  </a:cubicBezTo>
                  <a:lnTo>
                    <a:pt x="595677" y="507799"/>
                  </a:lnTo>
                  <a:cubicBezTo>
                    <a:pt x="598103" y="510318"/>
                    <a:pt x="599170" y="513904"/>
                    <a:pt x="598394" y="517392"/>
                  </a:cubicBezTo>
                  <a:cubicBezTo>
                    <a:pt x="597521" y="520881"/>
                    <a:pt x="594998" y="523691"/>
                    <a:pt x="591603" y="524757"/>
                  </a:cubicBezTo>
                  <a:lnTo>
                    <a:pt x="543093" y="541133"/>
                  </a:lnTo>
                  <a:lnTo>
                    <a:pt x="526697" y="589583"/>
                  </a:lnTo>
                  <a:cubicBezTo>
                    <a:pt x="525630" y="592975"/>
                    <a:pt x="522816" y="595494"/>
                    <a:pt x="519324" y="596366"/>
                  </a:cubicBezTo>
                  <a:cubicBezTo>
                    <a:pt x="518547" y="596463"/>
                    <a:pt x="517771" y="596560"/>
                    <a:pt x="516995" y="596560"/>
                  </a:cubicBezTo>
                  <a:cubicBezTo>
                    <a:pt x="514279" y="596560"/>
                    <a:pt x="511659" y="595591"/>
                    <a:pt x="509719" y="593556"/>
                  </a:cubicBezTo>
                  <a:lnTo>
                    <a:pt x="461888" y="545784"/>
                  </a:lnTo>
                  <a:cubicBezTo>
                    <a:pt x="459075" y="542974"/>
                    <a:pt x="458105" y="538904"/>
                    <a:pt x="459366" y="535222"/>
                  </a:cubicBezTo>
                  <a:lnTo>
                    <a:pt x="471784" y="498690"/>
                  </a:lnTo>
                  <a:lnTo>
                    <a:pt x="350317" y="377370"/>
                  </a:lnTo>
                  <a:cubicBezTo>
                    <a:pt x="345175" y="372235"/>
                    <a:pt x="343720" y="365064"/>
                    <a:pt x="345175" y="358475"/>
                  </a:cubicBezTo>
                  <a:lnTo>
                    <a:pt x="303554" y="316807"/>
                  </a:lnTo>
                  <a:cubicBezTo>
                    <a:pt x="299479" y="312834"/>
                    <a:pt x="299479" y="306342"/>
                    <a:pt x="303554" y="302272"/>
                  </a:cubicBezTo>
                  <a:cubicBezTo>
                    <a:pt x="305591" y="300334"/>
                    <a:pt x="308211" y="299268"/>
                    <a:pt x="310830" y="299268"/>
                  </a:cubicBezTo>
                  <a:close/>
                  <a:moveTo>
                    <a:pt x="303924" y="203158"/>
                  </a:moveTo>
                  <a:cubicBezTo>
                    <a:pt x="359419" y="203158"/>
                    <a:pt x="404339" y="248030"/>
                    <a:pt x="404339" y="303467"/>
                  </a:cubicBezTo>
                  <a:cubicBezTo>
                    <a:pt x="404339" y="315581"/>
                    <a:pt x="401914" y="327017"/>
                    <a:pt x="397936" y="337775"/>
                  </a:cubicBezTo>
                  <a:lnTo>
                    <a:pt x="394055" y="333802"/>
                  </a:lnTo>
                  <a:cubicBezTo>
                    <a:pt x="386779" y="326533"/>
                    <a:pt x="377271" y="322462"/>
                    <a:pt x="366890" y="321978"/>
                  </a:cubicBezTo>
                  <a:lnTo>
                    <a:pt x="332642" y="287766"/>
                  </a:lnTo>
                  <a:cubicBezTo>
                    <a:pt x="326821" y="281951"/>
                    <a:pt x="319059" y="278753"/>
                    <a:pt x="310813" y="278753"/>
                  </a:cubicBezTo>
                  <a:cubicBezTo>
                    <a:pt x="302566" y="278753"/>
                    <a:pt x="294805" y="281951"/>
                    <a:pt x="288984" y="287766"/>
                  </a:cubicBezTo>
                  <a:cubicBezTo>
                    <a:pt x="283162" y="293581"/>
                    <a:pt x="279864" y="301335"/>
                    <a:pt x="279864" y="309572"/>
                  </a:cubicBezTo>
                  <a:cubicBezTo>
                    <a:pt x="279864" y="317810"/>
                    <a:pt x="283162" y="325564"/>
                    <a:pt x="288984" y="331476"/>
                  </a:cubicBezTo>
                  <a:lnTo>
                    <a:pt x="324104" y="366559"/>
                  </a:lnTo>
                  <a:cubicBezTo>
                    <a:pt x="324881" y="376154"/>
                    <a:pt x="328858" y="385167"/>
                    <a:pt x="335747" y="392048"/>
                  </a:cubicBezTo>
                  <a:lnTo>
                    <a:pt x="340501" y="396700"/>
                  </a:lnTo>
                  <a:cubicBezTo>
                    <a:pt x="329149" y="401158"/>
                    <a:pt x="316828" y="403775"/>
                    <a:pt x="303924" y="403775"/>
                  </a:cubicBezTo>
                  <a:cubicBezTo>
                    <a:pt x="248430" y="403775"/>
                    <a:pt x="203510" y="358903"/>
                    <a:pt x="203510" y="303467"/>
                  </a:cubicBezTo>
                  <a:cubicBezTo>
                    <a:pt x="203510" y="248030"/>
                    <a:pt x="248430" y="203158"/>
                    <a:pt x="303924" y="203158"/>
                  </a:cubicBezTo>
                  <a:close/>
                  <a:moveTo>
                    <a:pt x="303926" y="104648"/>
                  </a:moveTo>
                  <a:cubicBezTo>
                    <a:pt x="413780" y="104648"/>
                    <a:pt x="503061" y="193883"/>
                    <a:pt x="503061" y="303466"/>
                  </a:cubicBezTo>
                  <a:cubicBezTo>
                    <a:pt x="503061" y="342997"/>
                    <a:pt x="491319" y="379815"/>
                    <a:pt x="471230" y="410820"/>
                  </a:cubicBezTo>
                  <a:lnTo>
                    <a:pt x="441341" y="380978"/>
                  </a:lnTo>
                  <a:cubicBezTo>
                    <a:pt x="454345" y="358015"/>
                    <a:pt x="461817" y="331661"/>
                    <a:pt x="461817" y="303466"/>
                  </a:cubicBezTo>
                  <a:cubicBezTo>
                    <a:pt x="461817" y="216556"/>
                    <a:pt x="390974" y="145826"/>
                    <a:pt x="303926" y="145826"/>
                  </a:cubicBezTo>
                  <a:cubicBezTo>
                    <a:pt x="216876" y="145826"/>
                    <a:pt x="146034" y="216556"/>
                    <a:pt x="146034" y="303466"/>
                  </a:cubicBezTo>
                  <a:cubicBezTo>
                    <a:pt x="146034" y="390376"/>
                    <a:pt x="216876" y="461106"/>
                    <a:pt x="303926" y="461106"/>
                  </a:cubicBezTo>
                  <a:cubicBezTo>
                    <a:pt x="332942" y="461106"/>
                    <a:pt x="360017" y="453161"/>
                    <a:pt x="383405" y="439500"/>
                  </a:cubicBezTo>
                  <a:lnTo>
                    <a:pt x="413295" y="469439"/>
                  </a:lnTo>
                  <a:cubicBezTo>
                    <a:pt x="381949" y="490173"/>
                    <a:pt x="344296" y="502284"/>
                    <a:pt x="303926" y="502284"/>
                  </a:cubicBezTo>
                  <a:cubicBezTo>
                    <a:pt x="194168" y="502284"/>
                    <a:pt x="104790" y="413049"/>
                    <a:pt x="104790" y="303466"/>
                  </a:cubicBezTo>
                  <a:cubicBezTo>
                    <a:pt x="104790" y="193883"/>
                    <a:pt x="194168" y="104648"/>
                    <a:pt x="303926" y="104648"/>
                  </a:cubicBezTo>
                  <a:close/>
                  <a:moveTo>
                    <a:pt x="303925" y="0"/>
                  </a:moveTo>
                  <a:cubicBezTo>
                    <a:pt x="471511" y="0"/>
                    <a:pt x="607850" y="136133"/>
                    <a:pt x="607850" y="303467"/>
                  </a:cubicBezTo>
                  <a:cubicBezTo>
                    <a:pt x="607850" y="357339"/>
                    <a:pt x="593585" y="407917"/>
                    <a:pt x="568743" y="451906"/>
                  </a:cubicBezTo>
                  <a:lnTo>
                    <a:pt x="562339" y="445414"/>
                  </a:lnTo>
                  <a:cubicBezTo>
                    <a:pt x="556517" y="439600"/>
                    <a:pt x="548754" y="436403"/>
                    <a:pt x="540505" y="436403"/>
                  </a:cubicBezTo>
                  <a:cubicBezTo>
                    <a:pt x="537206" y="436403"/>
                    <a:pt x="533810" y="436984"/>
                    <a:pt x="530607" y="438050"/>
                  </a:cubicBezTo>
                  <a:lnTo>
                    <a:pt x="528666" y="438728"/>
                  </a:lnTo>
                  <a:cubicBezTo>
                    <a:pt x="552635" y="399196"/>
                    <a:pt x="566706" y="352979"/>
                    <a:pt x="566706" y="303467"/>
                  </a:cubicBezTo>
                  <a:cubicBezTo>
                    <a:pt x="566706" y="158806"/>
                    <a:pt x="448804" y="41179"/>
                    <a:pt x="303925" y="41179"/>
                  </a:cubicBezTo>
                  <a:cubicBezTo>
                    <a:pt x="159046" y="41179"/>
                    <a:pt x="41241" y="158806"/>
                    <a:pt x="41241" y="303467"/>
                  </a:cubicBezTo>
                  <a:cubicBezTo>
                    <a:pt x="41241" y="448127"/>
                    <a:pt x="159046" y="565851"/>
                    <a:pt x="303925" y="565851"/>
                  </a:cubicBezTo>
                  <a:cubicBezTo>
                    <a:pt x="353900" y="565851"/>
                    <a:pt x="400575" y="551511"/>
                    <a:pt x="440361" y="527191"/>
                  </a:cubicBezTo>
                  <a:lnTo>
                    <a:pt x="439876" y="528644"/>
                  </a:lnTo>
                  <a:cubicBezTo>
                    <a:pt x="436092" y="539884"/>
                    <a:pt x="438906" y="551995"/>
                    <a:pt x="447348" y="560328"/>
                  </a:cubicBezTo>
                  <a:lnTo>
                    <a:pt x="454044" y="567014"/>
                  </a:lnTo>
                  <a:cubicBezTo>
                    <a:pt x="409697" y="592302"/>
                    <a:pt x="358558" y="606933"/>
                    <a:pt x="303925" y="606933"/>
                  </a:cubicBezTo>
                  <a:cubicBezTo>
                    <a:pt x="136339" y="606933"/>
                    <a:pt x="0" y="470800"/>
                    <a:pt x="0" y="303467"/>
                  </a:cubicBezTo>
                  <a:cubicBezTo>
                    <a:pt x="0" y="136133"/>
                    <a:pt x="136339" y="0"/>
                    <a:pt x="303925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  <p:bldP spid="5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/>
          <p:nvPr/>
        </p:nvSpPr>
        <p:spPr>
          <a:xfrm>
            <a:off x="588769" y="255110"/>
            <a:ext cx="2667092" cy="4607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近期工作计划</a:t>
            </a:r>
            <a:endParaRPr lang="zh-CN" altLang="en-US" sz="1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4"/>
          <p:cNvSpPr txBox="1"/>
          <p:nvPr/>
        </p:nvSpPr>
        <p:spPr>
          <a:xfrm>
            <a:off x="588769" y="604849"/>
            <a:ext cx="2125857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800" dirty="0">
                <a:cs typeface="+mn-ea"/>
                <a:sym typeface="+mn-lt"/>
              </a:rPr>
              <a:t>ADD YOUR TLITLE ADD YOUR TLITLE</a:t>
            </a:r>
            <a:endParaRPr lang="en-US" altLang="zh-CN" sz="800" dirty="0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-38136" y="331066"/>
            <a:ext cx="552968" cy="47669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56" name="Freeform 6"/>
          <p:cNvSpPr/>
          <p:nvPr/>
        </p:nvSpPr>
        <p:spPr bwMode="auto">
          <a:xfrm>
            <a:off x="4625223" y="3845968"/>
            <a:ext cx="365995" cy="258734"/>
          </a:xfrm>
          <a:custGeom>
            <a:avLst/>
            <a:gdLst>
              <a:gd name="T0" fmla="*/ 94 w 298"/>
              <a:gd name="T1" fmla="*/ 211 h 211"/>
              <a:gd name="T2" fmla="*/ 128 w 298"/>
              <a:gd name="T3" fmla="*/ 211 h 211"/>
              <a:gd name="T4" fmla="*/ 204 w 298"/>
              <a:gd name="T5" fmla="*/ 211 h 211"/>
              <a:gd name="T6" fmla="*/ 298 w 298"/>
              <a:gd name="T7" fmla="*/ 124 h 211"/>
              <a:gd name="T8" fmla="*/ 298 w 298"/>
              <a:gd name="T9" fmla="*/ 117 h 211"/>
              <a:gd name="T10" fmla="*/ 298 w 298"/>
              <a:gd name="T11" fmla="*/ 86 h 211"/>
              <a:gd name="T12" fmla="*/ 298 w 298"/>
              <a:gd name="T13" fmla="*/ 0 h 211"/>
              <a:gd name="T14" fmla="*/ 204 w 298"/>
              <a:gd name="T15" fmla="*/ 0 h 211"/>
              <a:gd name="T16" fmla="*/ 170 w 298"/>
              <a:gd name="T17" fmla="*/ 0 h 211"/>
              <a:gd name="T18" fmla="*/ 94 w 298"/>
              <a:gd name="T19" fmla="*/ 0 h 211"/>
              <a:gd name="T20" fmla="*/ 0 w 298"/>
              <a:gd name="T21" fmla="*/ 86 h 211"/>
              <a:gd name="T22" fmla="*/ 0 w 298"/>
              <a:gd name="T23" fmla="*/ 93 h 211"/>
              <a:gd name="T24" fmla="*/ 0 w 298"/>
              <a:gd name="T25" fmla="*/ 124 h 211"/>
              <a:gd name="T26" fmla="*/ 0 w 298"/>
              <a:gd name="T27" fmla="*/ 211 h 211"/>
              <a:gd name="T28" fmla="*/ 94 w 298"/>
              <a:gd name="T29" fmla="*/ 21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98" h="211">
                <a:moveTo>
                  <a:pt x="94" y="211"/>
                </a:moveTo>
                <a:cubicBezTo>
                  <a:pt x="128" y="211"/>
                  <a:pt x="128" y="211"/>
                  <a:pt x="128" y="211"/>
                </a:cubicBezTo>
                <a:cubicBezTo>
                  <a:pt x="204" y="211"/>
                  <a:pt x="204" y="211"/>
                  <a:pt x="204" y="211"/>
                </a:cubicBezTo>
                <a:cubicBezTo>
                  <a:pt x="256" y="211"/>
                  <a:pt x="298" y="172"/>
                  <a:pt x="298" y="124"/>
                </a:cubicBezTo>
                <a:cubicBezTo>
                  <a:pt x="298" y="117"/>
                  <a:pt x="298" y="117"/>
                  <a:pt x="298" y="117"/>
                </a:cubicBezTo>
                <a:cubicBezTo>
                  <a:pt x="298" y="86"/>
                  <a:pt x="298" y="86"/>
                  <a:pt x="298" y="86"/>
                </a:cubicBezTo>
                <a:cubicBezTo>
                  <a:pt x="298" y="0"/>
                  <a:pt x="298" y="0"/>
                  <a:pt x="298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42" y="0"/>
                  <a:pt x="0" y="39"/>
                  <a:pt x="0" y="86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211"/>
                  <a:pt x="0" y="211"/>
                  <a:pt x="0" y="211"/>
                </a:cubicBezTo>
                <a:lnTo>
                  <a:pt x="94" y="211"/>
                </a:lnTo>
                <a:close/>
              </a:path>
            </a:pathLst>
          </a:custGeom>
          <a:solidFill>
            <a:schemeClr val="accent3"/>
          </a:soli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9" tIns="34270" rIns="68539" bIns="34270" anchor="ctr"/>
          <a:lstStyle/>
          <a:p>
            <a:pPr algn="ctr" defTabSz="685800">
              <a:defRPr/>
            </a:pPr>
            <a:endParaRPr lang="zh-CN" altLang="en-US" sz="105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7" name="Freeform 7"/>
          <p:cNvSpPr/>
          <p:nvPr/>
        </p:nvSpPr>
        <p:spPr bwMode="auto">
          <a:xfrm>
            <a:off x="4109392" y="4082593"/>
            <a:ext cx="416759" cy="304586"/>
          </a:xfrm>
          <a:custGeom>
            <a:avLst/>
            <a:gdLst>
              <a:gd name="T0" fmla="*/ 108 w 339"/>
              <a:gd name="T1" fmla="*/ 0 h 248"/>
              <a:gd name="T2" fmla="*/ 146 w 339"/>
              <a:gd name="T3" fmla="*/ 0 h 248"/>
              <a:gd name="T4" fmla="*/ 232 w 339"/>
              <a:gd name="T5" fmla="*/ 0 h 248"/>
              <a:gd name="T6" fmla="*/ 339 w 339"/>
              <a:gd name="T7" fmla="*/ 101 h 248"/>
              <a:gd name="T8" fmla="*/ 339 w 339"/>
              <a:gd name="T9" fmla="*/ 110 h 248"/>
              <a:gd name="T10" fmla="*/ 339 w 339"/>
              <a:gd name="T11" fmla="*/ 146 h 248"/>
              <a:gd name="T12" fmla="*/ 339 w 339"/>
              <a:gd name="T13" fmla="*/ 248 h 248"/>
              <a:gd name="T14" fmla="*/ 232 w 339"/>
              <a:gd name="T15" fmla="*/ 248 h 248"/>
              <a:gd name="T16" fmla="*/ 193 w 339"/>
              <a:gd name="T17" fmla="*/ 248 h 248"/>
              <a:gd name="T18" fmla="*/ 108 w 339"/>
              <a:gd name="T19" fmla="*/ 248 h 248"/>
              <a:gd name="T20" fmla="*/ 0 w 339"/>
              <a:gd name="T21" fmla="*/ 146 h 248"/>
              <a:gd name="T22" fmla="*/ 0 w 339"/>
              <a:gd name="T23" fmla="*/ 138 h 248"/>
              <a:gd name="T24" fmla="*/ 0 w 339"/>
              <a:gd name="T25" fmla="*/ 101 h 248"/>
              <a:gd name="T26" fmla="*/ 0 w 339"/>
              <a:gd name="T27" fmla="*/ 0 h 248"/>
              <a:gd name="T28" fmla="*/ 108 w 339"/>
              <a:gd name="T29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9" h="248">
                <a:moveTo>
                  <a:pt x="108" y="0"/>
                </a:moveTo>
                <a:cubicBezTo>
                  <a:pt x="146" y="0"/>
                  <a:pt x="146" y="0"/>
                  <a:pt x="146" y="0"/>
                </a:cubicBezTo>
                <a:cubicBezTo>
                  <a:pt x="232" y="0"/>
                  <a:pt x="232" y="0"/>
                  <a:pt x="232" y="0"/>
                </a:cubicBezTo>
                <a:cubicBezTo>
                  <a:pt x="291" y="0"/>
                  <a:pt x="339" y="45"/>
                  <a:pt x="339" y="101"/>
                </a:cubicBezTo>
                <a:cubicBezTo>
                  <a:pt x="339" y="110"/>
                  <a:pt x="339" y="110"/>
                  <a:pt x="339" y="110"/>
                </a:cubicBezTo>
                <a:cubicBezTo>
                  <a:pt x="339" y="146"/>
                  <a:pt x="339" y="146"/>
                  <a:pt x="339" y="146"/>
                </a:cubicBezTo>
                <a:cubicBezTo>
                  <a:pt x="339" y="248"/>
                  <a:pt x="339" y="248"/>
                  <a:pt x="339" y="248"/>
                </a:cubicBezTo>
                <a:cubicBezTo>
                  <a:pt x="232" y="248"/>
                  <a:pt x="232" y="248"/>
                  <a:pt x="232" y="248"/>
                </a:cubicBezTo>
                <a:cubicBezTo>
                  <a:pt x="193" y="248"/>
                  <a:pt x="193" y="248"/>
                  <a:pt x="193" y="248"/>
                </a:cubicBezTo>
                <a:cubicBezTo>
                  <a:pt x="108" y="248"/>
                  <a:pt x="108" y="248"/>
                  <a:pt x="108" y="248"/>
                </a:cubicBezTo>
                <a:cubicBezTo>
                  <a:pt x="49" y="248"/>
                  <a:pt x="0" y="202"/>
                  <a:pt x="0" y="146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0"/>
                  <a:pt x="0" y="0"/>
                  <a:pt x="0" y="0"/>
                </a:cubicBezTo>
                <a:lnTo>
                  <a:pt x="108" y="0"/>
                </a:lnTo>
                <a:close/>
              </a:path>
            </a:pathLst>
          </a:custGeom>
          <a:solidFill>
            <a:schemeClr val="accent3"/>
          </a:soli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9" tIns="34270" rIns="68539" bIns="34270" anchor="ctr"/>
          <a:lstStyle/>
          <a:p>
            <a:pPr algn="ctr" defTabSz="685800">
              <a:defRPr/>
            </a:pPr>
            <a:endParaRPr lang="zh-CN" altLang="en-US" sz="105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8" name="Freeform 26"/>
          <p:cNvSpPr/>
          <p:nvPr/>
        </p:nvSpPr>
        <p:spPr bwMode="auto">
          <a:xfrm>
            <a:off x="4030790" y="2809391"/>
            <a:ext cx="1085701" cy="2100987"/>
          </a:xfrm>
          <a:custGeom>
            <a:avLst/>
            <a:gdLst>
              <a:gd name="T0" fmla="*/ 846 w 884"/>
              <a:gd name="T1" fmla="*/ 289 h 1711"/>
              <a:gd name="T2" fmla="*/ 846 w 884"/>
              <a:gd name="T3" fmla="*/ 289 h 1711"/>
              <a:gd name="T4" fmla="*/ 651 w 884"/>
              <a:gd name="T5" fmla="*/ 208 h 1711"/>
              <a:gd name="T6" fmla="*/ 442 w 884"/>
              <a:gd name="T7" fmla="*/ 0 h 1711"/>
              <a:gd name="T8" fmla="*/ 233 w 884"/>
              <a:gd name="T9" fmla="*/ 208 h 1711"/>
              <a:gd name="T10" fmla="*/ 38 w 884"/>
              <a:gd name="T11" fmla="*/ 289 h 1711"/>
              <a:gd name="T12" fmla="*/ 0 w 884"/>
              <a:gd name="T13" fmla="*/ 286 h 1711"/>
              <a:gd name="T14" fmla="*/ 162 w 884"/>
              <a:gd name="T15" fmla="*/ 392 h 1711"/>
              <a:gd name="T16" fmla="*/ 362 w 884"/>
              <a:gd name="T17" fmla="*/ 663 h 1711"/>
              <a:gd name="T18" fmla="*/ 421 w 884"/>
              <a:gd name="T19" fmla="*/ 953 h 1711"/>
              <a:gd name="T20" fmla="*/ 421 w 884"/>
              <a:gd name="T21" fmla="*/ 953 h 1711"/>
              <a:gd name="T22" fmla="*/ 421 w 884"/>
              <a:gd name="T23" fmla="*/ 987 h 1711"/>
              <a:gd name="T24" fmla="*/ 421 w 884"/>
              <a:gd name="T25" fmla="*/ 987 h 1711"/>
              <a:gd name="T26" fmla="*/ 421 w 884"/>
              <a:gd name="T27" fmla="*/ 1491 h 1711"/>
              <a:gd name="T28" fmla="*/ 271 w 884"/>
              <a:gd name="T29" fmla="*/ 1681 h 1711"/>
              <a:gd name="T30" fmla="*/ 269 w 884"/>
              <a:gd name="T31" fmla="*/ 1681 h 1711"/>
              <a:gd name="T32" fmla="*/ 269 w 884"/>
              <a:gd name="T33" fmla="*/ 1711 h 1711"/>
              <a:gd name="T34" fmla="*/ 611 w 884"/>
              <a:gd name="T35" fmla="*/ 1711 h 1711"/>
              <a:gd name="T36" fmla="*/ 611 w 884"/>
              <a:gd name="T37" fmla="*/ 1681 h 1711"/>
              <a:gd name="T38" fmla="*/ 610 w 884"/>
              <a:gd name="T39" fmla="*/ 1681 h 1711"/>
              <a:gd name="T40" fmla="*/ 463 w 884"/>
              <a:gd name="T41" fmla="*/ 1508 h 1711"/>
              <a:gd name="T42" fmla="*/ 463 w 884"/>
              <a:gd name="T43" fmla="*/ 976 h 1711"/>
              <a:gd name="T44" fmla="*/ 463 w 884"/>
              <a:gd name="T45" fmla="*/ 976 h 1711"/>
              <a:gd name="T46" fmla="*/ 463 w 884"/>
              <a:gd name="T47" fmla="*/ 953 h 1711"/>
              <a:gd name="T48" fmla="*/ 463 w 884"/>
              <a:gd name="T49" fmla="*/ 953 h 1711"/>
              <a:gd name="T50" fmla="*/ 522 w 884"/>
              <a:gd name="T51" fmla="*/ 663 h 1711"/>
              <a:gd name="T52" fmla="*/ 722 w 884"/>
              <a:gd name="T53" fmla="*/ 392 h 1711"/>
              <a:gd name="T54" fmla="*/ 884 w 884"/>
              <a:gd name="T55" fmla="*/ 286 h 1711"/>
              <a:gd name="T56" fmla="*/ 846 w 884"/>
              <a:gd name="T57" fmla="*/ 289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84" h="1711">
                <a:moveTo>
                  <a:pt x="846" y="289"/>
                </a:moveTo>
                <a:cubicBezTo>
                  <a:pt x="846" y="289"/>
                  <a:pt x="846" y="289"/>
                  <a:pt x="846" y="289"/>
                </a:cubicBezTo>
                <a:cubicBezTo>
                  <a:pt x="772" y="289"/>
                  <a:pt x="703" y="260"/>
                  <a:pt x="651" y="208"/>
                </a:cubicBezTo>
                <a:cubicBezTo>
                  <a:pt x="442" y="0"/>
                  <a:pt x="442" y="0"/>
                  <a:pt x="442" y="0"/>
                </a:cubicBezTo>
                <a:cubicBezTo>
                  <a:pt x="233" y="208"/>
                  <a:pt x="233" y="208"/>
                  <a:pt x="233" y="208"/>
                </a:cubicBezTo>
                <a:cubicBezTo>
                  <a:pt x="181" y="260"/>
                  <a:pt x="112" y="289"/>
                  <a:pt x="38" y="289"/>
                </a:cubicBezTo>
                <a:cubicBezTo>
                  <a:pt x="25" y="289"/>
                  <a:pt x="12" y="288"/>
                  <a:pt x="0" y="286"/>
                </a:cubicBezTo>
                <a:cubicBezTo>
                  <a:pt x="59" y="314"/>
                  <a:pt x="113" y="350"/>
                  <a:pt x="162" y="392"/>
                </a:cubicBezTo>
                <a:cubicBezTo>
                  <a:pt x="248" y="465"/>
                  <a:pt x="317" y="558"/>
                  <a:pt x="362" y="663"/>
                </a:cubicBezTo>
                <a:cubicBezTo>
                  <a:pt x="400" y="752"/>
                  <a:pt x="421" y="850"/>
                  <a:pt x="421" y="953"/>
                </a:cubicBezTo>
                <a:cubicBezTo>
                  <a:pt x="421" y="953"/>
                  <a:pt x="421" y="953"/>
                  <a:pt x="421" y="953"/>
                </a:cubicBezTo>
                <a:cubicBezTo>
                  <a:pt x="421" y="987"/>
                  <a:pt x="421" y="987"/>
                  <a:pt x="421" y="987"/>
                </a:cubicBezTo>
                <a:cubicBezTo>
                  <a:pt x="421" y="987"/>
                  <a:pt x="421" y="987"/>
                  <a:pt x="421" y="987"/>
                </a:cubicBezTo>
                <a:cubicBezTo>
                  <a:pt x="421" y="1491"/>
                  <a:pt x="421" y="1491"/>
                  <a:pt x="421" y="1491"/>
                </a:cubicBezTo>
                <a:cubicBezTo>
                  <a:pt x="402" y="1601"/>
                  <a:pt x="342" y="1681"/>
                  <a:pt x="271" y="1681"/>
                </a:cubicBezTo>
                <a:cubicBezTo>
                  <a:pt x="270" y="1681"/>
                  <a:pt x="270" y="1681"/>
                  <a:pt x="269" y="1681"/>
                </a:cubicBezTo>
                <a:cubicBezTo>
                  <a:pt x="269" y="1711"/>
                  <a:pt x="269" y="1711"/>
                  <a:pt x="269" y="1711"/>
                </a:cubicBezTo>
                <a:cubicBezTo>
                  <a:pt x="611" y="1711"/>
                  <a:pt x="611" y="1711"/>
                  <a:pt x="611" y="1711"/>
                </a:cubicBezTo>
                <a:cubicBezTo>
                  <a:pt x="611" y="1681"/>
                  <a:pt x="611" y="1681"/>
                  <a:pt x="611" y="1681"/>
                </a:cubicBezTo>
                <a:cubicBezTo>
                  <a:pt x="611" y="1681"/>
                  <a:pt x="610" y="1681"/>
                  <a:pt x="610" y="1681"/>
                </a:cubicBezTo>
                <a:cubicBezTo>
                  <a:pt x="543" y="1681"/>
                  <a:pt x="485" y="1609"/>
                  <a:pt x="463" y="1508"/>
                </a:cubicBezTo>
                <a:cubicBezTo>
                  <a:pt x="463" y="976"/>
                  <a:pt x="463" y="976"/>
                  <a:pt x="463" y="976"/>
                </a:cubicBezTo>
                <a:cubicBezTo>
                  <a:pt x="463" y="976"/>
                  <a:pt x="463" y="976"/>
                  <a:pt x="463" y="976"/>
                </a:cubicBezTo>
                <a:cubicBezTo>
                  <a:pt x="463" y="953"/>
                  <a:pt x="463" y="953"/>
                  <a:pt x="463" y="953"/>
                </a:cubicBezTo>
                <a:cubicBezTo>
                  <a:pt x="463" y="953"/>
                  <a:pt x="463" y="953"/>
                  <a:pt x="463" y="953"/>
                </a:cubicBezTo>
                <a:cubicBezTo>
                  <a:pt x="463" y="850"/>
                  <a:pt x="484" y="752"/>
                  <a:pt x="522" y="663"/>
                </a:cubicBezTo>
                <a:cubicBezTo>
                  <a:pt x="567" y="558"/>
                  <a:pt x="636" y="465"/>
                  <a:pt x="722" y="392"/>
                </a:cubicBezTo>
                <a:cubicBezTo>
                  <a:pt x="771" y="350"/>
                  <a:pt x="825" y="314"/>
                  <a:pt x="884" y="286"/>
                </a:cubicBezTo>
                <a:cubicBezTo>
                  <a:pt x="872" y="288"/>
                  <a:pt x="859" y="289"/>
                  <a:pt x="846" y="289"/>
                </a:cubicBezTo>
                <a:close/>
              </a:path>
            </a:pathLst>
          </a:custGeom>
          <a:solidFill>
            <a:schemeClr val="accent2"/>
          </a:soli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9" tIns="34270" rIns="68539" bIns="34270" anchor="ctr"/>
          <a:lstStyle/>
          <a:p>
            <a:pPr algn="ctr" defTabSz="685800">
              <a:defRPr/>
            </a:pPr>
            <a:endParaRPr lang="zh-CN" altLang="en-US" sz="105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4182264" y="1456771"/>
            <a:ext cx="779477" cy="1313321"/>
            <a:chOff x="5576348" y="2276872"/>
            <a:chExt cx="1039303" cy="1751095"/>
          </a:xfrm>
          <a:solidFill>
            <a:schemeClr val="accent2"/>
          </a:solidFill>
        </p:grpSpPr>
        <p:sp>
          <p:nvSpPr>
            <p:cNvPr id="60" name="Freeform 14"/>
            <p:cNvSpPr>
              <a:spLocks noEditPoints="1"/>
            </p:cNvSpPr>
            <p:nvPr/>
          </p:nvSpPr>
          <p:spPr bwMode="auto">
            <a:xfrm>
              <a:off x="5628750" y="2276872"/>
              <a:ext cx="931225" cy="1729261"/>
            </a:xfrm>
            <a:custGeom>
              <a:avLst/>
              <a:gdLst>
                <a:gd name="T0" fmla="*/ 569 w 569"/>
                <a:gd name="T1" fmla="*/ 528 h 1056"/>
                <a:gd name="T2" fmla="*/ 569 w 569"/>
                <a:gd name="T3" fmla="*/ 528 h 1056"/>
                <a:gd name="T4" fmla="*/ 499 w 569"/>
                <a:gd name="T5" fmla="*/ 763 h 1056"/>
                <a:gd name="T6" fmla="*/ 286 w 569"/>
                <a:gd name="T7" fmla="*/ 1056 h 1056"/>
                <a:gd name="T8" fmla="*/ 72 w 569"/>
                <a:gd name="T9" fmla="*/ 764 h 1056"/>
                <a:gd name="T10" fmla="*/ 0 w 569"/>
                <a:gd name="T11" fmla="*/ 528 h 1056"/>
                <a:gd name="T12" fmla="*/ 71 w 569"/>
                <a:gd name="T13" fmla="*/ 293 h 1056"/>
                <a:gd name="T14" fmla="*/ 284 w 569"/>
                <a:gd name="T15" fmla="*/ 0 h 1056"/>
                <a:gd name="T16" fmla="*/ 498 w 569"/>
                <a:gd name="T17" fmla="*/ 291 h 1056"/>
                <a:gd name="T18" fmla="*/ 569 w 569"/>
                <a:gd name="T19" fmla="*/ 528 h 1056"/>
                <a:gd name="T20" fmla="*/ 286 w 569"/>
                <a:gd name="T21" fmla="*/ 1050 h 1056"/>
                <a:gd name="T22" fmla="*/ 497 w 569"/>
                <a:gd name="T23" fmla="*/ 760 h 1056"/>
                <a:gd name="T24" fmla="*/ 566 w 569"/>
                <a:gd name="T25" fmla="*/ 528 h 1056"/>
                <a:gd name="T26" fmla="*/ 566 w 569"/>
                <a:gd name="T27" fmla="*/ 528 h 1056"/>
                <a:gd name="T28" fmla="*/ 496 w 569"/>
                <a:gd name="T29" fmla="*/ 294 h 1056"/>
                <a:gd name="T30" fmla="*/ 284 w 569"/>
                <a:gd name="T31" fmla="*/ 6 h 1056"/>
                <a:gd name="T32" fmla="*/ 73 w 569"/>
                <a:gd name="T33" fmla="*/ 296 h 1056"/>
                <a:gd name="T34" fmla="*/ 3 w 569"/>
                <a:gd name="T35" fmla="*/ 528 h 1056"/>
                <a:gd name="T36" fmla="*/ 74 w 569"/>
                <a:gd name="T37" fmla="*/ 761 h 1056"/>
                <a:gd name="T38" fmla="*/ 286 w 569"/>
                <a:gd name="T39" fmla="*/ 105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9" h="1056">
                  <a:moveTo>
                    <a:pt x="569" y="528"/>
                  </a:moveTo>
                  <a:cubicBezTo>
                    <a:pt x="569" y="528"/>
                    <a:pt x="569" y="528"/>
                    <a:pt x="569" y="528"/>
                  </a:cubicBezTo>
                  <a:cubicBezTo>
                    <a:pt x="569" y="617"/>
                    <a:pt x="544" y="700"/>
                    <a:pt x="499" y="763"/>
                  </a:cubicBezTo>
                  <a:cubicBezTo>
                    <a:pt x="286" y="1056"/>
                    <a:pt x="286" y="1056"/>
                    <a:pt x="286" y="1056"/>
                  </a:cubicBezTo>
                  <a:cubicBezTo>
                    <a:pt x="72" y="764"/>
                    <a:pt x="72" y="764"/>
                    <a:pt x="72" y="764"/>
                  </a:cubicBezTo>
                  <a:cubicBezTo>
                    <a:pt x="26" y="702"/>
                    <a:pt x="0" y="618"/>
                    <a:pt x="0" y="528"/>
                  </a:cubicBezTo>
                  <a:cubicBezTo>
                    <a:pt x="0" y="439"/>
                    <a:pt x="25" y="355"/>
                    <a:pt x="71" y="29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498" y="291"/>
                    <a:pt x="498" y="291"/>
                    <a:pt x="498" y="291"/>
                  </a:cubicBezTo>
                  <a:cubicBezTo>
                    <a:pt x="544" y="354"/>
                    <a:pt x="569" y="438"/>
                    <a:pt x="569" y="528"/>
                  </a:cubicBezTo>
                  <a:close/>
                  <a:moveTo>
                    <a:pt x="286" y="1050"/>
                  </a:moveTo>
                  <a:cubicBezTo>
                    <a:pt x="497" y="760"/>
                    <a:pt x="497" y="760"/>
                    <a:pt x="497" y="760"/>
                  </a:cubicBezTo>
                  <a:cubicBezTo>
                    <a:pt x="541" y="698"/>
                    <a:pt x="566" y="615"/>
                    <a:pt x="566" y="528"/>
                  </a:cubicBezTo>
                  <a:cubicBezTo>
                    <a:pt x="566" y="528"/>
                    <a:pt x="566" y="528"/>
                    <a:pt x="566" y="528"/>
                  </a:cubicBezTo>
                  <a:cubicBezTo>
                    <a:pt x="566" y="439"/>
                    <a:pt x="541" y="356"/>
                    <a:pt x="496" y="294"/>
                  </a:cubicBezTo>
                  <a:cubicBezTo>
                    <a:pt x="284" y="6"/>
                    <a:pt x="284" y="6"/>
                    <a:pt x="284" y="6"/>
                  </a:cubicBezTo>
                  <a:cubicBezTo>
                    <a:pt x="73" y="296"/>
                    <a:pt x="73" y="296"/>
                    <a:pt x="73" y="296"/>
                  </a:cubicBezTo>
                  <a:cubicBezTo>
                    <a:pt x="28" y="358"/>
                    <a:pt x="3" y="440"/>
                    <a:pt x="3" y="528"/>
                  </a:cubicBezTo>
                  <a:cubicBezTo>
                    <a:pt x="3" y="616"/>
                    <a:pt x="28" y="699"/>
                    <a:pt x="74" y="761"/>
                  </a:cubicBezTo>
                  <a:lnTo>
                    <a:pt x="286" y="1050"/>
                  </a:lnTo>
                  <a:close/>
                </a:path>
              </a:pathLst>
            </a:custGeom>
            <a:grpFill/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39" tIns="34270" rIns="68539" bIns="34270" anchor="ctr"/>
            <a:lstStyle/>
            <a:p>
              <a:pPr algn="ctr" defTabSz="685800">
                <a:defRPr/>
              </a:pPr>
              <a:endParaRPr lang="zh-CN" altLang="en-US" sz="105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15"/>
            <p:cNvSpPr>
              <a:spLocks noEditPoints="1"/>
            </p:cNvSpPr>
            <p:nvPr/>
          </p:nvSpPr>
          <p:spPr bwMode="auto">
            <a:xfrm>
              <a:off x="5625475" y="2401326"/>
              <a:ext cx="943233" cy="1604807"/>
            </a:xfrm>
            <a:custGeom>
              <a:avLst/>
              <a:gdLst>
                <a:gd name="T0" fmla="*/ 575 w 576"/>
                <a:gd name="T1" fmla="*/ 490 h 980"/>
                <a:gd name="T2" fmla="*/ 575 w 576"/>
                <a:gd name="T3" fmla="*/ 490 h 980"/>
                <a:gd name="T4" fmla="*/ 504 w 576"/>
                <a:gd name="T5" fmla="*/ 708 h 980"/>
                <a:gd name="T6" fmla="*/ 288 w 576"/>
                <a:gd name="T7" fmla="*/ 980 h 980"/>
                <a:gd name="T8" fmla="*/ 72 w 576"/>
                <a:gd name="T9" fmla="*/ 710 h 980"/>
                <a:gd name="T10" fmla="*/ 0 w 576"/>
                <a:gd name="T11" fmla="*/ 490 h 980"/>
                <a:gd name="T12" fmla="*/ 72 w 576"/>
                <a:gd name="T13" fmla="*/ 272 h 980"/>
                <a:gd name="T14" fmla="*/ 287 w 576"/>
                <a:gd name="T15" fmla="*/ 0 h 980"/>
                <a:gd name="T16" fmla="*/ 503 w 576"/>
                <a:gd name="T17" fmla="*/ 270 h 980"/>
                <a:gd name="T18" fmla="*/ 575 w 576"/>
                <a:gd name="T19" fmla="*/ 490 h 980"/>
                <a:gd name="T20" fmla="*/ 288 w 576"/>
                <a:gd name="T21" fmla="*/ 963 h 980"/>
                <a:gd name="T22" fmla="*/ 497 w 576"/>
                <a:gd name="T23" fmla="*/ 700 h 980"/>
                <a:gd name="T24" fmla="*/ 566 w 576"/>
                <a:gd name="T25" fmla="*/ 490 h 980"/>
                <a:gd name="T26" fmla="*/ 566 w 576"/>
                <a:gd name="T27" fmla="*/ 490 h 980"/>
                <a:gd name="T28" fmla="*/ 497 w 576"/>
                <a:gd name="T29" fmla="*/ 279 h 980"/>
                <a:gd name="T30" fmla="*/ 287 w 576"/>
                <a:gd name="T31" fmla="*/ 17 h 980"/>
                <a:gd name="T32" fmla="*/ 78 w 576"/>
                <a:gd name="T33" fmla="*/ 280 h 980"/>
                <a:gd name="T34" fmla="*/ 9 w 576"/>
                <a:gd name="T35" fmla="*/ 490 h 980"/>
                <a:gd name="T36" fmla="*/ 79 w 576"/>
                <a:gd name="T37" fmla="*/ 701 h 980"/>
                <a:gd name="T38" fmla="*/ 288 w 576"/>
                <a:gd name="T39" fmla="*/ 963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6" h="980">
                  <a:moveTo>
                    <a:pt x="575" y="490"/>
                  </a:moveTo>
                  <a:cubicBezTo>
                    <a:pt x="575" y="490"/>
                    <a:pt x="575" y="490"/>
                    <a:pt x="575" y="490"/>
                  </a:cubicBezTo>
                  <a:cubicBezTo>
                    <a:pt x="575" y="573"/>
                    <a:pt x="550" y="650"/>
                    <a:pt x="504" y="708"/>
                  </a:cubicBezTo>
                  <a:cubicBezTo>
                    <a:pt x="288" y="980"/>
                    <a:pt x="288" y="980"/>
                    <a:pt x="288" y="980"/>
                  </a:cubicBezTo>
                  <a:cubicBezTo>
                    <a:pt x="72" y="710"/>
                    <a:pt x="72" y="710"/>
                    <a:pt x="72" y="710"/>
                  </a:cubicBezTo>
                  <a:cubicBezTo>
                    <a:pt x="25" y="652"/>
                    <a:pt x="0" y="574"/>
                    <a:pt x="0" y="490"/>
                  </a:cubicBezTo>
                  <a:cubicBezTo>
                    <a:pt x="0" y="408"/>
                    <a:pt x="25" y="330"/>
                    <a:pt x="72" y="272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503" y="270"/>
                    <a:pt x="503" y="270"/>
                    <a:pt x="503" y="270"/>
                  </a:cubicBezTo>
                  <a:cubicBezTo>
                    <a:pt x="550" y="329"/>
                    <a:pt x="576" y="407"/>
                    <a:pt x="575" y="490"/>
                  </a:cubicBezTo>
                  <a:close/>
                  <a:moveTo>
                    <a:pt x="288" y="963"/>
                  </a:moveTo>
                  <a:cubicBezTo>
                    <a:pt x="497" y="700"/>
                    <a:pt x="497" y="700"/>
                    <a:pt x="497" y="700"/>
                  </a:cubicBezTo>
                  <a:cubicBezTo>
                    <a:pt x="541" y="644"/>
                    <a:pt x="566" y="569"/>
                    <a:pt x="566" y="490"/>
                  </a:cubicBezTo>
                  <a:cubicBezTo>
                    <a:pt x="566" y="490"/>
                    <a:pt x="566" y="490"/>
                    <a:pt x="566" y="490"/>
                  </a:cubicBezTo>
                  <a:cubicBezTo>
                    <a:pt x="566" y="410"/>
                    <a:pt x="541" y="335"/>
                    <a:pt x="497" y="279"/>
                  </a:cubicBezTo>
                  <a:cubicBezTo>
                    <a:pt x="287" y="17"/>
                    <a:pt x="287" y="17"/>
                    <a:pt x="287" y="17"/>
                  </a:cubicBezTo>
                  <a:cubicBezTo>
                    <a:pt x="78" y="280"/>
                    <a:pt x="78" y="280"/>
                    <a:pt x="78" y="280"/>
                  </a:cubicBezTo>
                  <a:cubicBezTo>
                    <a:pt x="34" y="336"/>
                    <a:pt x="10" y="411"/>
                    <a:pt x="9" y="490"/>
                  </a:cubicBezTo>
                  <a:cubicBezTo>
                    <a:pt x="9" y="570"/>
                    <a:pt x="34" y="645"/>
                    <a:pt x="79" y="701"/>
                  </a:cubicBezTo>
                  <a:lnTo>
                    <a:pt x="288" y="9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05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16"/>
            <p:cNvSpPr>
              <a:spLocks noEditPoints="1"/>
            </p:cNvSpPr>
            <p:nvPr/>
          </p:nvSpPr>
          <p:spPr bwMode="auto">
            <a:xfrm>
              <a:off x="5618925" y="2514864"/>
              <a:ext cx="954150" cy="1491269"/>
            </a:xfrm>
            <a:custGeom>
              <a:avLst/>
              <a:gdLst>
                <a:gd name="T0" fmla="*/ 582 w 583"/>
                <a:gd name="T1" fmla="*/ 455 h 911"/>
                <a:gd name="T2" fmla="*/ 582 w 583"/>
                <a:gd name="T3" fmla="*/ 455 h 911"/>
                <a:gd name="T4" fmla="*/ 510 w 583"/>
                <a:gd name="T5" fmla="*/ 659 h 911"/>
                <a:gd name="T6" fmla="*/ 292 w 583"/>
                <a:gd name="T7" fmla="*/ 911 h 911"/>
                <a:gd name="T8" fmla="*/ 73 w 583"/>
                <a:gd name="T9" fmla="*/ 660 h 911"/>
                <a:gd name="T10" fmla="*/ 0 w 583"/>
                <a:gd name="T11" fmla="*/ 455 h 911"/>
                <a:gd name="T12" fmla="*/ 73 w 583"/>
                <a:gd name="T13" fmla="*/ 252 h 911"/>
                <a:gd name="T14" fmla="*/ 291 w 583"/>
                <a:gd name="T15" fmla="*/ 0 h 911"/>
                <a:gd name="T16" fmla="*/ 509 w 583"/>
                <a:gd name="T17" fmla="*/ 251 h 911"/>
                <a:gd name="T18" fmla="*/ 582 w 583"/>
                <a:gd name="T19" fmla="*/ 455 h 911"/>
                <a:gd name="T20" fmla="*/ 292 w 583"/>
                <a:gd name="T21" fmla="*/ 885 h 911"/>
                <a:gd name="T22" fmla="*/ 498 w 583"/>
                <a:gd name="T23" fmla="*/ 645 h 911"/>
                <a:gd name="T24" fmla="*/ 566 w 583"/>
                <a:gd name="T25" fmla="*/ 455 h 911"/>
                <a:gd name="T26" fmla="*/ 566 w 583"/>
                <a:gd name="T27" fmla="*/ 455 h 911"/>
                <a:gd name="T28" fmla="*/ 498 w 583"/>
                <a:gd name="T29" fmla="*/ 264 h 911"/>
                <a:gd name="T30" fmla="*/ 291 w 583"/>
                <a:gd name="T31" fmla="*/ 26 h 911"/>
                <a:gd name="T32" fmla="*/ 84 w 583"/>
                <a:gd name="T33" fmla="*/ 265 h 911"/>
                <a:gd name="T34" fmla="*/ 16 w 583"/>
                <a:gd name="T35" fmla="*/ 455 h 911"/>
                <a:gd name="T36" fmla="*/ 85 w 583"/>
                <a:gd name="T37" fmla="*/ 647 h 911"/>
                <a:gd name="T38" fmla="*/ 292 w 583"/>
                <a:gd name="T39" fmla="*/ 885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3" h="911">
                  <a:moveTo>
                    <a:pt x="582" y="455"/>
                  </a:moveTo>
                  <a:cubicBezTo>
                    <a:pt x="582" y="455"/>
                    <a:pt x="582" y="455"/>
                    <a:pt x="582" y="455"/>
                  </a:cubicBezTo>
                  <a:cubicBezTo>
                    <a:pt x="582" y="532"/>
                    <a:pt x="557" y="604"/>
                    <a:pt x="510" y="659"/>
                  </a:cubicBezTo>
                  <a:cubicBezTo>
                    <a:pt x="292" y="911"/>
                    <a:pt x="292" y="911"/>
                    <a:pt x="292" y="911"/>
                  </a:cubicBezTo>
                  <a:cubicBezTo>
                    <a:pt x="73" y="660"/>
                    <a:pt x="73" y="660"/>
                    <a:pt x="73" y="660"/>
                  </a:cubicBezTo>
                  <a:cubicBezTo>
                    <a:pt x="26" y="606"/>
                    <a:pt x="0" y="533"/>
                    <a:pt x="0" y="455"/>
                  </a:cubicBezTo>
                  <a:cubicBezTo>
                    <a:pt x="0" y="379"/>
                    <a:pt x="26" y="306"/>
                    <a:pt x="73" y="252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509" y="251"/>
                    <a:pt x="509" y="251"/>
                    <a:pt x="509" y="251"/>
                  </a:cubicBezTo>
                  <a:cubicBezTo>
                    <a:pt x="557" y="305"/>
                    <a:pt x="583" y="378"/>
                    <a:pt x="582" y="455"/>
                  </a:cubicBezTo>
                  <a:close/>
                  <a:moveTo>
                    <a:pt x="292" y="885"/>
                  </a:moveTo>
                  <a:cubicBezTo>
                    <a:pt x="498" y="645"/>
                    <a:pt x="498" y="645"/>
                    <a:pt x="498" y="645"/>
                  </a:cubicBezTo>
                  <a:cubicBezTo>
                    <a:pt x="542" y="595"/>
                    <a:pt x="566" y="527"/>
                    <a:pt x="566" y="455"/>
                  </a:cubicBezTo>
                  <a:cubicBezTo>
                    <a:pt x="566" y="455"/>
                    <a:pt x="566" y="455"/>
                    <a:pt x="566" y="455"/>
                  </a:cubicBezTo>
                  <a:cubicBezTo>
                    <a:pt x="566" y="383"/>
                    <a:pt x="542" y="315"/>
                    <a:pt x="498" y="264"/>
                  </a:cubicBezTo>
                  <a:cubicBezTo>
                    <a:pt x="291" y="26"/>
                    <a:pt x="291" y="26"/>
                    <a:pt x="291" y="26"/>
                  </a:cubicBezTo>
                  <a:cubicBezTo>
                    <a:pt x="84" y="265"/>
                    <a:pt x="84" y="265"/>
                    <a:pt x="84" y="265"/>
                  </a:cubicBezTo>
                  <a:cubicBezTo>
                    <a:pt x="41" y="316"/>
                    <a:pt x="16" y="383"/>
                    <a:pt x="16" y="455"/>
                  </a:cubicBezTo>
                  <a:cubicBezTo>
                    <a:pt x="16" y="528"/>
                    <a:pt x="41" y="596"/>
                    <a:pt x="85" y="647"/>
                  </a:cubicBezTo>
                  <a:lnTo>
                    <a:pt x="292" y="8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05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17"/>
            <p:cNvSpPr>
              <a:spLocks noEditPoints="1"/>
            </p:cNvSpPr>
            <p:nvPr/>
          </p:nvSpPr>
          <p:spPr bwMode="auto">
            <a:xfrm>
              <a:off x="5613466" y="2620760"/>
              <a:ext cx="965067" cy="1385374"/>
            </a:xfrm>
            <a:custGeom>
              <a:avLst/>
              <a:gdLst>
                <a:gd name="T0" fmla="*/ 589 w 589"/>
                <a:gd name="T1" fmla="*/ 423 h 846"/>
                <a:gd name="T2" fmla="*/ 589 w 589"/>
                <a:gd name="T3" fmla="*/ 423 h 846"/>
                <a:gd name="T4" fmla="*/ 515 w 589"/>
                <a:gd name="T5" fmla="*/ 612 h 846"/>
                <a:gd name="T6" fmla="*/ 295 w 589"/>
                <a:gd name="T7" fmla="*/ 846 h 846"/>
                <a:gd name="T8" fmla="*/ 74 w 589"/>
                <a:gd name="T9" fmla="*/ 613 h 846"/>
                <a:gd name="T10" fmla="*/ 0 w 589"/>
                <a:gd name="T11" fmla="*/ 423 h 846"/>
                <a:gd name="T12" fmla="*/ 74 w 589"/>
                <a:gd name="T13" fmla="*/ 234 h 846"/>
                <a:gd name="T14" fmla="*/ 294 w 589"/>
                <a:gd name="T15" fmla="*/ 0 h 846"/>
                <a:gd name="T16" fmla="*/ 515 w 589"/>
                <a:gd name="T17" fmla="*/ 233 h 846"/>
                <a:gd name="T18" fmla="*/ 589 w 589"/>
                <a:gd name="T19" fmla="*/ 423 h 846"/>
                <a:gd name="T20" fmla="*/ 295 w 589"/>
                <a:gd name="T21" fmla="*/ 812 h 846"/>
                <a:gd name="T22" fmla="*/ 499 w 589"/>
                <a:gd name="T23" fmla="*/ 595 h 846"/>
                <a:gd name="T24" fmla="*/ 566 w 589"/>
                <a:gd name="T25" fmla="*/ 423 h 846"/>
                <a:gd name="T26" fmla="*/ 566 w 589"/>
                <a:gd name="T27" fmla="*/ 423 h 846"/>
                <a:gd name="T28" fmla="*/ 499 w 589"/>
                <a:gd name="T29" fmla="*/ 250 h 846"/>
                <a:gd name="T30" fmla="*/ 294 w 589"/>
                <a:gd name="T31" fmla="*/ 34 h 846"/>
                <a:gd name="T32" fmla="*/ 90 w 589"/>
                <a:gd name="T33" fmla="*/ 251 h 846"/>
                <a:gd name="T34" fmla="*/ 23 w 589"/>
                <a:gd name="T35" fmla="*/ 423 h 846"/>
                <a:gd name="T36" fmla="*/ 90 w 589"/>
                <a:gd name="T37" fmla="*/ 596 h 846"/>
                <a:gd name="T38" fmla="*/ 295 w 589"/>
                <a:gd name="T39" fmla="*/ 812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9" h="846">
                  <a:moveTo>
                    <a:pt x="589" y="423"/>
                  </a:moveTo>
                  <a:cubicBezTo>
                    <a:pt x="589" y="423"/>
                    <a:pt x="589" y="423"/>
                    <a:pt x="589" y="423"/>
                  </a:cubicBezTo>
                  <a:cubicBezTo>
                    <a:pt x="589" y="494"/>
                    <a:pt x="562" y="562"/>
                    <a:pt x="515" y="612"/>
                  </a:cubicBezTo>
                  <a:cubicBezTo>
                    <a:pt x="295" y="846"/>
                    <a:pt x="295" y="846"/>
                    <a:pt x="295" y="846"/>
                  </a:cubicBezTo>
                  <a:cubicBezTo>
                    <a:pt x="74" y="613"/>
                    <a:pt x="74" y="613"/>
                    <a:pt x="74" y="613"/>
                  </a:cubicBezTo>
                  <a:cubicBezTo>
                    <a:pt x="26" y="563"/>
                    <a:pt x="0" y="495"/>
                    <a:pt x="0" y="423"/>
                  </a:cubicBezTo>
                  <a:cubicBezTo>
                    <a:pt x="0" y="352"/>
                    <a:pt x="26" y="284"/>
                    <a:pt x="74" y="234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515" y="233"/>
                    <a:pt x="515" y="233"/>
                    <a:pt x="515" y="233"/>
                  </a:cubicBezTo>
                  <a:cubicBezTo>
                    <a:pt x="562" y="283"/>
                    <a:pt x="589" y="351"/>
                    <a:pt x="589" y="423"/>
                  </a:cubicBezTo>
                  <a:close/>
                  <a:moveTo>
                    <a:pt x="295" y="812"/>
                  </a:moveTo>
                  <a:cubicBezTo>
                    <a:pt x="499" y="595"/>
                    <a:pt x="499" y="595"/>
                    <a:pt x="499" y="595"/>
                  </a:cubicBezTo>
                  <a:cubicBezTo>
                    <a:pt x="542" y="549"/>
                    <a:pt x="566" y="488"/>
                    <a:pt x="566" y="423"/>
                  </a:cubicBezTo>
                  <a:cubicBezTo>
                    <a:pt x="566" y="423"/>
                    <a:pt x="566" y="423"/>
                    <a:pt x="566" y="423"/>
                  </a:cubicBezTo>
                  <a:cubicBezTo>
                    <a:pt x="566" y="357"/>
                    <a:pt x="542" y="296"/>
                    <a:pt x="499" y="250"/>
                  </a:cubicBezTo>
                  <a:cubicBezTo>
                    <a:pt x="294" y="34"/>
                    <a:pt x="294" y="34"/>
                    <a:pt x="294" y="34"/>
                  </a:cubicBezTo>
                  <a:cubicBezTo>
                    <a:pt x="90" y="251"/>
                    <a:pt x="90" y="251"/>
                    <a:pt x="90" y="251"/>
                  </a:cubicBezTo>
                  <a:cubicBezTo>
                    <a:pt x="46" y="297"/>
                    <a:pt x="23" y="358"/>
                    <a:pt x="23" y="423"/>
                  </a:cubicBezTo>
                  <a:cubicBezTo>
                    <a:pt x="22" y="489"/>
                    <a:pt x="46" y="550"/>
                    <a:pt x="90" y="596"/>
                  </a:cubicBezTo>
                  <a:lnTo>
                    <a:pt x="295" y="8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05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18"/>
            <p:cNvSpPr/>
            <p:nvPr/>
          </p:nvSpPr>
          <p:spPr bwMode="auto">
            <a:xfrm>
              <a:off x="5576348" y="2728838"/>
              <a:ext cx="1039303" cy="1299129"/>
            </a:xfrm>
            <a:custGeom>
              <a:avLst/>
              <a:gdLst>
                <a:gd name="T0" fmla="*/ 98 w 635"/>
                <a:gd name="T1" fmla="*/ 574 h 793"/>
                <a:gd name="T2" fmla="*/ 98 w 635"/>
                <a:gd name="T3" fmla="*/ 219 h 793"/>
                <a:gd name="T4" fmla="*/ 317 w 635"/>
                <a:gd name="T5" fmla="*/ 0 h 793"/>
                <a:gd name="T6" fmla="*/ 537 w 635"/>
                <a:gd name="T7" fmla="*/ 219 h 793"/>
                <a:gd name="T8" fmla="*/ 537 w 635"/>
                <a:gd name="T9" fmla="*/ 574 h 793"/>
                <a:gd name="T10" fmla="*/ 317 w 635"/>
                <a:gd name="T11" fmla="*/ 793 h 793"/>
                <a:gd name="T12" fmla="*/ 98 w 635"/>
                <a:gd name="T13" fmla="*/ 574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5" h="793">
                  <a:moveTo>
                    <a:pt x="98" y="574"/>
                  </a:moveTo>
                  <a:cubicBezTo>
                    <a:pt x="0" y="476"/>
                    <a:pt x="0" y="317"/>
                    <a:pt x="98" y="219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537" y="219"/>
                    <a:pt x="537" y="219"/>
                    <a:pt x="537" y="219"/>
                  </a:cubicBezTo>
                  <a:cubicBezTo>
                    <a:pt x="635" y="317"/>
                    <a:pt x="635" y="476"/>
                    <a:pt x="537" y="574"/>
                  </a:cubicBezTo>
                  <a:cubicBezTo>
                    <a:pt x="317" y="793"/>
                    <a:pt x="317" y="793"/>
                    <a:pt x="317" y="793"/>
                  </a:cubicBezTo>
                  <a:lnTo>
                    <a:pt x="98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05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19"/>
            <p:cNvSpPr/>
            <p:nvPr/>
          </p:nvSpPr>
          <p:spPr bwMode="auto">
            <a:xfrm>
              <a:off x="5593815" y="2750672"/>
              <a:ext cx="1004369" cy="1255461"/>
            </a:xfrm>
            <a:custGeom>
              <a:avLst/>
              <a:gdLst>
                <a:gd name="T0" fmla="*/ 477 w 613"/>
                <a:gd name="T1" fmla="*/ 171 h 767"/>
                <a:gd name="T2" fmla="*/ 519 w 613"/>
                <a:gd name="T3" fmla="*/ 212 h 767"/>
                <a:gd name="T4" fmla="*/ 519 w 613"/>
                <a:gd name="T5" fmla="*/ 555 h 767"/>
                <a:gd name="T6" fmla="*/ 477 w 613"/>
                <a:gd name="T7" fmla="*/ 596 h 767"/>
                <a:gd name="T8" fmla="*/ 306 w 613"/>
                <a:gd name="T9" fmla="*/ 767 h 767"/>
                <a:gd name="T10" fmla="*/ 135 w 613"/>
                <a:gd name="T11" fmla="*/ 596 h 767"/>
                <a:gd name="T12" fmla="*/ 94 w 613"/>
                <a:gd name="T13" fmla="*/ 555 h 767"/>
                <a:gd name="T14" fmla="*/ 94 w 613"/>
                <a:gd name="T15" fmla="*/ 212 h 767"/>
                <a:gd name="T16" fmla="*/ 135 w 613"/>
                <a:gd name="T17" fmla="*/ 171 h 767"/>
                <a:gd name="T18" fmla="*/ 306 w 613"/>
                <a:gd name="T19" fmla="*/ 0 h 767"/>
                <a:gd name="T20" fmla="*/ 477 w 613"/>
                <a:gd name="T21" fmla="*/ 171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3" h="767">
                  <a:moveTo>
                    <a:pt x="477" y="171"/>
                  </a:moveTo>
                  <a:cubicBezTo>
                    <a:pt x="519" y="212"/>
                    <a:pt x="519" y="212"/>
                    <a:pt x="519" y="212"/>
                  </a:cubicBezTo>
                  <a:cubicBezTo>
                    <a:pt x="613" y="307"/>
                    <a:pt x="613" y="461"/>
                    <a:pt x="519" y="555"/>
                  </a:cubicBezTo>
                  <a:cubicBezTo>
                    <a:pt x="477" y="596"/>
                    <a:pt x="477" y="596"/>
                    <a:pt x="477" y="596"/>
                  </a:cubicBezTo>
                  <a:cubicBezTo>
                    <a:pt x="306" y="767"/>
                    <a:pt x="306" y="767"/>
                    <a:pt x="306" y="767"/>
                  </a:cubicBezTo>
                  <a:cubicBezTo>
                    <a:pt x="135" y="596"/>
                    <a:pt x="135" y="596"/>
                    <a:pt x="135" y="596"/>
                  </a:cubicBezTo>
                  <a:cubicBezTo>
                    <a:pt x="94" y="555"/>
                    <a:pt x="94" y="555"/>
                    <a:pt x="94" y="555"/>
                  </a:cubicBezTo>
                  <a:cubicBezTo>
                    <a:pt x="0" y="461"/>
                    <a:pt x="0" y="307"/>
                    <a:pt x="94" y="212"/>
                  </a:cubicBezTo>
                  <a:cubicBezTo>
                    <a:pt x="135" y="171"/>
                    <a:pt x="135" y="171"/>
                    <a:pt x="135" y="171"/>
                  </a:cubicBezTo>
                  <a:cubicBezTo>
                    <a:pt x="306" y="0"/>
                    <a:pt x="306" y="0"/>
                    <a:pt x="306" y="0"/>
                  </a:cubicBezTo>
                  <a:lnTo>
                    <a:pt x="477" y="1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05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910"/>
            <p:cNvSpPr/>
            <p:nvPr/>
          </p:nvSpPr>
          <p:spPr bwMode="auto">
            <a:xfrm>
              <a:off x="5843519" y="3092119"/>
              <a:ext cx="567438" cy="572566"/>
            </a:xfrm>
            <a:custGeom>
              <a:avLst/>
              <a:gdLst>
                <a:gd name="T0" fmla="*/ 140 w 280"/>
                <a:gd name="T1" fmla="*/ 0 h 283"/>
                <a:gd name="T2" fmla="*/ 0 w 280"/>
                <a:gd name="T3" fmla="*/ 122 h 283"/>
                <a:gd name="T4" fmla="*/ 34 w 280"/>
                <a:gd name="T5" fmla="*/ 104 h 283"/>
                <a:gd name="T6" fmla="*/ 70 w 280"/>
                <a:gd name="T7" fmla="*/ 124 h 283"/>
                <a:gd name="T8" fmla="*/ 105 w 280"/>
                <a:gd name="T9" fmla="*/ 104 h 283"/>
                <a:gd name="T10" fmla="*/ 135 w 280"/>
                <a:gd name="T11" fmla="*/ 117 h 283"/>
                <a:gd name="T12" fmla="*/ 135 w 280"/>
                <a:gd name="T13" fmla="*/ 194 h 283"/>
                <a:gd name="T14" fmla="*/ 129 w 280"/>
                <a:gd name="T15" fmla="*/ 194 h 283"/>
                <a:gd name="T16" fmla="*/ 129 w 280"/>
                <a:gd name="T17" fmla="*/ 222 h 283"/>
                <a:gd name="T18" fmla="*/ 129 w 280"/>
                <a:gd name="T19" fmla="*/ 250 h 283"/>
                <a:gd name="T20" fmla="*/ 127 w 280"/>
                <a:gd name="T21" fmla="*/ 259 h 283"/>
                <a:gd name="T22" fmla="*/ 117 w 280"/>
                <a:gd name="T23" fmla="*/ 264 h 283"/>
                <a:gd name="T24" fmla="*/ 113 w 280"/>
                <a:gd name="T25" fmla="*/ 264 h 283"/>
                <a:gd name="T26" fmla="*/ 107 w 280"/>
                <a:gd name="T27" fmla="*/ 261 h 283"/>
                <a:gd name="T28" fmla="*/ 105 w 280"/>
                <a:gd name="T29" fmla="*/ 257 h 283"/>
                <a:gd name="T30" fmla="*/ 104 w 280"/>
                <a:gd name="T31" fmla="*/ 251 h 283"/>
                <a:gd name="T32" fmla="*/ 101 w 280"/>
                <a:gd name="T33" fmla="*/ 244 h 283"/>
                <a:gd name="T34" fmla="*/ 93 w 280"/>
                <a:gd name="T35" fmla="*/ 240 h 283"/>
                <a:gd name="T36" fmla="*/ 86 w 280"/>
                <a:gd name="T37" fmla="*/ 243 h 283"/>
                <a:gd name="T38" fmla="*/ 83 w 280"/>
                <a:gd name="T39" fmla="*/ 251 h 283"/>
                <a:gd name="T40" fmla="*/ 85 w 280"/>
                <a:gd name="T41" fmla="*/ 264 h 283"/>
                <a:gd name="T42" fmla="*/ 91 w 280"/>
                <a:gd name="T43" fmla="*/ 274 h 283"/>
                <a:gd name="T44" fmla="*/ 107 w 280"/>
                <a:gd name="T45" fmla="*/ 282 h 283"/>
                <a:gd name="T46" fmla="*/ 117 w 280"/>
                <a:gd name="T47" fmla="*/ 283 h 283"/>
                <a:gd name="T48" fmla="*/ 117 w 280"/>
                <a:gd name="T49" fmla="*/ 283 h 283"/>
                <a:gd name="T50" fmla="*/ 117 w 280"/>
                <a:gd name="T51" fmla="*/ 283 h 283"/>
                <a:gd name="T52" fmla="*/ 117 w 280"/>
                <a:gd name="T53" fmla="*/ 283 h 283"/>
                <a:gd name="T54" fmla="*/ 117 w 280"/>
                <a:gd name="T55" fmla="*/ 283 h 283"/>
                <a:gd name="T56" fmla="*/ 117 w 280"/>
                <a:gd name="T57" fmla="*/ 283 h 283"/>
                <a:gd name="T58" fmla="*/ 117 w 280"/>
                <a:gd name="T59" fmla="*/ 283 h 283"/>
                <a:gd name="T60" fmla="*/ 117 w 280"/>
                <a:gd name="T61" fmla="*/ 283 h 283"/>
                <a:gd name="T62" fmla="*/ 143 w 280"/>
                <a:gd name="T63" fmla="*/ 272 h 283"/>
                <a:gd name="T64" fmla="*/ 151 w 280"/>
                <a:gd name="T65" fmla="*/ 250 h 283"/>
                <a:gd name="T66" fmla="*/ 151 w 280"/>
                <a:gd name="T67" fmla="*/ 250 h 283"/>
                <a:gd name="T68" fmla="*/ 151 w 280"/>
                <a:gd name="T69" fmla="*/ 250 h 283"/>
                <a:gd name="T70" fmla="*/ 151 w 280"/>
                <a:gd name="T71" fmla="*/ 222 h 283"/>
                <a:gd name="T72" fmla="*/ 151 w 280"/>
                <a:gd name="T73" fmla="*/ 194 h 283"/>
                <a:gd name="T74" fmla="*/ 145 w 280"/>
                <a:gd name="T75" fmla="*/ 194 h 283"/>
                <a:gd name="T76" fmla="*/ 145 w 280"/>
                <a:gd name="T77" fmla="*/ 117 h 283"/>
                <a:gd name="T78" fmla="*/ 175 w 280"/>
                <a:gd name="T79" fmla="*/ 105 h 283"/>
                <a:gd name="T80" fmla="*/ 210 w 280"/>
                <a:gd name="T81" fmla="*/ 124 h 283"/>
                <a:gd name="T82" fmla="*/ 246 w 280"/>
                <a:gd name="T83" fmla="*/ 105 h 283"/>
                <a:gd name="T84" fmla="*/ 280 w 280"/>
                <a:gd name="T85" fmla="*/ 123 h 283"/>
                <a:gd name="T86" fmla="*/ 140 w 280"/>
                <a:gd name="T8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0" h="283">
                  <a:moveTo>
                    <a:pt x="140" y="0"/>
                  </a:moveTo>
                  <a:cubicBezTo>
                    <a:pt x="68" y="0"/>
                    <a:pt x="9" y="54"/>
                    <a:pt x="0" y="122"/>
                  </a:cubicBezTo>
                  <a:cubicBezTo>
                    <a:pt x="7" y="112"/>
                    <a:pt x="20" y="104"/>
                    <a:pt x="34" y="104"/>
                  </a:cubicBezTo>
                  <a:cubicBezTo>
                    <a:pt x="50" y="104"/>
                    <a:pt x="63" y="112"/>
                    <a:pt x="70" y="124"/>
                  </a:cubicBezTo>
                  <a:cubicBezTo>
                    <a:pt x="76" y="113"/>
                    <a:pt x="89" y="104"/>
                    <a:pt x="105" y="104"/>
                  </a:cubicBezTo>
                  <a:cubicBezTo>
                    <a:pt x="117" y="104"/>
                    <a:pt x="128" y="110"/>
                    <a:pt x="135" y="117"/>
                  </a:cubicBezTo>
                  <a:cubicBezTo>
                    <a:pt x="135" y="194"/>
                    <a:pt x="135" y="194"/>
                    <a:pt x="135" y="194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29" y="194"/>
                    <a:pt x="129" y="208"/>
                    <a:pt x="129" y="222"/>
                  </a:cubicBezTo>
                  <a:cubicBezTo>
                    <a:pt x="129" y="236"/>
                    <a:pt x="129" y="250"/>
                    <a:pt x="129" y="250"/>
                  </a:cubicBezTo>
                  <a:cubicBezTo>
                    <a:pt x="129" y="252"/>
                    <a:pt x="129" y="256"/>
                    <a:pt x="127" y="259"/>
                  </a:cubicBezTo>
                  <a:cubicBezTo>
                    <a:pt x="125" y="262"/>
                    <a:pt x="122" y="264"/>
                    <a:pt x="117" y="264"/>
                  </a:cubicBezTo>
                  <a:cubicBezTo>
                    <a:pt x="116" y="264"/>
                    <a:pt x="115" y="264"/>
                    <a:pt x="113" y="264"/>
                  </a:cubicBezTo>
                  <a:cubicBezTo>
                    <a:pt x="111" y="263"/>
                    <a:pt x="109" y="262"/>
                    <a:pt x="107" y="261"/>
                  </a:cubicBezTo>
                  <a:cubicBezTo>
                    <a:pt x="106" y="259"/>
                    <a:pt x="106" y="258"/>
                    <a:pt x="105" y="257"/>
                  </a:cubicBezTo>
                  <a:cubicBezTo>
                    <a:pt x="104" y="255"/>
                    <a:pt x="104" y="253"/>
                    <a:pt x="104" y="251"/>
                  </a:cubicBezTo>
                  <a:cubicBezTo>
                    <a:pt x="104" y="248"/>
                    <a:pt x="103" y="245"/>
                    <a:pt x="101" y="244"/>
                  </a:cubicBezTo>
                  <a:cubicBezTo>
                    <a:pt x="99" y="242"/>
                    <a:pt x="96" y="240"/>
                    <a:pt x="93" y="240"/>
                  </a:cubicBezTo>
                  <a:cubicBezTo>
                    <a:pt x="90" y="240"/>
                    <a:pt x="88" y="242"/>
                    <a:pt x="86" y="243"/>
                  </a:cubicBezTo>
                  <a:cubicBezTo>
                    <a:pt x="84" y="245"/>
                    <a:pt x="83" y="248"/>
                    <a:pt x="83" y="251"/>
                  </a:cubicBezTo>
                  <a:cubicBezTo>
                    <a:pt x="83" y="256"/>
                    <a:pt x="83" y="260"/>
                    <a:pt x="85" y="264"/>
                  </a:cubicBezTo>
                  <a:cubicBezTo>
                    <a:pt x="86" y="267"/>
                    <a:pt x="88" y="271"/>
                    <a:pt x="91" y="274"/>
                  </a:cubicBezTo>
                  <a:cubicBezTo>
                    <a:pt x="96" y="278"/>
                    <a:pt x="102" y="281"/>
                    <a:pt x="107" y="282"/>
                  </a:cubicBezTo>
                  <a:cubicBezTo>
                    <a:pt x="112" y="283"/>
                    <a:pt x="116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29" y="283"/>
                    <a:pt x="137" y="278"/>
                    <a:pt x="143" y="272"/>
                  </a:cubicBezTo>
                  <a:cubicBezTo>
                    <a:pt x="148" y="265"/>
                    <a:pt x="150" y="257"/>
                    <a:pt x="151" y="250"/>
                  </a:cubicBezTo>
                  <a:cubicBezTo>
                    <a:pt x="151" y="250"/>
                    <a:pt x="151" y="250"/>
                    <a:pt x="151" y="250"/>
                  </a:cubicBezTo>
                  <a:cubicBezTo>
                    <a:pt x="151" y="250"/>
                    <a:pt x="151" y="250"/>
                    <a:pt x="151" y="250"/>
                  </a:cubicBezTo>
                  <a:cubicBezTo>
                    <a:pt x="151" y="222"/>
                    <a:pt x="151" y="222"/>
                    <a:pt x="151" y="222"/>
                  </a:cubicBezTo>
                  <a:cubicBezTo>
                    <a:pt x="151" y="194"/>
                    <a:pt x="151" y="194"/>
                    <a:pt x="151" y="194"/>
                  </a:cubicBezTo>
                  <a:cubicBezTo>
                    <a:pt x="145" y="194"/>
                    <a:pt x="145" y="194"/>
                    <a:pt x="145" y="194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52" y="109"/>
                    <a:pt x="163" y="104"/>
                    <a:pt x="175" y="105"/>
                  </a:cubicBezTo>
                  <a:cubicBezTo>
                    <a:pt x="191" y="105"/>
                    <a:pt x="204" y="113"/>
                    <a:pt x="210" y="124"/>
                  </a:cubicBezTo>
                  <a:cubicBezTo>
                    <a:pt x="217" y="113"/>
                    <a:pt x="230" y="105"/>
                    <a:pt x="246" y="105"/>
                  </a:cubicBezTo>
                  <a:cubicBezTo>
                    <a:pt x="260" y="105"/>
                    <a:pt x="273" y="112"/>
                    <a:pt x="280" y="123"/>
                  </a:cubicBezTo>
                  <a:cubicBezTo>
                    <a:pt x="271" y="54"/>
                    <a:pt x="212" y="0"/>
                    <a:pt x="1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05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3248854" y="2402460"/>
            <a:ext cx="1314140" cy="754096"/>
            <a:chOff x="4331804" y="3537792"/>
            <a:chExt cx="1752187" cy="1005461"/>
          </a:xfrm>
          <a:solidFill>
            <a:schemeClr val="accent3"/>
          </a:solidFill>
        </p:grpSpPr>
        <p:sp>
          <p:nvSpPr>
            <p:cNvPr id="68" name="Freeform 8"/>
            <p:cNvSpPr>
              <a:spLocks noEditPoints="1"/>
            </p:cNvSpPr>
            <p:nvPr/>
          </p:nvSpPr>
          <p:spPr bwMode="auto">
            <a:xfrm>
              <a:off x="4331804" y="3573818"/>
              <a:ext cx="1730353" cy="932316"/>
            </a:xfrm>
            <a:custGeom>
              <a:avLst/>
              <a:gdLst>
                <a:gd name="T0" fmla="*/ 292 w 1057"/>
                <a:gd name="T1" fmla="*/ 498 h 569"/>
                <a:gd name="T2" fmla="*/ 0 w 1057"/>
                <a:gd name="T3" fmla="*/ 283 h 569"/>
                <a:gd name="T4" fmla="*/ 293 w 1057"/>
                <a:gd name="T5" fmla="*/ 70 h 569"/>
                <a:gd name="T6" fmla="*/ 528 w 1057"/>
                <a:gd name="T7" fmla="*/ 0 h 569"/>
                <a:gd name="T8" fmla="*/ 765 w 1057"/>
                <a:gd name="T9" fmla="*/ 71 h 569"/>
                <a:gd name="T10" fmla="*/ 1057 w 1057"/>
                <a:gd name="T11" fmla="*/ 286 h 569"/>
                <a:gd name="T12" fmla="*/ 763 w 1057"/>
                <a:gd name="T13" fmla="*/ 499 h 569"/>
                <a:gd name="T14" fmla="*/ 528 w 1057"/>
                <a:gd name="T15" fmla="*/ 569 h 569"/>
                <a:gd name="T16" fmla="*/ 528 w 1057"/>
                <a:gd name="T17" fmla="*/ 569 h 569"/>
                <a:gd name="T18" fmla="*/ 292 w 1057"/>
                <a:gd name="T19" fmla="*/ 498 h 569"/>
                <a:gd name="T20" fmla="*/ 762 w 1057"/>
                <a:gd name="T21" fmla="*/ 74 h 569"/>
                <a:gd name="T22" fmla="*/ 528 w 1057"/>
                <a:gd name="T23" fmla="*/ 3 h 569"/>
                <a:gd name="T24" fmla="*/ 296 w 1057"/>
                <a:gd name="T25" fmla="*/ 73 h 569"/>
                <a:gd name="T26" fmla="*/ 6 w 1057"/>
                <a:gd name="T27" fmla="*/ 283 h 569"/>
                <a:gd name="T28" fmla="*/ 295 w 1057"/>
                <a:gd name="T29" fmla="*/ 495 h 569"/>
                <a:gd name="T30" fmla="*/ 528 w 1057"/>
                <a:gd name="T31" fmla="*/ 566 h 569"/>
                <a:gd name="T32" fmla="*/ 528 w 1057"/>
                <a:gd name="T33" fmla="*/ 566 h 569"/>
                <a:gd name="T34" fmla="*/ 760 w 1057"/>
                <a:gd name="T35" fmla="*/ 496 h 569"/>
                <a:gd name="T36" fmla="*/ 1050 w 1057"/>
                <a:gd name="T37" fmla="*/ 286 h 569"/>
                <a:gd name="T38" fmla="*/ 762 w 1057"/>
                <a:gd name="T39" fmla="*/ 74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7" h="569">
                  <a:moveTo>
                    <a:pt x="292" y="498"/>
                  </a:moveTo>
                  <a:cubicBezTo>
                    <a:pt x="0" y="283"/>
                    <a:pt x="0" y="283"/>
                    <a:pt x="0" y="283"/>
                  </a:cubicBezTo>
                  <a:cubicBezTo>
                    <a:pt x="293" y="70"/>
                    <a:pt x="293" y="70"/>
                    <a:pt x="293" y="70"/>
                  </a:cubicBezTo>
                  <a:cubicBezTo>
                    <a:pt x="356" y="25"/>
                    <a:pt x="439" y="0"/>
                    <a:pt x="528" y="0"/>
                  </a:cubicBezTo>
                  <a:cubicBezTo>
                    <a:pt x="618" y="0"/>
                    <a:pt x="702" y="25"/>
                    <a:pt x="765" y="71"/>
                  </a:cubicBezTo>
                  <a:cubicBezTo>
                    <a:pt x="1057" y="286"/>
                    <a:pt x="1057" y="286"/>
                    <a:pt x="1057" y="286"/>
                  </a:cubicBezTo>
                  <a:cubicBezTo>
                    <a:pt x="763" y="499"/>
                    <a:pt x="763" y="499"/>
                    <a:pt x="763" y="499"/>
                  </a:cubicBezTo>
                  <a:cubicBezTo>
                    <a:pt x="701" y="544"/>
                    <a:pt x="617" y="569"/>
                    <a:pt x="528" y="569"/>
                  </a:cubicBezTo>
                  <a:cubicBezTo>
                    <a:pt x="528" y="569"/>
                    <a:pt x="528" y="569"/>
                    <a:pt x="528" y="569"/>
                  </a:cubicBezTo>
                  <a:cubicBezTo>
                    <a:pt x="438" y="569"/>
                    <a:pt x="355" y="544"/>
                    <a:pt x="292" y="498"/>
                  </a:cubicBezTo>
                  <a:close/>
                  <a:moveTo>
                    <a:pt x="762" y="74"/>
                  </a:moveTo>
                  <a:cubicBezTo>
                    <a:pt x="700" y="28"/>
                    <a:pt x="617" y="3"/>
                    <a:pt x="528" y="3"/>
                  </a:cubicBezTo>
                  <a:cubicBezTo>
                    <a:pt x="441" y="3"/>
                    <a:pt x="358" y="28"/>
                    <a:pt x="296" y="73"/>
                  </a:cubicBezTo>
                  <a:cubicBezTo>
                    <a:pt x="6" y="283"/>
                    <a:pt x="6" y="283"/>
                    <a:pt x="6" y="283"/>
                  </a:cubicBezTo>
                  <a:cubicBezTo>
                    <a:pt x="295" y="495"/>
                    <a:pt x="295" y="495"/>
                    <a:pt x="295" y="495"/>
                  </a:cubicBezTo>
                  <a:cubicBezTo>
                    <a:pt x="357" y="541"/>
                    <a:pt x="440" y="566"/>
                    <a:pt x="528" y="566"/>
                  </a:cubicBezTo>
                  <a:cubicBezTo>
                    <a:pt x="528" y="566"/>
                    <a:pt x="528" y="566"/>
                    <a:pt x="528" y="566"/>
                  </a:cubicBezTo>
                  <a:cubicBezTo>
                    <a:pt x="616" y="566"/>
                    <a:pt x="698" y="541"/>
                    <a:pt x="760" y="496"/>
                  </a:cubicBezTo>
                  <a:cubicBezTo>
                    <a:pt x="1050" y="286"/>
                    <a:pt x="1050" y="286"/>
                    <a:pt x="1050" y="286"/>
                  </a:cubicBezTo>
                  <a:lnTo>
                    <a:pt x="762" y="74"/>
                  </a:lnTo>
                  <a:close/>
                </a:path>
              </a:pathLst>
            </a:custGeom>
            <a:grpFill/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39" tIns="34270" rIns="68539" bIns="34270" anchor="ctr"/>
            <a:lstStyle/>
            <a:p>
              <a:pPr algn="ctr" defTabSz="685800">
                <a:defRPr/>
              </a:pPr>
              <a:endParaRPr lang="zh-CN" altLang="en-US" sz="105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/>
          </p:nvSpPr>
          <p:spPr bwMode="auto">
            <a:xfrm>
              <a:off x="4457350" y="3569451"/>
              <a:ext cx="1604807" cy="943233"/>
            </a:xfrm>
            <a:custGeom>
              <a:avLst/>
              <a:gdLst>
                <a:gd name="T0" fmla="*/ 270 w 980"/>
                <a:gd name="T1" fmla="*/ 504 h 576"/>
                <a:gd name="T2" fmla="*/ 0 w 980"/>
                <a:gd name="T3" fmla="*/ 288 h 576"/>
                <a:gd name="T4" fmla="*/ 271 w 980"/>
                <a:gd name="T5" fmla="*/ 72 h 576"/>
                <a:gd name="T6" fmla="*/ 490 w 980"/>
                <a:gd name="T7" fmla="*/ 0 h 576"/>
                <a:gd name="T8" fmla="*/ 709 w 980"/>
                <a:gd name="T9" fmla="*/ 73 h 576"/>
                <a:gd name="T10" fmla="*/ 980 w 980"/>
                <a:gd name="T11" fmla="*/ 289 h 576"/>
                <a:gd name="T12" fmla="*/ 708 w 980"/>
                <a:gd name="T13" fmla="*/ 504 h 576"/>
                <a:gd name="T14" fmla="*/ 490 w 980"/>
                <a:gd name="T15" fmla="*/ 576 h 576"/>
                <a:gd name="T16" fmla="*/ 490 w 980"/>
                <a:gd name="T17" fmla="*/ 576 h 576"/>
                <a:gd name="T18" fmla="*/ 270 w 980"/>
                <a:gd name="T19" fmla="*/ 504 h 576"/>
                <a:gd name="T20" fmla="*/ 701 w 980"/>
                <a:gd name="T21" fmla="*/ 79 h 576"/>
                <a:gd name="T22" fmla="*/ 490 w 980"/>
                <a:gd name="T23" fmla="*/ 10 h 576"/>
                <a:gd name="T24" fmla="*/ 280 w 980"/>
                <a:gd name="T25" fmla="*/ 79 h 576"/>
                <a:gd name="T26" fmla="*/ 17 w 980"/>
                <a:gd name="T27" fmla="*/ 288 h 576"/>
                <a:gd name="T28" fmla="*/ 279 w 980"/>
                <a:gd name="T29" fmla="*/ 497 h 576"/>
                <a:gd name="T30" fmla="*/ 490 w 980"/>
                <a:gd name="T31" fmla="*/ 567 h 576"/>
                <a:gd name="T32" fmla="*/ 490 w 980"/>
                <a:gd name="T33" fmla="*/ 567 h 576"/>
                <a:gd name="T34" fmla="*/ 699 w 980"/>
                <a:gd name="T35" fmla="*/ 497 h 576"/>
                <a:gd name="T36" fmla="*/ 962 w 980"/>
                <a:gd name="T37" fmla="*/ 289 h 576"/>
                <a:gd name="T38" fmla="*/ 701 w 980"/>
                <a:gd name="T39" fmla="*/ 79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80" h="576">
                  <a:moveTo>
                    <a:pt x="270" y="504"/>
                  </a:moveTo>
                  <a:cubicBezTo>
                    <a:pt x="0" y="288"/>
                    <a:pt x="0" y="288"/>
                    <a:pt x="0" y="288"/>
                  </a:cubicBezTo>
                  <a:cubicBezTo>
                    <a:pt x="271" y="72"/>
                    <a:pt x="271" y="72"/>
                    <a:pt x="271" y="72"/>
                  </a:cubicBezTo>
                  <a:cubicBezTo>
                    <a:pt x="330" y="26"/>
                    <a:pt x="407" y="1"/>
                    <a:pt x="490" y="0"/>
                  </a:cubicBezTo>
                  <a:cubicBezTo>
                    <a:pt x="573" y="0"/>
                    <a:pt x="651" y="26"/>
                    <a:pt x="709" y="73"/>
                  </a:cubicBezTo>
                  <a:cubicBezTo>
                    <a:pt x="980" y="289"/>
                    <a:pt x="980" y="289"/>
                    <a:pt x="980" y="289"/>
                  </a:cubicBezTo>
                  <a:cubicBezTo>
                    <a:pt x="708" y="504"/>
                    <a:pt x="708" y="504"/>
                    <a:pt x="708" y="504"/>
                  </a:cubicBezTo>
                  <a:cubicBezTo>
                    <a:pt x="650" y="551"/>
                    <a:pt x="572" y="576"/>
                    <a:pt x="490" y="576"/>
                  </a:cubicBezTo>
                  <a:cubicBezTo>
                    <a:pt x="490" y="576"/>
                    <a:pt x="490" y="576"/>
                    <a:pt x="490" y="576"/>
                  </a:cubicBezTo>
                  <a:cubicBezTo>
                    <a:pt x="406" y="576"/>
                    <a:pt x="328" y="551"/>
                    <a:pt x="270" y="504"/>
                  </a:cubicBezTo>
                  <a:close/>
                  <a:moveTo>
                    <a:pt x="701" y="79"/>
                  </a:moveTo>
                  <a:cubicBezTo>
                    <a:pt x="645" y="35"/>
                    <a:pt x="570" y="10"/>
                    <a:pt x="490" y="10"/>
                  </a:cubicBezTo>
                  <a:cubicBezTo>
                    <a:pt x="410" y="10"/>
                    <a:pt x="336" y="35"/>
                    <a:pt x="280" y="79"/>
                  </a:cubicBezTo>
                  <a:cubicBezTo>
                    <a:pt x="17" y="288"/>
                    <a:pt x="17" y="288"/>
                    <a:pt x="17" y="288"/>
                  </a:cubicBezTo>
                  <a:cubicBezTo>
                    <a:pt x="279" y="497"/>
                    <a:pt x="279" y="497"/>
                    <a:pt x="279" y="497"/>
                  </a:cubicBezTo>
                  <a:cubicBezTo>
                    <a:pt x="335" y="542"/>
                    <a:pt x="409" y="567"/>
                    <a:pt x="490" y="567"/>
                  </a:cubicBezTo>
                  <a:cubicBezTo>
                    <a:pt x="490" y="567"/>
                    <a:pt x="490" y="567"/>
                    <a:pt x="490" y="567"/>
                  </a:cubicBezTo>
                  <a:cubicBezTo>
                    <a:pt x="569" y="566"/>
                    <a:pt x="643" y="542"/>
                    <a:pt x="699" y="497"/>
                  </a:cubicBezTo>
                  <a:cubicBezTo>
                    <a:pt x="962" y="289"/>
                    <a:pt x="962" y="289"/>
                    <a:pt x="962" y="289"/>
                  </a:cubicBezTo>
                  <a:lnTo>
                    <a:pt x="701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05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10"/>
            <p:cNvSpPr>
              <a:spLocks noEditPoints="1"/>
            </p:cNvSpPr>
            <p:nvPr/>
          </p:nvSpPr>
          <p:spPr bwMode="auto">
            <a:xfrm>
              <a:off x="4568704" y="3563993"/>
              <a:ext cx="1493453" cy="953059"/>
            </a:xfrm>
            <a:custGeom>
              <a:avLst/>
              <a:gdLst>
                <a:gd name="T0" fmla="*/ 251 w 912"/>
                <a:gd name="T1" fmla="*/ 509 h 582"/>
                <a:gd name="T2" fmla="*/ 0 w 912"/>
                <a:gd name="T3" fmla="*/ 290 h 582"/>
                <a:gd name="T4" fmla="*/ 253 w 912"/>
                <a:gd name="T5" fmla="*/ 73 h 582"/>
                <a:gd name="T6" fmla="*/ 456 w 912"/>
                <a:gd name="T7" fmla="*/ 0 h 582"/>
                <a:gd name="T8" fmla="*/ 661 w 912"/>
                <a:gd name="T9" fmla="*/ 73 h 582"/>
                <a:gd name="T10" fmla="*/ 912 w 912"/>
                <a:gd name="T11" fmla="*/ 292 h 582"/>
                <a:gd name="T12" fmla="*/ 659 w 912"/>
                <a:gd name="T13" fmla="*/ 509 h 582"/>
                <a:gd name="T14" fmla="*/ 456 w 912"/>
                <a:gd name="T15" fmla="*/ 582 h 582"/>
                <a:gd name="T16" fmla="*/ 456 w 912"/>
                <a:gd name="T17" fmla="*/ 582 h 582"/>
                <a:gd name="T18" fmla="*/ 251 w 912"/>
                <a:gd name="T19" fmla="*/ 509 h 582"/>
                <a:gd name="T20" fmla="*/ 647 w 912"/>
                <a:gd name="T21" fmla="*/ 84 h 582"/>
                <a:gd name="T22" fmla="*/ 456 w 912"/>
                <a:gd name="T23" fmla="*/ 16 h 582"/>
                <a:gd name="T24" fmla="*/ 266 w 912"/>
                <a:gd name="T25" fmla="*/ 84 h 582"/>
                <a:gd name="T26" fmla="*/ 26 w 912"/>
                <a:gd name="T27" fmla="*/ 291 h 582"/>
                <a:gd name="T28" fmla="*/ 264 w 912"/>
                <a:gd name="T29" fmla="*/ 498 h 582"/>
                <a:gd name="T30" fmla="*/ 456 w 912"/>
                <a:gd name="T31" fmla="*/ 566 h 582"/>
                <a:gd name="T32" fmla="*/ 456 w 912"/>
                <a:gd name="T33" fmla="*/ 566 h 582"/>
                <a:gd name="T34" fmla="*/ 646 w 912"/>
                <a:gd name="T35" fmla="*/ 498 h 582"/>
                <a:gd name="T36" fmla="*/ 885 w 912"/>
                <a:gd name="T37" fmla="*/ 292 h 582"/>
                <a:gd name="T38" fmla="*/ 647 w 912"/>
                <a:gd name="T39" fmla="*/ 84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2" h="582">
                  <a:moveTo>
                    <a:pt x="251" y="509"/>
                  </a:moveTo>
                  <a:cubicBezTo>
                    <a:pt x="0" y="290"/>
                    <a:pt x="0" y="290"/>
                    <a:pt x="0" y="290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307" y="26"/>
                    <a:pt x="379" y="0"/>
                    <a:pt x="456" y="0"/>
                  </a:cubicBezTo>
                  <a:cubicBezTo>
                    <a:pt x="534" y="0"/>
                    <a:pt x="606" y="26"/>
                    <a:pt x="661" y="73"/>
                  </a:cubicBezTo>
                  <a:cubicBezTo>
                    <a:pt x="912" y="292"/>
                    <a:pt x="912" y="292"/>
                    <a:pt x="912" y="292"/>
                  </a:cubicBezTo>
                  <a:cubicBezTo>
                    <a:pt x="659" y="509"/>
                    <a:pt x="659" y="509"/>
                    <a:pt x="659" y="509"/>
                  </a:cubicBezTo>
                  <a:cubicBezTo>
                    <a:pt x="605" y="556"/>
                    <a:pt x="533" y="582"/>
                    <a:pt x="456" y="582"/>
                  </a:cubicBezTo>
                  <a:cubicBezTo>
                    <a:pt x="456" y="582"/>
                    <a:pt x="456" y="582"/>
                    <a:pt x="456" y="582"/>
                  </a:cubicBezTo>
                  <a:cubicBezTo>
                    <a:pt x="378" y="582"/>
                    <a:pt x="306" y="556"/>
                    <a:pt x="251" y="509"/>
                  </a:cubicBezTo>
                  <a:close/>
                  <a:moveTo>
                    <a:pt x="647" y="84"/>
                  </a:moveTo>
                  <a:cubicBezTo>
                    <a:pt x="597" y="40"/>
                    <a:pt x="529" y="16"/>
                    <a:pt x="456" y="16"/>
                  </a:cubicBezTo>
                  <a:cubicBezTo>
                    <a:pt x="384" y="16"/>
                    <a:pt x="316" y="40"/>
                    <a:pt x="266" y="84"/>
                  </a:cubicBezTo>
                  <a:cubicBezTo>
                    <a:pt x="26" y="291"/>
                    <a:pt x="26" y="291"/>
                    <a:pt x="26" y="291"/>
                  </a:cubicBezTo>
                  <a:cubicBezTo>
                    <a:pt x="264" y="498"/>
                    <a:pt x="264" y="498"/>
                    <a:pt x="264" y="498"/>
                  </a:cubicBezTo>
                  <a:cubicBezTo>
                    <a:pt x="315" y="542"/>
                    <a:pt x="383" y="566"/>
                    <a:pt x="456" y="566"/>
                  </a:cubicBezTo>
                  <a:cubicBezTo>
                    <a:pt x="456" y="566"/>
                    <a:pt x="456" y="566"/>
                    <a:pt x="456" y="566"/>
                  </a:cubicBezTo>
                  <a:cubicBezTo>
                    <a:pt x="528" y="566"/>
                    <a:pt x="595" y="542"/>
                    <a:pt x="646" y="498"/>
                  </a:cubicBezTo>
                  <a:cubicBezTo>
                    <a:pt x="885" y="292"/>
                    <a:pt x="885" y="292"/>
                    <a:pt x="885" y="292"/>
                  </a:cubicBezTo>
                  <a:lnTo>
                    <a:pt x="647" y="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05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/>
          </p:nvSpPr>
          <p:spPr bwMode="auto">
            <a:xfrm>
              <a:off x="4675691" y="3559626"/>
              <a:ext cx="1386466" cy="962884"/>
            </a:xfrm>
            <a:custGeom>
              <a:avLst/>
              <a:gdLst>
                <a:gd name="T0" fmla="*/ 233 w 847"/>
                <a:gd name="T1" fmla="*/ 514 h 588"/>
                <a:gd name="T2" fmla="*/ 0 w 847"/>
                <a:gd name="T3" fmla="*/ 293 h 588"/>
                <a:gd name="T4" fmla="*/ 235 w 847"/>
                <a:gd name="T5" fmla="*/ 73 h 588"/>
                <a:gd name="T6" fmla="*/ 424 w 847"/>
                <a:gd name="T7" fmla="*/ 0 h 588"/>
                <a:gd name="T8" fmla="*/ 614 w 847"/>
                <a:gd name="T9" fmla="*/ 74 h 588"/>
                <a:gd name="T10" fmla="*/ 847 w 847"/>
                <a:gd name="T11" fmla="*/ 295 h 588"/>
                <a:gd name="T12" fmla="*/ 612 w 847"/>
                <a:gd name="T13" fmla="*/ 515 h 588"/>
                <a:gd name="T14" fmla="*/ 423 w 847"/>
                <a:gd name="T15" fmla="*/ 588 h 588"/>
                <a:gd name="T16" fmla="*/ 423 w 847"/>
                <a:gd name="T17" fmla="*/ 588 h 588"/>
                <a:gd name="T18" fmla="*/ 233 w 847"/>
                <a:gd name="T19" fmla="*/ 514 h 588"/>
                <a:gd name="T20" fmla="*/ 597 w 847"/>
                <a:gd name="T21" fmla="*/ 90 h 588"/>
                <a:gd name="T22" fmla="*/ 424 w 847"/>
                <a:gd name="T23" fmla="*/ 22 h 588"/>
                <a:gd name="T24" fmla="*/ 251 w 847"/>
                <a:gd name="T25" fmla="*/ 89 h 588"/>
                <a:gd name="T26" fmla="*/ 34 w 847"/>
                <a:gd name="T27" fmla="*/ 294 h 588"/>
                <a:gd name="T28" fmla="*/ 250 w 847"/>
                <a:gd name="T29" fmla="*/ 498 h 588"/>
                <a:gd name="T30" fmla="*/ 423 w 847"/>
                <a:gd name="T31" fmla="*/ 566 h 588"/>
                <a:gd name="T32" fmla="*/ 423 w 847"/>
                <a:gd name="T33" fmla="*/ 566 h 588"/>
                <a:gd name="T34" fmla="*/ 596 w 847"/>
                <a:gd name="T35" fmla="*/ 499 h 588"/>
                <a:gd name="T36" fmla="*/ 813 w 847"/>
                <a:gd name="T37" fmla="*/ 295 h 588"/>
                <a:gd name="T38" fmla="*/ 597 w 847"/>
                <a:gd name="T39" fmla="*/ 9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7" h="588">
                  <a:moveTo>
                    <a:pt x="233" y="514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235" y="73"/>
                    <a:pt x="235" y="73"/>
                    <a:pt x="235" y="73"/>
                  </a:cubicBezTo>
                  <a:cubicBezTo>
                    <a:pt x="285" y="26"/>
                    <a:pt x="352" y="0"/>
                    <a:pt x="424" y="0"/>
                  </a:cubicBezTo>
                  <a:cubicBezTo>
                    <a:pt x="496" y="0"/>
                    <a:pt x="563" y="26"/>
                    <a:pt x="614" y="74"/>
                  </a:cubicBezTo>
                  <a:cubicBezTo>
                    <a:pt x="847" y="295"/>
                    <a:pt x="847" y="295"/>
                    <a:pt x="847" y="295"/>
                  </a:cubicBezTo>
                  <a:cubicBezTo>
                    <a:pt x="612" y="515"/>
                    <a:pt x="612" y="515"/>
                    <a:pt x="612" y="515"/>
                  </a:cubicBezTo>
                  <a:cubicBezTo>
                    <a:pt x="562" y="562"/>
                    <a:pt x="495" y="588"/>
                    <a:pt x="423" y="588"/>
                  </a:cubicBezTo>
                  <a:cubicBezTo>
                    <a:pt x="423" y="588"/>
                    <a:pt x="423" y="588"/>
                    <a:pt x="423" y="588"/>
                  </a:cubicBezTo>
                  <a:cubicBezTo>
                    <a:pt x="351" y="588"/>
                    <a:pt x="284" y="562"/>
                    <a:pt x="233" y="514"/>
                  </a:cubicBezTo>
                  <a:close/>
                  <a:moveTo>
                    <a:pt x="597" y="90"/>
                  </a:moveTo>
                  <a:cubicBezTo>
                    <a:pt x="551" y="46"/>
                    <a:pt x="489" y="22"/>
                    <a:pt x="424" y="22"/>
                  </a:cubicBezTo>
                  <a:cubicBezTo>
                    <a:pt x="358" y="22"/>
                    <a:pt x="297" y="46"/>
                    <a:pt x="251" y="89"/>
                  </a:cubicBezTo>
                  <a:cubicBezTo>
                    <a:pt x="34" y="294"/>
                    <a:pt x="34" y="294"/>
                    <a:pt x="34" y="294"/>
                  </a:cubicBezTo>
                  <a:cubicBezTo>
                    <a:pt x="250" y="498"/>
                    <a:pt x="250" y="498"/>
                    <a:pt x="250" y="498"/>
                  </a:cubicBezTo>
                  <a:cubicBezTo>
                    <a:pt x="296" y="542"/>
                    <a:pt x="358" y="566"/>
                    <a:pt x="423" y="566"/>
                  </a:cubicBezTo>
                  <a:cubicBezTo>
                    <a:pt x="423" y="566"/>
                    <a:pt x="423" y="566"/>
                    <a:pt x="423" y="566"/>
                  </a:cubicBezTo>
                  <a:cubicBezTo>
                    <a:pt x="489" y="566"/>
                    <a:pt x="550" y="542"/>
                    <a:pt x="596" y="499"/>
                  </a:cubicBezTo>
                  <a:cubicBezTo>
                    <a:pt x="813" y="295"/>
                    <a:pt x="813" y="295"/>
                    <a:pt x="813" y="295"/>
                  </a:cubicBezTo>
                  <a:lnTo>
                    <a:pt x="597" y="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05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12"/>
            <p:cNvSpPr/>
            <p:nvPr/>
          </p:nvSpPr>
          <p:spPr bwMode="auto">
            <a:xfrm>
              <a:off x="4783770" y="3562901"/>
              <a:ext cx="1300221" cy="957426"/>
            </a:xfrm>
            <a:custGeom>
              <a:avLst/>
              <a:gdLst>
                <a:gd name="T0" fmla="*/ 397 w 794"/>
                <a:gd name="T1" fmla="*/ 585 h 585"/>
                <a:gd name="T2" fmla="*/ 219 w 794"/>
                <a:gd name="T3" fmla="*/ 511 h 585"/>
                <a:gd name="T4" fmla="*/ 0 w 794"/>
                <a:gd name="T5" fmla="*/ 291 h 585"/>
                <a:gd name="T6" fmla="*/ 220 w 794"/>
                <a:gd name="T7" fmla="*/ 72 h 585"/>
                <a:gd name="T8" fmla="*/ 397 w 794"/>
                <a:gd name="T9" fmla="*/ 0 h 585"/>
                <a:gd name="T10" fmla="*/ 575 w 794"/>
                <a:gd name="T11" fmla="*/ 73 h 585"/>
                <a:gd name="T12" fmla="*/ 794 w 794"/>
                <a:gd name="T13" fmla="*/ 293 h 585"/>
                <a:gd name="T14" fmla="*/ 574 w 794"/>
                <a:gd name="T15" fmla="*/ 512 h 585"/>
                <a:gd name="T16" fmla="*/ 397 w 794"/>
                <a:gd name="T17" fmla="*/ 585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4" h="585">
                  <a:moveTo>
                    <a:pt x="397" y="585"/>
                  </a:moveTo>
                  <a:cubicBezTo>
                    <a:pt x="329" y="585"/>
                    <a:pt x="266" y="558"/>
                    <a:pt x="219" y="511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220" y="72"/>
                    <a:pt x="220" y="72"/>
                    <a:pt x="220" y="72"/>
                  </a:cubicBezTo>
                  <a:cubicBezTo>
                    <a:pt x="267" y="25"/>
                    <a:pt x="330" y="0"/>
                    <a:pt x="397" y="0"/>
                  </a:cubicBezTo>
                  <a:cubicBezTo>
                    <a:pt x="465" y="0"/>
                    <a:pt x="528" y="26"/>
                    <a:pt x="575" y="73"/>
                  </a:cubicBezTo>
                  <a:cubicBezTo>
                    <a:pt x="794" y="293"/>
                    <a:pt x="794" y="293"/>
                    <a:pt x="794" y="293"/>
                  </a:cubicBezTo>
                  <a:cubicBezTo>
                    <a:pt x="574" y="512"/>
                    <a:pt x="574" y="512"/>
                    <a:pt x="574" y="512"/>
                  </a:cubicBezTo>
                  <a:cubicBezTo>
                    <a:pt x="527" y="559"/>
                    <a:pt x="464" y="585"/>
                    <a:pt x="397" y="5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05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13"/>
            <p:cNvSpPr/>
            <p:nvPr/>
          </p:nvSpPr>
          <p:spPr bwMode="auto">
            <a:xfrm>
              <a:off x="4806696" y="3537792"/>
              <a:ext cx="1255461" cy="1005461"/>
            </a:xfrm>
            <a:custGeom>
              <a:avLst/>
              <a:gdLst>
                <a:gd name="T0" fmla="*/ 171 w 767"/>
                <a:gd name="T1" fmla="*/ 135 h 614"/>
                <a:gd name="T2" fmla="*/ 213 w 767"/>
                <a:gd name="T3" fmla="*/ 94 h 614"/>
                <a:gd name="T4" fmla="*/ 555 w 767"/>
                <a:gd name="T5" fmla="*/ 95 h 614"/>
                <a:gd name="T6" fmla="*/ 596 w 767"/>
                <a:gd name="T7" fmla="*/ 137 h 614"/>
                <a:gd name="T8" fmla="*/ 767 w 767"/>
                <a:gd name="T9" fmla="*/ 308 h 614"/>
                <a:gd name="T10" fmla="*/ 595 w 767"/>
                <a:gd name="T11" fmla="*/ 479 h 614"/>
                <a:gd name="T12" fmla="*/ 554 w 767"/>
                <a:gd name="T13" fmla="*/ 520 h 614"/>
                <a:gd name="T14" fmla="*/ 211 w 767"/>
                <a:gd name="T15" fmla="*/ 519 h 614"/>
                <a:gd name="T16" fmla="*/ 170 w 767"/>
                <a:gd name="T17" fmla="*/ 478 h 614"/>
                <a:gd name="T18" fmla="*/ 0 w 767"/>
                <a:gd name="T19" fmla="*/ 306 h 614"/>
                <a:gd name="T20" fmla="*/ 171 w 767"/>
                <a:gd name="T21" fmla="*/ 135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7" h="614">
                  <a:moveTo>
                    <a:pt x="171" y="135"/>
                  </a:moveTo>
                  <a:cubicBezTo>
                    <a:pt x="213" y="94"/>
                    <a:pt x="213" y="94"/>
                    <a:pt x="213" y="94"/>
                  </a:cubicBezTo>
                  <a:cubicBezTo>
                    <a:pt x="307" y="0"/>
                    <a:pt x="461" y="1"/>
                    <a:pt x="555" y="95"/>
                  </a:cubicBezTo>
                  <a:cubicBezTo>
                    <a:pt x="596" y="137"/>
                    <a:pt x="596" y="137"/>
                    <a:pt x="596" y="137"/>
                  </a:cubicBezTo>
                  <a:cubicBezTo>
                    <a:pt x="767" y="308"/>
                    <a:pt x="767" y="308"/>
                    <a:pt x="767" y="308"/>
                  </a:cubicBezTo>
                  <a:cubicBezTo>
                    <a:pt x="595" y="479"/>
                    <a:pt x="595" y="479"/>
                    <a:pt x="595" y="479"/>
                  </a:cubicBezTo>
                  <a:cubicBezTo>
                    <a:pt x="554" y="520"/>
                    <a:pt x="554" y="520"/>
                    <a:pt x="554" y="520"/>
                  </a:cubicBezTo>
                  <a:cubicBezTo>
                    <a:pt x="459" y="614"/>
                    <a:pt x="305" y="613"/>
                    <a:pt x="211" y="519"/>
                  </a:cubicBezTo>
                  <a:cubicBezTo>
                    <a:pt x="170" y="478"/>
                    <a:pt x="170" y="478"/>
                    <a:pt x="170" y="478"/>
                  </a:cubicBezTo>
                  <a:cubicBezTo>
                    <a:pt x="0" y="306"/>
                    <a:pt x="0" y="306"/>
                    <a:pt x="0" y="306"/>
                  </a:cubicBezTo>
                  <a:lnTo>
                    <a:pt x="171" y="1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05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266"/>
            <p:cNvSpPr>
              <a:spLocks noChangeAspect="1" noEditPoints="1"/>
            </p:cNvSpPr>
            <p:nvPr/>
          </p:nvSpPr>
          <p:spPr bwMode="auto">
            <a:xfrm>
              <a:off x="5196980" y="3819844"/>
              <a:ext cx="475572" cy="521049"/>
            </a:xfrm>
            <a:custGeom>
              <a:avLst/>
              <a:gdLst>
                <a:gd name="T0" fmla="*/ 62 w 183"/>
                <a:gd name="T1" fmla="*/ 22 h 200"/>
                <a:gd name="T2" fmla="*/ 36 w 183"/>
                <a:gd name="T3" fmla="*/ 11 h 200"/>
                <a:gd name="T4" fmla="*/ 0 w 183"/>
                <a:gd name="T5" fmla="*/ 48 h 200"/>
                <a:gd name="T6" fmla="*/ 9 w 183"/>
                <a:gd name="T7" fmla="*/ 73 h 200"/>
                <a:gd name="T8" fmla="*/ 62 w 183"/>
                <a:gd name="T9" fmla="*/ 22 h 200"/>
                <a:gd name="T10" fmla="*/ 147 w 183"/>
                <a:gd name="T11" fmla="*/ 11 h 200"/>
                <a:gd name="T12" fmla="*/ 119 w 183"/>
                <a:gd name="T13" fmla="*/ 23 h 200"/>
                <a:gd name="T14" fmla="*/ 170 w 183"/>
                <a:gd name="T15" fmla="*/ 76 h 200"/>
                <a:gd name="T16" fmla="*/ 183 w 183"/>
                <a:gd name="T17" fmla="*/ 48 h 200"/>
                <a:gd name="T18" fmla="*/ 147 w 183"/>
                <a:gd name="T19" fmla="*/ 11 h 200"/>
                <a:gd name="T20" fmla="*/ 169 w 183"/>
                <a:gd name="T21" fmla="*/ 103 h 200"/>
                <a:gd name="T22" fmla="*/ 96 w 183"/>
                <a:gd name="T23" fmla="*/ 23 h 200"/>
                <a:gd name="T24" fmla="*/ 96 w 183"/>
                <a:gd name="T25" fmla="*/ 6 h 200"/>
                <a:gd name="T26" fmla="*/ 98 w 183"/>
                <a:gd name="T27" fmla="*/ 6 h 200"/>
                <a:gd name="T28" fmla="*/ 102 w 183"/>
                <a:gd name="T29" fmla="*/ 3 h 200"/>
                <a:gd name="T30" fmla="*/ 98 w 183"/>
                <a:gd name="T31" fmla="*/ 0 h 200"/>
                <a:gd name="T32" fmla="*/ 81 w 183"/>
                <a:gd name="T33" fmla="*/ 0 h 200"/>
                <a:gd name="T34" fmla="*/ 78 w 183"/>
                <a:gd name="T35" fmla="*/ 3 h 200"/>
                <a:gd name="T36" fmla="*/ 81 w 183"/>
                <a:gd name="T37" fmla="*/ 6 h 200"/>
                <a:gd name="T38" fmla="*/ 84 w 183"/>
                <a:gd name="T39" fmla="*/ 6 h 200"/>
                <a:gd name="T40" fmla="*/ 84 w 183"/>
                <a:gd name="T41" fmla="*/ 23 h 200"/>
                <a:gd name="T42" fmla="*/ 9 w 183"/>
                <a:gd name="T43" fmla="*/ 103 h 200"/>
                <a:gd name="T44" fmla="*/ 38 w 183"/>
                <a:gd name="T45" fmla="*/ 164 h 200"/>
                <a:gd name="T46" fmla="*/ 29 w 183"/>
                <a:gd name="T47" fmla="*/ 190 h 200"/>
                <a:gd name="T48" fmla="*/ 33 w 183"/>
                <a:gd name="T49" fmla="*/ 198 h 200"/>
                <a:gd name="T50" fmla="*/ 35 w 183"/>
                <a:gd name="T51" fmla="*/ 199 h 200"/>
                <a:gd name="T52" fmla="*/ 43 w 183"/>
                <a:gd name="T53" fmla="*/ 196 h 200"/>
                <a:gd name="T54" fmla="*/ 53 w 183"/>
                <a:gd name="T55" fmla="*/ 174 h 200"/>
                <a:gd name="T56" fmla="*/ 89 w 183"/>
                <a:gd name="T57" fmla="*/ 183 h 200"/>
                <a:gd name="T58" fmla="*/ 125 w 183"/>
                <a:gd name="T59" fmla="*/ 174 h 200"/>
                <a:gd name="T60" fmla="*/ 136 w 183"/>
                <a:gd name="T61" fmla="*/ 196 h 200"/>
                <a:gd name="T62" fmla="*/ 144 w 183"/>
                <a:gd name="T63" fmla="*/ 199 h 200"/>
                <a:gd name="T64" fmla="*/ 146 w 183"/>
                <a:gd name="T65" fmla="*/ 198 h 200"/>
                <a:gd name="T66" fmla="*/ 149 w 183"/>
                <a:gd name="T67" fmla="*/ 190 h 200"/>
                <a:gd name="T68" fmla="*/ 141 w 183"/>
                <a:gd name="T69" fmla="*/ 164 h 200"/>
                <a:gd name="T70" fmla="*/ 169 w 183"/>
                <a:gd name="T71" fmla="*/ 103 h 200"/>
                <a:gd name="T72" fmla="*/ 89 w 183"/>
                <a:gd name="T73" fmla="*/ 167 h 200"/>
                <a:gd name="T74" fmla="*/ 25 w 183"/>
                <a:gd name="T75" fmla="*/ 103 h 200"/>
                <a:gd name="T76" fmla="*/ 89 w 183"/>
                <a:gd name="T77" fmla="*/ 39 h 200"/>
                <a:gd name="T78" fmla="*/ 153 w 183"/>
                <a:gd name="T79" fmla="*/ 103 h 200"/>
                <a:gd name="T80" fmla="*/ 89 w 183"/>
                <a:gd name="T81" fmla="*/ 167 h 200"/>
                <a:gd name="T82" fmla="*/ 97 w 183"/>
                <a:gd name="T83" fmla="*/ 111 h 200"/>
                <a:gd name="T84" fmla="*/ 100 w 183"/>
                <a:gd name="T85" fmla="*/ 103 h 200"/>
                <a:gd name="T86" fmla="*/ 91 w 183"/>
                <a:gd name="T87" fmla="*/ 92 h 200"/>
                <a:gd name="T88" fmla="*/ 91 w 183"/>
                <a:gd name="T89" fmla="*/ 55 h 200"/>
                <a:gd name="T90" fmla="*/ 89 w 183"/>
                <a:gd name="T91" fmla="*/ 53 h 200"/>
                <a:gd name="T92" fmla="*/ 87 w 183"/>
                <a:gd name="T93" fmla="*/ 55 h 200"/>
                <a:gd name="T94" fmla="*/ 87 w 183"/>
                <a:gd name="T95" fmla="*/ 92 h 200"/>
                <a:gd name="T96" fmla="*/ 78 w 183"/>
                <a:gd name="T97" fmla="*/ 103 h 200"/>
                <a:gd name="T98" fmla="*/ 89 w 183"/>
                <a:gd name="T99" fmla="*/ 114 h 200"/>
                <a:gd name="T100" fmla="*/ 93 w 183"/>
                <a:gd name="T101" fmla="*/ 113 h 200"/>
                <a:gd name="T102" fmla="*/ 104 w 183"/>
                <a:gd name="T103" fmla="*/ 131 h 200"/>
                <a:gd name="T104" fmla="*/ 107 w 183"/>
                <a:gd name="T105" fmla="*/ 132 h 200"/>
                <a:gd name="T106" fmla="*/ 108 w 183"/>
                <a:gd name="T107" fmla="*/ 129 h 200"/>
                <a:gd name="T108" fmla="*/ 97 w 183"/>
                <a:gd name="T10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3" h="200">
                  <a:moveTo>
                    <a:pt x="62" y="22"/>
                  </a:moveTo>
                  <a:cubicBezTo>
                    <a:pt x="56" y="15"/>
                    <a:pt x="46" y="11"/>
                    <a:pt x="36" y="11"/>
                  </a:cubicBezTo>
                  <a:cubicBezTo>
                    <a:pt x="16" y="11"/>
                    <a:pt x="0" y="28"/>
                    <a:pt x="0" y="48"/>
                  </a:cubicBezTo>
                  <a:cubicBezTo>
                    <a:pt x="0" y="57"/>
                    <a:pt x="3" y="66"/>
                    <a:pt x="9" y="73"/>
                  </a:cubicBezTo>
                  <a:cubicBezTo>
                    <a:pt x="18" y="49"/>
                    <a:pt x="38" y="30"/>
                    <a:pt x="62" y="22"/>
                  </a:cubicBezTo>
                  <a:close/>
                  <a:moveTo>
                    <a:pt x="147" y="11"/>
                  </a:moveTo>
                  <a:cubicBezTo>
                    <a:pt x="136" y="11"/>
                    <a:pt x="126" y="16"/>
                    <a:pt x="119" y="23"/>
                  </a:cubicBezTo>
                  <a:cubicBezTo>
                    <a:pt x="143" y="32"/>
                    <a:pt x="162" y="52"/>
                    <a:pt x="170" y="76"/>
                  </a:cubicBezTo>
                  <a:cubicBezTo>
                    <a:pt x="178" y="69"/>
                    <a:pt x="183" y="59"/>
                    <a:pt x="183" y="48"/>
                  </a:cubicBezTo>
                  <a:cubicBezTo>
                    <a:pt x="183" y="28"/>
                    <a:pt x="167" y="11"/>
                    <a:pt x="147" y="11"/>
                  </a:cubicBezTo>
                  <a:close/>
                  <a:moveTo>
                    <a:pt x="169" y="103"/>
                  </a:moveTo>
                  <a:cubicBezTo>
                    <a:pt x="169" y="61"/>
                    <a:pt x="137" y="26"/>
                    <a:pt x="96" y="23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100" y="6"/>
                    <a:pt x="102" y="5"/>
                    <a:pt x="102" y="3"/>
                  </a:cubicBezTo>
                  <a:cubicBezTo>
                    <a:pt x="102" y="1"/>
                    <a:pt x="100" y="0"/>
                    <a:pt x="98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0" y="0"/>
                    <a:pt x="78" y="1"/>
                    <a:pt x="78" y="3"/>
                  </a:cubicBezTo>
                  <a:cubicBezTo>
                    <a:pt x="78" y="5"/>
                    <a:pt x="80" y="6"/>
                    <a:pt x="81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42" y="25"/>
                    <a:pt x="9" y="60"/>
                    <a:pt x="9" y="103"/>
                  </a:cubicBezTo>
                  <a:cubicBezTo>
                    <a:pt x="9" y="127"/>
                    <a:pt x="20" y="150"/>
                    <a:pt x="38" y="164"/>
                  </a:cubicBezTo>
                  <a:cubicBezTo>
                    <a:pt x="29" y="190"/>
                    <a:pt x="29" y="190"/>
                    <a:pt x="29" y="190"/>
                  </a:cubicBezTo>
                  <a:cubicBezTo>
                    <a:pt x="28" y="194"/>
                    <a:pt x="30" y="197"/>
                    <a:pt x="33" y="198"/>
                  </a:cubicBezTo>
                  <a:cubicBezTo>
                    <a:pt x="35" y="199"/>
                    <a:pt x="35" y="199"/>
                    <a:pt x="35" y="199"/>
                  </a:cubicBezTo>
                  <a:cubicBezTo>
                    <a:pt x="38" y="200"/>
                    <a:pt x="41" y="199"/>
                    <a:pt x="43" y="196"/>
                  </a:cubicBezTo>
                  <a:cubicBezTo>
                    <a:pt x="53" y="174"/>
                    <a:pt x="53" y="174"/>
                    <a:pt x="53" y="174"/>
                  </a:cubicBezTo>
                  <a:cubicBezTo>
                    <a:pt x="64" y="180"/>
                    <a:pt x="76" y="183"/>
                    <a:pt x="89" y="183"/>
                  </a:cubicBezTo>
                  <a:cubicBezTo>
                    <a:pt x="102" y="183"/>
                    <a:pt x="114" y="180"/>
                    <a:pt x="125" y="174"/>
                  </a:cubicBezTo>
                  <a:cubicBezTo>
                    <a:pt x="136" y="196"/>
                    <a:pt x="136" y="196"/>
                    <a:pt x="136" y="196"/>
                  </a:cubicBezTo>
                  <a:cubicBezTo>
                    <a:pt x="137" y="199"/>
                    <a:pt x="141" y="200"/>
                    <a:pt x="144" y="199"/>
                  </a:cubicBezTo>
                  <a:cubicBezTo>
                    <a:pt x="146" y="198"/>
                    <a:pt x="146" y="198"/>
                    <a:pt x="146" y="198"/>
                  </a:cubicBezTo>
                  <a:cubicBezTo>
                    <a:pt x="149" y="197"/>
                    <a:pt x="150" y="194"/>
                    <a:pt x="149" y="190"/>
                  </a:cubicBezTo>
                  <a:cubicBezTo>
                    <a:pt x="141" y="164"/>
                    <a:pt x="141" y="164"/>
                    <a:pt x="141" y="164"/>
                  </a:cubicBezTo>
                  <a:cubicBezTo>
                    <a:pt x="158" y="149"/>
                    <a:pt x="169" y="127"/>
                    <a:pt x="169" y="103"/>
                  </a:cubicBezTo>
                  <a:close/>
                  <a:moveTo>
                    <a:pt x="89" y="167"/>
                  </a:moveTo>
                  <a:cubicBezTo>
                    <a:pt x="54" y="167"/>
                    <a:pt x="25" y="138"/>
                    <a:pt x="25" y="103"/>
                  </a:cubicBezTo>
                  <a:cubicBezTo>
                    <a:pt x="25" y="67"/>
                    <a:pt x="54" y="39"/>
                    <a:pt x="89" y="39"/>
                  </a:cubicBezTo>
                  <a:cubicBezTo>
                    <a:pt x="124" y="39"/>
                    <a:pt x="153" y="67"/>
                    <a:pt x="153" y="103"/>
                  </a:cubicBezTo>
                  <a:cubicBezTo>
                    <a:pt x="153" y="138"/>
                    <a:pt x="124" y="167"/>
                    <a:pt x="89" y="167"/>
                  </a:cubicBezTo>
                  <a:close/>
                  <a:moveTo>
                    <a:pt x="97" y="111"/>
                  </a:moveTo>
                  <a:cubicBezTo>
                    <a:pt x="99" y="109"/>
                    <a:pt x="100" y="106"/>
                    <a:pt x="100" y="103"/>
                  </a:cubicBezTo>
                  <a:cubicBezTo>
                    <a:pt x="100" y="97"/>
                    <a:pt x="96" y="93"/>
                    <a:pt x="91" y="92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1" y="54"/>
                    <a:pt x="90" y="53"/>
                    <a:pt x="89" y="53"/>
                  </a:cubicBezTo>
                  <a:cubicBezTo>
                    <a:pt x="88" y="53"/>
                    <a:pt x="87" y="54"/>
                    <a:pt x="87" y="55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2" y="93"/>
                    <a:pt x="78" y="97"/>
                    <a:pt x="78" y="103"/>
                  </a:cubicBezTo>
                  <a:cubicBezTo>
                    <a:pt x="78" y="109"/>
                    <a:pt x="83" y="114"/>
                    <a:pt x="89" y="114"/>
                  </a:cubicBezTo>
                  <a:cubicBezTo>
                    <a:pt x="90" y="114"/>
                    <a:pt x="92" y="114"/>
                    <a:pt x="93" y="113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05" y="132"/>
                    <a:pt x="106" y="133"/>
                    <a:pt x="107" y="132"/>
                  </a:cubicBezTo>
                  <a:cubicBezTo>
                    <a:pt x="108" y="131"/>
                    <a:pt x="109" y="130"/>
                    <a:pt x="108" y="129"/>
                  </a:cubicBezTo>
                  <a:lnTo>
                    <a:pt x="97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05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4581007" y="2402460"/>
            <a:ext cx="1314140" cy="754096"/>
            <a:chOff x="6108009" y="3537792"/>
            <a:chExt cx="1752187" cy="1005461"/>
          </a:xfrm>
          <a:solidFill>
            <a:schemeClr val="accent3"/>
          </a:solidFill>
        </p:grpSpPr>
        <p:sp>
          <p:nvSpPr>
            <p:cNvPr id="76" name="Freeform 20"/>
            <p:cNvSpPr>
              <a:spLocks noEditPoints="1"/>
            </p:cNvSpPr>
            <p:nvPr/>
          </p:nvSpPr>
          <p:spPr bwMode="auto">
            <a:xfrm>
              <a:off x="6129843" y="3573818"/>
              <a:ext cx="1730353" cy="933408"/>
            </a:xfrm>
            <a:custGeom>
              <a:avLst/>
              <a:gdLst>
                <a:gd name="T0" fmla="*/ 529 w 1057"/>
                <a:gd name="T1" fmla="*/ 570 h 570"/>
                <a:gd name="T2" fmla="*/ 529 w 1057"/>
                <a:gd name="T3" fmla="*/ 570 h 570"/>
                <a:gd name="T4" fmla="*/ 293 w 1057"/>
                <a:gd name="T5" fmla="*/ 499 h 570"/>
                <a:gd name="T6" fmla="*/ 0 w 1057"/>
                <a:gd name="T7" fmla="*/ 286 h 570"/>
                <a:gd name="T8" fmla="*/ 292 w 1057"/>
                <a:gd name="T9" fmla="*/ 72 h 570"/>
                <a:gd name="T10" fmla="*/ 528 w 1057"/>
                <a:gd name="T11" fmla="*/ 0 h 570"/>
                <a:gd name="T12" fmla="*/ 763 w 1057"/>
                <a:gd name="T13" fmla="*/ 71 h 570"/>
                <a:gd name="T14" fmla="*/ 1057 w 1057"/>
                <a:gd name="T15" fmla="*/ 284 h 570"/>
                <a:gd name="T16" fmla="*/ 765 w 1057"/>
                <a:gd name="T17" fmla="*/ 498 h 570"/>
                <a:gd name="T18" fmla="*/ 529 w 1057"/>
                <a:gd name="T19" fmla="*/ 570 h 570"/>
                <a:gd name="T20" fmla="*/ 6 w 1057"/>
                <a:gd name="T21" fmla="*/ 286 h 570"/>
                <a:gd name="T22" fmla="*/ 296 w 1057"/>
                <a:gd name="T23" fmla="*/ 497 h 570"/>
                <a:gd name="T24" fmla="*/ 529 w 1057"/>
                <a:gd name="T25" fmla="*/ 566 h 570"/>
                <a:gd name="T26" fmla="*/ 529 w 1057"/>
                <a:gd name="T27" fmla="*/ 566 h 570"/>
                <a:gd name="T28" fmla="*/ 762 w 1057"/>
                <a:gd name="T29" fmla="*/ 496 h 570"/>
                <a:gd name="T30" fmla="*/ 1050 w 1057"/>
                <a:gd name="T31" fmla="*/ 284 h 570"/>
                <a:gd name="T32" fmla="*/ 760 w 1057"/>
                <a:gd name="T33" fmla="*/ 73 h 570"/>
                <a:gd name="T34" fmla="*/ 528 w 1057"/>
                <a:gd name="T35" fmla="*/ 4 h 570"/>
                <a:gd name="T36" fmla="*/ 295 w 1057"/>
                <a:gd name="T37" fmla="*/ 74 h 570"/>
                <a:gd name="T38" fmla="*/ 6 w 1057"/>
                <a:gd name="T39" fmla="*/ 286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7" h="570">
                  <a:moveTo>
                    <a:pt x="529" y="570"/>
                  </a:moveTo>
                  <a:cubicBezTo>
                    <a:pt x="529" y="570"/>
                    <a:pt x="529" y="570"/>
                    <a:pt x="529" y="570"/>
                  </a:cubicBezTo>
                  <a:cubicBezTo>
                    <a:pt x="440" y="570"/>
                    <a:pt x="356" y="545"/>
                    <a:pt x="293" y="499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292" y="72"/>
                    <a:pt x="292" y="72"/>
                    <a:pt x="292" y="72"/>
                  </a:cubicBezTo>
                  <a:cubicBezTo>
                    <a:pt x="355" y="26"/>
                    <a:pt x="439" y="0"/>
                    <a:pt x="528" y="0"/>
                  </a:cubicBezTo>
                  <a:cubicBezTo>
                    <a:pt x="617" y="0"/>
                    <a:pt x="701" y="25"/>
                    <a:pt x="763" y="71"/>
                  </a:cubicBezTo>
                  <a:cubicBezTo>
                    <a:pt x="1057" y="284"/>
                    <a:pt x="1057" y="284"/>
                    <a:pt x="1057" y="284"/>
                  </a:cubicBezTo>
                  <a:cubicBezTo>
                    <a:pt x="765" y="498"/>
                    <a:pt x="765" y="498"/>
                    <a:pt x="765" y="498"/>
                  </a:cubicBezTo>
                  <a:cubicBezTo>
                    <a:pt x="702" y="544"/>
                    <a:pt x="618" y="570"/>
                    <a:pt x="529" y="570"/>
                  </a:cubicBezTo>
                  <a:close/>
                  <a:moveTo>
                    <a:pt x="6" y="286"/>
                  </a:moveTo>
                  <a:cubicBezTo>
                    <a:pt x="296" y="497"/>
                    <a:pt x="296" y="497"/>
                    <a:pt x="296" y="497"/>
                  </a:cubicBezTo>
                  <a:cubicBezTo>
                    <a:pt x="358" y="542"/>
                    <a:pt x="441" y="566"/>
                    <a:pt x="529" y="566"/>
                  </a:cubicBezTo>
                  <a:cubicBezTo>
                    <a:pt x="529" y="566"/>
                    <a:pt x="529" y="566"/>
                    <a:pt x="529" y="566"/>
                  </a:cubicBezTo>
                  <a:cubicBezTo>
                    <a:pt x="617" y="566"/>
                    <a:pt x="700" y="541"/>
                    <a:pt x="762" y="496"/>
                  </a:cubicBezTo>
                  <a:cubicBezTo>
                    <a:pt x="1050" y="284"/>
                    <a:pt x="1050" y="284"/>
                    <a:pt x="1050" y="284"/>
                  </a:cubicBezTo>
                  <a:cubicBezTo>
                    <a:pt x="760" y="73"/>
                    <a:pt x="760" y="73"/>
                    <a:pt x="760" y="73"/>
                  </a:cubicBezTo>
                  <a:cubicBezTo>
                    <a:pt x="698" y="28"/>
                    <a:pt x="616" y="4"/>
                    <a:pt x="528" y="4"/>
                  </a:cubicBezTo>
                  <a:cubicBezTo>
                    <a:pt x="440" y="4"/>
                    <a:pt x="357" y="29"/>
                    <a:pt x="295" y="74"/>
                  </a:cubicBezTo>
                  <a:lnTo>
                    <a:pt x="6" y="286"/>
                  </a:lnTo>
                  <a:close/>
                </a:path>
              </a:pathLst>
            </a:custGeom>
            <a:grpFill/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39" tIns="34270" rIns="68539" bIns="34270" anchor="ctr"/>
            <a:lstStyle/>
            <a:p>
              <a:pPr algn="ctr" defTabSz="685800">
                <a:defRPr/>
              </a:pPr>
              <a:endParaRPr lang="zh-CN" altLang="en-US" sz="105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21"/>
            <p:cNvSpPr>
              <a:spLocks noEditPoints="1"/>
            </p:cNvSpPr>
            <p:nvPr/>
          </p:nvSpPr>
          <p:spPr bwMode="auto">
            <a:xfrm>
              <a:off x="6129843" y="3570543"/>
              <a:ext cx="1604807" cy="943233"/>
            </a:xfrm>
            <a:custGeom>
              <a:avLst/>
              <a:gdLst>
                <a:gd name="T0" fmla="*/ 490 w 980"/>
                <a:gd name="T1" fmla="*/ 576 h 576"/>
                <a:gd name="T2" fmla="*/ 490 w 980"/>
                <a:gd name="T3" fmla="*/ 576 h 576"/>
                <a:gd name="T4" fmla="*/ 272 w 980"/>
                <a:gd name="T5" fmla="*/ 504 h 576"/>
                <a:gd name="T6" fmla="*/ 0 w 980"/>
                <a:gd name="T7" fmla="*/ 288 h 576"/>
                <a:gd name="T8" fmla="*/ 270 w 980"/>
                <a:gd name="T9" fmla="*/ 72 h 576"/>
                <a:gd name="T10" fmla="*/ 490 w 980"/>
                <a:gd name="T11" fmla="*/ 0 h 576"/>
                <a:gd name="T12" fmla="*/ 708 w 980"/>
                <a:gd name="T13" fmla="*/ 72 h 576"/>
                <a:gd name="T14" fmla="*/ 980 w 980"/>
                <a:gd name="T15" fmla="*/ 288 h 576"/>
                <a:gd name="T16" fmla="*/ 710 w 980"/>
                <a:gd name="T17" fmla="*/ 504 h 576"/>
                <a:gd name="T18" fmla="*/ 490 w 980"/>
                <a:gd name="T19" fmla="*/ 576 h 576"/>
                <a:gd name="T20" fmla="*/ 17 w 980"/>
                <a:gd name="T21" fmla="*/ 288 h 576"/>
                <a:gd name="T22" fmla="*/ 280 w 980"/>
                <a:gd name="T23" fmla="*/ 497 h 576"/>
                <a:gd name="T24" fmla="*/ 490 w 980"/>
                <a:gd name="T25" fmla="*/ 566 h 576"/>
                <a:gd name="T26" fmla="*/ 490 w 980"/>
                <a:gd name="T27" fmla="*/ 566 h 576"/>
                <a:gd name="T28" fmla="*/ 701 w 980"/>
                <a:gd name="T29" fmla="*/ 497 h 576"/>
                <a:gd name="T30" fmla="*/ 963 w 980"/>
                <a:gd name="T31" fmla="*/ 288 h 576"/>
                <a:gd name="T32" fmla="*/ 700 w 980"/>
                <a:gd name="T33" fmla="*/ 79 h 576"/>
                <a:gd name="T34" fmla="*/ 490 w 980"/>
                <a:gd name="T35" fmla="*/ 10 h 576"/>
                <a:gd name="T36" fmla="*/ 279 w 980"/>
                <a:gd name="T37" fmla="*/ 79 h 576"/>
                <a:gd name="T38" fmla="*/ 17 w 980"/>
                <a:gd name="T39" fmla="*/ 28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80" h="576">
                  <a:moveTo>
                    <a:pt x="490" y="576"/>
                  </a:moveTo>
                  <a:cubicBezTo>
                    <a:pt x="490" y="576"/>
                    <a:pt x="490" y="576"/>
                    <a:pt x="490" y="576"/>
                  </a:cubicBezTo>
                  <a:cubicBezTo>
                    <a:pt x="408" y="576"/>
                    <a:pt x="330" y="550"/>
                    <a:pt x="272" y="504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329" y="25"/>
                    <a:pt x="407" y="0"/>
                    <a:pt x="490" y="0"/>
                  </a:cubicBezTo>
                  <a:cubicBezTo>
                    <a:pt x="573" y="0"/>
                    <a:pt x="650" y="26"/>
                    <a:pt x="708" y="72"/>
                  </a:cubicBezTo>
                  <a:cubicBezTo>
                    <a:pt x="980" y="288"/>
                    <a:pt x="980" y="288"/>
                    <a:pt x="980" y="288"/>
                  </a:cubicBezTo>
                  <a:cubicBezTo>
                    <a:pt x="710" y="504"/>
                    <a:pt x="710" y="504"/>
                    <a:pt x="710" y="504"/>
                  </a:cubicBezTo>
                  <a:cubicBezTo>
                    <a:pt x="651" y="550"/>
                    <a:pt x="573" y="576"/>
                    <a:pt x="490" y="576"/>
                  </a:cubicBezTo>
                  <a:close/>
                  <a:moveTo>
                    <a:pt x="17" y="288"/>
                  </a:moveTo>
                  <a:cubicBezTo>
                    <a:pt x="280" y="497"/>
                    <a:pt x="280" y="497"/>
                    <a:pt x="280" y="497"/>
                  </a:cubicBezTo>
                  <a:cubicBezTo>
                    <a:pt x="336" y="541"/>
                    <a:pt x="411" y="566"/>
                    <a:pt x="490" y="566"/>
                  </a:cubicBezTo>
                  <a:cubicBezTo>
                    <a:pt x="490" y="566"/>
                    <a:pt x="490" y="566"/>
                    <a:pt x="490" y="566"/>
                  </a:cubicBezTo>
                  <a:cubicBezTo>
                    <a:pt x="570" y="566"/>
                    <a:pt x="645" y="542"/>
                    <a:pt x="701" y="497"/>
                  </a:cubicBezTo>
                  <a:cubicBezTo>
                    <a:pt x="963" y="288"/>
                    <a:pt x="963" y="288"/>
                    <a:pt x="963" y="288"/>
                  </a:cubicBezTo>
                  <a:cubicBezTo>
                    <a:pt x="700" y="79"/>
                    <a:pt x="700" y="79"/>
                    <a:pt x="700" y="79"/>
                  </a:cubicBezTo>
                  <a:cubicBezTo>
                    <a:pt x="644" y="34"/>
                    <a:pt x="569" y="10"/>
                    <a:pt x="490" y="10"/>
                  </a:cubicBezTo>
                  <a:cubicBezTo>
                    <a:pt x="410" y="10"/>
                    <a:pt x="335" y="34"/>
                    <a:pt x="279" y="79"/>
                  </a:cubicBezTo>
                  <a:lnTo>
                    <a:pt x="17" y="2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05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22"/>
            <p:cNvSpPr>
              <a:spLocks noEditPoints="1"/>
            </p:cNvSpPr>
            <p:nvPr/>
          </p:nvSpPr>
          <p:spPr bwMode="auto">
            <a:xfrm>
              <a:off x="6129843" y="3563993"/>
              <a:ext cx="1493453" cy="955242"/>
            </a:xfrm>
            <a:custGeom>
              <a:avLst/>
              <a:gdLst>
                <a:gd name="T0" fmla="*/ 456 w 912"/>
                <a:gd name="T1" fmla="*/ 583 h 583"/>
                <a:gd name="T2" fmla="*/ 456 w 912"/>
                <a:gd name="T3" fmla="*/ 583 h 583"/>
                <a:gd name="T4" fmla="*/ 253 w 912"/>
                <a:gd name="T5" fmla="*/ 510 h 583"/>
                <a:gd name="T6" fmla="*/ 0 w 912"/>
                <a:gd name="T7" fmla="*/ 292 h 583"/>
                <a:gd name="T8" fmla="*/ 251 w 912"/>
                <a:gd name="T9" fmla="*/ 74 h 583"/>
                <a:gd name="T10" fmla="*/ 456 w 912"/>
                <a:gd name="T11" fmla="*/ 0 h 583"/>
                <a:gd name="T12" fmla="*/ 659 w 912"/>
                <a:gd name="T13" fmla="*/ 73 h 583"/>
                <a:gd name="T14" fmla="*/ 912 w 912"/>
                <a:gd name="T15" fmla="*/ 291 h 583"/>
                <a:gd name="T16" fmla="*/ 660 w 912"/>
                <a:gd name="T17" fmla="*/ 510 h 583"/>
                <a:gd name="T18" fmla="*/ 456 w 912"/>
                <a:gd name="T19" fmla="*/ 583 h 583"/>
                <a:gd name="T20" fmla="*/ 26 w 912"/>
                <a:gd name="T21" fmla="*/ 292 h 583"/>
                <a:gd name="T22" fmla="*/ 266 w 912"/>
                <a:gd name="T23" fmla="*/ 499 h 583"/>
                <a:gd name="T24" fmla="*/ 456 w 912"/>
                <a:gd name="T25" fmla="*/ 567 h 583"/>
                <a:gd name="T26" fmla="*/ 456 w 912"/>
                <a:gd name="T27" fmla="*/ 567 h 583"/>
                <a:gd name="T28" fmla="*/ 647 w 912"/>
                <a:gd name="T29" fmla="*/ 498 h 583"/>
                <a:gd name="T30" fmla="*/ 885 w 912"/>
                <a:gd name="T31" fmla="*/ 291 h 583"/>
                <a:gd name="T32" fmla="*/ 646 w 912"/>
                <a:gd name="T33" fmla="*/ 85 h 583"/>
                <a:gd name="T34" fmla="*/ 456 w 912"/>
                <a:gd name="T35" fmla="*/ 17 h 583"/>
                <a:gd name="T36" fmla="*/ 264 w 912"/>
                <a:gd name="T37" fmla="*/ 85 h 583"/>
                <a:gd name="T38" fmla="*/ 26 w 912"/>
                <a:gd name="T39" fmla="*/ 292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2" h="583">
                  <a:moveTo>
                    <a:pt x="456" y="583"/>
                  </a:moveTo>
                  <a:cubicBezTo>
                    <a:pt x="456" y="583"/>
                    <a:pt x="456" y="583"/>
                    <a:pt x="456" y="583"/>
                  </a:cubicBezTo>
                  <a:cubicBezTo>
                    <a:pt x="379" y="583"/>
                    <a:pt x="307" y="557"/>
                    <a:pt x="253" y="51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251" y="74"/>
                    <a:pt x="251" y="74"/>
                    <a:pt x="251" y="74"/>
                  </a:cubicBezTo>
                  <a:cubicBezTo>
                    <a:pt x="305" y="26"/>
                    <a:pt x="378" y="0"/>
                    <a:pt x="456" y="0"/>
                  </a:cubicBezTo>
                  <a:cubicBezTo>
                    <a:pt x="533" y="1"/>
                    <a:pt x="605" y="26"/>
                    <a:pt x="659" y="73"/>
                  </a:cubicBezTo>
                  <a:cubicBezTo>
                    <a:pt x="912" y="291"/>
                    <a:pt x="912" y="291"/>
                    <a:pt x="912" y="291"/>
                  </a:cubicBezTo>
                  <a:cubicBezTo>
                    <a:pt x="660" y="510"/>
                    <a:pt x="660" y="510"/>
                    <a:pt x="660" y="510"/>
                  </a:cubicBezTo>
                  <a:cubicBezTo>
                    <a:pt x="606" y="557"/>
                    <a:pt x="534" y="583"/>
                    <a:pt x="456" y="583"/>
                  </a:cubicBezTo>
                  <a:close/>
                  <a:moveTo>
                    <a:pt x="26" y="292"/>
                  </a:moveTo>
                  <a:cubicBezTo>
                    <a:pt x="266" y="499"/>
                    <a:pt x="266" y="499"/>
                    <a:pt x="266" y="499"/>
                  </a:cubicBezTo>
                  <a:cubicBezTo>
                    <a:pt x="316" y="542"/>
                    <a:pt x="384" y="566"/>
                    <a:pt x="456" y="567"/>
                  </a:cubicBezTo>
                  <a:cubicBezTo>
                    <a:pt x="456" y="567"/>
                    <a:pt x="456" y="567"/>
                    <a:pt x="456" y="567"/>
                  </a:cubicBezTo>
                  <a:cubicBezTo>
                    <a:pt x="529" y="567"/>
                    <a:pt x="596" y="542"/>
                    <a:pt x="647" y="498"/>
                  </a:cubicBezTo>
                  <a:cubicBezTo>
                    <a:pt x="885" y="291"/>
                    <a:pt x="885" y="291"/>
                    <a:pt x="885" y="291"/>
                  </a:cubicBezTo>
                  <a:cubicBezTo>
                    <a:pt x="646" y="85"/>
                    <a:pt x="646" y="85"/>
                    <a:pt x="646" y="85"/>
                  </a:cubicBezTo>
                  <a:cubicBezTo>
                    <a:pt x="595" y="41"/>
                    <a:pt x="528" y="17"/>
                    <a:pt x="456" y="17"/>
                  </a:cubicBezTo>
                  <a:cubicBezTo>
                    <a:pt x="383" y="17"/>
                    <a:pt x="315" y="41"/>
                    <a:pt x="264" y="85"/>
                  </a:cubicBezTo>
                  <a:lnTo>
                    <a:pt x="26" y="2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05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6129843" y="3559626"/>
              <a:ext cx="1385374" cy="963976"/>
            </a:xfrm>
            <a:custGeom>
              <a:avLst/>
              <a:gdLst>
                <a:gd name="T0" fmla="*/ 423 w 846"/>
                <a:gd name="T1" fmla="*/ 589 h 589"/>
                <a:gd name="T2" fmla="*/ 423 w 846"/>
                <a:gd name="T3" fmla="*/ 589 h 589"/>
                <a:gd name="T4" fmla="*/ 234 w 846"/>
                <a:gd name="T5" fmla="*/ 515 h 589"/>
                <a:gd name="T6" fmla="*/ 0 w 846"/>
                <a:gd name="T7" fmla="*/ 295 h 589"/>
                <a:gd name="T8" fmla="*/ 233 w 846"/>
                <a:gd name="T9" fmla="*/ 74 h 589"/>
                <a:gd name="T10" fmla="*/ 423 w 846"/>
                <a:gd name="T11" fmla="*/ 0 h 589"/>
                <a:gd name="T12" fmla="*/ 612 w 846"/>
                <a:gd name="T13" fmla="*/ 74 h 589"/>
                <a:gd name="T14" fmla="*/ 846 w 846"/>
                <a:gd name="T15" fmla="*/ 294 h 589"/>
                <a:gd name="T16" fmla="*/ 613 w 846"/>
                <a:gd name="T17" fmla="*/ 515 h 589"/>
                <a:gd name="T18" fmla="*/ 423 w 846"/>
                <a:gd name="T19" fmla="*/ 589 h 589"/>
                <a:gd name="T20" fmla="*/ 34 w 846"/>
                <a:gd name="T21" fmla="*/ 295 h 589"/>
                <a:gd name="T22" fmla="*/ 251 w 846"/>
                <a:gd name="T23" fmla="*/ 499 h 589"/>
                <a:gd name="T24" fmla="*/ 423 w 846"/>
                <a:gd name="T25" fmla="*/ 566 h 589"/>
                <a:gd name="T26" fmla="*/ 423 w 846"/>
                <a:gd name="T27" fmla="*/ 566 h 589"/>
                <a:gd name="T28" fmla="*/ 597 w 846"/>
                <a:gd name="T29" fmla="*/ 499 h 589"/>
                <a:gd name="T30" fmla="*/ 812 w 846"/>
                <a:gd name="T31" fmla="*/ 294 h 589"/>
                <a:gd name="T32" fmla="*/ 595 w 846"/>
                <a:gd name="T33" fmla="*/ 90 h 589"/>
                <a:gd name="T34" fmla="*/ 423 w 846"/>
                <a:gd name="T35" fmla="*/ 23 h 589"/>
                <a:gd name="T36" fmla="*/ 250 w 846"/>
                <a:gd name="T37" fmla="*/ 90 h 589"/>
                <a:gd name="T38" fmla="*/ 34 w 846"/>
                <a:gd name="T39" fmla="*/ 29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6" h="589">
                  <a:moveTo>
                    <a:pt x="423" y="589"/>
                  </a:moveTo>
                  <a:cubicBezTo>
                    <a:pt x="423" y="589"/>
                    <a:pt x="423" y="589"/>
                    <a:pt x="423" y="589"/>
                  </a:cubicBezTo>
                  <a:cubicBezTo>
                    <a:pt x="352" y="589"/>
                    <a:pt x="285" y="563"/>
                    <a:pt x="234" y="515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233" y="74"/>
                    <a:pt x="233" y="74"/>
                    <a:pt x="233" y="74"/>
                  </a:cubicBezTo>
                  <a:cubicBezTo>
                    <a:pt x="283" y="26"/>
                    <a:pt x="351" y="0"/>
                    <a:pt x="423" y="0"/>
                  </a:cubicBezTo>
                  <a:cubicBezTo>
                    <a:pt x="495" y="0"/>
                    <a:pt x="562" y="27"/>
                    <a:pt x="612" y="74"/>
                  </a:cubicBezTo>
                  <a:cubicBezTo>
                    <a:pt x="846" y="294"/>
                    <a:pt x="846" y="294"/>
                    <a:pt x="846" y="294"/>
                  </a:cubicBezTo>
                  <a:cubicBezTo>
                    <a:pt x="613" y="515"/>
                    <a:pt x="613" y="515"/>
                    <a:pt x="613" y="515"/>
                  </a:cubicBezTo>
                  <a:cubicBezTo>
                    <a:pt x="563" y="563"/>
                    <a:pt x="495" y="589"/>
                    <a:pt x="423" y="589"/>
                  </a:cubicBezTo>
                  <a:close/>
                  <a:moveTo>
                    <a:pt x="34" y="295"/>
                  </a:moveTo>
                  <a:cubicBezTo>
                    <a:pt x="251" y="499"/>
                    <a:pt x="251" y="499"/>
                    <a:pt x="251" y="499"/>
                  </a:cubicBezTo>
                  <a:cubicBezTo>
                    <a:pt x="297" y="542"/>
                    <a:pt x="358" y="566"/>
                    <a:pt x="423" y="566"/>
                  </a:cubicBezTo>
                  <a:cubicBezTo>
                    <a:pt x="423" y="566"/>
                    <a:pt x="423" y="566"/>
                    <a:pt x="423" y="566"/>
                  </a:cubicBezTo>
                  <a:cubicBezTo>
                    <a:pt x="489" y="566"/>
                    <a:pt x="551" y="542"/>
                    <a:pt x="597" y="499"/>
                  </a:cubicBezTo>
                  <a:cubicBezTo>
                    <a:pt x="812" y="294"/>
                    <a:pt x="812" y="294"/>
                    <a:pt x="812" y="294"/>
                  </a:cubicBezTo>
                  <a:cubicBezTo>
                    <a:pt x="595" y="90"/>
                    <a:pt x="595" y="90"/>
                    <a:pt x="595" y="90"/>
                  </a:cubicBezTo>
                  <a:cubicBezTo>
                    <a:pt x="549" y="47"/>
                    <a:pt x="488" y="23"/>
                    <a:pt x="423" y="23"/>
                  </a:cubicBezTo>
                  <a:cubicBezTo>
                    <a:pt x="357" y="23"/>
                    <a:pt x="296" y="47"/>
                    <a:pt x="250" y="90"/>
                  </a:cubicBezTo>
                  <a:lnTo>
                    <a:pt x="34" y="2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05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24"/>
            <p:cNvSpPr/>
            <p:nvPr/>
          </p:nvSpPr>
          <p:spPr bwMode="auto">
            <a:xfrm>
              <a:off x="6108009" y="3562901"/>
              <a:ext cx="1300221" cy="957426"/>
            </a:xfrm>
            <a:custGeom>
              <a:avLst/>
              <a:gdLst>
                <a:gd name="T0" fmla="*/ 397 w 794"/>
                <a:gd name="T1" fmla="*/ 585 h 585"/>
                <a:gd name="T2" fmla="*/ 219 w 794"/>
                <a:gd name="T3" fmla="*/ 512 h 585"/>
                <a:gd name="T4" fmla="*/ 0 w 794"/>
                <a:gd name="T5" fmla="*/ 293 h 585"/>
                <a:gd name="T6" fmla="*/ 218 w 794"/>
                <a:gd name="T7" fmla="*/ 73 h 585"/>
                <a:gd name="T8" fmla="*/ 397 w 794"/>
                <a:gd name="T9" fmla="*/ 0 h 585"/>
                <a:gd name="T10" fmla="*/ 574 w 794"/>
                <a:gd name="T11" fmla="*/ 72 h 585"/>
                <a:gd name="T12" fmla="*/ 794 w 794"/>
                <a:gd name="T13" fmla="*/ 291 h 585"/>
                <a:gd name="T14" fmla="*/ 575 w 794"/>
                <a:gd name="T15" fmla="*/ 511 h 585"/>
                <a:gd name="T16" fmla="*/ 397 w 794"/>
                <a:gd name="T17" fmla="*/ 585 h 585"/>
                <a:gd name="T18" fmla="*/ 397 w 794"/>
                <a:gd name="T19" fmla="*/ 585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4" h="585">
                  <a:moveTo>
                    <a:pt x="397" y="585"/>
                  </a:moveTo>
                  <a:cubicBezTo>
                    <a:pt x="330" y="585"/>
                    <a:pt x="267" y="559"/>
                    <a:pt x="219" y="512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218" y="73"/>
                    <a:pt x="218" y="73"/>
                    <a:pt x="218" y="73"/>
                  </a:cubicBezTo>
                  <a:cubicBezTo>
                    <a:pt x="266" y="26"/>
                    <a:pt x="329" y="0"/>
                    <a:pt x="397" y="0"/>
                  </a:cubicBezTo>
                  <a:cubicBezTo>
                    <a:pt x="464" y="0"/>
                    <a:pt x="527" y="25"/>
                    <a:pt x="574" y="72"/>
                  </a:cubicBezTo>
                  <a:cubicBezTo>
                    <a:pt x="794" y="291"/>
                    <a:pt x="794" y="291"/>
                    <a:pt x="794" y="291"/>
                  </a:cubicBezTo>
                  <a:cubicBezTo>
                    <a:pt x="575" y="511"/>
                    <a:pt x="575" y="511"/>
                    <a:pt x="575" y="511"/>
                  </a:cubicBezTo>
                  <a:cubicBezTo>
                    <a:pt x="528" y="558"/>
                    <a:pt x="464" y="585"/>
                    <a:pt x="397" y="585"/>
                  </a:cubicBezTo>
                  <a:cubicBezTo>
                    <a:pt x="397" y="585"/>
                    <a:pt x="397" y="585"/>
                    <a:pt x="397" y="5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05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25"/>
            <p:cNvSpPr/>
            <p:nvPr/>
          </p:nvSpPr>
          <p:spPr bwMode="auto">
            <a:xfrm>
              <a:off x="6129843" y="3537792"/>
              <a:ext cx="1255461" cy="1005461"/>
            </a:xfrm>
            <a:custGeom>
              <a:avLst/>
              <a:gdLst>
                <a:gd name="T0" fmla="*/ 596 w 767"/>
                <a:gd name="T1" fmla="*/ 135 h 614"/>
                <a:gd name="T2" fmla="*/ 554 w 767"/>
                <a:gd name="T3" fmla="*/ 94 h 614"/>
                <a:gd name="T4" fmla="*/ 212 w 767"/>
                <a:gd name="T5" fmla="*/ 95 h 614"/>
                <a:gd name="T6" fmla="*/ 171 w 767"/>
                <a:gd name="T7" fmla="*/ 137 h 614"/>
                <a:gd name="T8" fmla="*/ 0 w 767"/>
                <a:gd name="T9" fmla="*/ 308 h 614"/>
                <a:gd name="T10" fmla="*/ 172 w 767"/>
                <a:gd name="T11" fmla="*/ 479 h 614"/>
                <a:gd name="T12" fmla="*/ 213 w 767"/>
                <a:gd name="T13" fmla="*/ 520 h 614"/>
                <a:gd name="T14" fmla="*/ 555 w 767"/>
                <a:gd name="T15" fmla="*/ 519 h 614"/>
                <a:gd name="T16" fmla="*/ 597 w 767"/>
                <a:gd name="T17" fmla="*/ 478 h 614"/>
                <a:gd name="T18" fmla="*/ 767 w 767"/>
                <a:gd name="T19" fmla="*/ 306 h 614"/>
                <a:gd name="T20" fmla="*/ 596 w 767"/>
                <a:gd name="T21" fmla="*/ 135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7" h="614">
                  <a:moveTo>
                    <a:pt x="596" y="135"/>
                  </a:moveTo>
                  <a:cubicBezTo>
                    <a:pt x="554" y="94"/>
                    <a:pt x="554" y="94"/>
                    <a:pt x="554" y="94"/>
                  </a:cubicBezTo>
                  <a:cubicBezTo>
                    <a:pt x="460" y="0"/>
                    <a:pt x="306" y="1"/>
                    <a:pt x="212" y="95"/>
                  </a:cubicBezTo>
                  <a:cubicBezTo>
                    <a:pt x="171" y="137"/>
                    <a:pt x="171" y="137"/>
                    <a:pt x="171" y="137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172" y="479"/>
                    <a:pt x="172" y="479"/>
                    <a:pt x="172" y="479"/>
                  </a:cubicBezTo>
                  <a:cubicBezTo>
                    <a:pt x="213" y="520"/>
                    <a:pt x="213" y="520"/>
                    <a:pt x="213" y="520"/>
                  </a:cubicBezTo>
                  <a:cubicBezTo>
                    <a:pt x="307" y="614"/>
                    <a:pt x="461" y="613"/>
                    <a:pt x="555" y="519"/>
                  </a:cubicBezTo>
                  <a:cubicBezTo>
                    <a:pt x="597" y="478"/>
                    <a:pt x="597" y="478"/>
                    <a:pt x="597" y="478"/>
                  </a:cubicBezTo>
                  <a:cubicBezTo>
                    <a:pt x="767" y="306"/>
                    <a:pt x="767" y="306"/>
                    <a:pt x="767" y="306"/>
                  </a:cubicBezTo>
                  <a:lnTo>
                    <a:pt x="596" y="1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05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grpSp>
          <p:nvGrpSpPr>
            <p:cNvPr id="82" name="组合 81"/>
            <p:cNvGrpSpPr>
              <a:grpSpLocks noChangeAspect="1"/>
            </p:cNvGrpSpPr>
            <p:nvPr/>
          </p:nvGrpSpPr>
          <p:grpSpPr>
            <a:xfrm>
              <a:off x="6558614" y="3825083"/>
              <a:ext cx="531153" cy="454764"/>
              <a:chOff x="2162176" y="-104775"/>
              <a:chExt cx="1655763" cy="1417638"/>
            </a:xfrm>
            <a:grpFill/>
          </p:grpSpPr>
          <p:sp>
            <p:nvSpPr>
              <p:cNvPr id="83" name="Freeform 3767"/>
              <p:cNvSpPr/>
              <p:nvPr/>
            </p:nvSpPr>
            <p:spPr bwMode="auto">
              <a:xfrm>
                <a:off x="2311401" y="104775"/>
                <a:ext cx="1370013" cy="1208088"/>
              </a:xfrm>
              <a:custGeom>
                <a:avLst/>
                <a:gdLst>
                  <a:gd name="T0" fmla="*/ 231 w 431"/>
                  <a:gd name="T1" fmla="*/ 6 h 380"/>
                  <a:gd name="T2" fmla="*/ 190 w 431"/>
                  <a:gd name="T3" fmla="*/ 7 h 380"/>
                  <a:gd name="T4" fmla="*/ 20 w 431"/>
                  <a:gd name="T5" fmla="*/ 106 h 380"/>
                  <a:gd name="T6" fmla="*/ 0 w 431"/>
                  <a:gd name="T7" fmla="*/ 142 h 380"/>
                  <a:gd name="T8" fmla="*/ 0 w 431"/>
                  <a:gd name="T9" fmla="*/ 357 h 380"/>
                  <a:gd name="T10" fmla="*/ 24 w 431"/>
                  <a:gd name="T11" fmla="*/ 380 h 380"/>
                  <a:gd name="T12" fmla="*/ 124 w 431"/>
                  <a:gd name="T13" fmla="*/ 380 h 380"/>
                  <a:gd name="T14" fmla="*/ 148 w 431"/>
                  <a:gd name="T15" fmla="*/ 357 h 380"/>
                  <a:gd name="T16" fmla="*/ 148 w 431"/>
                  <a:gd name="T17" fmla="*/ 258 h 380"/>
                  <a:gd name="T18" fmla="*/ 171 w 431"/>
                  <a:gd name="T19" fmla="*/ 235 h 380"/>
                  <a:gd name="T20" fmla="*/ 260 w 431"/>
                  <a:gd name="T21" fmla="*/ 235 h 380"/>
                  <a:gd name="T22" fmla="*/ 283 w 431"/>
                  <a:gd name="T23" fmla="*/ 258 h 380"/>
                  <a:gd name="T24" fmla="*/ 283 w 431"/>
                  <a:gd name="T25" fmla="*/ 357 h 380"/>
                  <a:gd name="T26" fmla="*/ 307 w 431"/>
                  <a:gd name="T27" fmla="*/ 380 h 380"/>
                  <a:gd name="T28" fmla="*/ 407 w 431"/>
                  <a:gd name="T29" fmla="*/ 380 h 380"/>
                  <a:gd name="T30" fmla="*/ 431 w 431"/>
                  <a:gd name="T31" fmla="*/ 357 h 380"/>
                  <a:gd name="T32" fmla="*/ 431 w 431"/>
                  <a:gd name="T33" fmla="*/ 142 h 380"/>
                  <a:gd name="T34" fmla="*/ 410 w 431"/>
                  <a:gd name="T35" fmla="*/ 107 h 380"/>
                  <a:gd name="T36" fmla="*/ 231 w 431"/>
                  <a:gd name="T37" fmla="*/ 6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380">
                    <a:moveTo>
                      <a:pt x="231" y="6"/>
                    </a:moveTo>
                    <a:cubicBezTo>
                      <a:pt x="220" y="0"/>
                      <a:pt x="201" y="0"/>
                      <a:pt x="190" y="7"/>
                    </a:cubicBezTo>
                    <a:cubicBezTo>
                      <a:pt x="20" y="106"/>
                      <a:pt x="20" y="106"/>
                      <a:pt x="20" y="106"/>
                    </a:cubicBezTo>
                    <a:cubicBezTo>
                      <a:pt x="9" y="113"/>
                      <a:pt x="0" y="129"/>
                      <a:pt x="0" y="142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0" y="370"/>
                      <a:pt x="10" y="380"/>
                      <a:pt x="24" y="380"/>
                    </a:cubicBezTo>
                    <a:cubicBezTo>
                      <a:pt x="124" y="380"/>
                      <a:pt x="124" y="380"/>
                      <a:pt x="124" y="380"/>
                    </a:cubicBezTo>
                    <a:cubicBezTo>
                      <a:pt x="137" y="380"/>
                      <a:pt x="148" y="370"/>
                      <a:pt x="148" y="357"/>
                    </a:cubicBezTo>
                    <a:cubicBezTo>
                      <a:pt x="148" y="258"/>
                      <a:pt x="148" y="258"/>
                      <a:pt x="148" y="258"/>
                    </a:cubicBezTo>
                    <a:cubicBezTo>
                      <a:pt x="148" y="245"/>
                      <a:pt x="158" y="235"/>
                      <a:pt x="171" y="235"/>
                    </a:cubicBezTo>
                    <a:cubicBezTo>
                      <a:pt x="260" y="235"/>
                      <a:pt x="260" y="235"/>
                      <a:pt x="260" y="235"/>
                    </a:cubicBezTo>
                    <a:cubicBezTo>
                      <a:pt x="273" y="235"/>
                      <a:pt x="283" y="245"/>
                      <a:pt x="283" y="258"/>
                    </a:cubicBezTo>
                    <a:cubicBezTo>
                      <a:pt x="283" y="357"/>
                      <a:pt x="283" y="357"/>
                      <a:pt x="283" y="357"/>
                    </a:cubicBezTo>
                    <a:cubicBezTo>
                      <a:pt x="283" y="370"/>
                      <a:pt x="294" y="380"/>
                      <a:pt x="307" y="380"/>
                    </a:cubicBezTo>
                    <a:cubicBezTo>
                      <a:pt x="407" y="380"/>
                      <a:pt x="407" y="380"/>
                      <a:pt x="407" y="380"/>
                    </a:cubicBezTo>
                    <a:cubicBezTo>
                      <a:pt x="420" y="380"/>
                      <a:pt x="431" y="370"/>
                      <a:pt x="431" y="357"/>
                    </a:cubicBezTo>
                    <a:cubicBezTo>
                      <a:pt x="431" y="142"/>
                      <a:pt x="431" y="142"/>
                      <a:pt x="431" y="142"/>
                    </a:cubicBezTo>
                    <a:cubicBezTo>
                      <a:pt x="431" y="129"/>
                      <a:pt x="422" y="113"/>
                      <a:pt x="410" y="107"/>
                    </a:cubicBezTo>
                    <a:lnTo>
                      <a:pt x="231" y="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>
                  <a:defRPr/>
                </a:pPr>
                <a:endParaRPr lang="zh-CN" altLang="en-US" sz="105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Freeform 3768"/>
              <p:cNvSpPr/>
              <p:nvPr/>
            </p:nvSpPr>
            <p:spPr bwMode="auto">
              <a:xfrm>
                <a:off x="2162176" y="-104775"/>
                <a:ext cx="1655763" cy="552450"/>
              </a:xfrm>
              <a:custGeom>
                <a:avLst/>
                <a:gdLst>
                  <a:gd name="T0" fmla="*/ 516 w 521"/>
                  <a:gd name="T1" fmla="*/ 165 h 174"/>
                  <a:gd name="T2" fmla="*/ 487 w 521"/>
                  <a:gd name="T3" fmla="*/ 167 h 174"/>
                  <a:gd name="T4" fmla="*/ 276 w 521"/>
                  <a:gd name="T5" fmla="*/ 45 h 174"/>
                  <a:gd name="T6" fmla="*/ 235 w 521"/>
                  <a:gd name="T7" fmla="*/ 45 h 174"/>
                  <a:gd name="T8" fmla="*/ 34 w 521"/>
                  <a:gd name="T9" fmla="*/ 167 h 174"/>
                  <a:gd name="T10" fmla="*/ 5 w 521"/>
                  <a:gd name="T11" fmla="*/ 165 h 174"/>
                  <a:gd name="T12" fmla="*/ 16 w 521"/>
                  <a:gd name="T13" fmla="*/ 138 h 174"/>
                  <a:gd name="T14" fmla="*/ 235 w 521"/>
                  <a:gd name="T15" fmla="*/ 7 h 174"/>
                  <a:gd name="T16" fmla="*/ 276 w 521"/>
                  <a:gd name="T17" fmla="*/ 6 h 174"/>
                  <a:gd name="T18" fmla="*/ 504 w 521"/>
                  <a:gd name="T19" fmla="*/ 139 h 174"/>
                  <a:gd name="T20" fmla="*/ 516 w 521"/>
                  <a:gd name="T21" fmla="*/ 16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1" h="174">
                    <a:moveTo>
                      <a:pt x="516" y="165"/>
                    </a:moveTo>
                    <a:cubicBezTo>
                      <a:pt x="512" y="173"/>
                      <a:pt x="499" y="174"/>
                      <a:pt x="487" y="167"/>
                    </a:cubicBezTo>
                    <a:cubicBezTo>
                      <a:pt x="276" y="45"/>
                      <a:pt x="276" y="45"/>
                      <a:pt x="276" y="45"/>
                    </a:cubicBezTo>
                    <a:cubicBezTo>
                      <a:pt x="265" y="38"/>
                      <a:pt x="247" y="38"/>
                      <a:pt x="235" y="45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2" y="174"/>
                      <a:pt x="9" y="173"/>
                      <a:pt x="5" y="165"/>
                    </a:cubicBezTo>
                    <a:cubicBezTo>
                      <a:pt x="0" y="157"/>
                      <a:pt x="5" y="145"/>
                      <a:pt x="16" y="138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46" y="0"/>
                      <a:pt x="265" y="0"/>
                      <a:pt x="276" y="6"/>
                    </a:cubicBezTo>
                    <a:cubicBezTo>
                      <a:pt x="504" y="139"/>
                      <a:pt x="504" y="139"/>
                      <a:pt x="504" y="139"/>
                    </a:cubicBezTo>
                    <a:cubicBezTo>
                      <a:pt x="515" y="145"/>
                      <a:pt x="521" y="157"/>
                      <a:pt x="516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>
                  <a:defRPr/>
                </a:pPr>
                <a:endParaRPr lang="zh-CN" altLang="en-US" sz="105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85" name="TextBox 61"/>
          <p:cNvSpPr txBox="1"/>
          <p:nvPr/>
        </p:nvSpPr>
        <p:spPr>
          <a:xfrm>
            <a:off x="4353277" y="3015460"/>
            <a:ext cx="4549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85800">
              <a:defRPr/>
            </a:pPr>
            <a:r>
              <a:rPr lang="zh-CN" altLang="en-US" sz="10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输入标题</a:t>
            </a:r>
            <a:endParaRPr lang="zh-CN" altLang="en-US" sz="10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86" name="Group 121"/>
          <p:cNvGrpSpPr/>
          <p:nvPr/>
        </p:nvGrpSpPr>
        <p:grpSpPr>
          <a:xfrm>
            <a:off x="3557729" y="829589"/>
            <a:ext cx="1981249" cy="599021"/>
            <a:chOff x="1313823" y="5004289"/>
            <a:chExt cx="2504827" cy="757323"/>
          </a:xfrm>
        </p:grpSpPr>
        <p:sp>
          <p:nvSpPr>
            <p:cNvPr id="87" name="Text Placeholder 2"/>
            <p:cNvSpPr txBox="1"/>
            <p:nvPr/>
          </p:nvSpPr>
          <p:spPr>
            <a:xfrm>
              <a:off x="1551255" y="5004289"/>
              <a:ext cx="2013460" cy="261781"/>
            </a:xfrm>
            <a:prstGeom prst="rect">
              <a:avLst/>
            </a:prstGeom>
            <a:noFill/>
          </p:spPr>
          <p:txBody>
            <a:bodyPr vert="horz" lIns="72326" tIns="36163" rIns="72326" bIns="36163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r>
                <a:rPr lang="zh-CN" altLang="en-US" sz="135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输入标题</a:t>
              </a:r>
              <a:endParaRPr lang="en-GB" sz="135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88" name="TextBox 115"/>
            <p:cNvSpPr txBox="1"/>
            <p:nvPr/>
          </p:nvSpPr>
          <p:spPr>
            <a:xfrm>
              <a:off x="1313823" y="5292083"/>
              <a:ext cx="2504827" cy="4695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kumimoji="1"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</a:rPr>
                <a:t>请在此处添加具体内容，简单说明即可，注意板面美观度。 </a:t>
              </a:r>
              <a:endPara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9" name="Group 121"/>
          <p:cNvGrpSpPr/>
          <p:nvPr/>
        </p:nvGrpSpPr>
        <p:grpSpPr>
          <a:xfrm>
            <a:off x="1149816" y="2484836"/>
            <a:ext cx="2051957" cy="599021"/>
            <a:chOff x="1224430" y="5004289"/>
            <a:chExt cx="2594220" cy="757323"/>
          </a:xfrm>
        </p:grpSpPr>
        <p:sp>
          <p:nvSpPr>
            <p:cNvPr id="90" name="Text Placeholder 2"/>
            <p:cNvSpPr txBox="1"/>
            <p:nvPr/>
          </p:nvSpPr>
          <p:spPr>
            <a:xfrm>
              <a:off x="1224430" y="5004289"/>
              <a:ext cx="2013460" cy="261780"/>
            </a:xfrm>
            <a:prstGeom prst="rect">
              <a:avLst/>
            </a:prstGeom>
            <a:noFill/>
          </p:spPr>
          <p:txBody>
            <a:bodyPr vert="horz" lIns="72326" tIns="36163" rIns="72326" bIns="36163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685800">
                <a:defRPr/>
              </a:pPr>
              <a:r>
                <a:rPr lang="zh-CN" altLang="en-US" sz="135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输入标题</a:t>
              </a:r>
              <a:endParaRPr lang="en-GB" sz="135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91" name="TextBox 115"/>
            <p:cNvSpPr txBox="1"/>
            <p:nvPr/>
          </p:nvSpPr>
          <p:spPr>
            <a:xfrm>
              <a:off x="1313822" y="5292083"/>
              <a:ext cx="2504828" cy="4695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kumimoji="1"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</a:rPr>
                <a:t>请在此处添加具体内容，简单说明即可，注意板面美观度。 </a:t>
              </a:r>
              <a:endPara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92" name="Group 121"/>
          <p:cNvGrpSpPr/>
          <p:nvPr/>
        </p:nvGrpSpPr>
        <p:grpSpPr>
          <a:xfrm>
            <a:off x="5993896" y="2503021"/>
            <a:ext cx="2051900" cy="599021"/>
            <a:chOff x="1224502" y="5004289"/>
            <a:chExt cx="2594148" cy="757323"/>
          </a:xfrm>
        </p:grpSpPr>
        <p:sp>
          <p:nvSpPr>
            <p:cNvPr id="93" name="Text Placeholder 2"/>
            <p:cNvSpPr txBox="1"/>
            <p:nvPr/>
          </p:nvSpPr>
          <p:spPr>
            <a:xfrm>
              <a:off x="1224502" y="5004289"/>
              <a:ext cx="2013460" cy="261780"/>
            </a:xfrm>
            <a:prstGeom prst="rect">
              <a:avLst/>
            </a:prstGeom>
            <a:noFill/>
          </p:spPr>
          <p:txBody>
            <a:bodyPr vert="horz" lIns="72326" tIns="36163" rIns="72326" bIns="36163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685800">
                <a:defRPr/>
              </a:pPr>
              <a:r>
                <a:rPr lang="zh-CN" altLang="en-US" sz="135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输入标题</a:t>
              </a:r>
              <a:endParaRPr lang="en-GB" sz="135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94" name="TextBox 115"/>
            <p:cNvSpPr txBox="1"/>
            <p:nvPr/>
          </p:nvSpPr>
          <p:spPr>
            <a:xfrm>
              <a:off x="1313822" y="5292083"/>
              <a:ext cx="2504828" cy="4695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kumimoji="1"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</a:rPr>
                <a:t>请在此处添加具体内容，简单说明即可，注意板面美观度。 </a:t>
              </a:r>
              <a:endPara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Arial" panose="020B0604020202020204" pitchFamily="34" charset="0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  <p:bldP spid="56" grpId="0" animBg="1"/>
      <p:bldP spid="57" grpId="0" animBg="1"/>
      <p:bldP spid="58" grpId="0" animBg="1"/>
      <p:bldP spid="8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/>
          <p:nvPr/>
        </p:nvSpPr>
        <p:spPr>
          <a:xfrm>
            <a:off x="588769" y="255110"/>
            <a:ext cx="2667092" cy="4607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近期工作计划</a:t>
            </a:r>
            <a:endParaRPr lang="zh-CN" altLang="en-US" sz="1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4"/>
          <p:cNvSpPr txBox="1"/>
          <p:nvPr/>
        </p:nvSpPr>
        <p:spPr>
          <a:xfrm>
            <a:off x="588769" y="604849"/>
            <a:ext cx="2125857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800" dirty="0">
                <a:cs typeface="+mn-ea"/>
                <a:sym typeface="+mn-lt"/>
              </a:rPr>
              <a:t>ADD YOUR TLITLE ADD YOUR TLITLE</a:t>
            </a:r>
            <a:endParaRPr lang="en-US" altLang="zh-CN" sz="800" dirty="0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-38136" y="331066"/>
            <a:ext cx="552968" cy="47669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920597" y="1679862"/>
            <a:ext cx="1293621" cy="1294021"/>
          </a:xfrm>
          <a:prstGeom prst="donut">
            <a:avLst>
              <a:gd name="adj" fmla="val 274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60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" name="空心弧 5"/>
          <p:cNvSpPr/>
          <p:nvPr/>
        </p:nvSpPr>
        <p:spPr>
          <a:xfrm rot="8777615">
            <a:off x="1026400" y="1785694"/>
            <a:ext cx="1082018" cy="1082352"/>
          </a:xfrm>
          <a:prstGeom prst="blockArc">
            <a:avLst>
              <a:gd name="adj1" fmla="val 11374976"/>
              <a:gd name="adj2" fmla="val 217926"/>
              <a:gd name="adj3" fmla="val 201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60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1254334" y="2153931"/>
            <a:ext cx="73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55%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8" name="同心圆 7"/>
          <p:cNvSpPr/>
          <p:nvPr/>
        </p:nvSpPr>
        <p:spPr>
          <a:xfrm>
            <a:off x="2923661" y="1679862"/>
            <a:ext cx="1293621" cy="1294021"/>
          </a:xfrm>
          <a:prstGeom prst="donut">
            <a:avLst>
              <a:gd name="adj" fmla="val 274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60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" name="空心弧 8"/>
          <p:cNvSpPr/>
          <p:nvPr/>
        </p:nvSpPr>
        <p:spPr>
          <a:xfrm rot="8640000">
            <a:off x="3029461" y="1785694"/>
            <a:ext cx="1082018" cy="1082352"/>
          </a:xfrm>
          <a:prstGeom prst="blockArc">
            <a:avLst>
              <a:gd name="adj1" fmla="val 10440261"/>
              <a:gd name="adj2" fmla="val 217926"/>
              <a:gd name="adj3" fmla="val 201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60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3258364" y="2153931"/>
            <a:ext cx="73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60%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1" name="同心圆 10"/>
          <p:cNvSpPr/>
          <p:nvPr/>
        </p:nvSpPr>
        <p:spPr>
          <a:xfrm>
            <a:off x="4926722" y="1679862"/>
            <a:ext cx="1293621" cy="1294021"/>
          </a:xfrm>
          <a:prstGeom prst="donut">
            <a:avLst>
              <a:gd name="adj" fmla="val 274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60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2" name="空心弧 11"/>
          <p:cNvSpPr/>
          <p:nvPr/>
        </p:nvSpPr>
        <p:spPr>
          <a:xfrm rot="10920000">
            <a:off x="5032522" y="1785694"/>
            <a:ext cx="1082018" cy="1082352"/>
          </a:xfrm>
          <a:prstGeom prst="blockArc">
            <a:avLst>
              <a:gd name="adj1" fmla="val 6913946"/>
              <a:gd name="adj2" fmla="val 217926"/>
              <a:gd name="adj3" fmla="val 201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60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5273140" y="2142204"/>
            <a:ext cx="73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80%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4" name="同心圆 13"/>
          <p:cNvSpPr/>
          <p:nvPr/>
        </p:nvSpPr>
        <p:spPr>
          <a:xfrm>
            <a:off x="6929783" y="1679862"/>
            <a:ext cx="1293621" cy="1294021"/>
          </a:xfrm>
          <a:prstGeom prst="donut">
            <a:avLst>
              <a:gd name="adj" fmla="val 2746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60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5" name="空心弧 14"/>
          <p:cNvSpPr/>
          <p:nvPr/>
        </p:nvSpPr>
        <p:spPr>
          <a:xfrm rot="10920000">
            <a:off x="7035586" y="1785694"/>
            <a:ext cx="1082018" cy="1082352"/>
          </a:xfrm>
          <a:prstGeom prst="blockArc">
            <a:avLst>
              <a:gd name="adj1" fmla="val 2275529"/>
              <a:gd name="adj2" fmla="val 217926"/>
              <a:gd name="adj3" fmla="val 201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60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6" name="TextBox 17"/>
          <p:cNvSpPr txBox="1"/>
          <p:nvPr/>
        </p:nvSpPr>
        <p:spPr>
          <a:xfrm>
            <a:off x="7176285" y="2142204"/>
            <a:ext cx="878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90%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7" name="文本框 17"/>
          <p:cNvSpPr txBox="1"/>
          <p:nvPr/>
        </p:nvSpPr>
        <p:spPr>
          <a:xfrm>
            <a:off x="650404" y="3197893"/>
            <a:ext cx="1834010" cy="701908"/>
          </a:xfrm>
          <a:prstGeom prst="rect">
            <a:avLst/>
          </a:prstGeom>
          <a:noFill/>
        </p:spPr>
        <p:txBody>
          <a:bodyPr wrap="square" lIns="100759" tIns="50380" rIns="100759" bIns="50380">
            <a:spAutoFit/>
          </a:bodyPr>
          <a:lstStyle/>
          <a:p>
            <a:pPr algn="ctr" defTabSz="685800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输入小标题</a:t>
            </a:r>
            <a:endParaRPr lang="en-US" altLang="zh-CN" sz="12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  <a:p>
            <a:pPr algn="ctr" defTabSz="685800">
              <a:lnSpc>
                <a:spcPct val="130000"/>
              </a:lnSpc>
              <a:defRPr/>
            </a:pPr>
            <a:r>
              <a:rPr lang="zh-CN" alt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请在此处添加具体内容，简单说明即可，注意板面美观度。 </a:t>
            </a:r>
            <a:endParaRPr lang="en-US" altLang="zh-CN" sz="9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53465" y="3197893"/>
            <a:ext cx="1834010" cy="701908"/>
          </a:xfrm>
          <a:prstGeom prst="rect">
            <a:avLst/>
          </a:prstGeom>
          <a:noFill/>
        </p:spPr>
        <p:txBody>
          <a:bodyPr wrap="square" lIns="100759" tIns="50380" rIns="100759" bIns="50380">
            <a:spAutoFit/>
          </a:bodyPr>
          <a:lstStyle/>
          <a:p>
            <a:pPr algn="ctr" defTabSz="685800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输入小标题</a:t>
            </a:r>
            <a:endParaRPr lang="en-US" altLang="zh-CN" sz="12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  <a:p>
            <a:pPr algn="ctr" defTabSz="685800">
              <a:lnSpc>
                <a:spcPct val="130000"/>
              </a:lnSpc>
              <a:defRPr/>
            </a:pPr>
            <a:r>
              <a:rPr lang="zh-CN" alt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请在此处添加具体内容，简单说明即可，注意板面美观度。 </a:t>
            </a:r>
            <a:endParaRPr lang="en-US" altLang="zh-CN" sz="9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9" name="文本框 17"/>
          <p:cNvSpPr txBox="1"/>
          <p:nvPr/>
        </p:nvSpPr>
        <p:spPr>
          <a:xfrm>
            <a:off x="4656526" y="3197893"/>
            <a:ext cx="1834010" cy="701908"/>
          </a:xfrm>
          <a:prstGeom prst="rect">
            <a:avLst/>
          </a:prstGeom>
          <a:noFill/>
        </p:spPr>
        <p:txBody>
          <a:bodyPr wrap="square" lIns="100759" tIns="50380" rIns="100759" bIns="50380">
            <a:spAutoFit/>
          </a:bodyPr>
          <a:lstStyle/>
          <a:p>
            <a:pPr algn="ctr" defTabSz="685800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输入小标题</a:t>
            </a:r>
            <a:endParaRPr lang="en-US" altLang="zh-CN" sz="12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  <a:p>
            <a:pPr algn="ctr" defTabSz="685800">
              <a:lnSpc>
                <a:spcPct val="130000"/>
              </a:lnSpc>
              <a:defRPr/>
            </a:pPr>
            <a:r>
              <a:rPr lang="zh-CN" alt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请在此处添加具体内容，简单说明即可，注意板面美观度。 </a:t>
            </a:r>
            <a:endParaRPr lang="en-US" altLang="zh-CN" sz="9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0" name="文本框 17"/>
          <p:cNvSpPr txBox="1"/>
          <p:nvPr/>
        </p:nvSpPr>
        <p:spPr>
          <a:xfrm>
            <a:off x="6698431" y="3197893"/>
            <a:ext cx="1834010" cy="701908"/>
          </a:xfrm>
          <a:prstGeom prst="rect">
            <a:avLst/>
          </a:prstGeom>
          <a:noFill/>
        </p:spPr>
        <p:txBody>
          <a:bodyPr wrap="square" lIns="100759" tIns="50380" rIns="100759" bIns="50380">
            <a:spAutoFit/>
          </a:bodyPr>
          <a:lstStyle/>
          <a:p>
            <a:pPr algn="ctr" defTabSz="685800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输入小标题</a:t>
            </a:r>
            <a:endParaRPr lang="en-US" altLang="zh-CN" sz="12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  <a:p>
            <a:pPr algn="ctr" defTabSz="685800">
              <a:lnSpc>
                <a:spcPct val="130000"/>
              </a:lnSpc>
              <a:defRPr/>
            </a:pPr>
            <a:r>
              <a:rPr lang="zh-CN" alt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请在此处添加具体内容，简单说明即可，注意板面美观度。 </a:t>
            </a:r>
            <a:endParaRPr lang="en-US" altLang="zh-CN" sz="9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  <p:bldP spid="5" grpId="0" animBg="1"/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/>
          <p:nvPr/>
        </p:nvSpPr>
        <p:spPr>
          <a:xfrm>
            <a:off x="588769" y="255110"/>
            <a:ext cx="2667092" cy="4607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近期工作计划</a:t>
            </a:r>
            <a:endParaRPr lang="zh-CN" altLang="en-US" sz="1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4"/>
          <p:cNvSpPr txBox="1"/>
          <p:nvPr/>
        </p:nvSpPr>
        <p:spPr>
          <a:xfrm>
            <a:off x="588769" y="604849"/>
            <a:ext cx="2125857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800" dirty="0">
                <a:cs typeface="+mn-ea"/>
                <a:sym typeface="+mn-lt"/>
              </a:rPr>
              <a:t>ADD YOUR TLITLE ADD YOUR TLITLE</a:t>
            </a:r>
            <a:endParaRPr lang="en-US" altLang="zh-CN" sz="800" dirty="0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-38136" y="331066"/>
            <a:ext cx="552968" cy="47669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grpSp>
        <p:nvGrpSpPr>
          <p:cNvPr id="5" name="组合 8"/>
          <p:cNvGrpSpPr/>
          <p:nvPr/>
        </p:nvGrpSpPr>
        <p:grpSpPr>
          <a:xfrm>
            <a:off x="920595" y="2035606"/>
            <a:ext cx="1686354" cy="1686807"/>
            <a:chOff x="2227864" y="4750946"/>
            <a:chExt cx="4498329" cy="4498151"/>
          </a:xfrm>
        </p:grpSpPr>
        <p:sp>
          <p:nvSpPr>
            <p:cNvPr id="6" name="Shape 953"/>
            <p:cNvSpPr/>
            <p:nvPr/>
          </p:nvSpPr>
          <p:spPr>
            <a:xfrm>
              <a:off x="2227864" y="4750946"/>
              <a:ext cx="4498329" cy="449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890" extrusionOk="0">
                  <a:moveTo>
                    <a:pt x="14677" y="1066"/>
                  </a:moveTo>
                  <a:cubicBezTo>
                    <a:pt x="13966" y="1777"/>
                    <a:pt x="13611" y="2708"/>
                    <a:pt x="13611" y="3640"/>
                  </a:cubicBezTo>
                  <a:cubicBezTo>
                    <a:pt x="13611" y="7279"/>
                    <a:pt x="7279" y="13611"/>
                    <a:pt x="3640" y="13611"/>
                  </a:cubicBezTo>
                  <a:cubicBezTo>
                    <a:pt x="2708" y="13611"/>
                    <a:pt x="1777" y="13966"/>
                    <a:pt x="1066" y="14677"/>
                  </a:cubicBezTo>
                  <a:cubicBezTo>
                    <a:pt x="-355" y="16098"/>
                    <a:pt x="-355" y="18403"/>
                    <a:pt x="1066" y="19824"/>
                  </a:cubicBezTo>
                  <a:cubicBezTo>
                    <a:pt x="2488" y="21245"/>
                    <a:pt x="4792" y="21245"/>
                    <a:pt x="6213" y="19824"/>
                  </a:cubicBezTo>
                  <a:cubicBezTo>
                    <a:pt x="6924" y="19113"/>
                    <a:pt x="7279" y="18182"/>
                    <a:pt x="7279" y="17250"/>
                  </a:cubicBezTo>
                  <a:lnTo>
                    <a:pt x="7279" y="17250"/>
                  </a:lnTo>
                  <a:cubicBezTo>
                    <a:pt x="7279" y="13611"/>
                    <a:pt x="13611" y="7279"/>
                    <a:pt x="17250" y="7279"/>
                  </a:cubicBezTo>
                  <a:lnTo>
                    <a:pt x="17250" y="7279"/>
                  </a:lnTo>
                  <a:cubicBezTo>
                    <a:pt x="18182" y="7279"/>
                    <a:pt x="19113" y="6924"/>
                    <a:pt x="19824" y="6213"/>
                  </a:cubicBezTo>
                  <a:cubicBezTo>
                    <a:pt x="21245" y="4791"/>
                    <a:pt x="21245" y="2487"/>
                    <a:pt x="19824" y="1066"/>
                  </a:cubicBezTo>
                  <a:cubicBezTo>
                    <a:pt x="18402" y="-355"/>
                    <a:pt x="16098" y="-355"/>
                    <a:pt x="14677" y="1066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088" tIns="38088" rIns="38088" bIns="38088" anchor="ctr"/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dirty="0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Shape 963"/>
            <p:cNvSpPr/>
            <p:nvPr/>
          </p:nvSpPr>
          <p:spPr>
            <a:xfrm>
              <a:off x="2795167" y="7866385"/>
              <a:ext cx="829421" cy="1122920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71415" tIns="71415" rIns="71415" bIns="71415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8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</a:t>
              </a:r>
              <a:endParaRPr sz="1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组合 1"/>
          <p:cNvGrpSpPr/>
          <p:nvPr/>
        </p:nvGrpSpPr>
        <p:grpSpPr>
          <a:xfrm>
            <a:off x="1592641" y="1386036"/>
            <a:ext cx="1442787" cy="507357"/>
            <a:chOff x="4020534" y="3018758"/>
            <a:chExt cx="3848619" cy="1352949"/>
          </a:xfrm>
        </p:grpSpPr>
        <p:sp>
          <p:nvSpPr>
            <p:cNvPr id="9" name="Shape 966"/>
            <p:cNvSpPr/>
            <p:nvPr/>
          </p:nvSpPr>
          <p:spPr>
            <a:xfrm>
              <a:off x="4020534" y="3018758"/>
              <a:ext cx="3848619" cy="590929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264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defRPr>
              </a:lvl1pPr>
            </a:lstStyle>
            <a:p>
              <a:pPr defTabSz="913130"/>
              <a:r>
                <a:rPr lang="zh-CN" altLang="en-US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标题关键字</a:t>
              </a:r>
              <a:endParaRPr lang="zh-CN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Shape 967"/>
            <p:cNvSpPr/>
            <p:nvPr/>
          </p:nvSpPr>
          <p:spPr>
            <a:xfrm>
              <a:off x="4035173" y="3715119"/>
              <a:ext cx="3819335" cy="656588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/>
            <a:p>
              <a:pPr defTabSz="242570">
                <a:spcBef>
                  <a:spcPts val="640"/>
                </a:spcBef>
                <a:defRPr sz="1800"/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输入您的内容输入您的内容输入您的内容输入您的内容</a:t>
              </a:r>
              <a:endParaRPr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2"/>
          <p:cNvGrpSpPr/>
          <p:nvPr/>
        </p:nvGrpSpPr>
        <p:grpSpPr>
          <a:xfrm>
            <a:off x="3791992" y="1386036"/>
            <a:ext cx="1442787" cy="507357"/>
            <a:chOff x="9887280" y="3018758"/>
            <a:chExt cx="3848619" cy="1352949"/>
          </a:xfrm>
        </p:grpSpPr>
        <p:sp>
          <p:nvSpPr>
            <p:cNvPr id="12" name="Shape 968"/>
            <p:cNvSpPr/>
            <p:nvPr/>
          </p:nvSpPr>
          <p:spPr>
            <a:xfrm>
              <a:off x="9887280" y="3018758"/>
              <a:ext cx="3848619" cy="590929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264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defRPr>
              </a:lvl1pPr>
            </a:lstStyle>
            <a:p>
              <a:pPr defTabSz="913130"/>
              <a:r>
                <a:rPr lang="zh-CN" altLang="en-US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标题关键字</a:t>
              </a:r>
              <a:endParaRPr lang="zh-CN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Shape 969"/>
            <p:cNvSpPr/>
            <p:nvPr/>
          </p:nvSpPr>
          <p:spPr>
            <a:xfrm>
              <a:off x="9901919" y="3715119"/>
              <a:ext cx="3819335" cy="656588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/>
            <a:p>
              <a:pPr defTabSz="242570">
                <a:spcBef>
                  <a:spcPts val="640"/>
                </a:spcBef>
                <a:defRPr sz="1800"/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输入您的内容输入您的内容输入您的内容输入您的内容</a:t>
              </a:r>
              <a:endParaRPr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3"/>
          <p:cNvGrpSpPr/>
          <p:nvPr/>
        </p:nvGrpSpPr>
        <p:grpSpPr>
          <a:xfrm>
            <a:off x="6039199" y="1386036"/>
            <a:ext cx="1442787" cy="507357"/>
            <a:chOff x="15881680" y="3018758"/>
            <a:chExt cx="3848619" cy="1352949"/>
          </a:xfrm>
        </p:grpSpPr>
        <p:sp>
          <p:nvSpPr>
            <p:cNvPr id="15" name="Shape 970"/>
            <p:cNvSpPr/>
            <p:nvPr/>
          </p:nvSpPr>
          <p:spPr>
            <a:xfrm>
              <a:off x="15881680" y="3018758"/>
              <a:ext cx="3848619" cy="590929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264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defRPr>
              </a:lvl1pPr>
            </a:lstStyle>
            <a:p>
              <a:pPr defTabSz="913130"/>
              <a:r>
                <a:rPr lang="zh-CN" altLang="en-US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标题关键字</a:t>
              </a:r>
              <a:endParaRPr lang="zh-CN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Shape 971"/>
            <p:cNvSpPr/>
            <p:nvPr/>
          </p:nvSpPr>
          <p:spPr>
            <a:xfrm>
              <a:off x="15896319" y="3715119"/>
              <a:ext cx="3819335" cy="656588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/>
            <a:p>
              <a:pPr defTabSz="242570">
                <a:spcBef>
                  <a:spcPts val="640"/>
                </a:spcBef>
                <a:defRPr sz="1800"/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输入您的内容输入您的内容输入您的内容输入您的内容</a:t>
              </a:r>
              <a:endParaRPr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7"/>
          <p:cNvGrpSpPr/>
          <p:nvPr/>
        </p:nvGrpSpPr>
        <p:grpSpPr>
          <a:xfrm>
            <a:off x="588769" y="3786563"/>
            <a:ext cx="1442787" cy="514973"/>
            <a:chOff x="1342721" y="9420154"/>
            <a:chExt cx="3848619" cy="1373257"/>
          </a:xfrm>
        </p:grpSpPr>
        <p:sp>
          <p:nvSpPr>
            <p:cNvPr id="18" name="Shape 972"/>
            <p:cNvSpPr/>
            <p:nvPr/>
          </p:nvSpPr>
          <p:spPr>
            <a:xfrm>
              <a:off x="1342721" y="9420154"/>
              <a:ext cx="3848619" cy="590929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264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defRPr>
              </a:lvl1pPr>
            </a:lstStyle>
            <a:p>
              <a:pPr defTabSz="913130"/>
              <a:r>
                <a:rPr lang="zh-CN" altLang="en-US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标题关键字</a:t>
              </a:r>
              <a:endParaRPr lang="zh-CN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Shape 973"/>
            <p:cNvSpPr/>
            <p:nvPr/>
          </p:nvSpPr>
          <p:spPr>
            <a:xfrm>
              <a:off x="1357360" y="10136824"/>
              <a:ext cx="3819335" cy="656587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/>
            <a:p>
              <a:pPr defTabSz="242570">
                <a:spcBef>
                  <a:spcPts val="640"/>
                </a:spcBef>
                <a:defRPr sz="1800"/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输入您的内容输入您的内容输入您的内容输入您的内容</a:t>
              </a:r>
              <a:endParaRPr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697199" y="3786563"/>
            <a:ext cx="1442787" cy="514973"/>
            <a:chOff x="6966934" y="9420154"/>
            <a:chExt cx="3848619" cy="1373257"/>
          </a:xfrm>
        </p:grpSpPr>
        <p:sp>
          <p:nvSpPr>
            <p:cNvPr id="21" name="Shape 974"/>
            <p:cNvSpPr/>
            <p:nvPr/>
          </p:nvSpPr>
          <p:spPr>
            <a:xfrm>
              <a:off x="6966934" y="9420154"/>
              <a:ext cx="3848619" cy="590929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264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defRPr>
              </a:lvl1pPr>
            </a:lstStyle>
            <a:p>
              <a:pPr defTabSz="913130"/>
              <a:r>
                <a:rPr lang="zh-CN" altLang="en-US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标题关键字</a:t>
              </a:r>
              <a:endParaRPr lang="zh-CN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Shape 975"/>
            <p:cNvSpPr/>
            <p:nvPr/>
          </p:nvSpPr>
          <p:spPr>
            <a:xfrm>
              <a:off x="6981573" y="10136824"/>
              <a:ext cx="3819335" cy="656587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/>
            <a:p>
              <a:pPr defTabSz="242570">
                <a:spcBef>
                  <a:spcPts val="640"/>
                </a:spcBef>
                <a:defRPr sz="1800"/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输入您的内容输入您的内容输入您的内容输入您的内容</a:t>
              </a:r>
              <a:endParaRPr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5"/>
          <p:cNvGrpSpPr/>
          <p:nvPr/>
        </p:nvGrpSpPr>
        <p:grpSpPr>
          <a:xfrm>
            <a:off x="4896550" y="3786548"/>
            <a:ext cx="1442787" cy="514979"/>
            <a:chOff x="12833680" y="9420154"/>
            <a:chExt cx="3848619" cy="1373279"/>
          </a:xfrm>
        </p:grpSpPr>
        <p:sp>
          <p:nvSpPr>
            <p:cNvPr id="26" name="Shape 976"/>
            <p:cNvSpPr/>
            <p:nvPr/>
          </p:nvSpPr>
          <p:spPr>
            <a:xfrm>
              <a:off x="12833680" y="9420154"/>
              <a:ext cx="3848619" cy="590931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264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defRPr>
              </a:lvl1pPr>
            </a:lstStyle>
            <a:p>
              <a:pPr defTabSz="913130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标题关键字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Shape 977"/>
            <p:cNvSpPr/>
            <p:nvPr/>
          </p:nvSpPr>
          <p:spPr>
            <a:xfrm>
              <a:off x="12848319" y="10136843"/>
              <a:ext cx="3819335" cy="656590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/>
            <a:p>
              <a:pPr defTabSz="242570">
                <a:spcBef>
                  <a:spcPts val="640"/>
                </a:spcBef>
                <a:defRPr sz="1800"/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输入您的内容输入您的内容输入您的内容输入您的内容</a:t>
              </a:r>
              <a:endParaRPr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4"/>
          <p:cNvGrpSpPr/>
          <p:nvPr/>
        </p:nvGrpSpPr>
        <p:grpSpPr>
          <a:xfrm>
            <a:off x="7000924" y="3786560"/>
            <a:ext cx="1442787" cy="514976"/>
            <a:chOff x="18447080" y="9420154"/>
            <a:chExt cx="3848619" cy="1373265"/>
          </a:xfrm>
        </p:grpSpPr>
        <p:sp>
          <p:nvSpPr>
            <p:cNvPr id="29" name="Shape 978"/>
            <p:cNvSpPr/>
            <p:nvPr/>
          </p:nvSpPr>
          <p:spPr>
            <a:xfrm>
              <a:off x="18447080" y="9420154"/>
              <a:ext cx="3848619" cy="590929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264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defRPr>
              </a:lvl1pPr>
            </a:lstStyle>
            <a:p>
              <a:pPr defTabSz="913130"/>
              <a:r>
                <a:rPr lang="zh-CN" altLang="en-US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标题关键字</a:t>
              </a:r>
              <a:endParaRPr lang="zh-CN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Shape 979"/>
            <p:cNvSpPr/>
            <p:nvPr/>
          </p:nvSpPr>
          <p:spPr>
            <a:xfrm>
              <a:off x="18461719" y="10136832"/>
              <a:ext cx="3819335" cy="656587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/>
            <a:p>
              <a:pPr defTabSz="242570">
                <a:spcBef>
                  <a:spcPts val="640"/>
                </a:spcBef>
                <a:defRPr sz="1800"/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输入您的内容输入您的内容输入您的内容输入您的内容</a:t>
              </a:r>
              <a:endParaRPr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016761" y="2030845"/>
            <a:ext cx="1686342" cy="1686807"/>
            <a:chOff x="5151877" y="4738246"/>
            <a:chExt cx="4498299" cy="4498151"/>
          </a:xfrm>
        </p:grpSpPr>
        <p:sp>
          <p:nvSpPr>
            <p:cNvPr id="32" name="Shape 954"/>
            <p:cNvSpPr/>
            <p:nvPr/>
          </p:nvSpPr>
          <p:spPr>
            <a:xfrm>
              <a:off x="5151877" y="4738246"/>
              <a:ext cx="4498299" cy="449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890" extrusionOk="0">
                  <a:moveTo>
                    <a:pt x="1066" y="6213"/>
                  </a:moveTo>
                  <a:cubicBezTo>
                    <a:pt x="1777" y="6924"/>
                    <a:pt x="2708" y="7279"/>
                    <a:pt x="3640" y="7279"/>
                  </a:cubicBezTo>
                  <a:cubicBezTo>
                    <a:pt x="7279" y="7279"/>
                    <a:pt x="13611" y="13611"/>
                    <a:pt x="13611" y="17250"/>
                  </a:cubicBezTo>
                  <a:cubicBezTo>
                    <a:pt x="13611" y="18182"/>
                    <a:pt x="13966" y="19113"/>
                    <a:pt x="14677" y="19824"/>
                  </a:cubicBezTo>
                  <a:cubicBezTo>
                    <a:pt x="16098" y="21245"/>
                    <a:pt x="18403" y="21245"/>
                    <a:pt x="19824" y="19824"/>
                  </a:cubicBezTo>
                  <a:cubicBezTo>
                    <a:pt x="21245" y="18403"/>
                    <a:pt x="21245" y="16098"/>
                    <a:pt x="19824" y="14677"/>
                  </a:cubicBezTo>
                  <a:cubicBezTo>
                    <a:pt x="19113" y="13966"/>
                    <a:pt x="18182" y="13611"/>
                    <a:pt x="17250" y="13611"/>
                  </a:cubicBezTo>
                  <a:lnTo>
                    <a:pt x="17250" y="13611"/>
                  </a:lnTo>
                  <a:cubicBezTo>
                    <a:pt x="13611" y="13611"/>
                    <a:pt x="7279" y="7279"/>
                    <a:pt x="7279" y="3640"/>
                  </a:cubicBezTo>
                  <a:lnTo>
                    <a:pt x="7279" y="3640"/>
                  </a:lnTo>
                  <a:cubicBezTo>
                    <a:pt x="7279" y="2708"/>
                    <a:pt x="6924" y="1777"/>
                    <a:pt x="6213" y="1066"/>
                  </a:cubicBezTo>
                  <a:cubicBezTo>
                    <a:pt x="4792" y="-355"/>
                    <a:pt x="2488" y="-355"/>
                    <a:pt x="1066" y="1066"/>
                  </a:cubicBezTo>
                  <a:cubicBezTo>
                    <a:pt x="-355" y="2487"/>
                    <a:pt x="-355" y="4791"/>
                    <a:pt x="1066" y="6213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088" tIns="38088" rIns="38088" bIns="38088" anchor="ctr"/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dirty="0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Shape 962"/>
            <p:cNvSpPr/>
            <p:nvPr/>
          </p:nvSpPr>
          <p:spPr>
            <a:xfrm>
              <a:off x="5765720" y="5003467"/>
              <a:ext cx="829421" cy="1122920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71415" tIns="71415" rIns="71415" bIns="71415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8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B</a:t>
              </a:r>
              <a:endParaRPr sz="1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117690" y="2035606"/>
            <a:ext cx="1686354" cy="1686807"/>
            <a:chOff x="8088591" y="4750946"/>
            <a:chExt cx="4498329" cy="4498151"/>
          </a:xfrm>
        </p:grpSpPr>
        <p:sp>
          <p:nvSpPr>
            <p:cNvPr id="35" name="Shape 956"/>
            <p:cNvSpPr/>
            <p:nvPr/>
          </p:nvSpPr>
          <p:spPr>
            <a:xfrm>
              <a:off x="8088591" y="4750946"/>
              <a:ext cx="4498329" cy="449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890" extrusionOk="0">
                  <a:moveTo>
                    <a:pt x="6213" y="19824"/>
                  </a:moveTo>
                  <a:cubicBezTo>
                    <a:pt x="6924" y="19113"/>
                    <a:pt x="7279" y="18182"/>
                    <a:pt x="7279" y="17250"/>
                  </a:cubicBezTo>
                  <a:cubicBezTo>
                    <a:pt x="7279" y="13611"/>
                    <a:pt x="13611" y="7279"/>
                    <a:pt x="17250" y="7279"/>
                  </a:cubicBezTo>
                  <a:cubicBezTo>
                    <a:pt x="18182" y="7279"/>
                    <a:pt x="19113" y="6924"/>
                    <a:pt x="19824" y="6213"/>
                  </a:cubicBezTo>
                  <a:cubicBezTo>
                    <a:pt x="21245" y="4791"/>
                    <a:pt x="21245" y="2487"/>
                    <a:pt x="19824" y="1066"/>
                  </a:cubicBezTo>
                  <a:cubicBezTo>
                    <a:pt x="18402" y="-355"/>
                    <a:pt x="16098" y="-355"/>
                    <a:pt x="14677" y="1066"/>
                  </a:cubicBezTo>
                  <a:cubicBezTo>
                    <a:pt x="13966" y="1777"/>
                    <a:pt x="13611" y="2708"/>
                    <a:pt x="13611" y="3640"/>
                  </a:cubicBezTo>
                  <a:lnTo>
                    <a:pt x="13611" y="3640"/>
                  </a:lnTo>
                  <a:cubicBezTo>
                    <a:pt x="13611" y="7279"/>
                    <a:pt x="7279" y="13611"/>
                    <a:pt x="3640" y="13611"/>
                  </a:cubicBezTo>
                  <a:lnTo>
                    <a:pt x="3640" y="13611"/>
                  </a:lnTo>
                  <a:cubicBezTo>
                    <a:pt x="2708" y="13611"/>
                    <a:pt x="1777" y="13966"/>
                    <a:pt x="1066" y="14677"/>
                  </a:cubicBezTo>
                  <a:cubicBezTo>
                    <a:pt x="-355" y="16098"/>
                    <a:pt x="-355" y="18403"/>
                    <a:pt x="1066" y="19824"/>
                  </a:cubicBezTo>
                  <a:cubicBezTo>
                    <a:pt x="2488" y="21245"/>
                    <a:pt x="4792" y="21245"/>
                    <a:pt x="6213" y="19824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088" tIns="38088" rIns="38088" bIns="38088" anchor="ctr"/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dirty="0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Shape 960"/>
            <p:cNvSpPr/>
            <p:nvPr/>
          </p:nvSpPr>
          <p:spPr>
            <a:xfrm>
              <a:off x="8671280" y="7866385"/>
              <a:ext cx="829421" cy="1122920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71415" tIns="71415" rIns="71415" bIns="71415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8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</a:t>
              </a:r>
              <a:endParaRPr sz="1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213858" y="2035606"/>
            <a:ext cx="1686369" cy="1686807"/>
            <a:chOff x="11012604" y="4750946"/>
            <a:chExt cx="4498369" cy="4498151"/>
          </a:xfrm>
        </p:grpSpPr>
        <p:sp>
          <p:nvSpPr>
            <p:cNvPr id="38" name="Shape 957"/>
            <p:cNvSpPr/>
            <p:nvPr/>
          </p:nvSpPr>
          <p:spPr>
            <a:xfrm>
              <a:off x="11012604" y="4750946"/>
              <a:ext cx="4498369" cy="449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890" extrusionOk="0">
                  <a:moveTo>
                    <a:pt x="1066" y="6213"/>
                  </a:moveTo>
                  <a:cubicBezTo>
                    <a:pt x="1777" y="6924"/>
                    <a:pt x="2708" y="7279"/>
                    <a:pt x="3640" y="7279"/>
                  </a:cubicBezTo>
                  <a:cubicBezTo>
                    <a:pt x="7279" y="7279"/>
                    <a:pt x="13611" y="13611"/>
                    <a:pt x="13611" y="17250"/>
                  </a:cubicBezTo>
                  <a:cubicBezTo>
                    <a:pt x="13611" y="18182"/>
                    <a:pt x="13966" y="19113"/>
                    <a:pt x="14677" y="19824"/>
                  </a:cubicBezTo>
                  <a:cubicBezTo>
                    <a:pt x="16098" y="21245"/>
                    <a:pt x="18402" y="21245"/>
                    <a:pt x="19824" y="19824"/>
                  </a:cubicBezTo>
                  <a:cubicBezTo>
                    <a:pt x="21245" y="18403"/>
                    <a:pt x="21245" y="16098"/>
                    <a:pt x="19824" y="14677"/>
                  </a:cubicBezTo>
                  <a:cubicBezTo>
                    <a:pt x="19113" y="13966"/>
                    <a:pt x="18181" y="13611"/>
                    <a:pt x="17250" y="13611"/>
                  </a:cubicBezTo>
                  <a:lnTo>
                    <a:pt x="17250" y="13611"/>
                  </a:lnTo>
                  <a:cubicBezTo>
                    <a:pt x="13611" y="13611"/>
                    <a:pt x="7279" y="7279"/>
                    <a:pt x="7279" y="3640"/>
                  </a:cubicBezTo>
                  <a:lnTo>
                    <a:pt x="7279" y="3640"/>
                  </a:lnTo>
                  <a:cubicBezTo>
                    <a:pt x="7279" y="2708"/>
                    <a:pt x="6924" y="1777"/>
                    <a:pt x="6213" y="1066"/>
                  </a:cubicBezTo>
                  <a:cubicBezTo>
                    <a:pt x="4792" y="-355"/>
                    <a:pt x="2488" y="-355"/>
                    <a:pt x="1066" y="1066"/>
                  </a:cubicBezTo>
                  <a:cubicBezTo>
                    <a:pt x="-355" y="2487"/>
                    <a:pt x="-355" y="4791"/>
                    <a:pt x="1066" y="6213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088" tIns="38088" rIns="38088" bIns="38088" anchor="ctr"/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dirty="0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Shape 959"/>
            <p:cNvSpPr/>
            <p:nvPr/>
          </p:nvSpPr>
          <p:spPr>
            <a:xfrm>
              <a:off x="11613197" y="4921175"/>
              <a:ext cx="829421" cy="1122920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71415" tIns="71415" rIns="71415" bIns="71415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8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D</a:t>
              </a:r>
              <a:endParaRPr sz="1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314783" y="2040370"/>
            <a:ext cx="1686354" cy="1686807"/>
            <a:chOff x="13949317" y="4763646"/>
            <a:chExt cx="4498329" cy="4498151"/>
          </a:xfrm>
        </p:grpSpPr>
        <p:sp>
          <p:nvSpPr>
            <p:cNvPr id="41" name="Shape 958"/>
            <p:cNvSpPr/>
            <p:nvPr/>
          </p:nvSpPr>
          <p:spPr>
            <a:xfrm>
              <a:off x="13949317" y="4763646"/>
              <a:ext cx="4498329" cy="449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890" extrusionOk="0">
                  <a:moveTo>
                    <a:pt x="6213" y="19824"/>
                  </a:moveTo>
                  <a:cubicBezTo>
                    <a:pt x="6924" y="19113"/>
                    <a:pt x="7279" y="18182"/>
                    <a:pt x="7279" y="17250"/>
                  </a:cubicBezTo>
                  <a:cubicBezTo>
                    <a:pt x="7279" y="13611"/>
                    <a:pt x="13611" y="7279"/>
                    <a:pt x="17250" y="7279"/>
                  </a:cubicBezTo>
                  <a:cubicBezTo>
                    <a:pt x="18182" y="7279"/>
                    <a:pt x="19113" y="6924"/>
                    <a:pt x="19824" y="6213"/>
                  </a:cubicBezTo>
                  <a:cubicBezTo>
                    <a:pt x="21245" y="4791"/>
                    <a:pt x="21245" y="2487"/>
                    <a:pt x="19824" y="1066"/>
                  </a:cubicBezTo>
                  <a:cubicBezTo>
                    <a:pt x="18402" y="-355"/>
                    <a:pt x="16098" y="-355"/>
                    <a:pt x="14677" y="1066"/>
                  </a:cubicBezTo>
                  <a:cubicBezTo>
                    <a:pt x="13966" y="1777"/>
                    <a:pt x="13611" y="2708"/>
                    <a:pt x="13611" y="3640"/>
                  </a:cubicBezTo>
                  <a:lnTo>
                    <a:pt x="13611" y="3640"/>
                  </a:lnTo>
                  <a:cubicBezTo>
                    <a:pt x="13611" y="7279"/>
                    <a:pt x="7279" y="13611"/>
                    <a:pt x="3640" y="13611"/>
                  </a:cubicBezTo>
                  <a:lnTo>
                    <a:pt x="3640" y="13611"/>
                  </a:lnTo>
                  <a:cubicBezTo>
                    <a:pt x="2708" y="13611"/>
                    <a:pt x="1777" y="13966"/>
                    <a:pt x="1066" y="14677"/>
                  </a:cubicBezTo>
                  <a:cubicBezTo>
                    <a:pt x="-355" y="16098"/>
                    <a:pt x="-355" y="18403"/>
                    <a:pt x="1066" y="19824"/>
                  </a:cubicBezTo>
                  <a:cubicBezTo>
                    <a:pt x="2488" y="21245"/>
                    <a:pt x="4792" y="21245"/>
                    <a:pt x="6213" y="19824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38088" tIns="38088" rIns="38088" bIns="38088" anchor="ctr"/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dirty="0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Shape 961"/>
            <p:cNvSpPr/>
            <p:nvPr/>
          </p:nvSpPr>
          <p:spPr>
            <a:xfrm>
              <a:off x="14561015" y="7866387"/>
              <a:ext cx="795213" cy="1122920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71415" tIns="71415" rIns="71415" bIns="71415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8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</a:t>
              </a:r>
              <a:endParaRPr sz="1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412704" y="2040370"/>
            <a:ext cx="1686353" cy="1686807"/>
            <a:chOff x="16878001" y="4763646"/>
            <a:chExt cx="4498328" cy="4498151"/>
          </a:xfrm>
        </p:grpSpPr>
        <p:sp>
          <p:nvSpPr>
            <p:cNvPr id="44" name="Shape 955"/>
            <p:cNvSpPr/>
            <p:nvPr/>
          </p:nvSpPr>
          <p:spPr>
            <a:xfrm>
              <a:off x="16878001" y="4763646"/>
              <a:ext cx="4498328" cy="449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890" extrusionOk="0">
                  <a:moveTo>
                    <a:pt x="1066" y="6213"/>
                  </a:moveTo>
                  <a:cubicBezTo>
                    <a:pt x="1777" y="6924"/>
                    <a:pt x="2708" y="7279"/>
                    <a:pt x="3640" y="7279"/>
                  </a:cubicBezTo>
                  <a:cubicBezTo>
                    <a:pt x="7279" y="7279"/>
                    <a:pt x="13611" y="13611"/>
                    <a:pt x="13611" y="17250"/>
                  </a:cubicBezTo>
                  <a:cubicBezTo>
                    <a:pt x="13611" y="18182"/>
                    <a:pt x="13966" y="19113"/>
                    <a:pt x="14677" y="19824"/>
                  </a:cubicBezTo>
                  <a:cubicBezTo>
                    <a:pt x="16098" y="21245"/>
                    <a:pt x="18402" y="21245"/>
                    <a:pt x="19824" y="19824"/>
                  </a:cubicBezTo>
                  <a:cubicBezTo>
                    <a:pt x="21245" y="18403"/>
                    <a:pt x="21245" y="16098"/>
                    <a:pt x="19824" y="14677"/>
                  </a:cubicBezTo>
                  <a:cubicBezTo>
                    <a:pt x="19113" y="13966"/>
                    <a:pt x="18181" y="13611"/>
                    <a:pt x="17250" y="13611"/>
                  </a:cubicBezTo>
                  <a:lnTo>
                    <a:pt x="17250" y="13611"/>
                  </a:lnTo>
                  <a:cubicBezTo>
                    <a:pt x="13611" y="13611"/>
                    <a:pt x="7279" y="7279"/>
                    <a:pt x="7279" y="3640"/>
                  </a:cubicBezTo>
                  <a:lnTo>
                    <a:pt x="7279" y="3640"/>
                  </a:lnTo>
                  <a:cubicBezTo>
                    <a:pt x="7279" y="2708"/>
                    <a:pt x="6924" y="1777"/>
                    <a:pt x="6213" y="1066"/>
                  </a:cubicBezTo>
                  <a:cubicBezTo>
                    <a:pt x="4792" y="-355"/>
                    <a:pt x="2488" y="-355"/>
                    <a:pt x="1066" y="1066"/>
                  </a:cubicBezTo>
                  <a:cubicBezTo>
                    <a:pt x="-355" y="2487"/>
                    <a:pt x="-355" y="4791"/>
                    <a:pt x="1066" y="6213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088" tIns="38088" rIns="38088" bIns="38088" anchor="ctr"/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dirty="0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Shape 964"/>
            <p:cNvSpPr/>
            <p:nvPr/>
          </p:nvSpPr>
          <p:spPr>
            <a:xfrm>
              <a:off x="17536081" y="4921179"/>
              <a:ext cx="761005" cy="1122920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71415" tIns="71415" rIns="71415" bIns="71415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8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F</a:t>
              </a:r>
              <a:endParaRPr sz="1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Shape 965"/>
            <p:cNvSpPr/>
            <p:nvPr/>
          </p:nvSpPr>
          <p:spPr>
            <a:xfrm>
              <a:off x="20383356" y="7866387"/>
              <a:ext cx="863629" cy="1122920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71415" tIns="71415" rIns="71415" bIns="71415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8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G</a:t>
              </a:r>
              <a:endParaRPr sz="1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/>
          <p:nvPr/>
        </p:nvSpPr>
        <p:spPr>
          <a:xfrm>
            <a:off x="588769" y="255110"/>
            <a:ext cx="2667092" cy="4607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zh-CN" altLang="en-US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点击添加标题文字</a:t>
            </a:r>
            <a:endParaRPr lang="zh-CN" altLang="en-US" sz="1800" b="1" dirty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4"/>
          <p:cNvSpPr txBox="1"/>
          <p:nvPr/>
        </p:nvSpPr>
        <p:spPr>
          <a:xfrm>
            <a:off x="588769" y="604849"/>
            <a:ext cx="2125857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800" dirty="0">
                <a:cs typeface="+mn-ea"/>
                <a:sym typeface="+mn-lt"/>
              </a:rPr>
              <a:t>ADD YOUR TLITLE ADD YOUR TLITLE</a:t>
            </a:r>
            <a:endParaRPr lang="en-US" altLang="zh-CN" sz="800" dirty="0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-38136" y="331066"/>
            <a:ext cx="552968" cy="47669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360017" y="3142285"/>
            <a:ext cx="901898" cy="901898"/>
            <a:chOff x="4420032" y="1854736"/>
            <a:chExt cx="1603375" cy="1603375"/>
          </a:xfrm>
          <a:solidFill>
            <a:srgbClr val="1B4367"/>
          </a:solidFill>
        </p:grpSpPr>
        <p:sp>
          <p:nvSpPr>
            <p:cNvPr id="32" name="Rectangle 5"/>
            <p:cNvSpPr/>
            <p:nvPr/>
          </p:nvSpPr>
          <p:spPr>
            <a:xfrm>
              <a:off x="4420032" y="1854736"/>
              <a:ext cx="1603375" cy="1603375"/>
            </a:xfrm>
            <a:prstGeom prst="flowChartConnector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miter/>
            </a:ln>
          </p:spPr>
          <p:txBody>
            <a:bodyPr anchor="ctr"/>
            <a:lstStyle/>
            <a:p>
              <a:pPr algn="ctr" defTabSz="514350">
                <a:defRPr/>
              </a:pPr>
              <a:endParaRPr lang="en-US" altLang="zh-CN" sz="75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3" name="Freeform 132"/>
            <p:cNvSpPr>
              <a:spLocks noEditPoints="1"/>
            </p:cNvSpPr>
            <p:nvPr/>
          </p:nvSpPr>
          <p:spPr>
            <a:xfrm>
              <a:off x="4971860" y="2268369"/>
              <a:ext cx="497814" cy="691654"/>
            </a:xfrm>
            <a:custGeom>
              <a:avLst/>
              <a:gdLst/>
              <a:ahLst/>
              <a:cxnLst>
                <a:cxn ang="0">
                  <a:pos x="69148" y="0"/>
                </a:cxn>
                <a:cxn ang="0">
                  <a:pos x="69148" y="0"/>
                </a:cxn>
                <a:cxn ang="0">
                  <a:pos x="69148" y="48617"/>
                </a:cxn>
                <a:cxn ang="0">
                  <a:pos x="69148" y="70611"/>
                </a:cxn>
                <a:cxn ang="0">
                  <a:pos x="47251" y="70611"/>
                </a:cxn>
                <a:cxn ang="0">
                  <a:pos x="0" y="70611"/>
                </a:cxn>
                <a:cxn ang="0">
                  <a:pos x="0" y="333375"/>
                </a:cxn>
                <a:cxn ang="0">
                  <a:pos x="239712" y="333375"/>
                </a:cxn>
                <a:cxn ang="0">
                  <a:pos x="239712" y="0"/>
                </a:cxn>
                <a:cxn ang="0">
                  <a:pos x="69148" y="0"/>
                </a:cxn>
                <a:cxn ang="0">
                  <a:pos x="187851" y="193311"/>
                </a:cxn>
                <a:cxn ang="0">
                  <a:pos x="154430" y="193311"/>
                </a:cxn>
                <a:cxn ang="0">
                  <a:pos x="140600" y="193311"/>
                </a:cxn>
                <a:cxn ang="0">
                  <a:pos x="140600" y="266237"/>
                </a:cxn>
                <a:cxn ang="0">
                  <a:pos x="127923" y="278970"/>
                </a:cxn>
                <a:cxn ang="0">
                  <a:pos x="111789" y="278970"/>
                </a:cxn>
                <a:cxn ang="0">
                  <a:pos x="99112" y="266237"/>
                </a:cxn>
                <a:cxn ang="0">
                  <a:pos x="99112" y="193311"/>
                </a:cxn>
                <a:cxn ang="0">
                  <a:pos x="85282" y="193311"/>
                </a:cxn>
                <a:cxn ang="0">
                  <a:pos x="51861" y="193311"/>
                </a:cxn>
                <a:cxn ang="0">
                  <a:pos x="46098" y="182893"/>
                </a:cxn>
                <a:cxn ang="0">
                  <a:pos x="111789" y="105337"/>
                </a:cxn>
                <a:cxn ang="0">
                  <a:pos x="127923" y="105337"/>
                </a:cxn>
                <a:cxn ang="0">
                  <a:pos x="192461" y="182893"/>
                </a:cxn>
                <a:cxn ang="0">
                  <a:pos x="187851" y="193311"/>
                </a:cxn>
              </a:cxnLst>
              <a:rect l="0" t="0" r="0" b="0"/>
              <a:pathLst>
                <a:path w="208" h="288"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08" y="288"/>
                    <a:pt x="208" y="288"/>
                    <a:pt x="208" y="288"/>
                  </a:cubicBezTo>
                  <a:cubicBezTo>
                    <a:pt x="208" y="0"/>
                    <a:pt x="208" y="0"/>
                    <a:pt x="208" y="0"/>
                  </a:cubicBezTo>
                  <a:lnTo>
                    <a:pt x="60" y="0"/>
                  </a:lnTo>
                  <a:close/>
                  <a:moveTo>
                    <a:pt x="163" y="167"/>
                  </a:moveTo>
                  <a:cubicBezTo>
                    <a:pt x="134" y="167"/>
                    <a:pt x="134" y="167"/>
                    <a:pt x="134" y="167"/>
                  </a:cubicBezTo>
                  <a:cubicBezTo>
                    <a:pt x="131" y="167"/>
                    <a:pt x="126" y="167"/>
                    <a:pt x="122" y="167"/>
                  </a:cubicBezTo>
                  <a:cubicBezTo>
                    <a:pt x="122" y="230"/>
                    <a:pt x="122" y="230"/>
                    <a:pt x="122" y="230"/>
                  </a:cubicBezTo>
                  <a:cubicBezTo>
                    <a:pt x="122" y="236"/>
                    <a:pt x="117" y="241"/>
                    <a:pt x="111" y="241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1" y="241"/>
                    <a:pt x="86" y="236"/>
                    <a:pt x="86" y="230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1" y="167"/>
                    <a:pt x="77" y="167"/>
                    <a:pt x="74" y="167"/>
                  </a:cubicBezTo>
                  <a:cubicBezTo>
                    <a:pt x="45" y="167"/>
                    <a:pt x="45" y="167"/>
                    <a:pt x="45" y="167"/>
                  </a:cubicBezTo>
                  <a:cubicBezTo>
                    <a:pt x="38" y="167"/>
                    <a:pt x="36" y="163"/>
                    <a:pt x="40" y="158"/>
                  </a:cubicBezTo>
                  <a:cubicBezTo>
                    <a:pt x="97" y="91"/>
                    <a:pt x="97" y="91"/>
                    <a:pt x="97" y="91"/>
                  </a:cubicBezTo>
                  <a:cubicBezTo>
                    <a:pt x="101" y="86"/>
                    <a:pt x="107" y="86"/>
                    <a:pt x="111" y="91"/>
                  </a:cubicBezTo>
                  <a:cubicBezTo>
                    <a:pt x="167" y="158"/>
                    <a:pt x="167" y="158"/>
                    <a:pt x="167" y="158"/>
                  </a:cubicBezTo>
                  <a:cubicBezTo>
                    <a:pt x="172" y="163"/>
                    <a:pt x="170" y="167"/>
                    <a:pt x="163" y="167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</a:ln>
          </p:spPr>
          <p:txBody>
            <a:bodyPr/>
            <a:lstStyle/>
            <a:p>
              <a:pPr defTabSz="514350">
                <a:defRPr/>
              </a:pPr>
              <a:endParaRPr lang="zh-CN" altLang="en-US" sz="10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356902" y="1609726"/>
            <a:ext cx="901898" cy="901898"/>
            <a:chOff x="2361414" y="1854736"/>
            <a:chExt cx="1603375" cy="1603375"/>
          </a:xfrm>
          <a:solidFill>
            <a:srgbClr val="1B4367"/>
          </a:solidFill>
        </p:grpSpPr>
        <p:sp>
          <p:nvSpPr>
            <p:cNvPr id="35" name="Rectangle 3"/>
            <p:cNvSpPr/>
            <p:nvPr/>
          </p:nvSpPr>
          <p:spPr>
            <a:xfrm>
              <a:off x="2361414" y="1854736"/>
              <a:ext cx="1603375" cy="1603375"/>
            </a:xfrm>
            <a:prstGeom prst="flowChartConnector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miter/>
            </a:ln>
          </p:spPr>
          <p:txBody>
            <a:bodyPr anchor="ctr"/>
            <a:lstStyle/>
            <a:p>
              <a:pPr algn="ctr" defTabSz="514350">
                <a:defRPr/>
              </a:pPr>
              <a:endParaRPr lang="en-US" altLang="zh-CN" sz="75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6" name="Freeform 220"/>
            <p:cNvSpPr/>
            <p:nvPr/>
          </p:nvSpPr>
          <p:spPr>
            <a:xfrm>
              <a:off x="2770383" y="2305455"/>
              <a:ext cx="796514" cy="594622"/>
            </a:xfrm>
            <a:custGeom>
              <a:avLst/>
              <a:gdLst/>
              <a:ahLst/>
              <a:cxnLst>
                <a:cxn ang="0">
                  <a:pos x="384421" y="282893"/>
                </a:cxn>
                <a:cxn ang="0">
                  <a:pos x="384421" y="0"/>
                </a:cxn>
                <a:cxn ang="0">
                  <a:pos x="299800" y="0"/>
                </a:cxn>
                <a:cxn ang="0">
                  <a:pos x="299800" y="282893"/>
                </a:cxn>
                <a:cxn ang="0">
                  <a:pos x="251445" y="282893"/>
                </a:cxn>
                <a:cxn ang="0">
                  <a:pos x="251445" y="174088"/>
                </a:cxn>
                <a:cxn ang="0">
                  <a:pos x="166824" y="174088"/>
                </a:cxn>
                <a:cxn ang="0">
                  <a:pos x="166824" y="282893"/>
                </a:cxn>
                <a:cxn ang="0">
                  <a:pos x="120887" y="282893"/>
                </a:cxn>
                <a:cxn ang="0">
                  <a:pos x="120887" y="77372"/>
                </a:cxn>
                <a:cxn ang="0">
                  <a:pos x="36266" y="77372"/>
                </a:cxn>
                <a:cxn ang="0">
                  <a:pos x="36266" y="282893"/>
                </a:cxn>
                <a:cxn ang="0">
                  <a:pos x="0" y="282893"/>
                </a:cxn>
                <a:cxn ang="0">
                  <a:pos x="0" y="314325"/>
                </a:cxn>
                <a:cxn ang="0">
                  <a:pos x="420687" y="314325"/>
                </a:cxn>
                <a:cxn ang="0">
                  <a:pos x="420687" y="282893"/>
                </a:cxn>
                <a:cxn ang="0">
                  <a:pos x="384421" y="282893"/>
                </a:cxn>
              </a:cxnLst>
              <a:rect l="0" t="0" r="0" b="0"/>
              <a:pathLst>
                <a:path w="174" h="130">
                  <a:moveTo>
                    <a:pt x="159" y="117"/>
                  </a:moveTo>
                  <a:lnTo>
                    <a:pt x="159" y="0"/>
                  </a:lnTo>
                  <a:lnTo>
                    <a:pt x="124" y="0"/>
                  </a:lnTo>
                  <a:lnTo>
                    <a:pt x="124" y="117"/>
                  </a:lnTo>
                  <a:lnTo>
                    <a:pt x="104" y="117"/>
                  </a:lnTo>
                  <a:lnTo>
                    <a:pt x="104" y="72"/>
                  </a:lnTo>
                  <a:lnTo>
                    <a:pt x="69" y="72"/>
                  </a:lnTo>
                  <a:lnTo>
                    <a:pt x="69" y="117"/>
                  </a:lnTo>
                  <a:lnTo>
                    <a:pt x="50" y="117"/>
                  </a:lnTo>
                  <a:lnTo>
                    <a:pt x="50" y="32"/>
                  </a:lnTo>
                  <a:lnTo>
                    <a:pt x="15" y="32"/>
                  </a:lnTo>
                  <a:lnTo>
                    <a:pt x="15" y="117"/>
                  </a:lnTo>
                  <a:lnTo>
                    <a:pt x="0" y="117"/>
                  </a:lnTo>
                  <a:lnTo>
                    <a:pt x="0" y="130"/>
                  </a:lnTo>
                  <a:lnTo>
                    <a:pt x="174" y="130"/>
                  </a:lnTo>
                  <a:lnTo>
                    <a:pt x="174" y="117"/>
                  </a:lnTo>
                  <a:lnTo>
                    <a:pt x="159" y="117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</a:ln>
          </p:spPr>
          <p:txBody>
            <a:bodyPr/>
            <a:lstStyle/>
            <a:p>
              <a:pPr defTabSz="514350">
                <a:defRPr/>
              </a:pPr>
              <a:endParaRPr lang="zh-CN" altLang="en-US" sz="10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846957" y="3142285"/>
            <a:ext cx="885825" cy="901898"/>
            <a:chOff x="8565208" y="1856641"/>
            <a:chExt cx="1574800" cy="1603375"/>
          </a:xfrm>
          <a:solidFill>
            <a:srgbClr val="1B4367"/>
          </a:solidFill>
        </p:grpSpPr>
        <p:sp>
          <p:nvSpPr>
            <p:cNvPr id="38" name="Rectangle 7"/>
            <p:cNvSpPr/>
            <p:nvPr/>
          </p:nvSpPr>
          <p:spPr>
            <a:xfrm>
              <a:off x="8565208" y="1856641"/>
              <a:ext cx="1574800" cy="1603375"/>
            </a:xfrm>
            <a:prstGeom prst="flowChartConnector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miter/>
            </a:ln>
          </p:spPr>
          <p:txBody>
            <a:bodyPr anchor="ctr"/>
            <a:lstStyle/>
            <a:p>
              <a:pPr algn="ctr" defTabSz="514350">
                <a:defRPr/>
              </a:pPr>
              <a:endParaRPr lang="en-US" altLang="zh-CN" sz="75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9" name="Freeform 289"/>
            <p:cNvSpPr>
              <a:spLocks noEditPoints="1"/>
            </p:cNvSpPr>
            <p:nvPr/>
          </p:nvSpPr>
          <p:spPr>
            <a:xfrm>
              <a:off x="9100279" y="2382692"/>
              <a:ext cx="557770" cy="565878"/>
            </a:xfrm>
            <a:custGeom>
              <a:avLst/>
              <a:gdLst/>
              <a:ahLst/>
              <a:cxnLst>
                <a:cxn ang="0">
                  <a:pos x="244146" y="20836"/>
                </a:cxn>
                <a:cxn ang="0">
                  <a:pos x="163149" y="0"/>
                </a:cxn>
                <a:cxn ang="0">
                  <a:pos x="0" y="0"/>
                </a:cxn>
                <a:cxn ang="0">
                  <a:pos x="0" y="77556"/>
                </a:cxn>
                <a:cxn ang="0">
                  <a:pos x="161992" y="77556"/>
                </a:cxn>
                <a:cxn ang="0">
                  <a:pos x="208276" y="90289"/>
                </a:cxn>
                <a:cxn ang="0">
                  <a:pos x="251088" y="167845"/>
                </a:cxn>
                <a:cxn ang="0">
                  <a:pos x="210590" y="243086"/>
                </a:cxn>
                <a:cxn ang="0">
                  <a:pos x="161992" y="255819"/>
                </a:cxn>
                <a:cxn ang="0">
                  <a:pos x="0" y="255819"/>
                </a:cxn>
                <a:cxn ang="0">
                  <a:pos x="0" y="333375"/>
                </a:cxn>
                <a:cxn ang="0">
                  <a:pos x="161992" y="333375"/>
                </a:cxn>
                <a:cxn ang="0">
                  <a:pos x="242988" y="313697"/>
                </a:cxn>
                <a:cxn ang="0">
                  <a:pos x="328613" y="167845"/>
                </a:cxn>
                <a:cxn ang="0">
                  <a:pos x="244146" y="20836"/>
                </a:cxn>
                <a:cxn ang="0">
                  <a:pos x="60169" y="57878"/>
                </a:cxn>
                <a:cxn ang="0">
                  <a:pos x="21985" y="57878"/>
                </a:cxn>
                <a:cxn ang="0">
                  <a:pos x="21985" y="19678"/>
                </a:cxn>
                <a:cxn ang="0">
                  <a:pos x="60169" y="19678"/>
                </a:cxn>
                <a:cxn ang="0">
                  <a:pos x="60169" y="57878"/>
                </a:cxn>
                <a:cxn ang="0">
                  <a:pos x="60169" y="314854"/>
                </a:cxn>
                <a:cxn ang="0">
                  <a:pos x="21985" y="314854"/>
                </a:cxn>
                <a:cxn ang="0">
                  <a:pos x="21985" y="275497"/>
                </a:cxn>
                <a:cxn ang="0">
                  <a:pos x="60169" y="275497"/>
                </a:cxn>
                <a:cxn ang="0">
                  <a:pos x="60169" y="314854"/>
                </a:cxn>
              </a:cxnLst>
              <a:rect l="0" t="0" r="0" b="0"/>
              <a:pathLst>
                <a:path w="284" h="288">
                  <a:moveTo>
                    <a:pt x="211" y="18"/>
                  </a:moveTo>
                  <a:cubicBezTo>
                    <a:pt x="177" y="1"/>
                    <a:pt x="144" y="0"/>
                    <a:pt x="1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40" y="67"/>
                    <a:pt x="140" y="67"/>
                    <a:pt x="140" y="67"/>
                  </a:cubicBezTo>
                  <a:cubicBezTo>
                    <a:pt x="141" y="67"/>
                    <a:pt x="161" y="68"/>
                    <a:pt x="180" y="78"/>
                  </a:cubicBezTo>
                  <a:cubicBezTo>
                    <a:pt x="205" y="91"/>
                    <a:pt x="217" y="112"/>
                    <a:pt x="217" y="145"/>
                  </a:cubicBezTo>
                  <a:cubicBezTo>
                    <a:pt x="217" y="177"/>
                    <a:pt x="206" y="198"/>
                    <a:pt x="182" y="210"/>
                  </a:cubicBezTo>
                  <a:cubicBezTo>
                    <a:pt x="162" y="221"/>
                    <a:pt x="140" y="221"/>
                    <a:pt x="140" y="221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40" y="288"/>
                    <a:pt x="140" y="288"/>
                    <a:pt x="140" y="288"/>
                  </a:cubicBezTo>
                  <a:cubicBezTo>
                    <a:pt x="144" y="288"/>
                    <a:pt x="177" y="288"/>
                    <a:pt x="210" y="271"/>
                  </a:cubicBezTo>
                  <a:cubicBezTo>
                    <a:pt x="258" y="247"/>
                    <a:pt x="284" y="203"/>
                    <a:pt x="284" y="145"/>
                  </a:cubicBezTo>
                  <a:cubicBezTo>
                    <a:pt x="284" y="87"/>
                    <a:pt x="258" y="42"/>
                    <a:pt x="211" y="18"/>
                  </a:cubicBezTo>
                  <a:close/>
                  <a:moveTo>
                    <a:pt x="52" y="50"/>
                  </a:moveTo>
                  <a:cubicBezTo>
                    <a:pt x="19" y="50"/>
                    <a:pt x="19" y="50"/>
                    <a:pt x="19" y="50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52" y="17"/>
                    <a:pt x="52" y="17"/>
                    <a:pt x="52" y="17"/>
                  </a:cubicBezTo>
                  <a:lnTo>
                    <a:pt x="52" y="50"/>
                  </a:lnTo>
                  <a:close/>
                  <a:moveTo>
                    <a:pt x="52" y="272"/>
                  </a:moveTo>
                  <a:cubicBezTo>
                    <a:pt x="19" y="272"/>
                    <a:pt x="19" y="272"/>
                    <a:pt x="19" y="272"/>
                  </a:cubicBezTo>
                  <a:cubicBezTo>
                    <a:pt x="19" y="238"/>
                    <a:pt x="19" y="238"/>
                    <a:pt x="19" y="238"/>
                  </a:cubicBezTo>
                  <a:cubicBezTo>
                    <a:pt x="52" y="238"/>
                    <a:pt x="52" y="238"/>
                    <a:pt x="52" y="238"/>
                  </a:cubicBezTo>
                  <a:lnTo>
                    <a:pt x="52" y="272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</a:ln>
          </p:spPr>
          <p:txBody>
            <a:bodyPr/>
            <a:lstStyle/>
            <a:p>
              <a:pPr defTabSz="514350">
                <a:defRPr/>
              </a:pPr>
              <a:endParaRPr lang="zh-CN" altLang="en-US" sz="10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352324" y="1672515"/>
            <a:ext cx="2400652" cy="750363"/>
            <a:chOff x="3455287" y="2230016"/>
            <a:chExt cx="2429499" cy="1000482"/>
          </a:xfrm>
        </p:grpSpPr>
        <p:sp>
          <p:nvSpPr>
            <p:cNvPr id="41" name="TextBox 13"/>
            <p:cNvSpPr txBox="1"/>
            <p:nvPr/>
          </p:nvSpPr>
          <p:spPr>
            <a:xfrm>
              <a:off x="3455288" y="2230016"/>
              <a:ext cx="1401112" cy="36933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0" tIns="0" rIns="0" bIns="0">
              <a:spAutoFit/>
            </a:bodyPr>
            <a:lstStyle/>
            <a:p>
              <a:pPr defTabSz="512445">
                <a:spcBef>
                  <a:spcPct val="20000"/>
                </a:spcBef>
              </a:pPr>
              <a:r>
                <a:rPr lang="zh-CN" altLang="en-US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单击编辑标题</a:t>
              </a:r>
              <a:endPara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" name="TextBox 13"/>
            <p:cNvSpPr txBox="1"/>
            <p:nvPr/>
          </p:nvSpPr>
          <p:spPr>
            <a:xfrm>
              <a:off x="3455287" y="2738056"/>
              <a:ext cx="2429499" cy="49244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kumimoji="1" lang="zh-CN" alt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请在此处添加具体内容，简单说明即可，注意板面美观度。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839457" y="1610797"/>
            <a:ext cx="900827" cy="901898"/>
            <a:chOff x="4856202" y="1222146"/>
            <a:chExt cx="1201103" cy="1202531"/>
          </a:xfrm>
          <a:solidFill>
            <a:srgbClr val="1B4367"/>
          </a:solidFill>
        </p:grpSpPr>
        <p:sp>
          <p:nvSpPr>
            <p:cNvPr id="44" name="Rectangle 6"/>
            <p:cNvSpPr/>
            <p:nvPr/>
          </p:nvSpPr>
          <p:spPr>
            <a:xfrm>
              <a:off x="4856202" y="1222146"/>
              <a:ext cx="1201103" cy="1202531"/>
            </a:xfrm>
            <a:prstGeom prst="flowChartConnector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miter/>
            </a:ln>
          </p:spPr>
          <p:txBody>
            <a:bodyPr anchor="ctr"/>
            <a:lstStyle/>
            <a:p>
              <a:pPr algn="ctr" defTabSz="514350">
                <a:defRPr/>
              </a:pPr>
              <a:endParaRPr lang="en-US" altLang="zh-CN" sz="75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5" name="KSO_Shape"/>
            <p:cNvSpPr/>
            <p:nvPr/>
          </p:nvSpPr>
          <p:spPr bwMode="auto">
            <a:xfrm>
              <a:off x="5275038" y="1500840"/>
              <a:ext cx="363431" cy="645143"/>
            </a:xfrm>
            <a:custGeom>
              <a:avLst/>
              <a:gdLst>
                <a:gd name="T0" fmla="*/ 2147483646 w 3056"/>
                <a:gd name="T1" fmla="*/ 2147483646 h 5429"/>
                <a:gd name="T2" fmla="*/ 2147483646 w 3056"/>
                <a:gd name="T3" fmla="*/ 2147483646 h 5429"/>
                <a:gd name="T4" fmla="*/ 2147483646 w 3056"/>
                <a:gd name="T5" fmla="*/ 388832290 h 5429"/>
                <a:gd name="T6" fmla="*/ 2147483646 w 3056"/>
                <a:gd name="T7" fmla="*/ 345615213 h 5429"/>
                <a:gd name="T8" fmla="*/ 2147483646 w 3056"/>
                <a:gd name="T9" fmla="*/ 2147483646 h 5429"/>
                <a:gd name="T10" fmla="*/ 2147483646 w 3056"/>
                <a:gd name="T11" fmla="*/ 2147483646 h 5429"/>
                <a:gd name="T12" fmla="*/ 2147483646 w 3056"/>
                <a:gd name="T13" fmla="*/ 2147483646 h 5429"/>
                <a:gd name="T14" fmla="*/ 2147483646 w 3056"/>
                <a:gd name="T15" fmla="*/ 2147483646 h 5429"/>
                <a:gd name="T16" fmla="*/ 2147483646 w 3056"/>
                <a:gd name="T17" fmla="*/ 2147483646 h 5429"/>
                <a:gd name="T18" fmla="*/ 2147483646 w 3056"/>
                <a:gd name="T19" fmla="*/ 2147483646 h 5429"/>
                <a:gd name="T20" fmla="*/ 475747481 w 3056"/>
                <a:gd name="T21" fmla="*/ 2147483646 h 5429"/>
                <a:gd name="T22" fmla="*/ 432463999 w 3056"/>
                <a:gd name="T23" fmla="*/ 2147483646 h 5429"/>
                <a:gd name="T24" fmla="*/ 2147483646 w 3056"/>
                <a:gd name="T25" fmla="*/ 2147483646 h 5429"/>
                <a:gd name="T26" fmla="*/ 2147483646 w 3056"/>
                <a:gd name="T27" fmla="*/ 2147483646 h 5429"/>
                <a:gd name="T28" fmla="*/ 2147483646 w 3056"/>
                <a:gd name="T29" fmla="*/ 2147483646 h 5429"/>
                <a:gd name="T30" fmla="*/ 2147483646 w 3056"/>
                <a:gd name="T31" fmla="*/ 2147483646 h 5429"/>
                <a:gd name="T32" fmla="*/ 2147483646 w 3056"/>
                <a:gd name="T33" fmla="*/ 2147483646 h 5429"/>
                <a:gd name="T34" fmla="*/ 2147483646 w 3056"/>
                <a:gd name="T35" fmla="*/ 2147483646 h 5429"/>
                <a:gd name="T36" fmla="*/ 2147483646 w 3056"/>
                <a:gd name="T37" fmla="*/ 2147483646 h 5429"/>
                <a:gd name="T38" fmla="*/ 2147483646 w 3056"/>
                <a:gd name="T39" fmla="*/ 2147483646 h 5429"/>
                <a:gd name="T40" fmla="*/ 2147483646 w 3056"/>
                <a:gd name="T41" fmla="*/ 2147483646 h 5429"/>
                <a:gd name="T42" fmla="*/ 2147483646 w 3056"/>
                <a:gd name="T43" fmla="*/ 2147483646 h 5429"/>
                <a:gd name="T44" fmla="*/ 2147483646 w 3056"/>
                <a:gd name="T45" fmla="*/ 2147483646 h 5429"/>
                <a:gd name="T46" fmla="*/ 2147483646 w 3056"/>
                <a:gd name="T47" fmla="*/ 2147483646 h 5429"/>
                <a:gd name="T48" fmla="*/ 2147483646 w 3056"/>
                <a:gd name="T49" fmla="*/ 2147483646 h 5429"/>
                <a:gd name="T50" fmla="*/ 2147483646 w 3056"/>
                <a:gd name="T51" fmla="*/ 2147483646 h 5429"/>
                <a:gd name="T52" fmla="*/ 2147483646 w 3056"/>
                <a:gd name="T53" fmla="*/ 2147483646 h 5429"/>
                <a:gd name="T54" fmla="*/ 2147483646 w 3056"/>
                <a:gd name="T55" fmla="*/ 2147483646 h 5429"/>
                <a:gd name="T56" fmla="*/ 2147483646 w 3056"/>
                <a:gd name="T57" fmla="*/ 2147483646 h 5429"/>
                <a:gd name="T58" fmla="*/ 2147483646 w 3056"/>
                <a:gd name="T59" fmla="*/ 2147483646 h 5429"/>
                <a:gd name="T60" fmla="*/ 2147483646 w 3056"/>
                <a:gd name="T61" fmla="*/ 2147483646 h 5429"/>
                <a:gd name="T62" fmla="*/ 2147483646 w 3056"/>
                <a:gd name="T63" fmla="*/ 2147483646 h 5429"/>
                <a:gd name="T64" fmla="*/ 2147483646 w 3056"/>
                <a:gd name="T65" fmla="*/ 2147483646 h 5429"/>
                <a:gd name="T66" fmla="*/ 2147483646 w 3056"/>
                <a:gd name="T67" fmla="*/ 2147483646 h 5429"/>
                <a:gd name="T68" fmla="*/ 2147483646 w 3056"/>
                <a:gd name="T69" fmla="*/ 2147483646 h 5429"/>
                <a:gd name="T70" fmla="*/ 2147483646 w 3056"/>
                <a:gd name="T71" fmla="*/ 2147483646 h 5429"/>
                <a:gd name="T72" fmla="*/ 2147483646 w 3056"/>
                <a:gd name="T73" fmla="*/ 2147483646 h 5429"/>
                <a:gd name="T74" fmla="*/ 2147483646 w 3056"/>
                <a:gd name="T75" fmla="*/ 2147483646 h 5429"/>
                <a:gd name="T76" fmla="*/ 2147483646 w 3056"/>
                <a:gd name="T77" fmla="*/ 2147483646 h 5429"/>
                <a:gd name="T78" fmla="*/ 2147483646 w 3056"/>
                <a:gd name="T79" fmla="*/ 2147483646 h 5429"/>
                <a:gd name="T80" fmla="*/ 2147483646 w 3056"/>
                <a:gd name="T81" fmla="*/ 2147483646 h 5429"/>
                <a:gd name="T82" fmla="*/ 2147483646 w 3056"/>
                <a:gd name="T83" fmla="*/ 2147483646 h 5429"/>
                <a:gd name="T84" fmla="*/ 2147483646 w 3056"/>
                <a:gd name="T85" fmla="*/ 2147483646 h 5429"/>
                <a:gd name="T86" fmla="*/ 2147483646 w 3056"/>
                <a:gd name="T87" fmla="*/ 2147483646 h 5429"/>
                <a:gd name="T88" fmla="*/ 2147483646 w 3056"/>
                <a:gd name="T89" fmla="*/ 2147483646 h 5429"/>
                <a:gd name="T90" fmla="*/ 2147483646 w 3056"/>
                <a:gd name="T91" fmla="*/ 2147483646 h 5429"/>
                <a:gd name="T92" fmla="*/ 2147483646 w 3056"/>
                <a:gd name="T93" fmla="*/ 2147483646 h 5429"/>
                <a:gd name="T94" fmla="*/ 2147483646 w 3056"/>
                <a:gd name="T95" fmla="*/ 2147483646 h 5429"/>
                <a:gd name="T96" fmla="*/ 2147483646 w 3056"/>
                <a:gd name="T97" fmla="*/ 2147483646 h 5429"/>
                <a:gd name="T98" fmla="*/ 2147483646 w 3056"/>
                <a:gd name="T99" fmla="*/ 2147483646 h 5429"/>
                <a:gd name="T100" fmla="*/ 2147483646 w 3056"/>
                <a:gd name="T101" fmla="*/ 2147483646 h 5429"/>
                <a:gd name="T102" fmla="*/ 2147483646 w 3056"/>
                <a:gd name="T103" fmla="*/ 2147483646 h 5429"/>
                <a:gd name="T104" fmla="*/ 2147483646 w 3056"/>
                <a:gd name="T105" fmla="*/ 2147483646 h 5429"/>
                <a:gd name="T106" fmla="*/ 2147483646 w 3056"/>
                <a:gd name="T107" fmla="*/ 2147483646 h 5429"/>
                <a:gd name="T108" fmla="*/ 2147483646 w 3056"/>
                <a:gd name="T109" fmla="*/ 2147483646 h 5429"/>
                <a:gd name="T110" fmla="*/ 2147483646 w 3056"/>
                <a:gd name="T111" fmla="*/ 2147483646 h 5429"/>
                <a:gd name="T112" fmla="*/ 2147483646 w 3056"/>
                <a:gd name="T113" fmla="*/ 2147483646 h 5429"/>
                <a:gd name="T114" fmla="*/ 2147483646 w 3056"/>
                <a:gd name="T115" fmla="*/ 2147483646 h 5429"/>
                <a:gd name="T116" fmla="*/ 2147483646 w 3056"/>
                <a:gd name="T117" fmla="*/ 2147483646 h 5429"/>
                <a:gd name="T118" fmla="*/ 2147483646 w 3056"/>
                <a:gd name="T119" fmla="*/ 2147483646 h 5429"/>
                <a:gd name="T120" fmla="*/ 2147483646 w 3056"/>
                <a:gd name="T121" fmla="*/ 2147483646 h 54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056" h="5429">
                  <a:moveTo>
                    <a:pt x="2609" y="448"/>
                  </a:moveTo>
                  <a:lnTo>
                    <a:pt x="2609" y="448"/>
                  </a:lnTo>
                  <a:lnTo>
                    <a:pt x="2575" y="415"/>
                  </a:lnTo>
                  <a:lnTo>
                    <a:pt x="2538" y="383"/>
                  </a:lnTo>
                  <a:lnTo>
                    <a:pt x="2503" y="352"/>
                  </a:lnTo>
                  <a:lnTo>
                    <a:pt x="2465" y="322"/>
                  </a:lnTo>
                  <a:lnTo>
                    <a:pt x="2426" y="293"/>
                  </a:lnTo>
                  <a:lnTo>
                    <a:pt x="2388" y="265"/>
                  </a:lnTo>
                  <a:lnTo>
                    <a:pt x="2348" y="239"/>
                  </a:lnTo>
                  <a:lnTo>
                    <a:pt x="2307" y="213"/>
                  </a:lnTo>
                  <a:lnTo>
                    <a:pt x="2266" y="190"/>
                  </a:lnTo>
                  <a:lnTo>
                    <a:pt x="2224" y="168"/>
                  </a:lnTo>
                  <a:lnTo>
                    <a:pt x="2182" y="146"/>
                  </a:lnTo>
                  <a:lnTo>
                    <a:pt x="2138" y="127"/>
                  </a:lnTo>
                  <a:lnTo>
                    <a:pt x="2095" y="108"/>
                  </a:lnTo>
                  <a:lnTo>
                    <a:pt x="2049" y="91"/>
                  </a:lnTo>
                  <a:lnTo>
                    <a:pt x="2005" y="75"/>
                  </a:lnTo>
                  <a:lnTo>
                    <a:pt x="1960" y="61"/>
                  </a:lnTo>
                  <a:lnTo>
                    <a:pt x="1907" y="46"/>
                  </a:lnTo>
                  <a:lnTo>
                    <a:pt x="1853" y="34"/>
                  </a:lnTo>
                  <a:lnTo>
                    <a:pt x="1800" y="24"/>
                  </a:lnTo>
                  <a:lnTo>
                    <a:pt x="1746" y="15"/>
                  </a:lnTo>
                  <a:lnTo>
                    <a:pt x="1692" y="9"/>
                  </a:lnTo>
                  <a:lnTo>
                    <a:pt x="1638" y="3"/>
                  </a:lnTo>
                  <a:lnTo>
                    <a:pt x="1582" y="1"/>
                  </a:lnTo>
                  <a:lnTo>
                    <a:pt x="1527" y="0"/>
                  </a:lnTo>
                  <a:lnTo>
                    <a:pt x="1490" y="0"/>
                  </a:lnTo>
                  <a:lnTo>
                    <a:pt x="1451" y="2"/>
                  </a:lnTo>
                  <a:lnTo>
                    <a:pt x="1413" y="4"/>
                  </a:lnTo>
                  <a:lnTo>
                    <a:pt x="1376" y="8"/>
                  </a:lnTo>
                  <a:lnTo>
                    <a:pt x="1338" y="11"/>
                  </a:lnTo>
                  <a:lnTo>
                    <a:pt x="1302" y="17"/>
                  </a:lnTo>
                  <a:lnTo>
                    <a:pt x="1264" y="22"/>
                  </a:lnTo>
                  <a:lnTo>
                    <a:pt x="1227" y="29"/>
                  </a:lnTo>
                  <a:lnTo>
                    <a:pt x="1191" y="36"/>
                  </a:lnTo>
                  <a:lnTo>
                    <a:pt x="1154" y="45"/>
                  </a:lnTo>
                  <a:lnTo>
                    <a:pt x="1118" y="55"/>
                  </a:lnTo>
                  <a:lnTo>
                    <a:pt x="1083" y="65"/>
                  </a:lnTo>
                  <a:lnTo>
                    <a:pt x="1047" y="76"/>
                  </a:lnTo>
                  <a:lnTo>
                    <a:pt x="1012" y="88"/>
                  </a:lnTo>
                  <a:lnTo>
                    <a:pt x="977" y="102"/>
                  </a:lnTo>
                  <a:lnTo>
                    <a:pt x="942" y="115"/>
                  </a:lnTo>
                  <a:lnTo>
                    <a:pt x="909" y="130"/>
                  </a:lnTo>
                  <a:lnTo>
                    <a:pt x="875" y="146"/>
                  </a:lnTo>
                  <a:lnTo>
                    <a:pt x="841" y="161"/>
                  </a:lnTo>
                  <a:lnTo>
                    <a:pt x="808" y="179"/>
                  </a:lnTo>
                  <a:lnTo>
                    <a:pt x="775" y="197"/>
                  </a:lnTo>
                  <a:lnTo>
                    <a:pt x="743" y="216"/>
                  </a:lnTo>
                  <a:lnTo>
                    <a:pt x="712" y="235"/>
                  </a:lnTo>
                  <a:lnTo>
                    <a:pt x="680" y="255"/>
                  </a:lnTo>
                  <a:lnTo>
                    <a:pt x="649" y="277"/>
                  </a:lnTo>
                  <a:lnTo>
                    <a:pt x="619" y="300"/>
                  </a:lnTo>
                  <a:lnTo>
                    <a:pt x="589" y="322"/>
                  </a:lnTo>
                  <a:lnTo>
                    <a:pt x="559" y="345"/>
                  </a:lnTo>
                  <a:lnTo>
                    <a:pt x="531" y="370"/>
                  </a:lnTo>
                  <a:lnTo>
                    <a:pt x="502" y="395"/>
                  </a:lnTo>
                  <a:lnTo>
                    <a:pt x="474" y="421"/>
                  </a:lnTo>
                  <a:lnTo>
                    <a:pt x="447" y="448"/>
                  </a:lnTo>
                  <a:lnTo>
                    <a:pt x="420" y="475"/>
                  </a:lnTo>
                  <a:lnTo>
                    <a:pt x="395" y="503"/>
                  </a:lnTo>
                  <a:lnTo>
                    <a:pt x="369" y="531"/>
                  </a:lnTo>
                  <a:lnTo>
                    <a:pt x="345" y="561"/>
                  </a:lnTo>
                  <a:lnTo>
                    <a:pt x="322" y="589"/>
                  </a:lnTo>
                  <a:lnTo>
                    <a:pt x="298" y="619"/>
                  </a:lnTo>
                  <a:lnTo>
                    <a:pt x="276" y="650"/>
                  </a:lnTo>
                  <a:lnTo>
                    <a:pt x="255" y="681"/>
                  </a:lnTo>
                  <a:lnTo>
                    <a:pt x="235" y="712"/>
                  </a:lnTo>
                  <a:lnTo>
                    <a:pt x="215" y="744"/>
                  </a:lnTo>
                  <a:lnTo>
                    <a:pt x="197" y="776"/>
                  </a:lnTo>
                  <a:lnTo>
                    <a:pt x="179" y="808"/>
                  </a:lnTo>
                  <a:lnTo>
                    <a:pt x="161" y="841"/>
                  </a:lnTo>
                  <a:lnTo>
                    <a:pt x="145" y="875"/>
                  </a:lnTo>
                  <a:lnTo>
                    <a:pt x="129" y="909"/>
                  </a:lnTo>
                  <a:lnTo>
                    <a:pt x="115" y="943"/>
                  </a:lnTo>
                  <a:lnTo>
                    <a:pt x="101" y="977"/>
                  </a:lnTo>
                  <a:lnTo>
                    <a:pt x="88" y="1012"/>
                  </a:lnTo>
                  <a:lnTo>
                    <a:pt x="76" y="1047"/>
                  </a:lnTo>
                  <a:lnTo>
                    <a:pt x="65" y="1082"/>
                  </a:lnTo>
                  <a:lnTo>
                    <a:pt x="55" y="1118"/>
                  </a:lnTo>
                  <a:lnTo>
                    <a:pt x="45" y="1154"/>
                  </a:lnTo>
                  <a:lnTo>
                    <a:pt x="36" y="1191"/>
                  </a:lnTo>
                  <a:lnTo>
                    <a:pt x="28" y="1227"/>
                  </a:lnTo>
                  <a:lnTo>
                    <a:pt x="22" y="1264"/>
                  </a:lnTo>
                  <a:lnTo>
                    <a:pt x="16" y="1301"/>
                  </a:lnTo>
                  <a:lnTo>
                    <a:pt x="11" y="1338"/>
                  </a:lnTo>
                  <a:lnTo>
                    <a:pt x="7" y="1376"/>
                  </a:lnTo>
                  <a:lnTo>
                    <a:pt x="4" y="1413"/>
                  </a:lnTo>
                  <a:lnTo>
                    <a:pt x="2" y="1452"/>
                  </a:lnTo>
                  <a:lnTo>
                    <a:pt x="0" y="1489"/>
                  </a:lnTo>
                  <a:lnTo>
                    <a:pt x="0" y="1527"/>
                  </a:lnTo>
                  <a:lnTo>
                    <a:pt x="6" y="1667"/>
                  </a:lnTo>
                  <a:lnTo>
                    <a:pt x="10" y="1707"/>
                  </a:lnTo>
                  <a:lnTo>
                    <a:pt x="15" y="1746"/>
                  </a:lnTo>
                  <a:lnTo>
                    <a:pt x="22" y="1785"/>
                  </a:lnTo>
                  <a:lnTo>
                    <a:pt x="28" y="1823"/>
                  </a:lnTo>
                  <a:lnTo>
                    <a:pt x="36" y="1862"/>
                  </a:lnTo>
                  <a:lnTo>
                    <a:pt x="45" y="1900"/>
                  </a:lnTo>
                  <a:lnTo>
                    <a:pt x="55" y="1937"/>
                  </a:lnTo>
                  <a:lnTo>
                    <a:pt x="66" y="1975"/>
                  </a:lnTo>
                  <a:lnTo>
                    <a:pt x="78" y="2012"/>
                  </a:lnTo>
                  <a:lnTo>
                    <a:pt x="92" y="2049"/>
                  </a:lnTo>
                  <a:lnTo>
                    <a:pt x="105" y="2085"/>
                  </a:lnTo>
                  <a:lnTo>
                    <a:pt x="119" y="2122"/>
                  </a:lnTo>
                  <a:lnTo>
                    <a:pt x="136" y="2157"/>
                  </a:lnTo>
                  <a:lnTo>
                    <a:pt x="152" y="2193"/>
                  </a:lnTo>
                  <a:lnTo>
                    <a:pt x="170" y="2228"/>
                  </a:lnTo>
                  <a:lnTo>
                    <a:pt x="189" y="2262"/>
                  </a:lnTo>
                  <a:lnTo>
                    <a:pt x="195" y="2277"/>
                  </a:lnTo>
                  <a:lnTo>
                    <a:pt x="213" y="2312"/>
                  </a:lnTo>
                  <a:lnTo>
                    <a:pt x="242" y="2366"/>
                  </a:lnTo>
                  <a:lnTo>
                    <a:pt x="278" y="2439"/>
                  </a:lnTo>
                  <a:lnTo>
                    <a:pt x="323" y="2528"/>
                  </a:lnTo>
                  <a:lnTo>
                    <a:pt x="371" y="2631"/>
                  </a:lnTo>
                  <a:lnTo>
                    <a:pt x="422" y="2743"/>
                  </a:lnTo>
                  <a:lnTo>
                    <a:pt x="450" y="2804"/>
                  </a:lnTo>
                  <a:lnTo>
                    <a:pt x="476" y="2867"/>
                  </a:lnTo>
                  <a:lnTo>
                    <a:pt x="503" y="2931"/>
                  </a:lnTo>
                  <a:lnTo>
                    <a:pt x="530" y="2998"/>
                  </a:lnTo>
                  <a:lnTo>
                    <a:pt x="556" y="3065"/>
                  </a:lnTo>
                  <a:lnTo>
                    <a:pt x="582" y="3134"/>
                  </a:lnTo>
                  <a:lnTo>
                    <a:pt x="607" y="3202"/>
                  </a:lnTo>
                  <a:lnTo>
                    <a:pt x="630" y="3273"/>
                  </a:lnTo>
                  <a:lnTo>
                    <a:pt x="653" y="3343"/>
                  </a:lnTo>
                  <a:lnTo>
                    <a:pt x="674" y="3413"/>
                  </a:lnTo>
                  <a:lnTo>
                    <a:pt x="693" y="3483"/>
                  </a:lnTo>
                  <a:lnTo>
                    <a:pt x="711" y="3553"/>
                  </a:lnTo>
                  <a:lnTo>
                    <a:pt x="726" y="3621"/>
                  </a:lnTo>
                  <a:lnTo>
                    <a:pt x="739" y="3690"/>
                  </a:lnTo>
                  <a:lnTo>
                    <a:pt x="750" y="3756"/>
                  </a:lnTo>
                  <a:lnTo>
                    <a:pt x="754" y="3788"/>
                  </a:lnTo>
                  <a:lnTo>
                    <a:pt x="757" y="3822"/>
                  </a:lnTo>
                  <a:lnTo>
                    <a:pt x="760" y="3854"/>
                  </a:lnTo>
                  <a:lnTo>
                    <a:pt x="762" y="3885"/>
                  </a:lnTo>
                  <a:lnTo>
                    <a:pt x="763" y="3915"/>
                  </a:lnTo>
                  <a:lnTo>
                    <a:pt x="764" y="3946"/>
                  </a:lnTo>
                  <a:lnTo>
                    <a:pt x="783" y="4137"/>
                  </a:lnTo>
                  <a:lnTo>
                    <a:pt x="789" y="4160"/>
                  </a:lnTo>
                  <a:lnTo>
                    <a:pt x="796" y="4181"/>
                  </a:lnTo>
                  <a:lnTo>
                    <a:pt x="804" y="4202"/>
                  </a:lnTo>
                  <a:lnTo>
                    <a:pt x="813" y="4220"/>
                  </a:lnTo>
                  <a:lnTo>
                    <a:pt x="823" y="4237"/>
                  </a:lnTo>
                  <a:lnTo>
                    <a:pt x="833" y="4253"/>
                  </a:lnTo>
                  <a:lnTo>
                    <a:pt x="844" y="4267"/>
                  </a:lnTo>
                  <a:lnTo>
                    <a:pt x="855" y="4280"/>
                  </a:lnTo>
                  <a:lnTo>
                    <a:pt x="867" y="4291"/>
                  </a:lnTo>
                  <a:lnTo>
                    <a:pt x="880" y="4301"/>
                  </a:lnTo>
                  <a:lnTo>
                    <a:pt x="895" y="4309"/>
                  </a:lnTo>
                  <a:lnTo>
                    <a:pt x="909" y="4316"/>
                  </a:lnTo>
                  <a:lnTo>
                    <a:pt x="924" y="4321"/>
                  </a:lnTo>
                  <a:lnTo>
                    <a:pt x="941" y="4325"/>
                  </a:lnTo>
                  <a:lnTo>
                    <a:pt x="959" y="4328"/>
                  </a:lnTo>
                  <a:lnTo>
                    <a:pt x="976" y="4328"/>
                  </a:lnTo>
                  <a:lnTo>
                    <a:pt x="2079" y="4328"/>
                  </a:lnTo>
                  <a:lnTo>
                    <a:pt x="2097" y="4328"/>
                  </a:lnTo>
                  <a:lnTo>
                    <a:pt x="2114" y="4325"/>
                  </a:lnTo>
                  <a:lnTo>
                    <a:pt x="2130" y="4321"/>
                  </a:lnTo>
                  <a:lnTo>
                    <a:pt x="2145" y="4316"/>
                  </a:lnTo>
                  <a:lnTo>
                    <a:pt x="2161" y="4309"/>
                  </a:lnTo>
                  <a:lnTo>
                    <a:pt x="2174" y="4301"/>
                  </a:lnTo>
                  <a:lnTo>
                    <a:pt x="2187" y="4291"/>
                  </a:lnTo>
                  <a:lnTo>
                    <a:pt x="2201" y="4280"/>
                  </a:lnTo>
                  <a:lnTo>
                    <a:pt x="2212" y="4267"/>
                  </a:lnTo>
                  <a:lnTo>
                    <a:pt x="2223" y="4253"/>
                  </a:lnTo>
                  <a:lnTo>
                    <a:pt x="2233" y="4237"/>
                  </a:lnTo>
                  <a:lnTo>
                    <a:pt x="2243" y="4220"/>
                  </a:lnTo>
                  <a:lnTo>
                    <a:pt x="2251" y="4202"/>
                  </a:lnTo>
                  <a:lnTo>
                    <a:pt x="2259" y="4181"/>
                  </a:lnTo>
                  <a:lnTo>
                    <a:pt x="2266" y="4160"/>
                  </a:lnTo>
                  <a:lnTo>
                    <a:pt x="2272" y="4137"/>
                  </a:lnTo>
                  <a:lnTo>
                    <a:pt x="2291" y="3946"/>
                  </a:lnTo>
                  <a:lnTo>
                    <a:pt x="2293" y="3915"/>
                  </a:lnTo>
                  <a:lnTo>
                    <a:pt x="2294" y="3885"/>
                  </a:lnTo>
                  <a:lnTo>
                    <a:pt x="2295" y="3854"/>
                  </a:lnTo>
                  <a:lnTo>
                    <a:pt x="2298" y="3822"/>
                  </a:lnTo>
                  <a:lnTo>
                    <a:pt x="2301" y="3788"/>
                  </a:lnTo>
                  <a:lnTo>
                    <a:pt x="2306" y="3756"/>
                  </a:lnTo>
                  <a:lnTo>
                    <a:pt x="2316" y="3690"/>
                  </a:lnTo>
                  <a:lnTo>
                    <a:pt x="2329" y="3621"/>
                  </a:lnTo>
                  <a:lnTo>
                    <a:pt x="2345" y="3553"/>
                  </a:lnTo>
                  <a:lnTo>
                    <a:pt x="2362" y="3483"/>
                  </a:lnTo>
                  <a:lnTo>
                    <a:pt x="2381" y="3413"/>
                  </a:lnTo>
                  <a:lnTo>
                    <a:pt x="2402" y="3343"/>
                  </a:lnTo>
                  <a:lnTo>
                    <a:pt x="2425" y="3273"/>
                  </a:lnTo>
                  <a:lnTo>
                    <a:pt x="2449" y="3202"/>
                  </a:lnTo>
                  <a:lnTo>
                    <a:pt x="2474" y="3134"/>
                  </a:lnTo>
                  <a:lnTo>
                    <a:pt x="2499" y="3065"/>
                  </a:lnTo>
                  <a:lnTo>
                    <a:pt x="2526" y="2998"/>
                  </a:lnTo>
                  <a:lnTo>
                    <a:pt x="2552" y="2931"/>
                  </a:lnTo>
                  <a:lnTo>
                    <a:pt x="2579" y="2867"/>
                  </a:lnTo>
                  <a:lnTo>
                    <a:pt x="2607" y="2804"/>
                  </a:lnTo>
                  <a:lnTo>
                    <a:pt x="2633" y="2743"/>
                  </a:lnTo>
                  <a:lnTo>
                    <a:pt x="2685" y="2631"/>
                  </a:lnTo>
                  <a:lnTo>
                    <a:pt x="2735" y="2528"/>
                  </a:lnTo>
                  <a:lnTo>
                    <a:pt x="2778" y="2439"/>
                  </a:lnTo>
                  <a:lnTo>
                    <a:pt x="2816" y="2366"/>
                  </a:lnTo>
                  <a:lnTo>
                    <a:pt x="2846" y="2312"/>
                  </a:lnTo>
                  <a:lnTo>
                    <a:pt x="2872" y="2262"/>
                  </a:lnTo>
                  <a:lnTo>
                    <a:pt x="2890" y="2228"/>
                  </a:lnTo>
                  <a:lnTo>
                    <a:pt x="2906" y="2193"/>
                  </a:lnTo>
                  <a:lnTo>
                    <a:pt x="2923" y="2157"/>
                  </a:lnTo>
                  <a:lnTo>
                    <a:pt x="2937" y="2122"/>
                  </a:lnTo>
                  <a:lnTo>
                    <a:pt x="2952" y="2085"/>
                  </a:lnTo>
                  <a:lnTo>
                    <a:pt x="2965" y="2049"/>
                  </a:lnTo>
                  <a:lnTo>
                    <a:pt x="2978" y="2012"/>
                  </a:lnTo>
                  <a:lnTo>
                    <a:pt x="2989" y="1975"/>
                  </a:lnTo>
                  <a:lnTo>
                    <a:pt x="3000" y="1937"/>
                  </a:lnTo>
                  <a:lnTo>
                    <a:pt x="3010" y="1900"/>
                  </a:lnTo>
                  <a:lnTo>
                    <a:pt x="3019" y="1862"/>
                  </a:lnTo>
                  <a:lnTo>
                    <a:pt x="3027" y="1823"/>
                  </a:lnTo>
                  <a:lnTo>
                    <a:pt x="3034" y="1785"/>
                  </a:lnTo>
                  <a:lnTo>
                    <a:pt x="3040" y="1746"/>
                  </a:lnTo>
                  <a:lnTo>
                    <a:pt x="3045" y="1707"/>
                  </a:lnTo>
                  <a:lnTo>
                    <a:pt x="3049" y="1667"/>
                  </a:lnTo>
                  <a:lnTo>
                    <a:pt x="3056" y="1527"/>
                  </a:lnTo>
                  <a:lnTo>
                    <a:pt x="3055" y="1489"/>
                  </a:lnTo>
                  <a:lnTo>
                    <a:pt x="3054" y="1452"/>
                  </a:lnTo>
                  <a:lnTo>
                    <a:pt x="3051" y="1413"/>
                  </a:lnTo>
                  <a:lnTo>
                    <a:pt x="3048" y="1376"/>
                  </a:lnTo>
                  <a:lnTo>
                    <a:pt x="3044" y="1338"/>
                  </a:lnTo>
                  <a:lnTo>
                    <a:pt x="3039" y="1301"/>
                  </a:lnTo>
                  <a:lnTo>
                    <a:pt x="3034" y="1264"/>
                  </a:lnTo>
                  <a:lnTo>
                    <a:pt x="3026" y="1227"/>
                  </a:lnTo>
                  <a:lnTo>
                    <a:pt x="3018" y="1191"/>
                  </a:lnTo>
                  <a:lnTo>
                    <a:pt x="3010" y="1154"/>
                  </a:lnTo>
                  <a:lnTo>
                    <a:pt x="3000" y="1118"/>
                  </a:lnTo>
                  <a:lnTo>
                    <a:pt x="2990" y="1082"/>
                  </a:lnTo>
                  <a:lnTo>
                    <a:pt x="2979" y="1047"/>
                  </a:lnTo>
                  <a:lnTo>
                    <a:pt x="2967" y="1012"/>
                  </a:lnTo>
                  <a:lnTo>
                    <a:pt x="2954" y="977"/>
                  </a:lnTo>
                  <a:lnTo>
                    <a:pt x="2941" y="943"/>
                  </a:lnTo>
                  <a:lnTo>
                    <a:pt x="2925" y="909"/>
                  </a:lnTo>
                  <a:lnTo>
                    <a:pt x="2910" y="875"/>
                  </a:lnTo>
                  <a:lnTo>
                    <a:pt x="2894" y="841"/>
                  </a:lnTo>
                  <a:lnTo>
                    <a:pt x="2877" y="808"/>
                  </a:lnTo>
                  <a:lnTo>
                    <a:pt x="2859" y="776"/>
                  </a:lnTo>
                  <a:lnTo>
                    <a:pt x="2840" y="744"/>
                  </a:lnTo>
                  <a:lnTo>
                    <a:pt x="2820" y="712"/>
                  </a:lnTo>
                  <a:lnTo>
                    <a:pt x="2800" y="681"/>
                  </a:lnTo>
                  <a:lnTo>
                    <a:pt x="2779" y="650"/>
                  </a:lnTo>
                  <a:lnTo>
                    <a:pt x="2757" y="619"/>
                  </a:lnTo>
                  <a:lnTo>
                    <a:pt x="2734" y="589"/>
                  </a:lnTo>
                  <a:lnTo>
                    <a:pt x="2711" y="561"/>
                  </a:lnTo>
                  <a:lnTo>
                    <a:pt x="2686" y="531"/>
                  </a:lnTo>
                  <a:lnTo>
                    <a:pt x="2661" y="503"/>
                  </a:lnTo>
                  <a:lnTo>
                    <a:pt x="2635" y="475"/>
                  </a:lnTo>
                  <a:lnTo>
                    <a:pt x="2609" y="448"/>
                  </a:lnTo>
                  <a:close/>
                  <a:moveTo>
                    <a:pt x="2661" y="1641"/>
                  </a:moveTo>
                  <a:lnTo>
                    <a:pt x="2661" y="1641"/>
                  </a:lnTo>
                  <a:lnTo>
                    <a:pt x="2658" y="1669"/>
                  </a:lnTo>
                  <a:lnTo>
                    <a:pt x="2654" y="1697"/>
                  </a:lnTo>
                  <a:lnTo>
                    <a:pt x="2650" y="1725"/>
                  </a:lnTo>
                  <a:lnTo>
                    <a:pt x="2644" y="1753"/>
                  </a:lnTo>
                  <a:lnTo>
                    <a:pt x="2639" y="1781"/>
                  </a:lnTo>
                  <a:lnTo>
                    <a:pt x="2632" y="1809"/>
                  </a:lnTo>
                  <a:lnTo>
                    <a:pt x="2624" y="1837"/>
                  </a:lnTo>
                  <a:lnTo>
                    <a:pt x="2617" y="1863"/>
                  </a:lnTo>
                  <a:lnTo>
                    <a:pt x="2608" y="1891"/>
                  </a:lnTo>
                  <a:lnTo>
                    <a:pt x="2599" y="1918"/>
                  </a:lnTo>
                  <a:lnTo>
                    <a:pt x="2589" y="1945"/>
                  </a:lnTo>
                  <a:lnTo>
                    <a:pt x="2579" y="1972"/>
                  </a:lnTo>
                  <a:lnTo>
                    <a:pt x="2567" y="1998"/>
                  </a:lnTo>
                  <a:lnTo>
                    <a:pt x="2556" y="2025"/>
                  </a:lnTo>
                  <a:lnTo>
                    <a:pt x="2543" y="2051"/>
                  </a:lnTo>
                  <a:lnTo>
                    <a:pt x="2529" y="2078"/>
                  </a:lnTo>
                  <a:lnTo>
                    <a:pt x="2485" y="2158"/>
                  </a:lnTo>
                  <a:lnTo>
                    <a:pt x="2450" y="2227"/>
                  </a:lnTo>
                  <a:lnTo>
                    <a:pt x="2408" y="2311"/>
                  </a:lnTo>
                  <a:lnTo>
                    <a:pt x="2359" y="2409"/>
                  </a:lnTo>
                  <a:lnTo>
                    <a:pt x="2307" y="2519"/>
                  </a:lnTo>
                  <a:lnTo>
                    <a:pt x="2253" y="2641"/>
                  </a:lnTo>
                  <a:lnTo>
                    <a:pt x="2225" y="2705"/>
                  </a:lnTo>
                  <a:lnTo>
                    <a:pt x="2197" y="2771"/>
                  </a:lnTo>
                  <a:lnTo>
                    <a:pt x="2170" y="2838"/>
                  </a:lnTo>
                  <a:lnTo>
                    <a:pt x="2142" y="2908"/>
                  </a:lnTo>
                  <a:lnTo>
                    <a:pt x="2116" y="2979"/>
                  </a:lnTo>
                  <a:lnTo>
                    <a:pt x="2090" y="3051"/>
                  </a:lnTo>
                  <a:lnTo>
                    <a:pt x="2065" y="3124"/>
                  </a:lnTo>
                  <a:lnTo>
                    <a:pt x="2040" y="3198"/>
                  </a:lnTo>
                  <a:lnTo>
                    <a:pt x="2018" y="3272"/>
                  </a:lnTo>
                  <a:lnTo>
                    <a:pt x="1996" y="3346"/>
                  </a:lnTo>
                  <a:lnTo>
                    <a:pt x="1977" y="3420"/>
                  </a:lnTo>
                  <a:lnTo>
                    <a:pt x="1960" y="3494"/>
                  </a:lnTo>
                  <a:lnTo>
                    <a:pt x="1944" y="3568"/>
                  </a:lnTo>
                  <a:lnTo>
                    <a:pt x="1930" y="3641"/>
                  </a:lnTo>
                  <a:lnTo>
                    <a:pt x="1919" y="3714"/>
                  </a:lnTo>
                  <a:lnTo>
                    <a:pt x="1911" y="3785"/>
                  </a:lnTo>
                  <a:lnTo>
                    <a:pt x="1908" y="3820"/>
                  </a:lnTo>
                  <a:lnTo>
                    <a:pt x="1905" y="3856"/>
                  </a:lnTo>
                  <a:lnTo>
                    <a:pt x="1903" y="3890"/>
                  </a:lnTo>
                  <a:lnTo>
                    <a:pt x="1902" y="3924"/>
                  </a:lnTo>
                  <a:lnTo>
                    <a:pt x="1901" y="3939"/>
                  </a:lnTo>
                  <a:lnTo>
                    <a:pt x="1722" y="3939"/>
                  </a:lnTo>
                  <a:lnTo>
                    <a:pt x="1722" y="3230"/>
                  </a:lnTo>
                  <a:lnTo>
                    <a:pt x="1333" y="3230"/>
                  </a:lnTo>
                  <a:lnTo>
                    <a:pt x="1333" y="3939"/>
                  </a:lnTo>
                  <a:lnTo>
                    <a:pt x="1154" y="3939"/>
                  </a:lnTo>
                  <a:lnTo>
                    <a:pt x="1152" y="3924"/>
                  </a:lnTo>
                  <a:lnTo>
                    <a:pt x="1151" y="3873"/>
                  </a:lnTo>
                  <a:lnTo>
                    <a:pt x="1148" y="3820"/>
                  </a:lnTo>
                  <a:lnTo>
                    <a:pt x="1142" y="3767"/>
                  </a:lnTo>
                  <a:lnTo>
                    <a:pt x="1136" y="3714"/>
                  </a:lnTo>
                  <a:lnTo>
                    <a:pt x="1128" y="3659"/>
                  </a:lnTo>
                  <a:lnTo>
                    <a:pt x="1118" y="3604"/>
                  </a:lnTo>
                  <a:lnTo>
                    <a:pt x="1108" y="3547"/>
                  </a:lnTo>
                  <a:lnTo>
                    <a:pt x="1096" y="3491"/>
                  </a:lnTo>
                  <a:lnTo>
                    <a:pt x="1081" y="3434"/>
                  </a:lnTo>
                  <a:lnTo>
                    <a:pt x="1067" y="3377"/>
                  </a:lnTo>
                  <a:lnTo>
                    <a:pt x="1052" y="3319"/>
                  </a:lnTo>
                  <a:lnTo>
                    <a:pt x="1035" y="3261"/>
                  </a:lnTo>
                  <a:lnTo>
                    <a:pt x="1016" y="3203"/>
                  </a:lnTo>
                  <a:lnTo>
                    <a:pt x="997" y="3145"/>
                  </a:lnTo>
                  <a:lnTo>
                    <a:pt x="977" y="3086"/>
                  </a:lnTo>
                  <a:lnTo>
                    <a:pt x="958" y="3029"/>
                  </a:lnTo>
                  <a:lnTo>
                    <a:pt x="937" y="2970"/>
                  </a:lnTo>
                  <a:lnTo>
                    <a:pt x="914" y="2911"/>
                  </a:lnTo>
                  <a:lnTo>
                    <a:pt x="868" y="2796"/>
                  </a:lnTo>
                  <a:lnTo>
                    <a:pt x="820" y="2681"/>
                  </a:lnTo>
                  <a:lnTo>
                    <a:pt x="771" y="2570"/>
                  </a:lnTo>
                  <a:lnTo>
                    <a:pt x="721" y="2459"/>
                  </a:lnTo>
                  <a:lnTo>
                    <a:pt x="669" y="2353"/>
                  </a:lnTo>
                  <a:lnTo>
                    <a:pt x="618" y="2249"/>
                  </a:lnTo>
                  <a:lnTo>
                    <a:pt x="568" y="2150"/>
                  </a:lnTo>
                  <a:lnTo>
                    <a:pt x="567" y="2144"/>
                  </a:lnTo>
                  <a:lnTo>
                    <a:pt x="530" y="2075"/>
                  </a:lnTo>
                  <a:lnTo>
                    <a:pt x="515" y="2050"/>
                  </a:lnTo>
                  <a:lnTo>
                    <a:pt x="503" y="2024"/>
                  </a:lnTo>
                  <a:lnTo>
                    <a:pt x="491" y="1998"/>
                  </a:lnTo>
                  <a:lnTo>
                    <a:pt x="479" y="1972"/>
                  </a:lnTo>
                  <a:lnTo>
                    <a:pt x="468" y="1945"/>
                  </a:lnTo>
                  <a:lnTo>
                    <a:pt x="458" y="1918"/>
                  </a:lnTo>
                  <a:lnTo>
                    <a:pt x="449" y="1892"/>
                  </a:lnTo>
                  <a:lnTo>
                    <a:pt x="440" y="1864"/>
                  </a:lnTo>
                  <a:lnTo>
                    <a:pt x="431" y="1838"/>
                  </a:lnTo>
                  <a:lnTo>
                    <a:pt x="424" y="1810"/>
                  </a:lnTo>
                  <a:lnTo>
                    <a:pt x="418" y="1782"/>
                  </a:lnTo>
                  <a:lnTo>
                    <a:pt x="411" y="1754"/>
                  </a:lnTo>
                  <a:lnTo>
                    <a:pt x="406" y="1726"/>
                  </a:lnTo>
                  <a:lnTo>
                    <a:pt x="401" y="1697"/>
                  </a:lnTo>
                  <a:lnTo>
                    <a:pt x="398" y="1670"/>
                  </a:lnTo>
                  <a:lnTo>
                    <a:pt x="395" y="1641"/>
                  </a:lnTo>
                  <a:lnTo>
                    <a:pt x="389" y="1519"/>
                  </a:lnTo>
                  <a:lnTo>
                    <a:pt x="389" y="1492"/>
                  </a:lnTo>
                  <a:lnTo>
                    <a:pt x="390" y="1463"/>
                  </a:lnTo>
                  <a:lnTo>
                    <a:pt x="392" y="1435"/>
                  </a:lnTo>
                  <a:lnTo>
                    <a:pt x="395" y="1408"/>
                  </a:lnTo>
                  <a:lnTo>
                    <a:pt x="398" y="1380"/>
                  </a:lnTo>
                  <a:lnTo>
                    <a:pt x="402" y="1352"/>
                  </a:lnTo>
                  <a:lnTo>
                    <a:pt x="407" y="1325"/>
                  </a:lnTo>
                  <a:lnTo>
                    <a:pt x="412" y="1298"/>
                  </a:lnTo>
                  <a:lnTo>
                    <a:pt x="418" y="1270"/>
                  </a:lnTo>
                  <a:lnTo>
                    <a:pt x="424" y="1244"/>
                  </a:lnTo>
                  <a:lnTo>
                    <a:pt x="431" y="1217"/>
                  </a:lnTo>
                  <a:lnTo>
                    <a:pt x="439" y="1191"/>
                  </a:lnTo>
                  <a:lnTo>
                    <a:pt x="448" y="1165"/>
                  </a:lnTo>
                  <a:lnTo>
                    <a:pt x="457" y="1139"/>
                  </a:lnTo>
                  <a:lnTo>
                    <a:pt x="466" y="1113"/>
                  </a:lnTo>
                  <a:lnTo>
                    <a:pt x="476" y="1088"/>
                  </a:lnTo>
                  <a:lnTo>
                    <a:pt x="487" y="1063"/>
                  </a:lnTo>
                  <a:lnTo>
                    <a:pt x="499" y="1038"/>
                  </a:lnTo>
                  <a:lnTo>
                    <a:pt x="511" y="1013"/>
                  </a:lnTo>
                  <a:lnTo>
                    <a:pt x="524" y="989"/>
                  </a:lnTo>
                  <a:lnTo>
                    <a:pt x="537" y="965"/>
                  </a:lnTo>
                  <a:lnTo>
                    <a:pt x="551" y="941"/>
                  </a:lnTo>
                  <a:lnTo>
                    <a:pt x="565" y="918"/>
                  </a:lnTo>
                  <a:lnTo>
                    <a:pt x="580" y="895"/>
                  </a:lnTo>
                  <a:lnTo>
                    <a:pt x="596" y="871"/>
                  </a:lnTo>
                  <a:lnTo>
                    <a:pt x="612" y="849"/>
                  </a:lnTo>
                  <a:lnTo>
                    <a:pt x="629" y="827"/>
                  </a:lnTo>
                  <a:lnTo>
                    <a:pt x="647" y="806"/>
                  </a:lnTo>
                  <a:lnTo>
                    <a:pt x="664" y="784"/>
                  </a:lnTo>
                  <a:lnTo>
                    <a:pt x="683" y="763"/>
                  </a:lnTo>
                  <a:lnTo>
                    <a:pt x="702" y="743"/>
                  </a:lnTo>
                  <a:lnTo>
                    <a:pt x="722" y="723"/>
                  </a:lnTo>
                  <a:lnTo>
                    <a:pt x="743" y="703"/>
                  </a:lnTo>
                  <a:lnTo>
                    <a:pt x="764" y="683"/>
                  </a:lnTo>
                  <a:lnTo>
                    <a:pt x="785" y="665"/>
                  </a:lnTo>
                  <a:lnTo>
                    <a:pt x="806" y="647"/>
                  </a:lnTo>
                  <a:lnTo>
                    <a:pt x="828" y="629"/>
                  </a:lnTo>
                  <a:lnTo>
                    <a:pt x="850" y="611"/>
                  </a:lnTo>
                  <a:lnTo>
                    <a:pt x="874" y="596"/>
                  </a:lnTo>
                  <a:lnTo>
                    <a:pt x="896" y="579"/>
                  </a:lnTo>
                  <a:lnTo>
                    <a:pt x="920" y="565"/>
                  </a:lnTo>
                  <a:lnTo>
                    <a:pt x="943" y="550"/>
                  </a:lnTo>
                  <a:lnTo>
                    <a:pt x="968" y="536"/>
                  </a:lnTo>
                  <a:lnTo>
                    <a:pt x="992" y="523"/>
                  </a:lnTo>
                  <a:lnTo>
                    <a:pt x="1016" y="510"/>
                  </a:lnTo>
                  <a:lnTo>
                    <a:pt x="1041" y="498"/>
                  </a:lnTo>
                  <a:lnTo>
                    <a:pt x="1066" y="486"/>
                  </a:lnTo>
                  <a:lnTo>
                    <a:pt x="1091" y="475"/>
                  </a:lnTo>
                  <a:lnTo>
                    <a:pt x="1117" y="464"/>
                  </a:lnTo>
                  <a:lnTo>
                    <a:pt x="1143" y="456"/>
                  </a:lnTo>
                  <a:lnTo>
                    <a:pt x="1170" y="446"/>
                  </a:lnTo>
                  <a:lnTo>
                    <a:pt x="1195" y="438"/>
                  </a:lnTo>
                  <a:lnTo>
                    <a:pt x="1223" y="430"/>
                  </a:lnTo>
                  <a:lnTo>
                    <a:pt x="1250" y="423"/>
                  </a:lnTo>
                  <a:lnTo>
                    <a:pt x="1276" y="417"/>
                  </a:lnTo>
                  <a:lnTo>
                    <a:pt x="1304" y="411"/>
                  </a:lnTo>
                  <a:lnTo>
                    <a:pt x="1331" y="406"/>
                  </a:lnTo>
                  <a:lnTo>
                    <a:pt x="1359" y="401"/>
                  </a:lnTo>
                  <a:lnTo>
                    <a:pt x="1387" y="398"/>
                  </a:lnTo>
                  <a:lnTo>
                    <a:pt x="1414" y="395"/>
                  </a:lnTo>
                  <a:lnTo>
                    <a:pt x="1443" y="392"/>
                  </a:lnTo>
                  <a:lnTo>
                    <a:pt x="1471" y="390"/>
                  </a:lnTo>
                  <a:lnTo>
                    <a:pt x="1500" y="389"/>
                  </a:lnTo>
                  <a:lnTo>
                    <a:pt x="1527" y="389"/>
                  </a:lnTo>
                  <a:lnTo>
                    <a:pt x="1569" y="389"/>
                  </a:lnTo>
                  <a:lnTo>
                    <a:pt x="1610" y="391"/>
                  </a:lnTo>
                  <a:lnTo>
                    <a:pt x="1651" y="396"/>
                  </a:lnTo>
                  <a:lnTo>
                    <a:pt x="1691" y="400"/>
                  </a:lnTo>
                  <a:lnTo>
                    <a:pt x="1732" y="407"/>
                  </a:lnTo>
                  <a:lnTo>
                    <a:pt x="1771" y="415"/>
                  </a:lnTo>
                  <a:lnTo>
                    <a:pt x="1810" y="423"/>
                  </a:lnTo>
                  <a:lnTo>
                    <a:pt x="1849" y="435"/>
                  </a:lnTo>
                  <a:lnTo>
                    <a:pt x="1882" y="444"/>
                  </a:lnTo>
                  <a:lnTo>
                    <a:pt x="1917" y="457"/>
                  </a:lnTo>
                  <a:lnTo>
                    <a:pt x="1950" y="470"/>
                  </a:lnTo>
                  <a:lnTo>
                    <a:pt x="1983" y="483"/>
                  </a:lnTo>
                  <a:lnTo>
                    <a:pt x="2015" y="498"/>
                  </a:lnTo>
                  <a:lnTo>
                    <a:pt x="2047" y="514"/>
                  </a:lnTo>
                  <a:lnTo>
                    <a:pt x="2078" y="531"/>
                  </a:lnTo>
                  <a:lnTo>
                    <a:pt x="2109" y="548"/>
                  </a:lnTo>
                  <a:lnTo>
                    <a:pt x="2139" y="567"/>
                  </a:lnTo>
                  <a:lnTo>
                    <a:pt x="2169" y="586"/>
                  </a:lnTo>
                  <a:lnTo>
                    <a:pt x="2197" y="607"/>
                  </a:lnTo>
                  <a:lnTo>
                    <a:pt x="2226" y="628"/>
                  </a:lnTo>
                  <a:lnTo>
                    <a:pt x="2254" y="650"/>
                  </a:lnTo>
                  <a:lnTo>
                    <a:pt x="2281" y="673"/>
                  </a:lnTo>
                  <a:lnTo>
                    <a:pt x="2308" y="698"/>
                  </a:lnTo>
                  <a:lnTo>
                    <a:pt x="2333" y="723"/>
                  </a:lnTo>
                  <a:lnTo>
                    <a:pt x="2353" y="743"/>
                  </a:lnTo>
                  <a:lnTo>
                    <a:pt x="2372" y="763"/>
                  </a:lnTo>
                  <a:lnTo>
                    <a:pt x="2391" y="784"/>
                  </a:lnTo>
                  <a:lnTo>
                    <a:pt x="2409" y="806"/>
                  </a:lnTo>
                  <a:lnTo>
                    <a:pt x="2426" y="827"/>
                  </a:lnTo>
                  <a:lnTo>
                    <a:pt x="2443" y="849"/>
                  </a:lnTo>
                  <a:lnTo>
                    <a:pt x="2460" y="872"/>
                  </a:lnTo>
                  <a:lnTo>
                    <a:pt x="2475" y="895"/>
                  </a:lnTo>
                  <a:lnTo>
                    <a:pt x="2489" y="918"/>
                  </a:lnTo>
                  <a:lnTo>
                    <a:pt x="2505" y="941"/>
                  </a:lnTo>
                  <a:lnTo>
                    <a:pt x="2518" y="965"/>
                  </a:lnTo>
                  <a:lnTo>
                    <a:pt x="2531" y="989"/>
                  </a:lnTo>
                  <a:lnTo>
                    <a:pt x="2545" y="1013"/>
                  </a:lnTo>
                  <a:lnTo>
                    <a:pt x="2557" y="1038"/>
                  </a:lnTo>
                  <a:lnTo>
                    <a:pt x="2568" y="1063"/>
                  </a:lnTo>
                  <a:lnTo>
                    <a:pt x="2579" y="1088"/>
                  </a:lnTo>
                  <a:lnTo>
                    <a:pt x="2589" y="1113"/>
                  </a:lnTo>
                  <a:lnTo>
                    <a:pt x="2599" y="1139"/>
                  </a:lnTo>
                  <a:lnTo>
                    <a:pt x="2608" y="1164"/>
                  </a:lnTo>
                  <a:lnTo>
                    <a:pt x="2617" y="1191"/>
                  </a:lnTo>
                  <a:lnTo>
                    <a:pt x="2624" y="1217"/>
                  </a:lnTo>
                  <a:lnTo>
                    <a:pt x="2631" y="1244"/>
                  </a:lnTo>
                  <a:lnTo>
                    <a:pt x="2638" y="1270"/>
                  </a:lnTo>
                  <a:lnTo>
                    <a:pt x="2643" y="1297"/>
                  </a:lnTo>
                  <a:lnTo>
                    <a:pt x="2649" y="1325"/>
                  </a:lnTo>
                  <a:lnTo>
                    <a:pt x="2653" y="1352"/>
                  </a:lnTo>
                  <a:lnTo>
                    <a:pt x="2658" y="1379"/>
                  </a:lnTo>
                  <a:lnTo>
                    <a:pt x="2660" y="1406"/>
                  </a:lnTo>
                  <a:lnTo>
                    <a:pt x="2663" y="1435"/>
                  </a:lnTo>
                  <a:lnTo>
                    <a:pt x="2664" y="1463"/>
                  </a:lnTo>
                  <a:lnTo>
                    <a:pt x="2666" y="1491"/>
                  </a:lnTo>
                  <a:lnTo>
                    <a:pt x="2666" y="1519"/>
                  </a:lnTo>
                  <a:lnTo>
                    <a:pt x="2661" y="1641"/>
                  </a:lnTo>
                  <a:close/>
                  <a:moveTo>
                    <a:pt x="907" y="4981"/>
                  </a:moveTo>
                  <a:lnTo>
                    <a:pt x="2149" y="4981"/>
                  </a:lnTo>
                  <a:lnTo>
                    <a:pt x="2149" y="4592"/>
                  </a:lnTo>
                  <a:lnTo>
                    <a:pt x="907" y="4592"/>
                  </a:lnTo>
                  <a:lnTo>
                    <a:pt x="907" y="4981"/>
                  </a:lnTo>
                  <a:close/>
                  <a:moveTo>
                    <a:pt x="1177" y="5429"/>
                  </a:moveTo>
                  <a:lnTo>
                    <a:pt x="1879" y="5429"/>
                  </a:lnTo>
                  <a:lnTo>
                    <a:pt x="1879" y="5209"/>
                  </a:lnTo>
                  <a:lnTo>
                    <a:pt x="1177" y="5209"/>
                  </a:lnTo>
                  <a:lnTo>
                    <a:pt x="1177" y="5429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514350">
                <a:defRPr/>
              </a:pPr>
              <a:endParaRPr lang="zh-CN" altLang="en-US" sz="1050">
                <a:solidFill>
                  <a:srgbClr val="FFFFFF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870989" y="1672514"/>
            <a:ext cx="2400652" cy="757492"/>
            <a:chOff x="7827985" y="2230016"/>
            <a:chExt cx="2429499" cy="1009988"/>
          </a:xfrm>
        </p:grpSpPr>
        <p:sp>
          <p:nvSpPr>
            <p:cNvPr id="47" name="TextBox 13"/>
            <p:cNvSpPr txBox="1"/>
            <p:nvPr/>
          </p:nvSpPr>
          <p:spPr>
            <a:xfrm>
              <a:off x="7827986" y="2230016"/>
              <a:ext cx="1401112" cy="36933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0" tIns="0" rIns="0" bIns="0">
              <a:spAutoFit/>
            </a:bodyPr>
            <a:lstStyle/>
            <a:p>
              <a:pPr defTabSz="512445">
                <a:spcBef>
                  <a:spcPct val="20000"/>
                </a:spcBef>
              </a:pPr>
              <a:r>
                <a:rPr lang="zh-CN" altLang="en-US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单击编辑标题</a:t>
              </a:r>
              <a:endPara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8" name="TextBox 13"/>
            <p:cNvSpPr txBox="1"/>
            <p:nvPr/>
          </p:nvSpPr>
          <p:spPr>
            <a:xfrm>
              <a:off x="7827985" y="2747562"/>
              <a:ext cx="2429499" cy="49244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kumimoji="1"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defRPr>
              </a:lvl1pPr>
            </a:lstStyle>
            <a:p>
              <a:r>
                <a:rPr lang="zh-CN" altLang="en-US" sz="1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请在此处添加具体内容，简单说明即可，注意板面美观度。</a:t>
              </a:r>
              <a:endPara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352324" y="3218606"/>
            <a:ext cx="2400652" cy="710343"/>
            <a:chOff x="3455287" y="4016694"/>
            <a:chExt cx="2429499" cy="947123"/>
          </a:xfrm>
        </p:grpSpPr>
        <p:sp>
          <p:nvSpPr>
            <p:cNvPr id="50" name="TextBox 13"/>
            <p:cNvSpPr txBox="1"/>
            <p:nvPr/>
          </p:nvSpPr>
          <p:spPr>
            <a:xfrm>
              <a:off x="3455288" y="4016694"/>
              <a:ext cx="1401112" cy="36933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0" tIns="0" rIns="0" bIns="0">
              <a:spAutoFit/>
            </a:bodyPr>
            <a:lstStyle/>
            <a:p>
              <a:pPr defTabSz="512445">
                <a:spcBef>
                  <a:spcPct val="20000"/>
                </a:spcBef>
              </a:pPr>
              <a:r>
                <a:rPr lang="zh-CN" altLang="en-US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单击编辑标题</a:t>
              </a:r>
              <a:endPara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TextBox 13"/>
            <p:cNvSpPr txBox="1"/>
            <p:nvPr/>
          </p:nvSpPr>
          <p:spPr>
            <a:xfrm>
              <a:off x="3455287" y="4471375"/>
              <a:ext cx="2429499" cy="49244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kumimoji="1"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defRPr>
              </a:lvl1pPr>
            </a:lstStyle>
            <a:p>
              <a:r>
                <a:rPr lang="zh-CN" altLang="en-US" sz="1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请在此处添加具体内容，简单说明即可，注意板面美观度。</a:t>
              </a:r>
              <a:endPara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870989" y="3218607"/>
            <a:ext cx="2400652" cy="710341"/>
            <a:chOff x="7827985" y="4016694"/>
            <a:chExt cx="2429499" cy="947120"/>
          </a:xfrm>
        </p:grpSpPr>
        <p:sp>
          <p:nvSpPr>
            <p:cNvPr id="53" name="TextBox 13"/>
            <p:cNvSpPr txBox="1"/>
            <p:nvPr/>
          </p:nvSpPr>
          <p:spPr>
            <a:xfrm>
              <a:off x="7827986" y="4016694"/>
              <a:ext cx="1401112" cy="36933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0" tIns="0" rIns="0" bIns="0">
              <a:spAutoFit/>
            </a:bodyPr>
            <a:lstStyle/>
            <a:p>
              <a:pPr defTabSz="512445">
                <a:spcBef>
                  <a:spcPct val="20000"/>
                </a:spcBef>
              </a:pPr>
              <a:r>
                <a:rPr lang="zh-CN" altLang="en-US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单击编辑标题</a:t>
              </a:r>
              <a:endPara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4" name="TextBox 13"/>
            <p:cNvSpPr txBox="1"/>
            <p:nvPr/>
          </p:nvSpPr>
          <p:spPr>
            <a:xfrm>
              <a:off x="7827985" y="4471372"/>
              <a:ext cx="2429499" cy="49244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kumimoji="1"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defRPr>
              </a:lvl1pPr>
            </a:lstStyle>
            <a:p>
              <a:r>
                <a:rPr lang="zh-CN" altLang="en-US" sz="1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请在此处添加具体内容，简单说明即可，注意板面美观度。</a:t>
              </a:r>
              <a:endPara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/>
          <p:nvPr/>
        </p:nvSpPr>
        <p:spPr>
          <a:xfrm>
            <a:off x="588769" y="255110"/>
            <a:ext cx="2667092" cy="4607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zh-CN" altLang="en-US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点击添加标题文字</a:t>
            </a:r>
            <a:endParaRPr lang="zh-CN" altLang="en-US" sz="1800" b="1" dirty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4"/>
          <p:cNvSpPr txBox="1"/>
          <p:nvPr/>
        </p:nvSpPr>
        <p:spPr>
          <a:xfrm>
            <a:off x="588769" y="604849"/>
            <a:ext cx="2125857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800" dirty="0">
                <a:cs typeface="+mn-ea"/>
                <a:sym typeface="+mn-lt"/>
              </a:rPr>
              <a:t>ADD YOUR TLITLE ADD YOUR TLITLE</a:t>
            </a:r>
            <a:endParaRPr lang="en-US" altLang="zh-CN" sz="800" dirty="0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-38136" y="331066"/>
            <a:ext cx="552968" cy="47669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grpSp>
        <p:nvGrpSpPr>
          <p:cNvPr id="125" name="6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892108" y="1358731"/>
            <a:ext cx="3239520" cy="3160247"/>
            <a:chOff x="264" y="1834"/>
            <a:chExt cx="4536" cy="4425"/>
          </a:xfrm>
        </p:grpSpPr>
        <p:sp>
          <p:nvSpPr>
            <p:cNvPr id="126" name="Freeform: Shape 4"/>
            <p:cNvSpPr/>
            <p:nvPr/>
          </p:nvSpPr>
          <p:spPr bwMode="auto">
            <a:xfrm>
              <a:off x="325" y="5055"/>
              <a:ext cx="4355" cy="1204"/>
            </a:xfrm>
            <a:custGeom>
              <a:avLst/>
              <a:gdLst>
                <a:gd name="T0" fmla="*/ 1304 w 2567"/>
                <a:gd name="T1" fmla="*/ 692 h 710"/>
                <a:gd name="T2" fmla="*/ 1133 w 2567"/>
                <a:gd name="T3" fmla="*/ 700 h 710"/>
                <a:gd name="T4" fmla="*/ 62 w 2567"/>
                <a:gd name="T5" fmla="*/ 493 h 710"/>
                <a:gd name="T6" fmla="*/ 41 w 2567"/>
                <a:gd name="T7" fmla="*/ 448 h 710"/>
                <a:gd name="T8" fmla="*/ 1263 w 2567"/>
                <a:gd name="T9" fmla="*/ 18 h 710"/>
                <a:gd name="T10" fmla="*/ 1433 w 2567"/>
                <a:gd name="T11" fmla="*/ 10 h 710"/>
                <a:gd name="T12" fmla="*/ 2505 w 2567"/>
                <a:gd name="T13" fmla="*/ 204 h 710"/>
                <a:gd name="T14" fmla="*/ 2526 w 2567"/>
                <a:gd name="T15" fmla="*/ 249 h 710"/>
                <a:gd name="T16" fmla="*/ 1304 w 2567"/>
                <a:gd name="T17" fmla="*/ 692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7" h="710">
                  <a:moveTo>
                    <a:pt x="1304" y="692"/>
                  </a:moveTo>
                  <a:cubicBezTo>
                    <a:pt x="1263" y="707"/>
                    <a:pt x="1186" y="710"/>
                    <a:pt x="1133" y="700"/>
                  </a:cubicBezTo>
                  <a:cubicBezTo>
                    <a:pt x="62" y="493"/>
                    <a:pt x="62" y="493"/>
                    <a:pt x="62" y="493"/>
                  </a:cubicBezTo>
                  <a:cubicBezTo>
                    <a:pt x="9" y="482"/>
                    <a:pt x="0" y="462"/>
                    <a:pt x="41" y="448"/>
                  </a:cubicBezTo>
                  <a:cubicBezTo>
                    <a:pt x="1263" y="18"/>
                    <a:pt x="1263" y="18"/>
                    <a:pt x="1263" y="18"/>
                  </a:cubicBezTo>
                  <a:cubicBezTo>
                    <a:pt x="1304" y="3"/>
                    <a:pt x="1380" y="0"/>
                    <a:pt x="1433" y="10"/>
                  </a:cubicBezTo>
                  <a:cubicBezTo>
                    <a:pt x="2505" y="204"/>
                    <a:pt x="2505" y="204"/>
                    <a:pt x="2505" y="204"/>
                  </a:cubicBezTo>
                  <a:cubicBezTo>
                    <a:pt x="2558" y="214"/>
                    <a:pt x="2567" y="234"/>
                    <a:pt x="2526" y="249"/>
                  </a:cubicBezTo>
                  <a:lnTo>
                    <a:pt x="1304" y="69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27" name="Freeform: Shape 5"/>
            <p:cNvSpPr/>
            <p:nvPr/>
          </p:nvSpPr>
          <p:spPr bwMode="auto">
            <a:xfrm>
              <a:off x="350" y="5389"/>
              <a:ext cx="4306" cy="855"/>
            </a:xfrm>
            <a:custGeom>
              <a:avLst/>
              <a:gdLst>
                <a:gd name="T0" fmla="*/ 2538 w 2538"/>
                <a:gd name="T1" fmla="*/ 0 h 504"/>
                <a:gd name="T2" fmla="*/ 2536 w 2538"/>
                <a:gd name="T3" fmla="*/ 32 h 504"/>
                <a:gd name="T4" fmla="*/ 2464 w 2538"/>
                <a:gd name="T5" fmla="*/ 65 h 504"/>
                <a:gd name="T6" fmla="*/ 1186 w 2538"/>
                <a:gd name="T7" fmla="*/ 504 h 504"/>
                <a:gd name="T8" fmla="*/ 12 w 2538"/>
                <a:gd name="T9" fmla="*/ 284 h 504"/>
                <a:gd name="T10" fmla="*/ 0 w 2538"/>
                <a:gd name="T11" fmla="*/ 268 h 504"/>
                <a:gd name="T12" fmla="*/ 2 w 2538"/>
                <a:gd name="T13" fmla="*/ 225 h 504"/>
                <a:gd name="T14" fmla="*/ 2538 w 2538"/>
                <a:gd name="T15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38" h="504">
                  <a:moveTo>
                    <a:pt x="2538" y="0"/>
                  </a:moveTo>
                  <a:cubicBezTo>
                    <a:pt x="2536" y="32"/>
                    <a:pt x="2536" y="32"/>
                    <a:pt x="2536" y="32"/>
                  </a:cubicBezTo>
                  <a:cubicBezTo>
                    <a:pt x="2464" y="65"/>
                    <a:pt x="2464" y="65"/>
                    <a:pt x="2464" y="65"/>
                  </a:cubicBezTo>
                  <a:cubicBezTo>
                    <a:pt x="1186" y="504"/>
                    <a:pt x="1186" y="504"/>
                    <a:pt x="1186" y="504"/>
                  </a:cubicBezTo>
                  <a:cubicBezTo>
                    <a:pt x="12" y="284"/>
                    <a:pt x="12" y="284"/>
                    <a:pt x="12" y="284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8"/>
                    <a:pt x="1" y="225"/>
                    <a:pt x="2" y="225"/>
                  </a:cubicBezTo>
                  <a:cubicBezTo>
                    <a:pt x="2" y="225"/>
                    <a:pt x="2538" y="0"/>
                    <a:pt x="253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28" name="Freeform: Shape 6"/>
            <p:cNvSpPr/>
            <p:nvPr/>
          </p:nvSpPr>
          <p:spPr bwMode="auto">
            <a:xfrm>
              <a:off x="326" y="4977"/>
              <a:ext cx="4355" cy="1206"/>
            </a:xfrm>
            <a:custGeom>
              <a:avLst/>
              <a:gdLst>
                <a:gd name="T0" fmla="*/ 1304 w 2567"/>
                <a:gd name="T1" fmla="*/ 693 h 711"/>
                <a:gd name="T2" fmla="*/ 1134 w 2567"/>
                <a:gd name="T3" fmla="*/ 700 h 711"/>
                <a:gd name="T4" fmla="*/ 62 w 2567"/>
                <a:gd name="T5" fmla="*/ 493 h 711"/>
                <a:gd name="T6" fmla="*/ 41 w 2567"/>
                <a:gd name="T7" fmla="*/ 448 h 711"/>
                <a:gd name="T8" fmla="*/ 1263 w 2567"/>
                <a:gd name="T9" fmla="*/ 18 h 711"/>
                <a:gd name="T10" fmla="*/ 1434 w 2567"/>
                <a:gd name="T11" fmla="*/ 10 h 711"/>
                <a:gd name="T12" fmla="*/ 2505 w 2567"/>
                <a:gd name="T13" fmla="*/ 218 h 711"/>
                <a:gd name="T14" fmla="*/ 2526 w 2567"/>
                <a:gd name="T15" fmla="*/ 263 h 711"/>
                <a:gd name="T16" fmla="*/ 1304 w 2567"/>
                <a:gd name="T17" fmla="*/ 693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7" h="711">
                  <a:moveTo>
                    <a:pt x="1304" y="693"/>
                  </a:moveTo>
                  <a:cubicBezTo>
                    <a:pt x="1263" y="707"/>
                    <a:pt x="1187" y="711"/>
                    <a:pt x="1134" y="700"/>
                  </a:cubicBezTo>
                  <a:cubicBezTo>
                    <a:pt x="62" y="493"/>
                    <a:pt x="62" y="493"/>
                    <a:pt x="62" y="493"/>
                  </a:cubicBezTo>
                  <a:cubicBezTo>
                    <a:pt x="9" y="483"/>
                    <a:pt x="0" y="462"/>
                    <a:pt x="41" y="448"/>
                  </a:cubicBezTo>
                  <a:cubicBezTo>
                    <a:pt x="1263" y="18"/>
                    <a:pt x="1263" y="18"/>
                    <a:pt x="1263" y="18"/>
                  </a:cubicBezTo>
                  <a:cubicBezTo>
                    <a:pt x="1305" y="3"/>
                    <a:pt x="1381" y="0"/>
                    <a:pt x="1434" y="10"/>
                  </a:cubicBezTo>
                  <a:cubicBezTo>
                    <a:pt x="2505" y="218"/>
                    <a:pt x="2505" y="218"/>
                    <a:pt x="2505" y="218"/>
                  </a:cubicBezTo>
                  <a:cubicBezTo>
                    <a:pt x="2558" y="228"/>
                    <a:pt x="2567" y="248"/>
                    <a:pt x="2526" y="263"/>
                  </a:cubicBezTo>
                  <a:lnTo>
                    <a:pt x="1304" y="69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29" name="Freeform: Shape 7"/>
            <p:cNvSpPr/>
            <p:nvPr/>
          </p:nvSpPr>
          <p:spPr bwMode="auto">
            <a:xfrm>
              <a:off x="630" y="5030"/>
              <a:ext cx="3849" cy="1065"/>
            </a:xfrm>
            <a:custGeom>
              <a:avLst/>
              <a:gdLst>
                <a:gd name="T0" fmla="*/ 0 w 3849"/>
                <a:gd name="T1" fmla="*/ 710 h 1065"/>
                <a:gd name="T2" fmla="*/ 2019 w 3849"/>
                <a:gd name="T3" fmla="*/ 0 h 1065"/>
                <a:gd name="T4" fmla="*/ 3849 w 3849"/>
                <a:gd name="T5" fmla="*/ 354 h 1065"/>
                <a:gd name="T6" fmla="*/ 1829 w 3849"/>
                <a:gd name="T7" fmla="*/ 1065 h 1065"/>
                <a:gd name="T8" fmla="*/ 0 w 3849"/>
                <a:gd name="T9" fmla="*/ 710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9" h="1065">
                  <a:moveTo>
                    <a:pt x="0" y="710"/>
                  </a:moveTo>
                  <a:lnTo>
                    <a:pt x="2019" y="0"/>
                  </a:lnTo>
                  <a:lnTo>
                    <a:pt x="3849" y="354"/>
                  </a:lnTo>
                  <a:lnTo>
                    <a:pt x="1829" y="1065"/>
                  </a:lnTo>
                  <a:lnTo>
                    <a:pt x="0" y="71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30" name="Freeform: Shape 8"/>
            <p:cNvSpPr/>
            <p:nvPr/>
          </p:nvSpPr>
          <p:spPr bwMode="auto">
            <a:xfrm>
              <a:off x="2459" y="5030"/>
              <a:ext cx="2020" cy="1065"/>
            </a:xfrm>
            <a:custGeom>
              <a:avLst/>
              <a:gdLst>
                <a:gd name="T0" fmla="*/ 0 w 2020"/>
                <a:gd name="T1" fmla="*/ 1065 h 1065"/>
                <a:gd name="T2" fmla="*/ 2020 w 2020"/>
                <a:gd name="T3" fmla="*/ 354 h 1065"/>
                <a:gd name="T4" fmla="*/ 190 w 2020"/>
                <a:gd name="T5" fmla="*/ 0 h 1065"/>
                <a:gd name="T6" fmla="*/ 0 w 2020"/>
                <a:gd name="T7" fmla="*/ 1065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0" h="1065">
                  <a:moveTo>
                    <a:pt x="0" y="1065"/>
                  </a:moveTo>
                  <a:lnTo>
                    <a:pt x="2020" y="354"/>
                  </a:lnTo>
                  <a:lnTo>
                    <a:pt x="190" y="0"/>
                  </a:lnTo>
                  <a:lnTo>
                    <a:pt x="0" y="1065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31" name="Freeform: Shape 9"/>
            <p:cNvSpPr/>
            <p:nvPr/>
          </p:nvSpPr>
          <p:spPr bwMode="auto">
            <a:xfrm>
              <a:off x="1339" y="5927"/>
              <a:ext cx="204" cy="54"/>
            </a:xfrm>
            <a:custGeom>
              <a:avLst/>
              <a:gdLst>
                <a:gd name="T0" fmla="*/ 27 w 120"/>
                <a:gd name="T1" fmla="*/ 27 h 32"/>
                <a:gd name="T2" fmla="*/ 102 w 120"/>
                <a:gd name="T3" fmla="*/ 24 h 32"/>
                <a:gd name="T4" fmla="*/ 93 w 120"/>
                <a:gd name="T5" fmla="*/ 4 h 32"/>
                <a:gd name="T6" fmla="*/ 18 w 120"/>
                <a:gd name="T7" fmla="*/ 8 h 32"/>
                <a:gd name="T8" fmla="*/ 27 w 120"/>
                <a:gd name="T9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32">
                  <a:moveTo>
                    <a:pt x="27" y="27"/>
                  </a:moveTo>
                  <a:cubicBezTo>
                    <a:pt x="51" y="32"/>
                    <a:pt x="84" y="30"/>
                    <a:pt x="102" y="24"/>
                  </a:cubicBezTo>
                  <a:cubicBezTo>
                    <a:pt x="120" y="18"/>
                    <a:pt x="116" y="9"/>
                    <a:pt x="93" y="4"/>
                  </a:cubicBezTo>
                  <a:cubicBezTo>
                    <a:pt x="70" y="0"/>
                    <a:pt x="36" y="1"/>
                    <a:pt x="18" y="8"/>
                  </a:cubicBezTo>
                  <a:cubicBezTo>
                    <a:pt x="0" y="14"/>
                    <a:pt x="4" y="23"/>
                    <a:pt x="27" y="2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32" name="Freeform: Shape 10"/>
            <p:cNvSpPr/>
            <p:nvPr/>
          </p:nvSpPr>
          <p:spPr bwMode="auto">
            <a:xfrm>
              <a:off x="3451" y="5159"/>
              <a:ext cx="319" cy="64"/>
            </a:xfrm>
            <a:custGeom>
              <a:avLst/>
              <a:gdLst>
                <a:gd name="T0" fmla="*/ 5 w 188"/>
                <a:gd name="T1" fmla="*/ 4 h 38"/>
                <a:gd name="T2" fmla="*/ 3 w 188"/>
                <a:gd name="T3" fmla="*/ 1 h 38"/>
                <a:gd name="T4" fmla="*/ 3 w 188"/>
                <a:gd name="T5" fmla="*/ 1 h 38"/>
                <a:gd name="T6" fmla="*/ 16 w 188"/>
                <a:gd name="T7" fmla="*/ 0 h 38"/>
                <a:gd name="T8" fmla="*/ 183 w 188"/>
                <a:gd name="T9" fmla="*/ 33 h 38"/>
                <a:gd name="T10" fmla="*/ 185 w 188"/>
                <a:gd name="T11" fmla="*/ 36 h 38"/>
                <a:gd name="T12" fmla="*/ 185 w 188"/>
                <a:gd name="T13" fmla="*/ 36 h 38"/>
                <a:gd name="T14" fmla="*/ 172 w 188"/>
                <a:gd name="T15" fmla="*/ 37 h 38"/>
                <a:gd name="T16" fmla="*/ 5 w 188"/>
                <a:gd name="T17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38">
                  <a:moveTo>
                    <a:pt x="5" y="4"/>
                  </a:moveTo>
                  <a:cubicBezTo>
                    <a:pt x="1" y="4"/>
                    <a:pt x="0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0"/>
                    <a:pt x="12" y="0"/>
                    <a:pt x="16" y="0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87" y="34"/>
                    <a:pt x="188" y="35"/>
                    <a:pt x="185" y="36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2" y="37"/>
                    <a:pt x="176" y="38"/>
                    <a:pt x="172" y="37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33" name="Freeform: Shape 11"/>
            <p:cNvSpPr/>
            <p:nvPr/>
          </p:nvSpPr>
          <p:spPr bwMode="auto">
            <a:xfrm>
              <a:off x="1224" y="3866"/>
              <a:ext cx="945" cy="887"/>
            </a:xfrm>
            <a:custGeom>
              <a:avLst/>
              <a:gdLst>
                <a:gd name="T0" fmla="*/ 34 w 557"/>
                <a:gd name="T1" fmla="*/ 0 h 523"/>
                <a:gd name="T2" fmla="*/ 522 w 557"/>
                <a:gd name="T3" fmla="*/ 0 h 523"/>
                <a:gd name="T4" fmla="*/ 557 w 557"/>
                <a:gd name="T5" fmla="*/ 35 h 523"/>
                <a:gd name="T6" fmla="*/ 557 w 557"/>
                <a:gd name="T7" fmla="*/ 374 h 523"/>
                <a:gd name="T8" fmla="*/ 522 w 557"/>
                <a:gd name="T9" fmla="*/ 408 h 523"/>
                <a:gd name="T10" fmla="*/ 483 w 557"/>
                <a:gd name="T11" fmla="*/ 408 h 523"/>
                <a:gd name="T12" fmla="*/ 483 w 557"/>
                <a:gd name="T13" fmla="*/ 523 h 523"/>
                <a:gd name="T14" fmla="*/ 360 w 557"/>
                <a:gd name="T15" fmla="*/ 408 h 523"/>
                <a:gd name="T16" fmla="*/ 34 w 557"/>
                <a:gd name="T17" fmla="*/ 408 h 523"/>
                <a:gd name="T18" fmla="*/ 0 w 557"/>
                <a:gd name="T19" fmla="*/ 374 h 523"/>
                <a:gd name="T20" fmla="*/ 0 w 557"/>
                <a:gd name="T21" fmla="*/ 35 h 523"/>
                <a:gd name="T22" fmla="*/ 34 w 557"/>
                <a:gd name="T23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7" h="523">
                  <a:moveTo>
                    <a:pt x="34" y="0"/>
                  </a:moveTo>
                  <a:cubicBezTo>
                    <a:pt x="522" y="0"/>
                    <a:pt x="522" y="0"/>
                    <a:pt x="522" y="0"/>
                  </a:cubicBezTo>
                  <a:cubicBezTo>
                    <a:pt x="541" y="0"/>
                    <a:pt x="557" y="16"/>
                    <a:pt x="557" y="35"/>
                  </a:cubicBezTo>
                  <a:cubicBezTo>
                    <a:pt x="557" y="374"/>
                    <a:pt x="557" y="374"/>
                    <a:pt x="557" y="374"/>
                  </a:cubicBezTo>
                  <a:cubicBezTo>
                    <a:pt x="557" y="393"/>
                    <a:pt x="541" y="408"/>
                    <a:pt x="522" y="408"/>
                  </a:cubicBezTo>
                  <a:cubicBezTo>
                    <a:pt x="483" y="408"/>
                    <a:pt x="483" y="408"/>
                    <a:pt x="483" y="408"/>
                  </a:cubicBezTo>
                  <a:cubicBezTo>
                    <a:pt x="483" y="523"/>
                    <a:pt x="483" y="523"/>
                    <a:pt x="483" y="523"/>
                  </a:cubicBezTo>
                  <a:cubicBezTo>
                    <a:pt x="360" y="408"/>
                    <a:pt x="360" y="408"/>
                    <a:pt x="360" y="408"/>
                  </a:cubicBezTo>
                  <a:cubicBezTo>
                    <a:pt x="34" y="408"/>
                    <a:pt x="34" y="408"/>
                    <a:pt x="34" y="408"/>
                  </a:cubicBezTo>
                  <a:cubicBezTo>
                    <a:pt x="15" y="408"/>
                    <a:pt x="0" y="393"/>
                    <a:pt x="0" y="37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34" name="Freeform: Shape 12"/>
            <p:cNvSpPr/>
            <p:nvPr/>
          </p:nvSpPr>
          <p:spPr bwMode="auto">
            <a:xfrm>
              <a:off x="2196" y="2621"/>
              <a:ext cx="943" cy="887"/>
            </a:xfrm>
            <a:custGeom>
              <a:avLst/>
              <a:gdLst>
                <a:gd name="T0" fmla="*/ 34 w 556"/>
                <a:gd name="T1" fmla="*/ 0 h 523"/>
                <a:gd name="T2" fmla="*/ 522 w 556"/>
                <a:gd name="T3" fmla="*/ 0 h 523"/>
                <a:gd name="T4" fmla="*/ 556 w 556"/>
                <a:gd name="T5" fmla="*/ 35 h 523"/>
                <a:gd name="T6" fmla="*/ 556 w 556"/>
                <a:gd name="T7" fmla="*/ 374 h 523"/>
                <a:gd name="T8" fmla="*/ 522 w 556"/>
                <a:gd name="T9" fmla="*/ 408 h 523"/>
                <a:gd name="T10" fmla="*/ 483 w 556"/>
                <a:gd name="T11" fmla="*/ 408 h 523"/>
                <a:gd name="T12" fmla="*/ 483 w 556"/>
                <a:gd name="T13" fmla="*/ 523 h 523"/>
                <a:gd name="T14" fmla="*/ 359 w 556"/>
                <a:gd name="T15" fmla="*/ 408 h 523"/>
                <a:gd name="T16" fmla="*/ 34 w 556"/>
                <a:gd name="T17" fmla="*/ 408 h 523"/>
                <a:gd name="T18" fmla="*/ 0 w 556"/>
                <a:gd name="T19" fmla="*/ 374 h 523"/>
                <a:gd name="T20" fmla="*/ 0 w 556"/>
                <a:gd name="T21" fmla="*/ 35 h 523"/>
                <a:gd name="T22" fmla="*/ 34 w 556"/>
                <a:gd name="T23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6" h="523">
                  <a:moveTo>
                    <a:pt x="34" y="0"/>
                  </a:moveTo>
                  <a:cubicBezTo>
                    <a:pt x="522" y="0"/>
                    <a:pt x="522" y="0"/>
                    <a:pt x="522" y="0"/>
                  </a:cubicBezTo>
                  <a:cubicBezTo>
                    <a:pt x="541" y="0"/>
                    <a:pt x="556" y="16"/>
                    <a:pt x="556" y="35"/>
                  </a:cubicBezTo>
                  <a:cubicBezTo>
                    <a:pt x="556" y="374"/>
                    <a:pt x="556" y="374"/>
                    <a:pt x="556" y="374"/>
                  </a:cubicBezTo>
                  <a:cubicBezTo>
                    <a:pt x="556" y="393"/>
                    <a:pt x="541" y="408"/>
                    <a:pt x="522" y="408"/>
                  </a:cubicBezTo>
                  <a:cubicBezTo>
                    <a:pt x="483" y="408"/>
                    <a:pt x="483" y="408"/>
                    <a:pt x="483" y="408"/>
                  </a:cubicBezTo>
                  <a:cubicBezTo>
                    <a:pt x="483" y="523"/>
                    <a:pt x="483" y="523"/>
                    <a:pt x="483" y="523"/>
                  </a:cubicBezTo>
                  <a:cubicBezTo>
                    <a:pt x="359" y="408"/>
                    <a:pt x="359" y="408"/>
                    <a:pt x="359" y="408"/>
                  </a:cubicBezTo>
                  <a:cubicBezTo>
                    <a:pt x="34" y="408"/>
                    <a:pt x="34" y="408"/>
                    <a:pt x="34" y="408"/>
                  </a:cubicBezTo>
                  <a:cubicBezTo>
                    <a:pt x="15" y="408"/>
                    <a:pt x="0" y="393"/>
                    <a:pt x="0" y="37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35" name="Freeform: Shape 13"/>
            <p:cNvSpPr/>
            <p:nvPr/>
          </p:nvSpPr>
          <p:spPr bwMode="auto">
            <a:xfrm>
              <a:off x="3102" y="3461"/>
              <a:ext cx="943" cy="887"/>
            </a:xfrm>
            <a:custGeom>
              <a:avLst/>
              <a:gdLst>
                <a:gd name="T0" fmla="*/ 522 w 556"/>
                <a:gd name="T1" fmla="*/ 0 h 523"/>
                <a:gd name="T2" fmla="*/ 34 w 556"/>
                <a:gd name="T3" fmla="*/ 0 h 523"/>
                <a:gd name="T4" fmla="*/ 0 w 556"/>
                <a:gd name="T5" fmla="*/ 34 h 523"/>
                <a:gd name="T6" fmla="*/ 0 w 556"/>
                <a:gd name="T7" fmla="*/ 373 h 523"/>
                <a:gd name="T8" fmla="*/ 34 w 556"/>
                <a:gd name="T9" fmla="*/ 407 h 523"/>
                <a:gd name="T10" fmla="*/ 73 w 556"/>
                <a:gd name="T11" fmla="*/ 407 h 523"/>
                <a:gd name="T12" fmla="*/ 73 w 556"/>
                <a:gd name="T13" fmla="*/ 523 h 523"/>
                <a:gd name="T14" fmla="*/ 197 w 556"/>
                <a:gd name="T15" fmla="*/ 407 h 523"/>
                <a:gd name="T16" fmla="*/ 522 w 556"/>
                <a:gd name="T17" fmla="*/ 407 h 523"/>
                <a:gd name="T18" fmla="*/ 556 w 556"/>
                <a:gd name="T19" fmla="*/ 373 h 523"/>
                <a:gd name="T20" fmla="*/ 556 w 556"/>
                <a:gd name="T21" fmla="*/ 34 h 523"/>
                <a:gd name="T22" fmla="*/ 522 w 556"/>
                <a:gd name="T23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6" h="523">
                  <a:moveTo>
                    <a:pt x="52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392"/>
                    <a:pt x="15" y="407"/>
                    <a:pt x="34" y="407"/>
                  </a:cubicBezTo>
                  <a:cubicBezTo>
                    <a:pt x="73" y="407"/>
                    <a:pt x="73" y="407"/>
                    <a:pt x="73" y="407"/>
                  </a:cubicBezTo>
                  <a:cubicBezTo>
                    <a:pt x="73" y="523"/>
                    <a:pt x="73" y="523"/>
                    <a:pt x="73" y="523"/>
                  </a:cubicBezTo>
                  <a:cubicBezTo>
                    <a:pt x="197" y="407"/>
                    <a:pt x="197" y="407"/>
                    <a:pt x="197" y="407"/>
                  </a:cubicBezTo>
                  <a:cubicBezTo>
                    <a:pt x="522" y="407"/>
                    <a:pt x="522" y="407"/>
                    <a:pt x="522" y="407"/>
                  </a:cubicBezTo>
                  <a:cubicBezTo>
                    <a:pt x="541" y="407"/>
                    <a:pt x="556" y="392"/>
                    <a:pt x="556" y="373"/>
                  </a:cubicBezTo>
                  <a:cubicBezTo>
                    <a:pt x="556" y="34"/>
                    <a:pt x="556" y="34"/>
                    <a:pt x="556" y="34"/>
                  </a:cubicBezTo>
                  <a:cubicBezTo>
                    <a:pt x="556" y="15"/>
                    <a:pt x="541" y="0"/>
                    <a:pt x="5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36" name="Freeform: Shape 14"/>
            <p:cNvSpPr/>
            <p:nvPr/>
          </p:nvSpPr>
          <p:spPr bwMode="auto">
            <a:xfrm>
              <a:off x="306" y="3154"/>
              <a:ext cx="651" cy="612"/>
            </a:xfrm>
            <a:custGeom>
              <a:avLst/>
              <a:gdLst>
                <a:gd name="T0" fmla="*/ 24 w 384"/>
                <a:gd name="T1" fmla="*/ 0 h 361"/>
                <a:gd name="T2" fmla="*/ 361 w 384"/>
                <a:gd name="T3" fmla="*/ 0 h 361"/>
                <a:gd name="T4" fmla="*/ 384 w 384"/>
                <a:gd name="T5" fmla="*/ 24 h 361"/>
                <a:gd name="T6" fmla="*/ 384 w 384"/>
                <a:gd name="T7" fmla="*/ 258 h 361"/>
                <a:gd name="T8" fmla="*/ 361 w 384"/>
                <a:gd name="T9" fmla="*/ 281 h 361"/>
                <a:gd name="T10" fmla="*/ 333 w 384"/>
                <a:gd name="T11" fmla="*/ 281 h 361"/>
                <a:gd name="T12" fmla="*/ 333 w 384"/>
                <a:gd name="T13" fmla="*/ 361 h 361"/>
                <a:gd name="T14" fmla="*/ 248 w 384"/>
                <a:gd name="T15" fmla="*/ 281 h 361"/>
                <a:gd name="T16" fmla="*/ 24 w 384"/>
                <a:gd name="T17" fmla="*/ 281 h 361"/>
                <a:gd name="T18" fmla="*/ 0 w 384"/>
                <a:gd name="T19" fmla="*/ 258 h 361"/>
                <a:gd name="T20" fmla="*/ 0 w 384"/>
                <a:gd name="T21" fmla="*/ 24 h 361"/>
                <a:gd name="T22" fmla="*/ 24 w 384"/>
                <a:gd name="T2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361">
                  <a:moveTo>
                    <a:pt x="24" y="0"/>
                  </a:moveTo>
                  <a:cubicBezTo>
                    <a:pt x="361" y="0"/>
                    <a:pt x="361" y="0"/>
                    <a:pt x="361" y="0"/>
                  </a:cubicBezTo>
                  <a:cubicBezTo>
                    <a:pt x="374" y="0"/>
                    <a:pt x="384" y="11"/>
                    <a:pt x="384" y="24"/>
                  </a:cubicBezTo>
                  <a:cubicBezTo>
                    <a:pt x="384" y="258"/>
                    <a:pt x="384" y="258"/>
                    <a:pt x="384" y="258"/>
                  </a:cubicBezTo>
                  <a:cubicBezTo>
                    <a:pt x="384" y="271"/>
                    <a:pt x="374" y="281"/>
                    <a:pt x="361" y="281"/>
                  </a:cubicBezTo>
                  <a:cubicBezTo>
                    <a:pt x="333" y="281"/>
                    <a:pt x="333" y="281"/>
                    <a:pt x="333" y="281"/>
                  </a:cubicBezTo>
                  <a:cubicBezTo>
                    <a:pt x="333" y="361"/>
                    <a:pt x="333" y="361"/>
                    <a:pt x="333" y="36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" y="281"/>
                    <a:pt x="24" y="281"/>
                    <a:pt x="24" y="281"/>
                  </a:cubicBezTo>
                  <a:cubicBezTo>
                    <a:pt x="11" y="281"/>
                    <a:pt x="0" y="271"/>
                    <a:pt x="0" y="25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37" name="Freeform: Shape 15"/>
            <p:cNvSpPr/>
            <p:nvPr/>
          </p:nvSpPr>
          <p:spPr bwMode="auto">
            <a:xfrm>
              <a:off x="1383" y="3133"/>
              <a:ext cx="652" cy="613"/>
            </a:xfrm>
            <a:custGeom>
              <a:avLst/>
              <a:gdLst>
                <a:gd name="T0" fmla="*/ 360 w 384"/>
                <a:gd name="T1" fmla="*/ 0 h 361"/>
                <a:gd name="T2" fmla="*/ 24 w 384"/>
                <a:gd name="T3" fmla="*/ 0 h 361"/>
                <a:gd name="T4" fmla="*/ 0 w 384"/>
                <a:gd name="T5" fmla="*/ 24 h 361"/>
                <a:gd name="T6" fmla="*/ 0 w 384"/>
                <a:gd name="T7" fmla="*/ 258 h 361"/>
                <a:gd name="T8" fmla="*/ 24 w 384"/>
                <a:gd name="T9" fmla="*/ 281 h 361"/>
                <a:gd name="T10" fmla="*/ 51 w 384"/>
                <a:gd name="T11" fmla="*/ 281 h 361"/>
                <a:gd name="T12" fmla="*/ 51 w 384"/>
                <a:gd name="T13" fmla="*/ 361 h 361"/>
                <a:gd name="T14" fmla="*/ 136 w 384"/>
                <a:gd name="T15" fmla="*/ 281 h 361"/>
                <a:gd name="T16" fmla="*/ 360 w 384"/>
                <a:gd name="T17" fmla="*/ 281 h 361"/>
                <a:gd name="T18" fmla="*/ 384 w 384"/>
                <a:gd name="T19" fmla="*/ 258 h 361"/>
                <a:gd name="T20" fmla="*/ 384 w 384"/>
                <a:gd name="T21" fmla="*/ 24 h 361"/>
                <a:gd name="T22" fmla="*/ 360 w 384"/>
                <a:gd name="T2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361">
                  <a:moveTo>
                    <a:pt x="36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71"/>
                    <a:pt x="11" y="281"/>
                    <a:pt x="24" y="281"/>
                  </a:cubicBezTo>
                  <a:cubicBezTo>
                    <a:pt x="51" y="281"/>
                    <a:pt x="51" y="281"/>
                    <a:pt x="51" y="281"/>
                  </a:cubicBezTo>
                  <a:cubicBezTo>
                    <a:pt x="51" y="361"/>
                    <a:pt x="51" y="361"/>
                    <a:pt x="51" y="361"/>
                  </a:cubicBezTo>
                  <a:cubicBezTo>
                    <a:pt x="136" y="281"/>
                    <a:pt x="136" y="281"/>
                    <a:pt x="136" y="281"/>
                  </a:cubicBezTo>
                  <a:cubicBezTo>
                    <a:pt x="360" y="281"/>
                    <a:pt x="360" y="281"/>
                    <a:pt x="360" y="281"/>
                  </a:cubicBezTo>
                  <a:cubicBezTo>
                    <a:pt x="373" y="281"/>
                    <a:pt x="384" y="271"/>
                    <a:pt x="384" y="258"/>
                  </a:cubicBezTo>
                  <a:cubicBezTo>
                    <a:pt x="384" y="24"/>
                    <a:pt x="384" y="24"/>
                    <a:pt x="384" y="24"/>
                  </a:cubicBezTo>
                  <a:cubicBezTo>
                    <a:pt x="384" y="11"/>
                    <a:pt x="373" y="0"/>
                    <a:pt x="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38" name="Freeform: Shape 16"/>
            <p:cNvSpPr/>
            <p:nvPr/>
          </p:nvSpPr>
          <p:spPr bwMode="auto">
            <a:xfrm>
              <a:off x="4150" y="3201"/>
              <a:ext cx="650" cy="611"/>
            </a:xfrm>
            <a:custGeom>
              <a:avLst/>
              <a:gdLst>
                <a:gd name="T0" fmla="*/ 360 w 383"/>
                <a:gd name="T1" fmla="*/ 0 h 360"/>
                <a:gd name="T2" fmla="*/ 23 w 383"/>
                <a:gd name="T3" fmla="*/ 0 h 360"/>
                <a:gd name="T4" fmla="*/ 0 w 383"/>
                <a:gd name="T5" fmla="*/ 24 h 360"/>
                <a:gd name="T6" fmla="*/ 0 w 383"/>
                <a:gd name="T7" fmla="*/ 257 h 360"/>
                <a:gd name="T8" fmla="*/ 23 w 383"/>
                <a:gd name="T9" fmla="*/ 281 h 360"/>
                <a:gd name="T10" fmla="*/ 50 w 383"/>
                <a:gd name="T11" fmla="*/ 281 h 360"/>
                <a:gd name="T12" fmla="*/ 50 w 383"/>
                <a:gd name="T13" fmla="*/ 360 h 360"/>
                <a:gd name="T14" fmla="*/ 135 w 383"/>
                <a:gd name="T15" fmla="*/ 281 h 360"/>
                <a:gd name="T16" fmla="*/ 360 w 383"/>
                <a:gd name="T17" fmla="*/ 281 h 360"/>
                <a:gd name="T18" fmla="*/ 383 w 383"/>
                <a:gd name="T19" fmla="*/ 257 h 360"/>
                <a:gd name="T20" fmla="*/ 383 w 383"/>
                <a:gd name="T21" fmla="*/ 24 h 360"/>
                <a:gd name="T22" fmla="*/ 360 w 383"/>
                <a:gd name="T23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3" h="360">
                  <a:moveTo>
                    <a:pt x="36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70"/>
                    <a:pt x="10" y="281"/>
                    <a:pt x="23" y="281"/>
                  </a:cubicBezTo>
                  <a:cubicBezTo>
                    <a:pt x="50" y="281"/>
                    <a:pt x="50" y="281"/>
                    <a:pt x="50" y="281"/>
                  </a:cubicBezTo>
                  <a:cubicBezTo>
                    <a:pt x="50" y="360"/>
                    <a:pt x="50" y="360"/>
                    <a:pt x="50" y="360"/>
                  </a:cubicBezTo>
                  <a:cubicBezTo>
                    <a:pt x="135" y="281"/>
                    <a:pt x="135" y="281"/>
                    <a:pt x="135" y="281"/>
                  </a:cubicBezTo>
                  <a:cubicBezTo>
                    <a:pt x="360" y="281"/>
                    <a:pt x="360" y="281"/>
                    <a:pt x="360" y="281"/>
                  </a:cubicBezTo>
                  <a:cubicBezTo>
                    <a:pt x="373" y="281"/>
                    <a:pt x="383" y="270"/>
                    <a:pt x="383" y="257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11"/>
                    <a:pt x="373" y="0"/>
                    <a:pt x="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39" name="Freeform: Shape 17"/>
            <p:cNvSpPr/>
            <p:nvPr/>
          </p:nvSpPr>
          <p:spPr bwMode="auto">
            <a:xfrm>
              <a:off x="2279" y="3666"/>
              <a:ext cx="651" cy="611"/>
            </a:xfrm>
            <a:custGeom>
              <a:avLst/>
              <a:gdLst>
                <a:gd name="T0" fmla="*/ 24 w 384"/>
                <a:gd name="T1" fmla="*/ 0 h 360"/>
                <a:gd name="T2" fmla="*/ 360 w 384"/>
                <a:gd name="T3" fmla="*/ 0 h 360"/>
                <a:gd name="T4" fmla="*/ 384 w 384"/>
                <a:gd name="T5" fmla="*/ 24 h 360"/>
                <a:gd name="T6" fmla="*/ 384 w 384"/>
                <a:gd name="T7" fmla="*/ 257 h 360"/>
                <a:gd name="T8" fmla="*/ 360 w 384"/>
                <a:gd name="T9" fmla="*/ 281 h 360"/>
                <a:gd name="T10" fmla="*/ 333 w 384"/>
                <a:gd name="T11" fmla="*/ 281 h 360"/>
                <a:gd name="T12" fmla="*/ 333 w 384"/>
                <a:gd name="T13" fmla="*/ 360 h 360"/>
                <a:gd name="T14" fmla="*/ 248 w 384"/>
                <a:gd name="T15" fmla="*/ 281 h 360"/>
                <a:gd name="T16" fmla="*/ 24 w 384"/>
                <a:gd name="T17" fmla="*/ 281 h 360"/>
                <a:gd name="T18" fmla="*/ 0 w 384"/>
                <a:gd name="T19" fmla="*/ 257 h 360"/>
                <a:gd name="T20" fmla="*/ 0 w 384"/>
                <a:gd name="T21" fmla="*/ 24 h 360"/>
                <a:gd name="T22" fmla="*/ 24 w 384"/>
                <a:gd name="T23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360">
                  <a:moveTo>
                    <a:pt x="24" y="0"/>
                  </a:moveTo>
                  <a:cubicBezTo>
                    <a:pt x="360" y="0"/>
                    <a:pt x="360" y="0"/>
                    <a:pt x="360" y="0"/>
                  </a:cubicBezTo>
                  <a:cubicBezTo>
                    <a:pt x="373" y="0"/>
                    <a:pt x="384" y="10"/>
                    <a:pt x="384" y="24"/>
                  </a:cubicBezTo>
                  <a:cubicBezTo>
                    <a:pt x="384" y="257"/>
                    <a:pt x="384" y="257"/>
                    <a:pt x="384" y="257"/>
                  </a:cubicBezTo>
                  <a:cubicBezTo>
                    <a:pt x="384" y="270"/>
                    <a:pt x="373" y="281"/>
                    <a:pt x="360" y="281"/>
                  </a:cubicBezTo>
                  <a:cubicBezTo>
                    <a:pt x="333" y="281"/>
                    <a:pt x="333" y="281"/>
                    <a:pt x="333" y="281"/>
                  </a:cubicBezTo>
                  <a:cubicBezTo>
                    <a:pt x="333" y="360"/>
                    <a:pt x="333" y="360"/>
                    <a:pt x="333" y="360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" y="281"/>
                    <a:pt x="24" y="281"/>
                    <a:pt x="24" y="281"/>
                  </a:cubicBezTo>
                  <a:cubicBezTo>
                    <a:pt x="10" y="281"/>
                    <a:pt x="0" y="270"/>
                    <a:pt x="0" y="25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40" name="Freeform: Shape 18"/>
            <p:cNvSpPr/>
            <p:nvPr/>
          </p:nvSpPr>
          <p:spPr bwMode="auto">
            <a:xfrm>
              <a:off x="404" y="3919"/>
              <a:ext cx="652" cy="612"/>
            </a:xfrm>
            <a:custGeom>
              <a:avLst/>
              <a:gdLst>
                <a:gd name="T0" fmla="*/ 23 w 384"/>
                <a:gd name="T1" fmla="*/ 0 h 361"/>
                <a:gd name="T2" fmla="*/ 360 w 384"/>
                <a:gd name="T3" fmla="*/ 0 h 361"/>
                <a:gd name="T4" fmla="*/ 384 w 384"/>
                <a:gd name="T5" fmla="*/ 24 h 361"/>
                <a:gd name="T6" fmla="*/ 384 w 384"/>
                <a:gd name="T7" fmla="*/ 257 h 361"/>
                <a:gd name="T8" fmla="*/ 360 w 384"/>
                <a:gd name="T9" fmla="*/ 281 h 361"/>
                <a:gd name="T10" fmla="*/ 333 w 384"/>
                <a:gd name="T11" fmla="*/ 281 h 361"/>
                <a:gd name="T12" fmla="*/ 333 w 384"/>
                <a:gd name="T13" fmla="*/ 361 h 361"/>
                <a:gd name="T14" fmla="*/ 248 w 384"/>
                <a:gd name="T15" fmla="*/ 281 h 361"/>
                <a:gd name="T16" fmla="*/ 23 w 384"/>
                <a:gd name="T17" fmla="*/ 281 h 361"/>
                <a:gd name="T18" fmla="*/ 0 w 384"/>
                <a:gd name="T19" fmla="*/ 257 h 361"/>
                <a:gd name="T20" fmla="*/ 0 w 384"/>
                <a:gd name="T21" fmla="*/ 24 h 361"/>
                <a:gd name="T22" fmla="*/ 23 w 384"/>
                <a:gd name="T2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361">
                  <a:moveTo>
                    <a:pt x="23" y="0"/>
                  </a:moveTo>
                  <a:cubicBezTo>
                    <a:pt x="360" y="0"/>
                    <a:pt x="360" y="0"/>
                    <a:pt x="360" y="0"/>
                  </a:cubicBezTo>
                  <a:cubicBezTo>
                    <a:pt x="373" y="0"/>
                    <a:pt x="384" y="11"/>
                    <a:pt x="384" y="24"/>
                  </a:cubicBezTo>
                  <a:cubicBezTo>
                    <a:pt x="384" y="257"/>
                    <a:pt x="384" y="257"/>
                    <a:pt x="384" y="257"/>
                  </a:cubicBezTo>
                  <a:cubicBezTo>
                    <a:pt x="384" y="270"/>
                    <a:pt x="373" y="281"/>
                    <a:pt x="360" y="281"/>
                  </a:cubicBezTo>
                  <a:cubicBezTo>
                    <a:pt x="333" y="281"/>
                    <a:pt x="333" y="281"/>
                    <a:pt x="333" y="281"/>
                  </a:cubicBezTo>
                  <a:cubicBezTo>
                    <a:pt x="333" y="361"/>
                    <a:pt x="333" y="361"/>
                    <a:pt x="333" y="36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3" y="281"/>
                    <a:pt x="23" y="281"/>
                    <a:pt x="23" y="281"/>
                  </a:cubicBezTo>
                  <a:cubicBezTo>
                    <a:pt x="10" y="281"/>
                    <a:pt x="0" y="270"/>
                    <a:pt x="0" y="25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41" name="Freeform: Shape 19"/>
            <p:cNvSpPr/>
            <p:nvPr/>
          </p:nvSpPr>
          <p:spPr bwMode="auto">
            <a:xfrm>
              <a:off x="823" y="2263"/>
              <a:ext cx="652" cy="612"/>
            </a:xfrm>
            <a:custGeom>
              <a:avLst/>
              <a:gdLst>
                <a:gd name="T0" fmla="*/ 24 w 384"/>
                <a:gd name="T1" fmla="*/ 0 h 361"/>
                <a:gd name="T2" fmla="*/ 360 w 384"/>
                <a:gd name="T3" fmla="*/ 0 h 361"/>
                <a:gd name="T4" fmla="*/ 384 w 384"/>
                <a:gd name="T5" fmla="*/ 24 h 361"/>
                <a:gd name="T6" fmla="*/ 384 w 384"/>
                <a:gd name="T7" fmla="*/ 257 h 361"/>
                <a:gd name="T8" fmla="*/ 360 w 384"/>
                <a:gd name="T9" fmla="*/ 281 h 361"/>
                <a:gd name="T10" fmla="*/ 333 w 384"/>
                <a:gd name="T11" fmla="*/ 281 h 361"/>
                <a:gd name="T12" fmla="*/ 333 w 384"/>
                <a:gd name="T13" fmla="*/ 361 h 361"/>
                <a:gd name="T14" fmla="*/ 248 w 384"/>
                <a:gd name="T15" fmla="*/ 281 h 361"/>
                <a:gd name="T16" fmla="*/ 24 w 384"/>
                <a:gd name="T17" fmla="*/ 281 h 361"/>
                <a:gd name="T18" fmla="*/ 0 w 384"/>
                <a:gd name="T19" fmla="*/ 257 h 361"/>
                <a:gd name="T20" fmla="*/ 0 w 384"/>
                <a:gd name="T21" fmla="*/ 24 h 361"/>
                <a:gd name="T22" fmla="*/ 24 w 384"/>
                <a:gd name="T2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361">
                  <a:moveTo>
                    <a:pt x="24" y="0"/>
                  </a:moveTo>
                  <a:cubicBezTo>
                    <a:pt x="360" y="0"/>
                    <a:pt x="360" y="0"/>
                    <a:pt x="360" y="0"/>
                  </a:cubicBezTo>
                  <a:cubicBezTo>
                    <a:pt x="373" y="0"/>
                    <a:pt x="384" y="11"/>
                    <a:pt x="384" y="24"/>
                  </a:cubicBezTo>
                  <a:cubicBezTo>
                    <a:pt x="384" y="257"/>
                    <a:pt x="384" y="257"/>
                    <a:pt x="384" y="257"/>
                  </a:cubicBezTo>
                  <a:cubicBezTo>
                    <a:pt x="384" y="270"/>
                    <a:pt x="373" y="281"/>
                    <a:pt x="360" y="281"/>
                  </a:cubicBezTo>
                  <a:cubicBezTo>
                    <a:pt x="333" y="281"/>
                    <a:pt x="333" y="281"/>
                    <a:pt x="333" y="281"/>
                  </a:cubicBezTo>
                  <a:cubicBezTo>
                    <a:pt x="333" y="361"/>
                    <a:pt x="333" y="361"/>
                    <a:pt x="333" y="36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" y="281"/>
                    <a:pt x="24" y="281"/>
                    <a:pt x="24" y="281"/>
                  </a:cubicBezTo>
                  <a:cubicBezTo>
                    <a:pt x="11" y="281"/>
                    <a:pt x="0" y="270"/>
                    <a:pt x="0" y="25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42" name="Freeform: Shape 20"/>
            <p:cNvSpPr/>
            <p:nvPr/>
          </p:nvSpPr>
          <p:spPr bwMode="auto">
            <a:xfrm>
              <a:off x="1673" y="1834"/>
              <a:ext cx="652" cy="611"/>
            </a:xfrm>
            <a:custGeom>
              <a:avLst/>
              <a:gdLst>
                <a:gd name="T0" fmla="*/ 24 w 384"/>
                <a:gd name="T1" fmla="*/ 0 h 360"/>
                <a:gd name="T2" fmla="*/ 360 w 384"/>
                <a:gd name="T3" fmla="*/ 0 h 360"/>
                <a:gd name="T4" fmla="*/ 384 w 384"/>
                <a:gd name="T5" fmla="*/ 23 h 360"/>
                <a:gd name="T6" fmla="*/ 384 w 384"/>
                <a:gd name="T7" fmla="*/ 257 h 360"/>
                <a:gd name="T8" fmla="*/ 360 w 384"/>
                <a:gd name="T9" fmla="*/ 280 h 360"/>
                <a:gd name="T10" fmla="*/ 333 w 384"/>
                <a:gd name="T11" fmla="*/ 280 h 360"/>
                <a:gd name="T12" fmla="*/ 333 w 384"/>
                <a:gd name="T13" fmla="*/ 360 h 360"/>
                <a:gd name="T14" fmla="*/ 248 w 384"/>
                <a:gd name="T15" fmla="*/ 280 h 360"/>
                <a:gd name="T16" fmla="*/ 24 w 384"/>
                <a:gd name="T17" fmla="*/ 280 h 360"/>
                <a:gd name="T18" fmla="*/ 0 w 384"/>
                <a:gd name="T19" fmla="*/ 257 h 360"/>
                <a:gd name="T20" fmla="*/ 0 w 384"/>
                <a:gd name="T21" fmla="*/ 23 h 360"/>
                <a:gd name="T22" fmla="*/ 24 w 384"/>
                <a:gd name="T23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360">
                  <a:moveTo>
                    <a:pt x="24" y="0"/>
                  </a:moveTo>
                  <a:cubicBezTo>
                    <a:pt x="360" y="0"/>
                    <a:pt x="360" y="0"/>
                    <a:pt x="360" y="0"/>
                  </a:cubicBezTo>
                  <a:cubicBezTo>
                    <a:pt x="373" y="0"/>
                    <a:pt x="384" y="10"/>
                    <a:pt x="384" y="23"/>
                  </a:cubicBezTo>
                  <a:cubicBezTo>
                    <a:pt x="384" y="257"/>
                    <a:pt x="384" y="257"/>
                    <a:pt x="384" y="257"/>
                  </a:cubicBezTo>
                  <a:cubicBezTo>
                    <a:pt x="384" y="270"/>
                    <a:pt x="373" y="280"/>
                    <a:pt x="360" y="280"/>
                  </a:cubicBezTo>
                  <a:cubicBezTo>
                    <a:pt x="333" y="280"/>
                    <a:pt x="333" y="280"/>
                    <a:pt x="333" y="280"/>
                  </a:cubicBezTo>
                  <a:cubicBezTo>
                    <a:pt x="333" y="360"/>
                    <a:pt x="333" y="360"/>
                    <a:pt x="333" y="360"/>
                  </a:cubicBezTo>
                  <a:cubicBezTo>
                    <a:pt x="248" y="280"/>
                    <a:pt x="248" y="280"/>
                    <a:pt x="248" y="280"/>
                  </a:cubicBezTo>
                  <a:cubicBezTo>
                    <a:pt x="24" y="280"/>
                    <a:pt x="24" y="280"/>
                    <a:pt x="24" y="280"/>
                  </a:cubicBezTo>
                  <a:cubicBezTo>
                    <a:pt x="10" y="280"/>
                    <a:pt x="0" y="270"/>
                    <a:pt x="0" y="25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43" name="Freeform: Shape 21"/>
            <p:cNvSpPr/>
            <p:nvPr/>
          </p:nvSpPr>
          <p:spPr bwMode="auto">
            <a:xfrm>
              <a:off x="3465" y="4300"/>
              <a:ext cx="651" cy="613"/>
            </a:xfrm>
            <a:custGeom>
              <a:avLst/>
              <a:gdLst>
                <a:gd name="T0" fmla="*/ 360 w 384"/>
                <a:gd name="T1" fmla="*/ 0 h 361"/>
                <a:gd name="T2" fmla="*/ 24 w 384"/>
                <a:gd name="T3" fmla="*/ 0 h 361"/>
                <a:gd name="T4" fmla="*/ 0 w 384"/>
                <a:gd name="T5" fmla="*/ 24 h 361"/>
                <a:gd name="T6" fmla="*/ 0 w 384"/>
                <a:gd name="T7" fmla="*/ 257 h 361"/>
                <a:gd name="T8" fmla="*/ 24 w 384"/>
                <a:gd name="T9" fmla="*/ 281 h 361"/>
                <a:gd name="T10" fmla="*/ 51 w 384"/>
                <a:gd name="T11" fmla="*/ 281 h 361"/>
                <a:gd name="T12" fmla="*/ 51 w 384"/>
                <a:gd name="T13" fmla="*/ 361 h 361"/>
                <a:gd name="T14" fmla="*/ 136 w 384"/>
                <a:gd name="T15" fmla="*/ 281 h 361"/>
                <a:gd name="T16" fmla="*/ 360 w 384"/>
                <a:gd name="T17" fmla="*/ 281 h 361"/>
                <a:gd name="T18" fmla="*/ 384 w 384"/>
                <a:gd name="T19" fmla="*/ 257 h 361"/>
                <a:gd name="T20" fmla="*/ 384 w 384"/>
                <a:gd name="T21" fmla="*/ 24 h 361"/>
                <a:gd name="T22" fmla="*/ 360 w 384"/>
                <a:gd name="T2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361">
                  <a:moveTo>
                    <a:pt x="36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70"/>
                    <a:pt x="11" y="281"/>
                    <a:pt x="24" y="281"/>
                  </a:cubicBezTo>
                  <a:cubicBezTo>
                    <a:pt x="51" y="281"/>
                    <a:pt x="51" y="281"/>
                    <a:pt x="51" y="281"/>
                  </a:cubicBezTo>
                  <a:cubicBezTo>
                    <a:pt x="51" y="361"/>
                    <a:pt x="51" y="361"/>
                    <a:pt x="51" y="361"/>
                  </a:cubicBezTo>
                  <a:cubicBezTo>
                    <a:pt x="136" y="281"/>
                    <a:pt x="136" y="281"/>
                    <a:pt x="136" y="281"/>
                  </a:cubicBezTo>
                  <a:cubicBezTo>
                    <a:pt x="360" y="281"/>
                    <a:pt x="360" y="281"/>
                    <a:pt x="360" y="281"/>
                  </a:cubicBezTo>
                  <a:cubicBezTo>
                    <a:pt x="373" y="281"/>
                    <a:pt x="384" y="270"/>
                    <a:pt x="384" y="257"/>
                  </a:cubicBezTo>
                  <a:cubicBezTo>
                    <a:pt x="384" y="24"/>
                    <a:pt x="384" y="24"/>
                    <a:pt x="384" y="24"/>
                  </a:cubicBezTo>
                  <a:cubicBezTo>
                    <a:pt x="384" y="11"/>
                    <a:pt x="373" y="0"/>
                    <a:pt x="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44" name="Freeform: Shape 22"/>
            <p:cNvSpPr/>
            <p:nvPr/>
          </p:nvSpPr>
          <p:spPr bwMode="auto">
            <a:xfrm>
              <a:off x="3646" y="2379"/>
              <a:ext cx="650" cy="610"/>
            </a:xfrm>
            <a:custGeom>
              <a:avLst/>
              <a:gdLst>
                <a:gd name="T0" fmla="*/ 360 w 383"/>
                <a:gd name="T1" fmla="*/ 0 h 360"/>
                <a:gd name="T2" fmla="*/ 23 w 383"/>
                <a:gd name="T3" fmla="*/ 0 h 360"/>
                <a:gd name="T4" fmla="*/ 0 w 383"/>
                <a:gd name="T5" fmla="*/ 24 h 360"/>
                <a:gd name="T6" fmla="*/ 0 w 383"/>
                <a:gd name="T7" fmla="*/ 257 h 360"/>
                <a:gd name="T8" fmla="*/ 23 w 383"/>
                <a:gd name="T9" fmla="*/ 281 h 360"/>
                <a:gd name="T10" fmla="*/ 50 w 383"/>
                <a:gd name="T11" fmla="*/ 281 h 360"/>
                <a:gd name="T12" fmla="*/ 50 w 383"/>
                <a:gd name="T13" fmla="*/ 360 h 360"/>
                <a:gd name="T14" fmla="*/ 135 w 383"/>
                <a:gd name="T15" fmla="*/ 281 h 360"/>
                <a:gd name="T16" fmla="*/ 360 w 383"/>
                <a:gd name="T17" fmla="*/ 281 h 360"/>
                <a:gd name="T18" fmla="*/ 383 w 383"/>
                <a:gd name="T19" fmla="*/ 257 h 360"/>
                <a:gd name="T20" fmla="*/ 383 w 383"/>
                <a:gd name="T21" fmla="*/ 24 h 360"/>
                <a:gd name="T22" fmla="*/ 360 w 383"/>
                <a:gd name="T23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3" h="360">
                  <a:moveTo>
                    <a:pt x="36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70"/>
                    <a:pt x="10" y="281"/>
                    <a:pt x="23" y="281"/>
                  </a:cubicBezTo>
                  <a:cubicBezTo>
                    <a:pt x="50" y="281"/>
                    <a:pt x="50" y="281"/>
                    <a:pt x="50" y="281"/>
                  </a:cubicBezTo>
                  <a:cubicBezTo>
                    <a:pt x="50" y="360"/>
                    <a:pt x="50" y="360"/>
                    <a:pt x="50" y="360"/>
                  </a:cubicBezTo>
                  <a:cubicBezTo>
                    <a:pt x="135" y="281"/>
                    <a:pt x="135" y="281"/>
                    <a:pt x="135" y="281"/>
                  </a:cubicBezTo>
                  <a:cubicBezTo>
                    <a:pt x="360" y="281"/>
                    <a:pt x="360" y="281"/>
                    <a:pt x="360" y="281"/>
                  </a:cubicBezTo>
                  <a:cubicBezTo>
                    <a:pt x="373" y="281"/>
                    <a:pt x="383" y="270"/>
                    <a:pt x="383" y="257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11"/>
                    <a:pt x="373" y="0"/>
                    <a:pt x="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45" name="Freeform: Shape 23"/>
            <p:cNvSpPr/>
            <p:nvPr/>
          </p:nvSpPr>
          <p:spPr bwMode="auto">
            <a:xfrm>
              <a:off x="2730" y="1834"/>
              <a:ext cx="650" cy="612"/>
            </a:xfrm>
            <a:custGeom>
              <a:avLst/>
              <a:gdLst>
                <a:gd name="T0" fmla="*/ 360 w 383"/>
                <a:gd name="T1" fmla="*/ 0 h 361"/>
                <a:gd name="T2" fmla="*/ 23 w 383"/>
                <a:gd name="T3" fmla="*/ 0 h 361"/>
                <a:gd name="T4" fmla="*/ 0 w 383"/>
                <a:gd name="T5" fmla="*/ 24 h 361"/>
                <a:gd name="T6" fmla="*/ 0 w 383"/>
                <a:gd name="T7" fmla="*/ 257 h 361"/>
                <a:gd name="T8" fmla="*/ 23 w 383"/>
                <a:gd name="T9" fmla="*/ 281 h 361"/>
                <a:gd name="T10" fmla="*/ 50 w 383"/>
                <a:gd name="T11" fmla="*/ 281 h 361"/>
                <a:gd name="T12" fmla="*/ 50 w 383"/>
                <a:gd name="T13" fmla="*/ 361 h 361"/>
                <a:gd name="T14" fmla="*/ 135 w 383"/>
                <a:gd name="T15" fmla="*/ 281 h 361"/>
                <a:gd name="T16" fmla="*/ 360 w 383"/>
                <a:gd name="T17" fmla="*/ 281 h 361"/>
                <a:gd name="T18" fmla="*/ 383 w 383"/>
                <a:gd name="T19" fmla="*/ 257 h 361"/>
                <a:gd name="T20" fmla="*/ 383 w 383"/>
                <a:gd name="T21" fmla="*/ 24 h 361"/>
                <a:gd name="T22" fmla="*/ 360 w 383"/>
                <a:gd name="T2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3" h="361">
                  <a:moveTo>
                    <a:pt x="36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71"/>
                    <a:pt x="10" y="281"/>
                    <a:pt x="23" y="281"/>
                  </a:cubicBezTo>
                  <a:cubicBezTo>
                    <a:pt x="50" y="281"/>
                    <a:pt x="50" y="281"/>
                    <a:pt x="50" y="281"/>
                  </a:cubicBezTo>
                  <a:cubicBezTo>
                    <a:pt x="50" y="361"/>
                    <a:pt x="50" y="361"/>
                    <a:pt x="50" y="361"/>
                  </a:cubicBezTo>
                  <a:cubicBezTo>
                    <a:pt x="135" y="281"/>
                    <a:pt x="135" y="281"/>
                    <a:pt x="135" y="281"/>
                  </a:cubicBezTo>
                  <a:cubicBezTo>
                    <a:pt x="360" y="281"/>
                    <a:pt x="360" y="281"/>
                    <a:pt x="360" y="281"/>
                  </a:cubicBezTo>
                  <a:cubicBezTo>
                    <a:pt x="373" y="281"/>
                    <a:pt x="383" y="271"/>
                    <a:pt x="383" y="257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11"/>
                    <a:pt x="373" y="0"/>
                    <a:pt x="3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46" name="Freeform: Shape 24"/>
            <p:cNvSpPr/>
            <p:nvPr/>
          </p:nvSpPr>
          <p:spPr bwMode="auto">
            <a:xfrm>
              <a:off x="2170" y="4601"/>
              <a:ext cx="1105" cy="1036"/>
            </a:xfrm>
            <a:custGeom>
              <a:avLst/>
              <a:gdLst>
                <a:gd name="T0" fmla="*/ 611 w 651"/>
                <a:gd name="T1" fmla="*/ 0 h 611"/>
                <a:gd name="T2" fmla="*/ 40 w 651"/>
                <a:gd name="T3" fmla="*/ 0 h 611"/>
                <a:gd name="T4" fmla="*/ 0 w 651"/>
                <a:gd name="T5" fmla="*/ 40 h 611"/>
                <a:gd name="T6" fmla="*/ 0 w 651"/>
                <a:gd name="T7" fmla="*/ 436 h 611"/>
                <a:gd name="T8" fmla="*/ 40 w 651"/>
                <a:gd name="T9" fmla="*/ 477 h 611"/>
                <a:gd name="T10" fmla="*/ 86 w 651"/>
                <a:gd name="T11" fmla="*/ 477 h 611"/>
                <a:gd name="T12" fmla="*/ 86 w 651"/>
                <a:gd name="T13" fmla="*/ 611 h 611"/>
                <a:gd name="T14" fmla="*/ 230 w 651"/>
                <a:gd name="T15" fmla="*/ 477 h 611"/>
                <a:gd name="T16" fmla="*/ 611 w 651"/>
                <a:gd name="T17" fmla="*/ 477 h 611"/>
                <a:gd name="T18" fmla="*/ 651 w 651"/>
                <a:gd name="T19" fmla="*/ 436 h 611"/>
                <a:gd name="T20" fmla="*/ 651 w 651"/>
                <a:gd name="T21" fmla="*/ 40 h 611"/>
                <a:gd name="T22" fmla="*/ 611 w 651"/>
                <a:gd name="T23" fmla="*/ 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1" h="611">
                  <a:moveTo>
                    <a:pt x="611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0" y="459"/>
                    <a:pt x="18" y="477"/>
                    <a:pt x="40" y="477"/>
                  </a:cubicBezTo>
                  <a:cubicBezTo>
                    <a:pt x="86" y="477"/>
                    <a:pt x="86" y="477"/>
                    <a:pt x="86" y="477"/>
                  </a:cubicBezTo>
                  <a:cubicBezTo>
                    <a:pt x="86" y="611"/>
                    <a:pt x="86" y="611"/>
                    <a:pt x="86" y="611"/>
                  </a:cubicBezTo>
                  <a:cubicBezTo>
                    <a:pt x="230" y="477"/>
                    <a:pt x="230" y="477"/>
                    <a:pt x="230" y="477"/>
                  </a:cubicBezTo>
                  <a:cubicBezTo>
                    <a:pt x="611" y="477"/>
                    <a:pt x="611" y="477"/>
                    <a:pt x="611" y="477"/>
                  </a:cubicBezTo>
                  <a:cubicBezTo>
                    <a:pt x="633" y="477"/>
                    <a:pt x="651" y="459"/>
                    <a:pt x="651" y="436"/>
                  </a:cubicBezTo>
                  <a:cubicBezTo>
                    <a:pt x="651" y="40"/>
                    <a:pt x="651" y="40"/>
                    <a:pt x="651" y="40"/>
                  </a:cubicBezTo>
                  <a:cubicBezTo>
                    <a:pt x="651" y="18"/>
                    <a:pt x="633" y="0"/>
                    <a:pt x="6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47" name="Freeform: Shape 25"/>
            <p:cNvSpPr/>
            <p:nvPr/>
          </p:nvSpPr>
          <p:spPr bwMode="auto">
            <a:xfrm>
              <a:off x="2328" y="4726"/>
              <a:ext cx="692" cy="310"/>
            </a:xfrm>
            <a:custGeom>
              <a:avLst/>
              <a:gdLst>
                <a:gd name="T0" fmla="*/ 345 w 692"/>
                <a:gd name="T1" fmla="*/ 310 h 310"/>
                <a:gd name="T2" fmla="*/ 0 w 692"/>
                <a:gd name="T3" fmla="*/ 156 h 310"/>
                <a:gd name="T4" fmla="*/ 353 w 692"/>
                <a:gd name="T5" fmla="*/ 0 h 310"/>
                <a:gd name="T6" fmla="*/ 692 w 692"/>
                <a:gd name="T7" fmla="*/ 151 h 310"/>
                <a:gd name="T8" fmla="*/ 345 w 692"/>
                <a:gd name="T9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2" h="310">
                  <a:moveTo>
                    <a:pt x="345" y="310"/>
                  </a:moveTo>
                  <a:lnTo>
                    <a:pt x="0" y="156"/>
                  </a:lnTo>
                  <a:lnTo>
                    <a:pt x="353" y="0"/>
                  </a:lnTo>
                  <a:lnTo>
                    <a:pt x="692" y="151"/>
                  </a:lnTo>
                  <a:lnTo>
                    <a:pt x="345" y="3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48" name="Rectangle 26"/>
            <p:cNvSpPr/>
            <p:nvPr/>
          </p:nvSpPr>
          <p:spPr bwMode="auto">
            <a:xfrm>
              <a:off x="2993" y="4872"/>
              <a:ext cx="21" cy="22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49" name="Oval 27"/>
            <p:cNvSpPr/>
            <p:nvPr/>
          </p:nvSpPr>
          <p:spPr bwMode="auto">
            <a:xfrm>
              <a:off x="2970" y="5074"/>
              <a:ext cx="67" cy="6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50" name="Freeform: Shape 28"/>
            <p:cNvSpPr/>
            <p:nvPr/>
          </p:nvSpPr>
          <p:spPr bwMode="auto">
            <a:xfrm>
              <a:off x="2961" y="5111"/>
              <a:ext cx="49" cy="153"/>
            </a:xfrm>
            <a:custGeom>
              <a:avLst/>
              <a:gdLst>
                <a:gd name="T0" fmla="*/ 16 w 29"/>
                <a:gd name="T1" fmla="*/ 5 h 90"/>
                <a:gd name="T2" fmla="*/ 6 w 29"/>
                <a:gd name="T3" fmla="*/ 90 h 90"/>
                <a:gd name="T4" fmla="*/ 29 w 29"/>
                <a:gd name="T5" fmla="*/ 90 h 90"/>
                <a:gd name="T6" fmla="*/ 29 w 29"/>
                <a:gd name="T7" fmla="*/ 0 h 90"/>
                <a:gd name="T8" fmla="*/ 16 w 29"/>
                <a:gd name="T9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0">
                  <a:moveTo>
                    <a:pt x="16" y="5"/>
                  </a:moveTo>
                  <a:cubicBezTo>
                    <a:pt x="16" y="5"/>
                    <a:pt x="0" y="38"/>
                    <a:pt x="6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16" y="7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51" name="Freeform: Shape 29"/>
            <p:cNvSpPr/>
            <p:nvPr/>
          </p:nvSpPr>
          <p:spPr bwMode="auto">
            <a:xfrm>
              <a:off x="2998" y="5111"/>
              <a:ext cx="51" cy="153"/>
            </a:xfrm>
            <a:custGeom>
              <a:avLst/>
              <a:gdLst>
                <a:gd name="T0" fmla="*/ 14 w 30"/>
                <a:gd name="T1" fmla="*/ 5 h 90"/>
                <a:gd name="T2" fmla="*/ 24 w 30"/>
                <a:gd name="T3" fmla="*/ 90 h 90"/>
                <a:gd name="T4" fmla="*/ 0 w 30"/>
                <a:gd name="T5" fmla="*/ 90 h 90"/>
                <a:gd name="T6" fmla="*/ 0 w 30"/>
                <a:gd name="T7" fmla="*/ 0 h 90"/>
                <a:gd name="T8" fmla="*/ 14 w 30"/>
                <a:gd name="T9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90">
                  <a:moveTo>
                    <a:pt x="14" y="5"/>
                  </a:moveTo>
                  <a:cubicBezTo>
                    <a:pt x="14" y="5"/>
                    <a:pt x="30" y="38"/>
                    <a:pt x="24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4" y="7"/>
                    <a:pt x="14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52" name="Freeform: Shape 30"/>
            <p:cNvSpPr/>
            <p:nvPr/>
          </p:nvSpPr>
          <p:spPr bwMode="auto">
            <a:xfrm>
              <a:off x="2466" y="4974"/>
              <a:ext cx="402" cy="300"/>
            </a:xfrm>
            <a:custGeom>
              <a:avLst/>
              <a:gdLst>
                <a:gd name="T0" fmla="*/ 237 w 237"/>
                <a:gd name="T1" fmla="*/ 0 h 177"/>
                <a:gd name="T2" fmla="*/ 118 w 237"/>
                <a:gd name="T3" fmla="*/ 56 h 177"/>
                <a:gd name="T4" fmla="*/ 0 w 237"/>
                <a:gd name="T5" fmla="*/ 0 h 177"/>
                <a:gd name="T6" fmla="*/ 0 w 237"/>
                <a:gd name="T7" fmla="*/ 136 h 177"/>
                <a:gd name="T8" fmla="*/ 115 w 237"/>
                <a:gd name="T9" fmla="*/ 177 h 177"/>
                <a:gd name="T10" fmla="*/ 115 w 237"/>
                <a:gd name="T11" fmla="*/ 177 h 177"/>
                <a:gd name="T12" fmla="*/ 118 w 237"/>
                <a:gd name="T13" fmla="*/ 177 h 177"/>
                <a:gd name="T14" fmla="*/ 122 w 237"/>
                <a:gd name="T15" fmla="*/ 177 h 177"/>
                <a:gd name="T16" fmla="*/ 122 w 237"/>
                <a:gd name="T17" fmla="*/ 177 h 177"/>
                <a:gd name="T18" fmla="*/ 237 w 237"/>
                <a:gd name="T19" fmla="*/ 136 h 177"/>
                <a:gd name="T20" fmla="*/ 237 w 237"/>
                <a:gd name="T21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7" h="177">
                  <a:moveTo>
                    <a:pt x="237" y="0"/>
                  </a:moveTo>
                  <a:cubicBezTo>
                    <a:pt x="237" y="1"/>
                    <a:pt x="138" y="47"/>
                    <a:pt x="118" y="56"/>
                  </a:cubicBezTo>
                  <a:cubicBezTo>
                    <a:pt x="99" y="47"/>
                    <a:pt x="0" y="1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32" y="170"/>
                    <a:pt x="95" y="176"/>
                    <a:pt x="115" y="177"/>
                  </a:cubicBezTo>
                  <a:cubicBezTo>
                    <a:pt x="115" y="177"/>
                    <a:pt x="115" y="177"/>
                    <a:pt x="115" y="177"/>
                  </a:cubicBezTo>
                  <a:cubicBezTo>
                    <a:pt x="115" y="177"/>
                    <a:pt x="116" y="177"/>
                    <a:pt x="118" y="177"/>
                  </a:cubicBezTo>
                  <a:cubicBezTo>
                    <a:pt x="120" y="177"/>
                    <a:pt x="122" y="177"/>
                    <a:pt x="122" y="177"/>
                  </a:cubicBezTo>
                  <a:cubicBezTo>
                    <a:pt x="122" y="177"/>
                    <a:pt x="122" y="177"/>
                    <a:pt x="122" y="177"/>
                  </a:cubicBezTo>
                  <a:cubicBezTo>
                    <a:pt x="142" y="176"/>
                    <a:pt x="205" y="170"/>
                    <a:pt x="237" y="136"/>
                  </a:cubicBezTo>
                  <a:lnTo>
                    <a:pt x="237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53" name="Freeform: Shape 31"/>
            <p:cNvSpPr/>
            <p:nvPr/>
          </p:nvSpPr>
          <p:spPr bwMode="auto">
            <a:xfrm>
              <a:off x="3590" y="4341"/>
              <a:ext cx="391" cy="392"/>
            </a:xfrm>
            <a:custGeom>
              <a:avLst/>
              <a:gdLst>
                <a:gd name="T0" fmla="*/ 147 w 230"/>
                <a:gd name="T1" fmla="*/ 111 h 231"/>
                <a:gd name="T2" fmla="*/ 142 w 230"/>
                <a:gd name="T3" fmla="*/ 98 h 231"/>
                <a:gd name="T4" fmla="*/ 142 w 230"/>
                <a:gd name="T5" fmla="*/ 44 h 231"/>
                <a:gd name="T6" fmla="*/ 148 w 230"/>
                <a:gd name="T7" fmla="*/ 37 h 231"/>
                <a:gd name="T8" fmla="*/ 149 w 230"/>
                <a:gd name="T9" fmla="*/ 37 h 231"/>
                <a:gd name="T10" fmla="*/ 149 w 230"/>
                <a:gd name="T11" fmla="*/ 13 h 231"/>
                <a:gd name="T12" fmla="*/ 148 w 230"/>
                <a:gd name="T13" fmla="*/ 13 h 231"/>
                <a:gd name="T14" fmla="*/ 148 w 230"/>
                <a:gd name="T15" fmla="*/ 12 h 231"/>
                <a:gd name="T16" fmla="*/ 115 w 230"/>
                <a:gd name="T17" fmla="*/ 0 h 231"/>
                <a:gd name="T18" fmla="*/ 82 w 230"/>
                <a:gd name="T19" fmla="*/ 12 h 231"/>
                <a:gd name="T20" fmla="*/ 82 w 230"/>
                <a:gd name="T21" fmla="*/ 13 h 231"/>
                <a:gd name="T22" fmla="*/ 81 w 230"/>
                <a:gd name="T23" fmla="*/ 13 h 231"/>
                <a:gd name="T24" fmla="*/ 81 w 230"/>
                <a:gd name="T25" fmla="*/ 37 h 231"/>
                <a:gd name="T26" fmla="*/ 82 w 230"/>
                <a:gd name="T27" fmla="*/ 37 h 231"/>
                <a:gd name="T28" fmla="*/ 91 w 230"/>
                <a:gd name="T29" fmla="*/ 44 h 231"/>
                <a:gd name="T30" fmla="*/ 91 w 230"/>
                <a:gd name="T31" fmla="*/ 98 h 231"/>
                <a:gd name="T32" fmla="*/ 84 w 230"/>
                <a:gd name="T33" fmla="*/ 111 h 231"/>
                <a:gd name="T34" fmla="*/ 31 w 230"/>
                <a:gd name="T35" fmla="*/ 212 h 231"/>
                <a:gd name="T36" fmla="*/ 115 w 230"/>
                <a:gd name="T37" fmla="*/ 230 h 231"/>
                <a:gd name="T38" fmla="*/ 199 w 230"/>
                <a:gd name="T39" fmla="*/ 212 h 231"/>
                <a:gd name="T40" fmla="*/ 147 w 230"/>
                <a:gd name="T41" fmla="*/ 111 h 231"/>
                <a:gd name="T42" fmla="*/ 145 w 230"/>
                <a:gd name="T43" fmla="*/ 213 h 231"/>
                <a:gd name="T44" fmla="*/ 182 w 230"/>
                <a:gd name="T45" fmla="*/ 187 h 231"/>
                <a:gd name="T46" fmla="*/ 150 w 230"/>
                <a:gd name="T47" fmla="*/ 134 h 231"/>
                <a:gd name="T48" fmla="*/ 194 w 230"/>
                <a:gd name="T49" fmla="*/ 190 h 231"/>
                <a:gd name="T50" fmla="*/ 145 w 230"/>
                <a:gd name="T51" fmla="*/ 21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0" h="231">
                  <a:moveTo>
                    <a:pt x="147" y="111"/>
                  </a:moveTo>
                  <a:cubicBezTo>
                    <a:pt x="147" y="111"/>
                    <a:pt x="142" y="109"/>
                    <a:pt x="142" y="98"/>
                  </a:cubicBezTo>
                  <a:cubicBezTo>
                    <a:pt x="142" y="89"/>
                    <a:pt x="142" y="55"/>
                    <a:pt x="142" y="44"/>
                  </a:cubicBezTo>
                  <a:cubicBezTo>
                    <a:pt x="145" y="42"/>
                    <a:pt x="147" y="40"/>
                    <a:pt x="148" y="37"/>
                  </a:cubicBezTo>
                  <a:cubicBezTo>
                    <a:pt x="149" y="37"/>
                    <a:pt x="149" y="37"/>
                    <a:pt x="149" y="37"/>
                  </a:cubicBezTo>
                  <a:cubicBezTo>
                    <a:pt x="149" y="13"/>
                    <a:pt x="149" y="13"/>
                    <a:pt x="149" y="13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48" y="13"/>
                    <a:pt x="148" y="13"/>
                    <a:pt x="148" y="12"/>
                  </a:cubicBezTo>
                  <a:cubicBezTo>
                    <a:pt x="148" y="5"/>
                    <a:pt x="133" y="0"/>
                    <a:pt x="115" y="0"/>
                  </a:cubicBezTo>
                  <a:cubicBezTo>
                    <a:pt x="96" y="0"/>
                    <a:pt x="82" y="5"/>
                    <a:pt x="82" y="12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40"/>
                    <a:pt x="84" y="42"/>
                    <a:pt x="91" y="44"/>
                  </a:cubicBezTo>
                  <a:cubicBezTo>
                    <a:pt x="91" y="56"/>
                    <a:pt x="91" y="89"/>
                    <a:pt x="91" y="98"/>
                  </a:cubicBezTo>
                  <a:cubicBezTo>
                    <a:pt x="91" y="109"/>
                    <a:pt x="84" y="111"/>
                    <a:pt x="84" y="111"/>
                  </a:cubicBezTo>
                  <a:cubicBezTo>
                    <a:pt x="72" y="119"/>
                    <a:pt x="0" y="190"/>
                    <a:pt x="31" y="212"/>
                  </a:cubicBezTo>
                  <a:cubicBezTo>
                    <a:pt x="59" y="231"/>
                    <a:pt x="106" y="231"/>
                    <a:pt x="115" y="230"/>
                  </a:cubicBezTo>
                  <a:cubicBezTo>
                    <a:pt x="124" y="231"/>
                    <a:pt x="171" y="231"/>
                    <a:pt x="199" y="212"/>
                  </a:cubicBezTo>
                  <a:cubicBezTo>
                    <a:pt x="230" y="190"/>
                    <a:pt x="159" y="119"/>
                    <a:pt x="147" y="111"/>
                  </a:cubicBezTo>
                  <a:close/>
                  <a:moveTo>
                    <a:pt x="145" y="213"/>
                  </a:moveTo>
                  <a:cubicBezTo>
                    <a:pt x="145" y="213"/>
                    <a:pt x="181" y="206"/>
                    <a:pt x="182" y="187"/>
                  </a:cubicBezTo>
                  <a:cubicBezTo>
                    <a:pt x="184" y="169"/>
                    <a:pt x="150" y="134"/>
                    <a:pt x="150" y="134"/>
                  </a:cubicBezTo>
                  <a:cubicBezTo>
                    <a:pt x="150" y="134"/>
                    <a:pt x="194" y="167"/>
                    <a:pt x="194" y="190"/>
                  </a:cubicBezTo>
                  <a:cubicBezTo>
                    <a:pt x="193" y="213"/>
                    <a:pt x="145" y="213"/>
                    <a:pt x="145" y="21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54" name="Freeform: Shape 32"/>
            <p:cNvSpPr/>
            <p:nvPr/>
          </p:nvSpPr>
          <p:spPr bwMode="auto">
            <a:xfrm>
              <a:off x="959" y="2307"/>
              <a:ext cx="368" cy="372"/>
            </a:xfrm>
            <a:custGeom>
              <a:avLst/>
              <a:gdLst>
                <a:gd name="T0" fmla="*/ 139 w 217"/>
                <a:gd name="T1" fmla="*/ 105 h 219"/>
                <a:gd name="T2" fmla="*/ 134 w 217"/>
                <a:gd name="T3" fmla="*/ 93 h 219"/>
                <a:gd name="T4" fmla="*/ 134 w 217"/>
                <a:gd name="T5" fmla="*/ 42 h 219"/>
                <a:gd name="T6" fmla="*/ 139 w 217"/>
                <a:gd name="T7" fmla="*/ 35 h 219"/>
                <a:gd name="T8" fmla="*/ 141 w 217"/>
                <a:gd name="T9" fmla="*/ 35 h 219"/>
                <a:gd name="T10" fmla="*/ 141 w 217"/>
                <a:gd name="T11" fmla="*/ 12 h 219"/>
                <a:gd name="T12" fmla="*/ 139 w 217"/>
                <a:gd name="T13" fmla="*/ 12 h 219"/>
                <a:gd name="T14" fmla="*/ 139 w 217"/>
                <a:gd name="T15" fmla="*/ 12 h 219"/>
                <a:gd name="T16" fmla="*/ 108 w 217"/>
                <a:gd name="T17" fmla="*/ 0 h 219"/>
                <a:gd name="T18" fmla="*/ 77 w 217"/>
                <a:gd name="T19" fmla="*/ 12 h 219"/>
                <a:gd name="T20" fmla="*/ 77 w 217"/>
                <a:gd name="T21" fmla="*/ 12 h 219"/>
                <a:gd name="T22" fmla="*/ 77 w 217"/>
                <a:gd name="T23" fmla="*/ 12 h 219"/>
                <a:gd name="T24" fmla="*/ 77 w 217"/>
                <a:gd name="T25" fmla="*/ 35 h 219"/>
                <a:gd name="T26" fmla="*/ 77 w 217"/>
                <a:gd name="T27" fmla="*/ 35 h 219"/>
                <a:gd name="T28" fmla="*/ 86 w 217"/>
                <a:gd name="T29" fmla="*/ 42 h 219"/>
                <a:gd name="T30" fmla="*/ 86 w 217"/>
                <a:gd name="T31" fmla="*/ 93 h 219"/>
                <a:gd name="T32" fmla="*/ 79 w 217"/>
                <a:gd name="T33" fmla="*/ 105 h 219"/>
                <a:gd name="T34" fmla="*/ 30 w 217"/>
                <a:gd name="T35" fmla="*/ 200 h 219"/>
                <a:gd name="T36" fmla="*/ 109 w 217"/>
                <a:gd name="T37" fmla="*/ 218 h 219"/>
                <a:gd name="T38" fmla="*/ 188 w 217"/>
                <a:gd name="T39" fmla="*/ 200 h 219"/>
                <a:gd name="T40" fmla="*/ 139 w 217"/>
                <a:gd name="T41" fmla="*/ 105 h 219"/>
                <a:gd name="T42" fmla="*/ 137 w 217"/>
                <a:gd name="T43" fmla="*/ 201 h 219"/>
                <a:gd name="T44" fmla="*/ 172 w 217"/>
                <a:gd name="T45" fmla="*/ 177 h 219"/>
                <a:gd name="T46" fmla="*/ 142 w 217"/>
                <a:gd name="T47" fmla="*/ 126 h 219"/>
                <a:gd name="T48" fmla="*/ 183 w 217"/>
                <a:gd name="T49" fmla="*/ 179 h 219"/>
                <a:gd name="T50" fmla="*/ 137 w 217"/>
                <a:gd name="T51" fmla="*/ 20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7" h="219">
                  <a:moveTo>
                    <a:pt x="139" y="105"/>
                  </a:moveTo>
                  <a:cubicBezTo>
                    <a:pt x="139" y="105"/>
                    <a:pt x="134" y="103"/>
                    <a:pt x="134" y="93"/>
                  </a:cubicBezTo>
                  <a:cubicBezTo>
                    <a:pt x="134" y="84"/>
                    <a:pt x="134" y="52"/>
                    <a:pt x="134" y="42"/>
                  </a:cubicBezTo>
                  <a:cubicBezTo>
                    <a:pt x="137" y="40"/>
                    <a:pt x="139" y="37"/>
                    <a:pt x="139" y="35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39" y="5"/>
                    <a:pt x="126" y="0"/>
                    <a:pt x="108" y="0"/>
                  </a:cubicBezTo>
                  <a:cubicBezTo>
                    <a:pt x="91" y="0"/>
                    <a:pt x="77" y="5"/>
                    <a:pt x="77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8" y="38"/>
                    <a:pt x="80" y="40"/>
                    <a:pt x="86" y="42"/>
                  </a:cubicBezTo>
                  <a:cubicBezTo>
                    <a:pt x="86" y="53"/>
                    <a:pt x="86" y="85"/>
                    <a:pt x="86" y="93"/>
                  </a:cubicBezTo>
                  <a:cubicBezTo>
                    <a:pt x="86" y="103"/>
                    <a:pt x="79" y="105"/>
                    <a:pt x="79" y="105"/>
                  </a:cubicBezTo>
                  <a:cubicBezTo>
                    <a:pt x="68" y="112"/>
                    <a:pt x="0" y="180"/>
                    <a:pt x="30" y="200"/>
                  </a:cubicBezTo>
                  <a:cubicBezTo>
                    <a:pt x="56" y="219"/>
                    <a:pt x="100" y="218"/>
                    <a:pt x="109" y="218"/>
                  </a:cubicBezTo>
                  <a:cubicBezTo>
                    <a:pt x="118" y="218"/>
                    <a:pt x="161" y="219"/>
                    <a:pt x="188" y="200"/>
                  </a:cubicBezTo>
                  <a:cubicBezTo>
                    <a:pt x="217" y="180"/>
                    <a:pt x="151" y="112"/>
                    <a:pt x="139" y="105"/>
                  </a:cubicBezTo>
                  <a:close/>
                  <a:moveTo>
                    <a:pt x="137" y="201"/>
                  </a:moveTo>
                  <a:cubicBezTo>
                    <a:pt x="137" y="201"/>
                    <a:pt x="171" y="195"/>
                    <a:pt x="172" y="177"/>
                  </a:cubicBezTo>
                  <a:cubicBezTo>
                    <a:pt x="174" y="159"/>
                    <a:pt x="142" y="126"/>
                    <a:pt x="142" y="126"/>
                  </a:cubicBezTo>
                  <a:cubicBezTo>
                    <a:pt x="142" y="126"/>
                    <a:pt x="183" y="158"/>
                    <a:pt x="183" y="179"/>
                  </a:cubicBezTo>
                  <a:cubicBezTo>
                    <a:pt x="183" y="201"/>
                    <a:pt x="137" y="201"/>
                    <a:pt x="137" y="20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55" name="Freeform: Shape 33"/>
            <p:cNvSpPr/>
            <p:nvPr/>
          </p:nvSpPr>
          <p:spPr bwMode="auto">
            <a:xfrm>
              <a:off x="2569" y="2679"/>
              <a:ext cx="216" cy="587"/>
            </a:xfrm>
            <a:custGeom>
              <a:avLst/>
              <a:gdLst>
                <a:gd name="T0" fmla="*/ 64 w 127"/>
                <a:gd name="T1" fmla="*/ 0 h 346"/>
                <a:gd name="T2" fmla="*/ 0 w 127"/>
                <a:gd name="T3" fmla="*/ 173 h 346"/>
                <a:gd name="T4" fmla="*/ 64 w 127"/>
                <a:gd name="T5" fmla="*/ 346 h 346"/>
                <a:gd name="T6" fmla="*/ 127 w 127"/>
                <a:gd name="T7" fmla="*/ 173 h 346"/>
                <a:gd name="T8" fmla="*/ 64 w 127"/>
                <a:gd name="T9" fmla="*/ 0 h 346"/>
                <a:gd name="T10" fmla="*/ 64 w 127"/>
                <a:gd name="T11" fmla="*/ 318 h 346"/>
                <a:gd name="T12" fmla="*/ 10 w 127"/>
                <a:gd name="T13" fmla="*/ 173 h 346"/>
                <a:gd name="T14" fmla="*/ 64 w 127"/>
                <a:gd name="T15" fmla="*/ 29 h 346"/>
                <a:gd name="T16" fmla="*/ 117 w 127"/>
                <a:gd name="T17" fmla="*/ 173 h 346"/>
                <a:gd name="T18" fmla="*/ 64 w 127"/>
                <a:gd name="T19" fmla="*/ 31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346">
                  <a:moveTo>
                    <a:pt x="64" y="0"/>
                  </a:moveTo>
                  <a:cubicBezTo>
                    <a:pt x="28" y="0"/>
                    <a:pt x="0" y="78"/>
                    <a:pt x="0" y="173"/>
                  </a:cubicBezTo>
                  <a:cubicBezTo>
                    <a:pt x="0" y="269"/>
                    <a:pt x="28" y="346"/>
                    <a:pt x="64" y="346"/>
                  </a:cubicBezTo>
                  <a:cubicBezTo>
                    <a:pt x="99" y="346"/>
                    <a:pt x="127" y="269"/>
                    <a:pt x="127" y="173"/>
                  </a:cubicBezTo>
                  <a:cubicBezTo>
                    <a:pt x="127" y="78"/>
                    <a:pt x="99" y="0"/>
                    <a:pt x="64" y="0"/>
                  </a:cubicBezTo>
                  <a:close/>
                  <a:moveTo>
                    <a:pt x="64" y="318"/>
                  </a:moveTo>
                  <a:cubicBezTo>
                    <a:pt x="34" y="318"/>
                    <a:pt x="10" y="253"/>
                    <a:pt x="10" y="173"/>
                  </a:cubicBezTo>
                  <a:cubicBezTo>
                    <a:pt x="10" y="93"/>
                    <a:pt x="34" y="29"/>
                    <a:pt x="64" y="29"/>
                  </a:cubicBezTo>
                  <a:cubicBezTo>
                    <a:pt x="93" y="29"/>
                    <a:pt x="117" y="93"/>
                    <a:pt x="117" y="173"/>
                  </a:cubicBezTo>
                  <a:cubicBezTo>
                    <a:pt x="117" y="253"/>
                    <a:pt x="93" y="318"/>
                    <a:pt x="64" y="3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56" name="Freeform: Shape 34"/>
            <p:cNvSpPr/>
            <p:nvPr/>
          </p:nvSpPr>
          <p:spPr bwMode="auto">
            <a:xfrm>
              <a:off x="2384" y="2865"/>
              <a:ext cx="586" cy="216"/>
            </a:xfrm>
            <a:custGeom>
              <a:avLst/>
              <a:gdLst>
                <a:gd name="T0" fmla="*/ 345 w 345"/>
                <a:gd name="T1" fmla="*/ 63 h 127"/>
                <a:gd name="T2" fmla="*/ 173 w 345"/>
                <a:gd name="T3" fmla="*/ 0 h 127"/>
                <a:gd name="T4" fmla="*/ 0 w 345"/>
                <a:gd name="T5" fmla="*/ 63 h 127"/>
                <a:gd name="T6" fmla="*/ 173 w 345"/>
                <a:gd name="T7" fmla="*/ 127 h 127"/>
                <a:gd name="T8" fmla="*/ 345 w 345"/>
                <a:gd name="T9" fmla="*/ 63 h 127"/>
                <a:gd name="T10" fmla="*/ 28 w 345"/>
                <a:gd name="T11" fmla="*/ 63 h 127"/>
                <a:gd name="T12" fmla="*/ 173 w 345"/>
                <a:gd name="T13" fmla="*/ 10 h 127"/>
                <a:gd name="T14" fmla="*/ 317 w 345"/>
                <a:gd name="T15" fmla="*/ 63 h 127"/>
                <a:gd name="T16" fmla="*/ 173 w 345"/>
                <a:gd name="T17" fmla="*/ 117 h 127"/>
                <a:gd name="T18" fmla="*/ 28 w 345"/>
                <a:gd name="T19" fmla="*/ 6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5" h="127">
                  <a:moveTo>
                    <a:pt x="345" y="63"/>
                  </a:moveTo>
                  <a:cubicBezTo>
                    <a:pt x="345" y="28"/>
                    <a:pt x="268" y="0"/>
                    <a:pt x="173" y="0"/>
                  </a:cubicBezTo>
                  <a:cubicBezTo>
                    <a:pt x="77" y="0"/>
                    <a:pt x="0" y="28"/>
                    <a:pt x="0" y="63"/>
                  </a:cubicBezTo>
                  <a:cubicBezTo>
                    <a:pt x="0" y="98"/>
                    <a:pt x="77" y="127"/>
                    <a:pt x="173" y="127"/>
                  </a:cubicBezTo>
                  <a:cubicBezTo>
                    <a:pt x="268" y="127"/>
                    <a:pt x="345" y="98"/>
                    <a:pt x="345" y="63"/>
                  </a:cubicBezTo>
                  <a:close/>
                  <a:moveTo>
                    <a:pt x="28" y="63"/>
                  </a:moveTo>
                  <a:cubicBezTo>
                    <a:pt x="28" y="34"/>
                    <a:pt x="93" y="10"/>
                    <a:pt x="173" y="10"/>
                  </a:cubicBezTo>
                  <a:cubicBezTo>
                    <a:pt x="252" y="10"/>
                    <a:pt x="317" y="34"/>
                    <a:pt x="317" y="63"/>
                  </a:cubicBezTo>
                  <a:cubicBezTo>
                    <a:pt x="317" y="93"/>
                    <a:pt x="252" y="117"/>
                    <a:pt x="173" y="117"/>
                  </a:cubicBezTo>
                  <a:cubicBezTo>
                    <a:pt x="93" y="117"/>
                    <a:pt x="28" y="93"/>
                    <a:pt x="28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57" name="Freeform: Shape 35"/>
            <p:cNvSpPr/>
            <p:nvPr/>
          </p:nvSpPr>
          <p:spPr bwMode="auto">
            <a:xfrm>
              <a:off x="2427" y="2723"/>
              <a:ext cx="500" cy="499"/>
            </a:xfrm>
            <a:custGeom>
              <a:avLst/>
              <a:gdLst>
                <a:gd name="T0" fmla="*/ 270 w 295"/>
                <a:gd name="T1" fmla="*/ 25 h 294"/>
                <a:gd name="T2" fmla="*/ 102 w 295"/>
                <a:gd name="T3" fmla="*/ 102 h 294"/>
                <a:gd name="T4" fmla="*/ 25 w 295"/>
                <a:gd name="T5" fmla="*/ 269 h 294"/>
                <a:gd name="T6" fmla="*/ 193 w 295"/>
                <a:gd name="T7" fmla="*/ 192 h 294"/>
                <a:gd name="T8" fmla="*/ 270 w 295"/>
                <a:gd name="T9" fmla="*/ 25 h 294"/>
                <a:gd name="T10" fmla="*/ 45 w 295"/>
                <a:gd name="T11" fmla="*/ 250 h 294"/>
                <a:gd name="T12" fmla="*/ 110 w 295"/>
                <a:gd name="T13" fmla="*/ 110 h 294"/>
                <a:gd name="T14" fmla="*/ 250 w 295"/>
                <a:gd name="T15" fmla="*/ 45 h 294"/>
                <a:gd name="T16" fmla="*/ 185 w 295"/>
                <a:gd name="T17" fmla="*/ 185 h 294"/>
                <a:gd name="T18" fmla="*/ 45 w 295"/>
                <a:gd name="T19" fmla="*/ 25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5" h="294">
                  <a:moveTo>
                    <a:pt x="270" y="25"/>
                  </a:moveTo>
                  <a:cubicBezTo>
                    <a:pt x="245" y="0"/>
                    <a:pt x="170" y="35"/>
                    <a:pt x="102" y="102"/>
                  </a:cubicBezTo>
                  <a:cubicBezTo>
                    <a:pt x="35" y="170"/>
                    <a:pt x="0" y="245"/>
                    <a:pt x="25" y="269"/>
                  </a:cubicBezTo>
                  <a:cubicBezTo>
                    <a:pt x="50" y="294"/>
                    <a:pt x="125" y="260"/>
                    <a:pt x="193" y="192"/>
                  </a:cubicBezTo>
                  <a:cubicBezTo>
                    <a:pt x="260" y="125"/>
                    <a:pt x="295" y="50"/>
                    <a:pt x="270" y="25"/>
                  </a:cubicBezTo>
                  <a:close/>
                  <a:moveTo>
                    <a:pt x="45" y="250"/>
                  </a:moveTo>
                  <a:cubicBezTo>
                    <a:pt x="24" y="229"/>
                    <a:pt x="53" y="166"/>
                    <a:pt x="110" y="110"/>
                  </a:cubicBezTo>
                  <a:cubicBezTo>
                    <a:pt x="166" y="53"/>
                    <a:pt x="229" y="24"/>
                    <a:pt x="250" y="45"/>
                  </a:cubicBezTo>
                  <a:cubicBezTo>
                    <a:pt x="271" y="66"/>
                    <a:pt x="242" y="128"/>
                    <a:pt x="185" y="185"/>
                  </a:cubicBezTo>
                  <a:cubicBezTo>
                    <a:pt x="129" y="241"/>
                    <a:pt x="66" y="270"/>
                    <a:pt x="45" y="25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58" name="Freeform: Shape 36"/>
            <p:cNvSpPr/>
            <p:nvPr/>
          </p:nvSpPr>
          <p:spPr bwMode="auto">
            <a:xfrm>
              <a:off x="2427" y="2723"/>
              <a:ext cx="500" cy="499"/>
            </a:xfrm>
            <a:custGeom>
              <a:avLst/>
              <a:gdLst>
                <a:gd name="T0" fmla="*/ 270 w 295"/>
                <a:gd name="T1" fmla="*/ 269 h 294"/>
                <a:gd name="T2" fmla="*/ 193 w 295"/>
                <a:gd name="T3" fmla="*/ 102 h 294"/>
                <a:gd name="T4" fmla="*/ 25 w 295"/>
                <a:gd name="T5" fmla="*/ 25 h 294"/>
                <a:gd name="T6" fmla="*/ 102 w 295"/>
                <a:gd name="T7" fmla="*/ 192 h 294"/>
                <a:gd name="T8" fmla="*/ 270 w 295"/>
                <a:gd name="T9" fmla="*/ 269 h 294"/>
                <a:gd name="T10" fmla="*/ 45 w 295"/>
                <a:gd name="T11" fmla="*/ 45 h 294"/>
                <a:gd name="T12" fmla="*/ 185 w 295"/>
                <a:gd name="T13" fmla="*/ 110 h 294"/>
                <a:gd name="T14" fmla="*/ 250 w 295"/>
                <a:gd name="T15" fmla="*/ 250 h 294"/>
                <a:gd name="T16" fmla="*/ 110 w 295"/>
                <a:gd name="T17" fmla="*/ 185 h 294"/>
                <a:gd name="T18" fmla="*/ 45 w 295"/>
                <a:gd name="T19" fmla="*/ 4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5" h="294">
                  <a:moveTo>
                    <a:pt x="270" y="269"/>
                  </a:moveTo>
                  <a:cubicBezTo>
                    <a:pt x="295" y="245"/>
                    <a:pt x="260" y="170"/>
                    <a:pt x="193" y="102"/>
                  </a:cubicBezTo>
                  <a:cubicBezTo>
                    <a:pt x="125" y="35"/>
                    <a:pt x="50" y="0"/>
                    <a:pt x="25" y="25"/>
                  </a:cubicBezTo>
                  <a:cubicBezTo>
                    <a:pt x="0" y="50"/>
                    <a:pt x="35" y="125"/>
                    <a:pt x="102" y="192"/>
                  </a:cubicBezTo>
                  <a:cubicBezTo>
                    <a:pt x="170" y="260"/>
                    <a:pt x="245" y="294"/>
                    <a:pt x="270" y="269"/>
                  </a:cubicBezTo>
                  <a:close/>
                  <a:moveTo>
                    <a:pt x="45" y="45"/>
                  </a:moveTo>
                  <a:cubicBezTo>
                    <a:pt x="66" y="24"/>
                    <a:pt x="129" y="53"/>
                    <a:pt x="185" y="110"/>
                  </a:cubicBezTo>
                  <a:cubicBezTo>
                    <a:pt x="242" y="166"/>
                    <a:pt x="271" y="229"/>
                    <a:pt x="250" y="250"/>
                  </a:cubicBezTo>
                  <a:cubicBezTo>
                    <a:pt x="229" y="270"/>
                    <a:pt x="166" y="241"/>
                    <a:pt x="110" y="185"/>
                  </a:cubicBezTo>
                  <a:cubicBezTo>
                    <a:pt x="53" y="128"/>
                    <a:pt x="24" y="66"/>
                    <a:pt x="45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59" name="Oval 37"/>
            <p:cNvSpPr/>
            <p:nvPr/>
          </p:nvSpPr>
          <p:spPr bwMode="auto">
            <a:xfrm>
              <a:off x="2632" y="2928"/>
              <a:ext cx="90" cy="9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60" name="Freeform: Shape 38"/>
            <p:cNvSpPr/>
            <p:nvPr/>
          </p:nvSpPr>
          <p:spPr bwMode="auto">
            <a:xfrm>
              <a:off x="3277" y="3471"/>
              <a:ext cx="632" cy="634"/>
            </a:xfrm>
            <a:custGeom>
              <a:avLst/>
              <a:gdLst>
                <a:gd name="T0" fmla="*/ 187 w 373"/>
                <a:gd name="T1" fmla="*/ 0 h 374"/>
                <a:gd name="T2" fmla="*/ 0 w 373"/>
                <a:gd name="T3" fmla="*/ 187 h 374"/>
                <a:gd name="T4" fmla="*/ 187 w 373"/>
                <a:gd name="T5" fmla="*/ 374 h 374"/>
                <a:gd name="T6" fmla="*/ 373 w 373"/>
                <a:gd name="T7" fmla="*/ 187 h 374"/>
                <a:gd name="T8" fmla="*/ 187 w 373"/>
                <a:gd name="T9" fmla="*/ 0 h 374"/>
                <a:gd name="T10" fmla="*/ 187 w 373"/>
                <a:gd name="T11" fmla="*/ 365 h 374"/>
                <a:gd name="T12" fmla="*/ 8 w 373"/>
                <a:gd name="T13" fmla="*/ 187 h 374"/>
                <a:gd name="T14" fmla="*/ 187 w 373"/>
                <a:gd name="T15" fmla="*/ 9 h 374"/>
                <a:gd name="T16" fmla="*/ 365 w 373"/>
                <a:gd name="T17" fmla="*/ 187 h 374"/>
                <a:gd name="T18" fmla="*/ 187 w 373"/>
                <a:gd name="T19" fmla="*/ 365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3" h="374">
                  <a:moveTo>
                    <a:pt x="187" y="0"/>
                  </a:moveTo>
                  <a:cubicBezTo>
                    <a:pt x="83" y="0"/>
                    <a:pt x="0" y="84"/>
                    <a:pt x="0" y="187"/>
                  </a:cubicBezTo>
                  <a:cubicBezTo>
                    <a:pt x="0" y="290"/>
                    <a:pt x="83" y="374"/>
                    <a:pt x="187" y="374"/>
                  </a:cubicBezTo>
                  <a:cubicBezTo>
                    <a:pt x="290" y="374"/>
                    <a:pt x="373" y="290"/>
                    <a:pt x="373" y="187"/>
                  </a:cubicBezTo>
                  <a:cubicBezTo>
                    <a:pt x="373" y="84"/>
                    <a:pt x="290" y="0"/>
                    <a:pt x="187" y="0"/>
                  </a:cubicBezTo>
                  <a:close/>
                  <a:moveTo>
                    <a:pt x="187" y="365"/>
                  </a:moveTo>
                  <a:cubicBezTo>
                    <a:pt x="88" y="365"/>
                    <a:pt x="8" y="286"/>
                    <a:pt x="8" y="187"/>
                  </a:cubicBezTo>
                  <a:cubicBezTo>
                    <a:pt x="8" y="89"/>
                    <a:pt x="88" y="9"/>
                    <a:pt x="187" y="9"/>
                  </a:cubicBezTo>
                  <a:cubicBezTo>
                    <a:pt x="285" y="9"/>
                    <a:pt x="365" y="89"/>
                    <a:pt x="365" y="187"/>
                  </a:cubicBezTo>
                  <a:cubicBezTo>
                    <a:pt x="365" y="286"/>
                    <a:pt x="285" y="365"/>
                    <a:pt x="187" y="3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61" name="Freeform: Shape 39"/>
            <p:cNvSpPr/>
            <p:nvPr/>
          </p:nvSpPr>
          <p:spPr bwMode="auto">
            <a:xfrm>
              <a:off x="3260" y="3483"/>
              <a:ext cx="710" cy="624"/>
            </a:xfrm>
            <a:custGeom>
              <a:avLst/>
              <a:gdLst>
                <a:gd name="T0" fmla="*/ 121 w 419"/>
                <a:gd name="T1" fmla="*/ 29 h 368"/>
                <a:gd name="T2" fmla="*/ 113 w 419"/>
                <a:gd name="T3" fmla="*/ 43 h 368"/>
                <a:gd name="T4" fmla="*/ 105 w 419"/>
                <a:gd name="T5" fmla="*/ 54 h 368"/>
                <a:gd name="T6" fmla="*/ 99 w 419"/>
                <a:gd name="T7" fmla="*/ 48 h 368"/>
                <a:gd name="T8" fmla="*/ 96 w 419"/>
                <a:gd name="T9" fmla="*/ 61 h 368"/>
                <a:gd name="T10" fmla="*/ 78 w 419"/>
                <a:gd name="T11" fmla="*/ 64 h 368"/>
                <a:gd name="T12" fmla="*/ 66 w 419"/>
                <a:gd name="T13" fmla="*/ 76 h 368"/>
                <a:gd name="T14" fmla="*/ 50 w 419"/>
                <a:gd name="T15" fmla="*/ 99 h 368"/>
                <a:gd name="T16" fmla="*/ 40 w 419"/>
                <a:gd name="T17" fmla="*/ 114 h 368"/>
                <a:gd name="T18" fmla="*/ 49 w 419"/>
                <a:gd name="T19" fmla="*/ 124 h 368"/>
                <a:gd name="T20" fmla="*/ 50 w 419"/>
                <a:gd name="T21" fmla="*/ 130 h 368"/>
                <a:gd name="T22" fmla="*/ 41 w 419"/>
                <a:gd name="T23" fmla="*/ 122 h 368"/>
                <a:gd name="T24" fmla="*/ 34 w 419"/>
                <a:gd name="T25" fmla="*/ 112 h 368"/>
                <a:gd name="T26" fmla="*/ 30 w 419"/>
                <a:gd name="T27" fmla="*/ 127 h 368"/>
                <a:gd name="T28" fmla="*/ 32 w 419"/>
                <a:gd name="T29" fmla="*/ 154 h 368"/>
                <a:gd name="T30" fmla="*/ 44 w 419"/>
                <a:gd name="T31" fmla="*/ 148 h 368"/>
                <a:gd name="T32" fmla="*/ 59 w 419"/>
                <a:gd name="T33" fmla="*/ 164 h 368"/>
                <a:gd name="T34" fmla="*/ 76 w 419"/>
                <a:gd name="T35" fmla="*/ 181 h 368"/>
                <a:gd name="T36" fmla="*/ 92 w 419"/>
                <a:gd name="T37" fmla="*/ 195 h 368"/>
                <a:gd name="T38" fmla="*/ 113 w 419"/>
                <a:gd name="T39" fmla="*/ 216 h 368"/>
                <a:gd name="T40" fmla="*/ 106 w 419"/>
                <a:gd name="T41" fmla="*/ 249 h 368"/>
                <a:gd name="T42" fmla="*/ 90 w 419"/>
                <a:gd name="T43" fmla="*/ 286 h 368"/>
                <a:gd name="T44" fmla="*/ 95 w 419"/>
                <a:gd name="T45" fmla="*/ 313 h 368"/>
                <a:gd name="T46" fmla="*/ 85 w 419"/>
                <a:gd name="T47" fmla="*/ 315 h 368"/>
                <a:gd name="T48" fmla="*/ 59 w 419"/>
                <a:gd name="T49" fmla="*/ 273 h 368"/>
                <a:gd name="T50" fmla="*/ 30 w 419"/>
                <a:gd name="T51" fmla="*/ 208 h 368"/>
                <a:gd name="T52" fmla="*/ 21 w 419"/>
                <a:gd name="T53" fmla="*/ 161 h 368"/>
                <a:gd name="T54" fmla="*/ 135 w 419"/>
                <a:gd name="T55" fmla="*/ 338 h 368"/>
                <a:gd name="T56" fmla="*/ 165 w 419"/>
                <a:gd name="T57" fmla="*/ 333 h 368"/>
                <a:gd name="T58" fmla="*/ 203 w 419"/>
                <a:gd name="T59" fmla="*/ 329 h 368"/>
                <a:gd name="T60" fmla="*/ 200 w 419"/>
                <a:gd name="T61" fmla="*/ 345 h 368"/>
                <a:gd name="T62" fmla="*/ 222 w 419"/>
                <a:gd name="T63" fmla="*/ 343 h 368"/>
                <a:gd name="T64" fmla="*/ 255 w 419"/>
                <a:gd name="T65" fmla="*/ 339 h 368"/>
                <a:gd name="T66" fmla="*/ 252 w 419"/>
                <a:gd name="T67" fmla="*/ 6 h 368"/>
                <a:gd name="T68" fmla="*/ 362 w 419"/>
                <a:gd name="T69" fmla="*/ 119 h 368"/>
                <a:gd name="T70" fmla="*/ 347 w 419"/>
                <a:gd name="T71" fmla="*/ 108 h 368"/>
                <a:gd name="T72" fmla="*/ 333 w 419"/>
                <a:gd name="T73" fmla="*/ 138 h 368"/>
                <a:gd name="T74" fmla="*/ 313 w 419"/>
                <a:gd name="T75" fmla="*/ 110 h 368"/>
                <a:gd name="T76" fmla="*/ 321 w 419"/>
                <a:gd name="T77" fmla="*/ 138 h 368"/>
                <a:gd name="T78" fmla="*/ 342 w 419"/>
                <a:gd name="T79" fmla="*/ 146 h 368"/>
                <a:gd name="T80" fmla="*/ 333 w 419"/>
                <a:gd name="T81" fmla="*/ 185 h 368"/>
                <a:gd name="T82" fmla="*/ 323 w 419"/>
                <a:gd name="T83" fmla="*/ 226 h 368"/>
                <a:gd name="T84" fmla="*/ 310 w 419"/>
                <a:gd name="T85" fmla="*/ 253 h 368"/>
                <a:gd name="T86" fmla="*/ 271 w 419"/>
                <a:gd name="T87" fmla="*/ 285 h 368"/>
                <a:gd name="T88" fmla="*/ 260 w 419"/>
                <a:gd name="T89" fmla="*/ 257 h 368"/>
                <a:gd name="T90" fmla="*/ 262 w 419"/>
                <a:gd name="T91" fmla="*/ 223 h 368"/>
                <a:gd name="T92" fmla="*/ 248 w 419"/>
                <a:gd name="T93" fmla="*/ 187 h 368"/>
                <a:gd name="T94" fmla="*/ 230 w 419"/>
                <a:gd name="T95" fmla="*/ 166 h 368"/>
                <a:gd name="T96" fmla="*/ 182 w 419"/>
                <a:gd name="T97" fmla="*/ 167 h 368"/>
                <a:gd name="T98" fmla="*/ 164 w 419"/>
                <a:gd name="T99" fmla="*/ 142 h 368"/>
                <a:gd name="T100" fmla="*/ 184 w 419"/>
                <a:gd name="T101" fmla="*/ 92 h 368"/>
                <a:gd name="T102" fmla="*/ 219 w 419"/>
                <a:gd name="T103" fmla="*/ 77 h 368"/>
                <a:gd name="T104" fmla="*/ 240 w 419"/>
                <a:gd name="T105" fmla="*/ 87 h 368"/>
                <a:gd name="T106" fmla="*/ 269 w 419"/>
                <a:gd name="T107" fmla="*/ 87 h 368"/>
                <a:gd name="T108" fmla="*/ 298 w 419"/>
                <a:gd name="T109" fmla="*/ 82 h 368"/>
                <a:gd name="T110" fmla="*/ 271 w 419"/>
                <a:gd name="T111" fmla="*/ 69 h 368"/>
                <a:gd name="T112" fmla="*/ 269 w 419"/>
                <a:gd name="T113" fmla="*/ 60 h 368"/>
                <a:gd name="T114" fmla="*/ 234 w 419"/>
                <a:gd name="T115" fmla="*/ 61 h 368"/>
                <a:gd name="T116" fmla="*/ 204 w 419"/>
                <a:gd name="T117" fmla="*/ 69 h 368"/>
                <a:gd name="T118" fmla="*/ 198 w 419"/>
                <a:gd name="T119" fmla="*/ 39 h 368"/>
                <a:gd name="T120" fmla="*/ 176 w 419"/>
                <a:gd name="T121" fmla="*/ 21 h 368"/>
                <a:gd name="T122" fmla="*/ 200 w 419"/>
                <a:gd name="T123" fmla="*/ 6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9" h="368">
                  <a:moveTo>
                    <a:pt x="170" y="2"/>
                  </a:moveTo>
                  <a:cubicBezTo>
                    <a:pt x="170" y="2"/>
                    <a:pt x="107" y="10"/>
                    <a:pt x="64" y="59"/>
                  </a:cubicBezTo>
                  <a:cubicBezTo>
                    <a:pt x="64" y="59"/>
                    <a:pt x="97" y="25"/>
                    <a:pt x="117" y="25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2" y="27"/>
                    <a:pt x="121" y="29"/>
                    <a:pt x="121" y="29"/>
                  </a:cubicBezTo>
                  <a:cubicBezTo>
                    <a:pt x="120" y="30"/>
                    <a:pt x="117" y="33"/>
                    <a:pt x="117" y="34"/>
                  </a:cubicBezTo>
                  <a:cubicBezTo>
                    <a:pt x="117" y="35"/>
                    <a:pt x="118" y="38"/>
                    <a:pt x="118" y="38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0"/>
                    <a:pt x="115" y="40"/>
                    <a:pt x="114" y="41"/>
                  </a:cubicBezTo>
                  <a:cubicBezTo>
                    <a:pt x="114" y="42"/>
                    <a:pt x="113" y="42"/>
                    <a:pt x="113" y="43"/>
                  </a:cubicBezTo>
                  <a:cubicBezTo>
                    <a:pt x="113" y="45"/>
                    <a:pt x="113" y="47"/>
                    <a:pt x="113" y="47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4"/>
                    <a:pt x="106" y="55"/>
                    <a:pt x="105" y="54"/>
                  </a:cubicBezTo>
                  <a:cubicBezTo>
                    <a:pt x="104" y="54"/>
                    <a:pt x="103" y="51"/>
                    <a:pt x="103" y="51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9"/>
                    <a:pt x="108" y="48"/>
                    <a:pt x="106" y="48"/>
                  </a:cubicBezTo>
                  <a:cubicBezTo>
                    <a:pt x="105" y="47"/>
                    <a:pt x="106" y="45"/>
                    <a:pt x="104" y="45"/>
                  </a:cubicBezTo>
                  <a:cubicBezTo>
                    <a:pt x="102" y="46"/>
                    <a:pt x="99" y="48"/>
                    <a:pt x="99" y="48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50"/>
                    <a:pt x="94" y="54"/>
                    <a:pt x="95" y="54"/>
                  </a:cubicBezTo>
                  <a:cubicBezTo>
                    <a:pt x="95" y="54"/>
                    <a:pt x="97" y="55"/>
                    <a:pt x="97" y="55"/>
                  </a:cubicBezTo>
                  <a:cubicBezTo>
                    <a:pt x="97" y="55"/>
                    <a:pt x="97" y="56"/>
                    <a:pt x="97" y="57"/>
                  </a:cubicBezTo>
                  <a:cubicBezTo>
                    <a:pt x="97" y="58"/>
                    <a:pt x="96" y="61"/>
                    <a:pt x="96" y="61"/>
                  </a:cubicBezTo>
                  <a:cubicBezTo>
                    <a:pt x="96" y="61"/>
                    <a:pt x="96" y="62"/>
                    <a:pt x="94" y="61"/>
                  </a:cubicBezTo>
                  <a:cubicBezTo>
                    <a:pt x="91" y="61"/>
                    <a:pt x="90" y="60"/>
                    <a:pt x="88" y="60"/>
                  </a:cubicBezTo>
                  <a:cubicBezTo>
                    <a:pt x="87" y="60"/>
                    <a:pt x="86" y="59"/>
                    <a:pt x="84" y="59"/>
                  </a:cubicBezTo>
                  <a:cubicBezTo>
                    <a:pt x="83" y="60"/>
                    <a:pt x="83" y="60"/>
                    <a:pt x="82" y="61"/>
                  </a:cubicBezTo>
                  <a:cubicBezTo>
                    <a:pt x="82" y="61"/>
                    <a:pt x="78" y="64"/>
                    <a:pt x="78" y="64"/>
                  </a:cubicBezTo>
                  <a:cubicBezTo>
                    <a:pt x="78" y="64"/>
                    <a:pt x="76" y="65"/>
                    <a:pt x="76" y="66"/>
                  </a:cubicBezTo>
                  <a:cubicBezTo>
                    <a:pt x="76" y="66"/>
                    <a:pt x="75" y="70"/>
                    <a:pt x="75" y="70"/>
                  </a:cubicBezTo>
                  <a:cubicBezTo>
                    <a:pt x="75" y="70"/>
                    <a:pt x="74" y="71"/>
                    <a:pt x="71" y="72"/>
                  </a:cubicBezTo>
                  <a:cubicBezTo>
                    <a:pt x="68" y="72"/>
                    <a:pt x="67" y="73"/>
                    <a:pt x="67" y="73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6" y="76"/>
                    <a:pt x="64" y="78"/>
                    <a:pt x="62" y="80"/>
                  </a:cubicBezTo>
                  <a:cubicBezTo>
                    <a:pt x="61" y="82"/>
                    <a:pt x="56" y="85"/>
                    <a:pt x="56" y="85"/>
                  </a:cubicBezTo>
                  <a:cubicBezTo>
                    <a:pt x="55" y="85"/>
                    <a:pt x="53" y="87"/>
                    <a:pt x="53" y="89"/>
                  </a:cubicBezTo>
                  <a:cubicBezTo>
                    <a:pt x="52" y="91"/>
                    <a:pt x="52" y="93"/>
                    <a:pt x="51" y="94"/>
                  </a:cubicBezTo>
                  <a:cubicBezTo>
                    <a:pt x="51" y="95"/>
                    <a:pt x="50" y="97"/>
                    <a:pt x="50" y="99"/>
                  </a:cubicBezTo>
                  <a:cubicBezTo>
                    <a:pt x="50" y="101"/>
                    <a:pt x="48" y="103"/>
                    <a:pt x="48" y="104"/>
                  </a:cubicBezTo>
                  <a:cubicBezTo>
                    <a:pt x="47" y="104"/>
                    <a:pt x="45" y="106"/>
                    <a:pt x="45" y="106"/>
                  </a:cubicBezTo>
                  <a:cubicBezTo>
                    <a:pt x="44" y="106"/>
                    <a:pt x="40" y="107"/>
                    <a:pt x="39" y="108"/>
                  </a:cubicBezTo>
                  <a:cubicBezTo>
                    <a:pt x="38" y="109"/>
                    <a:pt x="37" y="111"/>
                    <a:pt x="37" y="112"/>
                  </a:cubicBezTo>
                  <a:cubicBezTo>
                    <a:pt x="37" y="112"/>
                    <a:pt x="39" y="114"/>
                    <a:pt x="40" y="114"/>
                  </a:cubicBezTo>
                  <a:cubicBezTo>
                    <a:pt x="40" y="114"/>
                    <a:pt x="42" y="115"/>
                    <a:pt x="42" y="115"/>
                  </a:cubicBezTo>
                  <a:cubicBezTo>
                    <a:pt x="42" y="115"/>
                    <a:pt x="42" y="118"/>
                    <a:pt x="42" y="119"/>
                  </a:cubicBezTo>
                  <a:cubicBezTo>
                    <a:pt x="42" y="119"/>
                    <a:pt x="41" y="122"/>
                    <a:pt x="42" y="122"/>
                  </a:cubicBezTo>
                  <a:cubicBezTo>
                    <a:pt x="44" y="122"/>
                    <a:pt x="46" y="123"/>
                    <a:pt x="46" y="123"/>
                  </a:cubicBezTo>
                  <a:cubicBezTo>
                    <a:pt x="49" y="124"/>
                    <a:pt x="49" y="124"/>
                    <a:pt x="49" y="124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4" y="127"/>
                    <a:pt x="53" y="129"/>
                    <a:pt x="53" y="130"/>
                  </a:cubicBezTo>
                  <a:cubicBezTo>
                    <a:pt x="53" y="130"/>
                    <a:pt x="52" y="132"/>
                    <a:pt x="51" y="131"/>
                  </a:cubicBezTo>
                  <a:cubicBezTo>
                    <a:pt x="50" y="131"/>
                    <a:pt x="51" y="131"/>
                    <a:pt x="50" y="130"/>
                  </a:cubicBezTo>
                  <a:cubicBezTo>
                    <a:pt x="49" y="128"/>
                    <a:pt x="50" y="128"/>
                    <a:pt x="48" y="127"/>
                  </a:cubicBezTo>
                  <a:cubicBezTo>
                    <a:pt x="47" y="127"/>
                    <a:pt x="45" y="128"/>
                    <a:pt x="44" y="128"/>
                  </a:cubicBezTo>
                  <a:cubicBezTo>
                    <a:pt x="44" y="127"/>
                    <a:pt x="43" y="127"/>
                    <a:pt x="42" y="126"/>
                  </a:cubicBezTo>
                  <a:cubicBezTo>
                    <a:pt x="41" y="125"/>
                    <a:pt x="40" y="127"/>
                    <a:pt x="41" y="125"/>
                  </a:cubicBezTo>
                  <a:cubicBezTo>
                    <a:pt x="41" y="123"/>
                    <a:pt x="42" y="122"/>
                    <a:pt x="41" y="122"/>
                  </a:cubicBezTo>
                  <a:cubicBezTo>
                    <a:pt x="41" y="121"/>
                    <a:pt x="39" y="119"/>
                    <a:pt x="39" y="119"/>
                  </a:cubicBezTo>
                  <a:cubicBezTo>
                    <a:pt x="38" y="119"/>
                    <a:pt x="39" y="121"/>
                    <a:pt x="38" y="119"/>
                  </a:cubicBezTo>
                  <a:cubicBezTo>
                    <a:pt x="36" y="117"/>
                    <a:pt x="36" y="116"/>
                    <a:pt x="35" y="117"/>
                  </a:cubicBezTo>
                  <a:cubicBezTo>
                    <a:pt x="34" y="117"/>
                    <a:pt x="33" y="117"/>
                    <a:pt x="33" y="116"/>
                  </a:cubicBezTo>
                  <a:cubicBezTo>
                    <a:pt x="33" y="115"/>
                    <a:pt x="34" y="113"/>
                    <a:pt x="34" y="112"/>
                  </a:cubicBezTo>
                  <a:cubicBezTo>
                    <a:pt x="34" y="111"/>
                    <a:pt x="35" y="109"/>
                    <a:pt x="35" y="108"/>
                  </a:cubicBezTo>
                  <a:cubicBezTo>
                    <a:pt x="35" y="107"/>
                    <a:pt x="36" y="102"/>
                    <a:pt x="36" y="102"/>
                  </a:cubicBezTo>
                  <a:cubicBezTo>
                    <a:pt x="36" y="102"/>
                    <a:pt x="30" y="113"/>
                    <a:pt x="28" y="122"/>
                  </a:cubicBezTo>
                  <a:cubicBezTo>
                    <a:pt x="28" y="122"/>
                    <a:pt x="30" y="122"/>
                    <a:pt x="30" y="123"/>
                  </a:cubicBezTo>
                  <a:cubicBezTo>
                    <a:pt x="30" y="124"/>
                    <a:pt x="31" y="126"/>
                    <a:pt x="30" y="127"/>
                  </a:cubicBezTo>
                  <a:cubicBezTo>
                    <a:pt x="30" y="129"/>
                    <a:pt x="30" y="128"/>
                    <a:pt x="30" y="133"/>
                  </a:cubicBezTo>
                  <a:cubicBezTo>
                    <a:pt x="30" y="138"/>
                    <a:pt x="31" y="139"/>
                    <a:pt x="31" y="140"/>
                  </a:cubicBezTo>
                  <a:cubicBezTo>
                    <a:pt x="30" y="142"/>
                    <a:pt x="29" y="144"/>
                    <a:pt x="29" y="145"/>
                  </a:cubicBezTo>
                  <a:cubicBezTo>
                    <a:pt x="29" y="147"/>
                    <a:pt x="30" y="151"/>
                    <a:pt x="31" y="152"/>
                  </a:cubicBezTo>
                  <a:cubicBezTo>
                    <a:pt x="31" y="153"/>
                    <a:pt x="31" y="153"/>
                    <a:pt x="32" y="154"/>
                  </a:cubicBezTo>
                  <a:cubicBezTo>
                    <a:pt x="33" y="155"/>
                    <a:pt x="31" y="158"/>
                    <a:pt x="33" y="155"/>
                  </a:cubicBezTo>
                  <a:cubicBezTo>
                    <a:pt x="35" y="152"/>
                    <a:pt x="36" y="150"/>
                    <a:pt x="36" y="150"/>
                  </a:cubicBezTo>
                  <a:cubicBezTo>
                    <a:pt x="38" y="148"/>
                    <a:pt x="38" y="148"/>
                    <a:pt x="38" y="148"/>
                  </a:cubicBezTo>
                  <a:cubicBezTo>
                    <a:pt x="38" y="148"/>
                    <a:pt x="38" y="146"/>
                    <a:pt x="40" y="147"/>
                  </a:cubicBezTo>
                  <a:cubicBezTo>
                    <a:pt x="43" y="147"/>
                    <a:pt x="44" y="147"/>
                    <a:pt x="44" y="148"/>
                  </a:cubicBezTo>
                  <a:cubicBezTo>
                    <a:pt x="45" y="149"/>
                    <a:pt x="43" y="152"/>
                    <a:pt x="45" y="152"/>
                  </a:cubicBezTo>
                  <a:cubicBezTo>
                    <a:pt x="46" y="152"/>
                    <a:pt x="50" y="150"/>
                    <a:pt x="52" y="151"/>
                  </a:cubicBezTo>
                  <a:cubicBezTo>
                    <a:pt x="53" y="151"/>
                    <a:pt x="54" y="151"/>
                    <a:pt x="55" y="153"/>
                  </a:cubicBezTo>
                  <a:cubicBezTo>
                    <a:pt x="55" y="155"/>
                    <a:pt x="56" y="158"/>
                    <a:pt x="57" y="159"/>
                  </a:cubicBezTo>
                  <a:cubicBezTo>
                    <a:pt x="58" y="159"/>
                    <a:pt x="58" y="162"/>
                    <a:pt x="59" y="164"/>
                  </a:cubicBezTo>
                  <a:cubicBezTo>
                    <a:pt x="59" y="165"/>
                    <a:pt x="63" y="166"/>
                    <a:pt x="64" y="166"/>
                  </a:cubicBezTo>
                  <a:cubicBezTo>
                    <a:pt x="65" y="166"/>
                    <a:pt x="69" y="167"/>
                    <a:pt x="70" y="168"/>
                  </a:cubicBezTo>
                  <a:cubicBezTo>
                    <a:pt x="71" y="168"/>
                    <a:pt x="70" y="170"/>
                    <a:pt x="72" y="171"/>
                  </a:cubicBezTo>
                  <a:cubicBezTo>
                    <a:pt x="75" y="171"/>
                    <a:pt x="75" y="176"/>
                    <a:pt x="75" y="176"/>
                  </a:cubicBezTo>
                  <a:cubicBezTo>
                    <a:pt x="75" y="176"/>
                    <a:pt x="76" y="180"/>
                    <a:pt x="76" y="181"/>
                  </a:cubicBezTo>
                  <a:cubicBezTo>
                    <a:pt x="75" y="182"/>
                    <a:pt x="75" y="184"/>
                    <a:pt x="77" y="184"/>
                  </a:cubicBezTo>
                  <a:cubicBezTo>
                    <a:pt x="78" y="185"/>
                    <a:pt x="82" y="185"/>
                    <a:pt x="82" y="185"/>
                  </a:cubicBezTo>
                  <a:cubicBezTo>
                    <a:pt x="82" y="185"/>
                    <a:pt x="80" y="188"/>
                    <a:pt x="83" y="189"/>
                  </a:cubicBezTo>
                  <a:cubicBezTo>
                    <a:pt x="86" y="190"/>
                    <a:pt x="89" y="191"/>
                    <a:pt x="90" y="192"/>
                  </a:cubicBezTo>
                  <a:cubicBezTo>
                    <a:pt x="91" y="193"/>
                    <a:pt x="88" y="195"/>
                    <a:pt x="92" y="195"/>
                  </a:cubicBezTo>
                  <a:cubicBezTo>
                    <a:pt x="96" y="195"/>
                    <a:pt x="99" y="194"/>
                    <a:pt x="101" y="195"/>
                  </a:cubicBezTo>
                  <a:cubicBezTo>
                    <a:pt x="102" y="197"/>
                    <a:pt x="101" y="199"/>
                    <a:pt x="106" y="201"/>
                  </a:cubicBezTo>
                  <a:cubicBezTo>
                    <a:pt x="110" y="204"/>
                    <a:pt x="112" y="205"/>
                    <a:pt x="113" y="205"/>
                  </a:cubicBezTo>
                  <a:cubicBezTo>
                    <a:pt x="114" y="206"/>
                    <a:pt x="116" y="206"/>
                    <a:pt x="116" y="209"/>
                  </a:cubicBezTo>
                  <a:cubicBezTo>
                    <a:pt x="115" y="213"/>
                    <a:pt x="114" y="215"/>
                    <a:pt x="113" y="216"/>
                  </a:cubicBezTo>
                  <a:cubicBezTo>
                    <a:pt x="111" y="218"/>
                    <a:pt x="109" y="222"/>
                    <a:pt x="108" y="224"/>
                  </a:cubicBezTo>
                  <a:cubicBezTo>
                    <a:pt x="106" y="225"/>
                    <a:pt x="105" y="228"/>
                    <a:pt x="106" y="230"/>
                  </a:cubicBezTo>
                  <a:cubicBezTo>
                    <a:pt x="108" y="232"/>
                    <a:pt x="109" y="235"/>
                    <a:pt x="109" y="236"/>
                  </a:cubicBezTo>
                  <a:cubicBezTo>
                    <a:pt x="109" y="238"/>
                    <a:pt x="110" y="242"/>
                    <a:pt x="109" y="244"/>
                  </a:cubicBezTo>
                  <a:cubicBezTo>
                    <a:pt x="108" y="245"/>
                    <a:pt x="106" y="249"/>
                    <a:pt x="106" y="249"/>
                  </a:cubicBezTo>
                  <a:cubicBezTo>
                    <a:pt x="106" y="249"/>
                    <a:pt x="109" y="251"/>
                    <a:pt x="107" y="253"/>
                  </a:cubicBezTo>
                  <a:cubicBezTo>
                    <a:pt x="105" y="256"/>
                    <a:pt x="101" y="258"/>
                    <a:pt x="100" y="259"/>
                  </a:cubicBezTo>
                  <a:cubicBezTo>
                    <a:pt x="98" y="259"/>
                    <a:pt x="94" y="263"/>
                    <a:pt x="94" y="263"/>
                  </a:cubicBezTo>
                  <a:cubicBezTo>
                    <a:pt x="94" y="263"/>
                    <a:pt x="95" y="270"/>
                    <a:pt x="94" y="271"/>
                  </a:cubicBezTo>
                  <a:cubicBezTo>
                    <a:pt x="94" y="273"/>
                    <a:pt x="88" y="284"/>
                    <a:pt x="90" y="286"/>
                  </a:cubicBezTo>
                  <a:cubicBezTo>
                    <a:pt x="92" y="289"/>
                    <a:pt x="92" y="292"/>
                    <a:pt x="92" y="294"/>
                  </a:cubicBezTo>
                  <a:cubicBezTo>
                    <a:pt x="91" y="295"/>
                    <a:pt x="90" y="295"/>
                    <a:pt x="90" y="296"/>
                  </a:cubicBezTo>
                  <a:cubicBezTo>
                    <a:pt x="89" y="298"/>
                    <a:pt x="85" y="297"/>
                    <a:pt x="88" y="301"/>
                  </a:cubicBezTo>
                  <a:cubicBezTo>
                    <a:pt x="90" y="305"/>
                    <a:pt x="92" y="306"/>
                    <a:pt x="93" y="308"/>
                  </a:cubicBezTo>
                  <a:cubicBezTo>
                    <a:pt x="94" y="310"/>
                    <a:pt x="94" y="311"/>
                    <a:pt x="95" y="313"/>
                  </a:cubicBezTo>
                  <a:cubicBezTo>
                    <a:pt x="97" y="316"/>
                    <a:pt x="98" y="318"/>
                    <a:pt x="100" y="320"/>
                  </a:cubicBezTo>
                  <a:cubicBezTo>
                    <a:pt x="102" y="321"/>
                    <a:pt x="104" y="322"/>
                    <a:pt x="104" y="324"/>
                  </a:cubicBezTo>
                  <a:cubicBezTo>
                    <a:pt x="104" y="326"/>
                    <a:pt x="108" y="331"/>
                    <a:pt x="103" y="328"/>
                  </a:cubicBezTo>
                  <a:cubicBezTo>
                    <a:pt x="98" y="324"/>
                    <a:pt x="103" y="327"/>
                    <a:pt x="96" y="322"/>
                  </a:cubicBezTo>
                  <a:cubicBezTo>
                    <a:pt x="90" y="316"/>
                    <a:pt x="88" y="319"/>
                    <a:pt x="85" y="315"/>
                  </a:cubicBezTo>
                  <a:cubicBezTo>
                    <a:pt x="82" y="312"/>
                    <a:pt x="86" y="324"/>
                    <a:pt x="81" y="310"/>
                  </a:cubicBezTo>
                  <a:cubicBezTo>
                    <a:pt x="76" y="295"/>
                    <a:pt x="74" y="297"/>
                    <a:pt x="73" y="294"/>
                  </a:cubicBezTo>
                  <a:cubicBezTo>
                    <a:pt x="71" y="291"/>
                    <a:pt x="72" y="294"/>
                    <a:pt x="68" y="287"/>
                  </a:cubicBezTo>
                  <a:cubicBezTo>
                    <a:pt x="64" y="280"/>
                    <a:pt x="68" y="285"/>
                    <a:pt x="64" y="280"/>
                  </a:cubicBezTo>
                  <a:cubicBezTo>
                    <a:pt x="61" y="275"/>
                    <a:pt x="61" y="282"/>
                    <a:pt x="59" y="273"/>
                  </a:cubicBezTo>
                  <a:cubicBezTo>
                    <a:pt x="57" y="265"/>
                    <a:pt x="57" y="271"/>
                    <a:pt x="55" y="261"/>
                  </a:cubicBezTo>
                  <a:cubicBezTo>
                    <a:pt x="52" y="252"/>
                    <a:pt x="56" y="251"/>
                    <a:pt x="51" y="247"/>
                  </a:cubicBezTo>
                  <a:cubicBezTo>
                    <a:pt x="46" y="242"/>
                    <a:pt x="46" y="245"/>
                    <a:pt x="45" y="241"/>
                  </a:cubicBezTo>
                  <a:cubicBezTo>
                    <a:pt x="43" y="238"/>
                    <a:pt x="45" y="241"/>
                    <a:pt x="41" y="233"/>
                  </a:cubicBezTo>
                  <a:cubicBezTo>
                    <a:pt x="36" y="225"/>
                    <a:pt x="30" y="222"/>
                    <a:pt x="30" y="208"/>
                  </a:cubicBezTo>
                  <a:cubicBezTo>
                    <a:pt x="30" y="195"/>
                    <a:pt x="30" y="192"/>
                    <a:pt x="30" y="192"/>
                  </a:cubicBezTo>
                  <a:cubicBezTo>
                    <a:pt x="30" y="192"/>
                    <a:pt x="24" y="187"/>
                    <a:pt x="26" y="179"/>
                  </a:cubicBezTo>
                  <a:cubicBezTo>
                    <a:pt x="28" y="171"/>
                    <a:pt x="29" y="174"/>
                    <a:pt x="28" y="171"/>
                  </a:cubicBezTo>
                  <a:cubicBezTo>
                    <a:pt x="27" y="168"/>
                    <a:pt x="27" y="169"/>
                    <a:pt x="24" y="166"/>
                  </a:cubicBezTo>
                  <a:cubicBezTo>
                    <a:pt x="22" y="163"/>
                    <a:pt x="22" y="163"/>
                    <a:pt x="21" y="161"/>
                  </a:cubicBezTo>
                  <a:cubicBezTo>
                    <a:pt x="21" y="159"/>
                    <a:pt x="20" y="155"/>
                    <a:pt x="20" y="155"/>
                  </a:cubicBezTo>
                  <a:cubicBezTo>
                    <a:pt x="18" y="156"/>
                    <a:pt x="18" y="156"/>
                    <a:pt x="18" y="156"/>
                  </a:cubicBezTo>
                  <a:cubicBezTo>
                    <a:pt x="18" y="156"/>
                    <a:pt x="0" y="336"/>
                    <a:pt x="179" y="363"/>
                  </a:cubicBezTo>
                  <a:cubicBezTo>
                    <a:pt x="179" y="363"/>
                    <a:pt x="138" y="354"/>
                    <a:pt x="134" y="346"/>
                  </a:cubicBezTo>
                  <a:cubicBezTo>
                    <a:pt x="134" y="346"/>
                    <a:pt x="134" y="338"/>
                    <a:pt x="135" y="338"/>
                  </a:cubicBezTo>
                  <a:cubicBezTo>
                    <a:pt x="137" y="338"/>
                    <a:pt x="140" y="339"/>
                    <a:pt x="142" y="337"/>
                  </a:cubicBezTo>
                  <a:cubicBezTo>
                    <a:pt x="145" y="335"/>
                    <a:pt x="148" y="333"/>
                    <a:pt x="148" y="333"/>
                  </a:cubicBezTo>
                  <a:cubicBezTo>
                    <a:pt x="148" y="336"/>
                    <a:pt x="148" y="336"/>
                    <a:pt x="148" y="336"/>
                  </a:cubicBezTo>
                  <a:cubicBezTo>
                    <a:pt x="148" y="336"/>
                    <a:pt x="146" y="336"/>
                    <a:pt x="154" y="335"/>
                  </a:cubicBezTo>
                  <a:cubicBezTo>
                    <a:pt x="162" y="334"/>
                    <a:pt x="162" y="335"/>
                    <a:pt x="165" y="333"/>
                  </a:cubicBezTo>
                  <a:cubicBezTo>
                    <a:pt x="168" y="332"/>
                    <a:pt x="171" y="326"/>
                    <a:pt x="173" y="330"/>
                  </a:cubicBezTo>
                  <a:cubicBezTo>
                    <a:pt x="175" y="333"/>
                    <a:pt x="171" y="332"/>
                    <a:pt x="175" y="333"/>
                  </a:cubicBezTo>
                  <a:cubicBezTo>
                    <a:pt x="179" y="335"/>
                    <a:pt x="186" y="333"/>
                    <a:pt x="186" y="333"/>
                  </a:cubicBezTo>
                  <a:cubicBezTo>
                    <a:pt x="186" y="333"/>
                    <a:pt x="198" y="333"/>
                    <a:pt x="200" y="332"/>
                  </a:cubicBezTo>
                  <a:cubicBezTo>
                    <a:pt x="201" y="331"/>
                    <a:pt x="201" y="329"/>
                    <a:pt x="203" y="329"/>
                  </a:cubicBezTo>
                  <a:cubicBezTo>
                    <a:pt x="205" y="330"/>
                    <a:pt x="206" y="333"/>
                    <a:pt x="206" y="333"/>
                  </a:cubicBezTo>
                  <a:cubicBezTo>
                    <a:pt x="200" y="337"/>
                    <a:pt x="200" y="337"/>
                    <a:pt x="200" y="337"/>
                  </a:cubicBezTo>
                  <a:cubicBezTo>
                    <a:pt x="193" y="342"/>
                    <a:pt x="193" y="342"/>
                    <a:pt x="193" y="342"/>
                  </a:cubicBezTo>
                  <a:cubicBezTo>
                    <a:pt x="193" y="342"/>
                    <a:pt x="190" y="342"/>
                    <a:pt x="193" y="344"/>
                  </a:cubicBezTo>
                  <a:cubicBezTo>
                    <a:pt x="195" y="345"/>
                    <a:pt x="197" y="345"/>
                    <a:pt x="200" y="345"/>
                  </a:cubicBezTo>
                  <a:cubicBezTo>
                    <a:pt x="203" y="345"/>
                    <a:pt x="210" y="351"/>
                    <a:pt x="212" y="348"/>
                  </a:cubicBezTo>
                  <a:cubicBezTo>
                    <a:pt x="213" y="344"/>
                    <a:pt x="214" y="344"/>
                    <a:pt x="215" y="342"/>
                  </a:cubicBezTo>
                  <a:cubicBezTo>
                    <a:pt x="216" y="339"/>
                    <a:pt x="216" y="337"/>
                    <a:pt x="219" y="337"/>
                  </a:cubicBezTo>
                  <a:cubicBezTo>
                    <a:pt x="222" y="337"/>
                    <a:pt x="225" y="338"/>
                    <a:pt x="225" y="338"/>
                  </a:cubicBezTo>
                  <a:cubicBezTo>
                    <a:pt x="222" y="343"/>
                    <a:pt x="222" y="343"/>
                    <a:pt x="222" y="343"/>
                  </a:cubicBezTo>
                  <a:cubicBezTo>
                    <a:pt x="222" y="343"/>
                    <a:pt x="227" y="343"/>
                    <a:pt x="229" y="343"/>
                  </a:cubicBezTo>
                  <a:cubicBezTo>
                    <a:pt x="232" y="343"/>
                    <a:pt x="232" y="346"/>
                    <a:pt x="235" y="343"/>
                  </a:cubicBezTo>
                  <a:cubicBezTo>
                    <a:pt x="238" y="340"/>
                    <a:pt x="238" y="340"/>
                    <a:pt x="241" y="340"/>
                  </a:cubicBezTo>
                  <a:cubicBezTo>
                    <a:pt x="244" y="339"/>
                    <a:pt x="249" y="338"/>
                    <a:pt x="250" y="339"/>
                  </a:cubicBezTo>
                  <a:cubicBezTo>
                    <a:pt x="251" y="339"/>
                    <a:pt x="254" y="339"/>
                    <a:pt x="255" y="339"/>
                  </a:cubicBezTo>
                  <a:cubicBezTo>
                    <a:pt x="256" y="339"/>
                    <a:pt x="263" y="344"/>
                    <a:pt x="264" y="343"/>
                  </a:cubicBezTo>
                  <a:cubicBezTo>
                    <a:pt x="265" y="342"/>
                    <a:pt x="273" y="343"/>
                    <a:pt x="273" y="343"/>
                  </a:cubicBezTo>
                  <a:cubicBezTo>
                    <a:pt x="273" y="343"/>
                    <a:pt x="252" y="362"/>
                    <a:pt x="208" y="363"/>
                  </a:cubicBezTo>
                  <a:cubicBezTo>
                    <a:pt x="208" y="363"/>
                    <a:pt x="307" y="368"/>
                    <a:pt x="363" y="271"/>
                  </a:cubicBezTo>
                  <a:cubicBezTo>
                    <a:pt x="419" y="174"/>
                    <a:pt x="380" y="49"/>
                    <a:pt x="252" y="6"/>
                  </a:cubicBezTo>
                  <a:cubicBezTo>
                    <a:pt x="252" y="6"/>
                    <a:pt x="348" y="41"/>
                    <a:pt x="373" y="133"/>
                  </a:cubicBezTo>
                  <a:cubicBezTo>
                    <a:pt x="372" y="134"/>
                    <a:pt x="372" y="134"/>
                    <a:pt x="372" y="134"/>
                  </a:cubicBezTo>
                  <a:cubicBezTo>
                    <a:pt x="370" y="132"/>
                    <a:pt x="370" y="133"/>
                    <a:pt x="368" y="129"/>
                  </a:cubicBezTo>
                  <a:cubicBezTo>
                    <a:pt x="366" y="125"/>
                    <a:pt x="367" y="125"/>
                    <a:pt x="366" y="122"/>
                  </a:cubicBezTo>
                  <a:cubicBezTo>
                    <a:pt x="364" y="119"/>
                    <a:pt x="364" y="122"/>
                    <a:pt x="362" y="119"/>
                  </a:cubicBezTo>
                  <a:cubicBezTo>
                    <a:pt x="360" y="116"/>
                    <a:pt x="360" y="116"/>
                    <a:pt x="358" y="114"/>
                  </a:cubicBezTo>
                  <a:cubicBezTo>
                    <a:pt x="356" y="113"/>
                    <a:pt x="354" y="107"/>
                    <a:pt x="353" y="105"/>
                  </a:cubicBezTo>
                  <a:cubicBezTo>
                    <a:pt x="352" y="104"/>
                    <a:pt x="348" y="103"/>
                    <a:pt x="346" y="103"/>
                  </a:cubicBezTo>
                  <a:cubicBezTo>
                    <a:pt x="345" y="102"/>
                    <a:pt x="345" y="100"/>
                    <a:pt x="345" y="102"/>
                  </a:cubicBezTo>
                  <a:cubicBezTo>
                    <a:pt x="344" y="104"/>
                    <a:pt x="347" y="108"/>
                    <a:pt x="347" y="108"/>
                  </a:cubicBezTo>
                  <a:cubicBezTo>
                    <a:pt x="347" y="115"/>
                    <a:pt x="347" y="115"/>
                    <a:pt x="347" y="115"/>
                  </a:cubicBezTo>
                  <a:cubicBezTo>
                    <a:pt x="347" y="115"/>
                    <a:pt x="350" y="121"/>
                    <a:pt x="350" y="123"/>
                  </a:cubicBezTo>
                  <a:cubicBezTo>
                    <a:pt x="350" y="125"/>
                    <a:pt x="348" y="129"/>
                    <a:pt x="348" y="129"/>
                  </a:cubicBezTo>
                  <a:cubicBezTo>
                    <a:pt x="348" y="129"/>
                    <a:pt x="347" y="134"/>
                    <a:pt x="345" y="135"/>
                  </a:cubicBezTo>
                  <a:cubicBezTo>
                    <a:pt x="343" y="136"/>
                    <a:pt x="333" y="138"/>
                    <a:pt x="333" y="138"/>
                  </a:cubicBezTo>
                  <a:cubicBezTo>
                    <a:pt x="333" y="138"/>
                    <a:pt x="330" y="134"/>
                    <a:pt x="329" y="131"/>
                  </a:cubicBezTo>
                  <a:cubicBezTo>
                    <a:pt x="327" y="128"/>
                    <a:pt x="322" y="128"/>
                    <a:pt x="321" y="126"/>
                  </a:cubicBezTo>
                  <a:cubicBezTo>
                    <a:pt x="320" y="125"/>
                    <a:pt x="322" y="122"/>
                    <a:pt x="319" y="119"/>
                  </a:cubicBezTo>
                  <a:cubicBezTo>
                    <a:pt x="317" y="116"/>
                    <a:pt x="319" y="116"/>
                    <a:pt x="316" y="113"/>
                  </a:cubicBezTo>
                  <a:cubicBezTo>
                    <a:pt x="313" y="110"/>
                    <a:pt x="313" y="110"/>
                    <a:pt x="313" y="110"/>
                  </a:cubicBezTo>
                  <a:cubicBezTo>
                    <a:pt x="313" y="110"/>
                    <a:pt x="305" y="108"/>
                    <a:pt x="307" y="112"/>
                  </a:cubicBezTo>
                  <a:cubicBezTo>
                    <a:pt x="310" y="116"/>
                    <a:pt x="307" y="121"/>
                    <a:pt x="309" y="122"/>
                  </a:cubicBezTo>
                  <a:cubicBezTo>
                    <a:pt x="311" y="122"/>
                    <a:pt x="313" y="120"/>
                    <a:pt x="314" y="124"/>
                  </a:cubicBezTo>
                  <a:cubicBezTo>
                    <a:pt x="316" y="128"/>
                    <a:pt x="316" y="130"/>
                    <a:pt x="318" y="131"/>
                  </a:cubicBezTo>
                  <a:cubicBezTo>
                    <a:pt x="319" y="132"/>
                    <a:pt x="319" y="138"/>
                    <a:pt x="321" y="138"/>
                  </a:cubicBezTo>
                  <a:cubicBezTo>
                    <a:pt x="323" y="139"/>
                    <a:pt x="327" y="138"/>
                    <a:pt x="327" y="140"/>
                  </a:cubicBezTo>
                  <a:cubicBezTo>
                    <a:pt x="327" y="143"/>
                    <a:pt x="324" y="146"/>
                    <a:pt x="327" y="146"/>
                  </a:cubicBezTo>
                  <a:cubicBezTo>
                    <a:pt x="330" y="147"/>
                    <a:pt x="330" y="149"/>
                    <a:pt x="332" y="148"/>
                  </a:cubicBezTo>
                  <a:cubicBezTo>
                    <a:pt x="334" y="148"/>
                    <a:pt x="333" y="149"/>
                    <a:pt x="336" y="147"/>
                  </a:cubicBezTo>
                  <a:cubicBezTo>
                    <a:pt x="339" y="146"/>
                    <a:pt x="342" y="146"/>
                    <a:pt x="342" y="146"/>
                  </a:cubicBezTo>
                  <a:cubicBezTo>
                    <a:pt x="342" y="146"/>
                    <a:pt x="346" y="149"/>
                    <a:pt x="346" y="150"/>
                  </a:cubicBezTo>
                  <a:cubicBezTo>
                    <a:pt x="346" y="152"/>
                    <a:pt x="345" y="159"/>
                    <a:pt x="345" y="159"/>
                  </a:cubicBezTo>
                  <a:cubicBezTo>
                    <a:pt x="341" y="166"/>
                    <a:pt x="341" y="166"/>
                    <a:pt x="341" y="166"/>
                  </a:cubicBezTo>
                  <a:cubicBezTo>
                    <a:pt x="341" y="166"/>
                    <a:pt x="342" y="179"/>
                    <a:pt x="339" y="179"/>
                  </a:cubicBezTo>
                  <a:cubicBezTo>
                    <a:pt x="337" y="179"/>
                    <a:pt x="335" y="185"/>
                    <a:pt x="333" y="185"/>
                  </a:cubicBezTo>
                  <a:cubicBezTo>
                    <a:pt x="332" y="186"/>
                    <a:pt x="332" y="195"/>
                    <a:pt x="332" y="195"/>
                  </a:cubicBezTo>
                  <a:cubicBezTo>
                    <a:pt x="328" y="199"/>
                    <a:pt x="328" y="199"/>
                    <a:pt x="328" y="199"/>
                  </a:cubicBezTo>
                  <a:cubicBezTo>
                    <a:pt x="328" y="199"/>
                    <a:pt x="327" y="206"/>
                    <a:pt x="328" y="208"/>
                  </a:cubicBezTo>
                  <a:cubicBezTo>
                    <a:pt x="328" y="209"/>
                    <a:pt x="329" y="216"/>
                    <a:pt x="328" y="220"/>
                  </a:cubicBezTo>
                  <a:cubicBezTo>
                    <a:pt x="327" y="223"/>
                    <a:pt x="323" y="226"/>
                    <a:pt x="323" y="226"/>
                  </a:cubicBezTo>
                  <a:cubicBezTo>
                    <a:pt x="323" y="226"/>
                    <a:pt x="329" y="232"/>
                    <a:pt x="326" y="233"/>
                  </a:cubicBezTo>
                  <a:cubicBezTo>
                    <a:pt x="322" y="234"/>
                    <a:pt x="319" y="239"/>
                    <a:pt x="318" y="241"/>
                  </a:cubicBezTo>
                  <a:cubicBezTo>
                    <a:pt x="317" y="242"/>
                    <a:pt x="318" y="244"/>
                    <a:pt x="316" y="245"/>
                  </a:cubicBezTo>
                  <a:cubicBezTo>
                    <a:pt x="313" y="245"/>
                    <a:pt x="310" y="246"/>
                    <a:pt x="310" y="247"/>
                  </a:cubicBezTo>
                  <a:cubicBezTo>
                    <a:pt x="310" y="248"/>
                    <a:pt x="310" y="253"/>
                    <a:pt x="310" y="253"/>
                  </a:cubicBezTo>
                  <a:cubicBezTo>
                    <a:pt x="303" y="263"/>
                    <a:pt x="303" y="263"/>
                    <a:pt x="303" y="263"/>
                  </a:cubicBezTo>
                  <a:cubicBezTo>
                    <a:pt x="295" y="270"/>
                    <a:pt x="295" y="270"/>
                    <a:pt x="295" y="270"/>
                  </a:cubicBezTo>
                  <a:cubicBezTo>
                    <a:pt x="295" y="270"/>
                    <a:pt x="295" y="275"/>
                    <a:pt x="293" y="275"/>
                  </a:cubicBezTo>
                  <a:cubicBezTo>
                    <a:pt x="290" y="276"/>
                    <a:pt x="282" y="279"/>
                    <a:pt x="280" y="280"/>
                  </a:cubicBezTo>
                  <a:cubicBezTo>
                    <a:pt x="279" y="282"/>
                    <a:pt x="273" y="285"/>
                    <a:pt x="271" y="285"/>
                  </a:cubicBezTo>
                  <a:cubicBezTo>
                    <a:pt x="268" y="285"/>
                    <a:pt x="272" y="291"/>
                    <a:pt x="268" y="285"/>
                  </a:cubicBezTo>
                  <a:cubicBezTo>
                    <a:pt x="265" y="279"/>
                    <a:pt x="268" y="282"/>
                    <a:pt x="265" y="276"/>
                  </a:cubicBezTo>
                  <a:cubicBezTo>
                    <a:pt x="262" y="269"/>
                    <a:pt x="262" y="274"/>
                    <a:pt x="262" y="269"/>
                  </a:cubicBezTo>
                  <a:cubicBezTo>
                    <a:pt x="262" y="264"/>
                    <a:pt x="262" y="268"/>
                    <a:pt x="262" y="264"/>
                  </a:cubicBezTo>
                  <a:cubicBezTo>
                    <a:pt x="261" y="259"/>
                    <a:pt x="263" y="262"/>
                    <a:pt x="260" y="257"/>
                  </a:cubicBezTo>
                  <a:cubicBezTo>
                    <a:pt x="258" y="251"/>
                    <a:pt x="258" y="253"/>
                    <a:pt x="255" y="250"/>
                  </a:cubicBezTo>
                  <a:cubicBezTo>
                    <a:pt x="251" y="246"/>
                    <a:pt x="249" y="250"/>
                    <a:pt x="251" y="244"/>
                  </a:cubicBezTo>
                  <a:cubicBezTo>
                    <a:pt x="253" y="238"/>
                    <a:pt x="252" y="244"/>
                    <a:pt x="253" y="238"/>
                  </a:cubicBezTo>
                  <a:cubicBezTo>
                    <a:pt x="254" y="233"/>
                    <a:pt x="253" y="232"/>
                    <a:pt x="256" y="229"/>
                  </a:cubicBezTo>
                  <a:cubicBezTo>
                    <a:pt x="259" y="227"/>
                    <a:pt x="262" y="226"/>
                    <a:pt x="262" y="223"/>
                  </a:cubicBezTo>
                  <a:cubicBezTo>
                    <a:pt x="262" y="220"/>
                    <a:pt x="262" y="218"/>
                    <a:pt x="261" y="216"/>
                  </a:cubicBezTo>
                  <a:cubicBezTo>
                    <a:pt x="260" y="214"/>
                    <a:pt x="256" y="211"/>
                    <a:pt x="256" y="209"/>
                  </a:cubicBezTo>
                  <a:cubicBezTo>
                    <a:pt x="256" y="208"/>
                    <a:pt x="256" y="209"/>
                    <a:pt x="253" y="205"/>
                  </a:cubicBezTo>
                  <a:cubicBezTo>
                    <a:pt x="250" y="201"/>
                    <a:pt x="249" y="199"/>
                    <a:pt x="249" y="199"/>
                  </a:cubicBezTo>
                  <a:cubicBezTo>
                    <a:pt x="249" y="199"/>
                    <a:pt x="248" y="190"/>
                    <a:pt x="248" y="187"/>
                  </a:cubicBezTo>
                  <a:cubicBezTo>
                    <a:pt x="248" y="183"/>
                    <a:pt x="247" y="189"/>
                    <a:pt x="248" y="183"/>
                  </a:cubicBezTo>
                  <a:cubicBezTo>
                    <a:pt x="249" y="178"/>
                    <a:pt x="250" y="174"/>
                    <a:pt x="250" y="174"/>
                  </a:cubicBezTo>
                  <a:cubicBezTo>
                    <a:pt x="250" y="174"/>
                    <a:pt x="243" y="170"/>
                    <a:pt x="241" y="170"/>
                  </a:cubicBezTo>
                  <a:cubicBezTo>
                    <a:pt x="238" y="171"/>
                    <a:pt x="238" y="175"/>
                    <a:pt x="235" y="172"/>
                  </a:cubicBezTo>
                  <a:cubicBezTo>
                    <a:pt x="231" y="169"/>
                    <a:pt x="232" y="167"/>
                    <a:pt x="230" y="166"/>
                  </a:cubicBezTo>
                  <a:cubicBezTo>
                    <a:pt x="229" y="165"/>
                    <a:pt x="226" y="164"/>
                    <a:pt x="224" y="166"/>
                  </a:cubicBezTo>
                  <a:cubicBezTo>
                    <a:pt x="222" y="168"/>
                    <a:pt x="218" y="168"/>
                    <a:pt x="214" y="170"/>
                  </a:cubicBezTo>
                  <a:cubicBezTo>
                    <a:pt x="210" y="171"/>
                    <a:pt x="209" y="171"/>
                    <a:pt x="203" y="171"/>
                  </a:cubicBezTo>
                  <a:cubicBezTo>
                    <a:pt x="198" y="171"/>
                    <a:pt x="192" y="173"/>
                    <a:pt x="188" y="170"/>
                  </a:cubicBezTo>
                  <a:cubicBezTo>
                    <a:pt x="185" y="168"/>
                    <a:pt x="184" y="171"/>
                    <a:pt x="182" y="167"/>
                  </a:cubicBezTo>
                  <a:cubicBezTo>
                    <a:pt x="181" y="163"/>
                    <a:pt x="182" y="163"/>
                    <a:pt x="179" y="161"/>
                  </a:cubicBezTo>
                  <a:cubicBezTo>
                    <a:pt x="175" y="159"/>
                    <a:pt x="174" y="161"/>
                    <a:pt x="173" y="157"/>
                  </a:cubicBezTo>
                  <a:cubicBezTo>
                    <a:pt x="173" y="153"/>
                    <a:pt x="175" y="154"/>
                    <a:pt x="172" y="150"/>
                  </a:cubicBezTo>
                  <a:cubicBezTo>
                    <a:pt x="169" y="147"/>
                    <a:pt x="174" y="152"/>
                    <a:pt x="169" y="147"/>
                  </a:cubicBezTo>
                  <a:cubicBezTo>
                    <a:pt x="164" y="142"/>
                    <a:pt x="163" y="146"/>
                    <a:pt x="164" y="142"/>
                  </a:cubicBezTo>
                  <a:cubicBezTo>
                    <a:pt x="166" y="137"/>
                    <a:pt x="167" y="140"/>
                    <a:pt x="167" y="135"/>
                  </a:cubicBezTo>
                  <a:cubicBezTo>
                    <a:pt x="167" y="130"/>
                    <a:pt x="175" y="137"/>
                    <a:pt x="170" y="127"/>
                  </a:cubicBezTo>
                  <a:cubicBezTo>
                    <a:pt x="166" y="116"/>
                    <a:pt x="165" y="119"/>
                    <a:pt x="169" y="111"/>
                  </a:cubicBezTo>
                  <a:cubicBezTo>
                    <a:pt x="173" y="103"/>
                    <a:pt x="179" y="101"/>
                    <a:pt x="180" y="99"/>
                  </a:cubicBezTo>
                  <a:cubicBezTo>
                    <a:pt x="181" y="97"/>
                    <a:pt x="182" y="93"/>
                    <a:pt x="184" y="92"/>
                  </a:cubicBezTo>
                  <a:cubicBezTo>
                    <a:pt x="186" y="90"/>
                    <a:pt x="185" y="89"/>
                    <a:pt x="188" y="90"/>
                  </a:cubicBezTo>
                  <a:cubicBezTo>
                    <a:pt x="192" y="90"/>
                    <a:pt x="197" y="88"/>
                    <a:pt x="199" y="86"/>
                  </a:cubicBezTo>
                  <a:cubicBezTo>
                    <a:pt x="202" y="83"/>
                    <a:pt x="205" y="79"/>
                    <a:pt x="207" y="79"/>
                  </a:cubicBezTo>
                  <a:cubicBezTo>
                    <a:pt x="209" y="78"/>
                    <a:pt x="208" y="79"/>
                    <a:pt x="212" y="78"/>
                  </a:cubicBezTo>
                  <a:cubicBezTo>
                    <a:pt x="215" y="78"/>
                    <a:pt x="216" y="77"/>
                    <a:pt x="219" y="77"/>
                  </a:cubicBezTo>
                  <a:cubicBezTo>
                    <a:pt x="221" y="77"/>
                    <a:pt x="216" y="78"/>
                    <a:pt x="223" y="77"/>
                  </a:cubicBezTo>
                  <a:cubicBezTo>
                    <a:pt x="231" y="75"/>
                    <a:pt x="229" y="75"/>
                    <a:pt x="231" y="75"/>
                  </a:cubicBezTo>
                  <a:cubicBezTo>
                    <a:pt x="232" y="75"/>
                    <a:pt x="232" y="76"/>
                    <a:pt x="235" y="76"/>
                  </a:cubicBezTo>
                  <a:cubicBezTo>
                    <a:pt x="238" y="77"/>
                    <a:pt x="237" y="70"/>
                    <a:pt x="238" y="77"/>
                  </a:cubicBezTo>
                  <a:cubicBezTo>
                    <a:pt x="238" y="83"/>
                    <a:pt x="235" y="86"/>
                    <a:pt x="240" y="87"/>
                  </a:cubicBezTo>
                  <a:cubicBezTo>
                    <a:pt x="245" y="87"/>
                    <a:pt x="240" y="87"/>
                    <a:pt x="245" y="87"/>
                  </a:cubicBezTo>
                  <a:cubicBezTo>
                    <a:pt x="250" y="87"/>
                    <a:pt x="249" y="88"/>
                    <a:pt x="252" y="89"/>
                  </a:cubicBezTo>
                  <a:cubicBezTo>
                    <a:pt x="254" y="90"/>
                    <a:pt x="256" y="92"/>
                    <a:pt x="259" y="92"/>
                  </a:cubicBezTo>
                  <a:cubicBezTo>
                    <a:pt x="263" y="92"/>
                    <a:pt x="258" y="98"/>
                    <a:pt x="263" y="92"/>
                  </a:cubicBezTo>
                  <a:cubicBezTo>
                    <a:pt x="269" y="87"/>
                    <a:pt x="259" y="86"/>
                    <a:pt x="269" y="87"/>
                  </a:cubicBezTo>
                  <a:cubicBezTo>
                    <a:pt x="279" y="87"/>
                    <a:pt x="280" y="90"/>
                    <a:pt x="282" y="89"/>
                  </a:cubicBezTo>
                  <a:cubicBezTo>
                    <a:pt x="283" y="88"/>
                    <a:pt x="284" y="90"/>
                    <a:pt x="288" y="87"/>
                  </a:cubicBezTo>
                  <a:cubicBezTo>
                    <a:pt x="292" y="85"/>
                    <a:pt x="293" y="85"/>
                    <a:pt x="295" y="86"/>
                  </a:cubicBezTo>
                  <a:cubicBezTo>
                    <a:pt x="296" y="87"/>
                    <a:pt x="296" y="91"/>
                    <a:pt x="298" y="87"/>
                  </a:cubicBezTo>
                  <a:cubicBezTo>
                    <a:pt x="300" y="83"/>
                    <a:pt x="303" y="84"/>
                    <a:pt x="298" y="82"/>
                  </a:cubicBezTo>
                  <a:cubicBezTo>
                    <a:pt x="293" y="79"/>
                    <a:pt x="291" y="82"/>
                    <a:pt x="290" y="79"/>
                  </a:cubicBezTo>
                  <a:cubicBezTo>
                    <a:pt x="289" y="75"/>
                    <a:pt x="295" y="76"/>
                    <a:pt x="289" y="75"/>
                  </a:cubicBezTo>
                  <a:cubicBezTo>
                    <a:pt x="284" y="75"/>
                    <a:pt x="285" y="75"/>
                    <a:pt x="281" y="73"/>
                  </a:cubicBezTo>
                  <a:cubicBezTo>
                    <a:pt x="277" y="72"/>
                    <a:pt x="274" y="77"/>
                    <a:pt x="272" y="73"/>
                  </a:cubicBezTo>
                  <a:cubicBezTo>
                    <a:pt x="271" y="69"/>
                    <a:pt x="264" y="76"/>
                    <a:pt x="271" y="69"/>
                  </a:cubicBezTo>
                  <a:cubicBezTo>
                    <a:pt x="278" y="63"/>
                    <a:pt x="275" y="60"/>
                    <a:pt x="280" y="62"/>
                  </a:cubicBezTo>
                  <a:cubicBezTo>
                    <a:pt x="285" y="63"/>
                    <a:pt x="283" y="67"/>
                    <a:pt x="286" y="65"/>
                  </a:cubicBezTo>
                  <a:cubicBezTo>
                    <a:pt x="289" y="62"/>
                    <a:pt x="295" y="60"/>
                    <a:pt x="289" y="57"/>
                  </a:cubicBezTo>
                  <a:cubicBezTo>
                    <a:pt x="284" y="53"/>
                    <a:pt x="288" y="54"/>
                    <a:pt x="282" y="52"/>
                  </a:cubicBezTo>
                  <a:cubicBezTo>
                    <a:pt x="277" y="49"/>
                    <a:pt x="271" y="62"/>
                    <a:pt x="269" y="60"/>
                  </a:cubicBezTo>
                  <a:cubicBezTo>
                    <a:pt x="266" y="58"/>
                    <a:pt x="265" y="57"/>
                    <a:pt x="263" y="58"/>
                  </a:cubicBezTo>
                  <a:cubicBezTo>
                    <a:pt x="262" y="59"/>
                    <a:pt x="262" y="63"/>
                    <a:pt x="261" y="67"/>
                  </a:cubicBezTo>
                  <a:cubicBezTo>
                    <a:pt x="261" y="70"/>
                    <a:pt x="264" y="71"/>
                    <a:pt x="259" y="69"/>
                  </a:cubicBezTo>
                  <a:cubicBezTo>
                    <a:pt x="253" y="66"/>
                    <a:pt x="265" y="67"/>
                    <a:pt x="252" y="63"/>
                  </a:cubicBezTo>
                  <a:cubicBezTo>
                    <a:pt x="240" y="58"/>
                    <a:pt x="235" y="59"/>
                    <a:pt x="234" y="61"/>
                  </a:cubicBezTo>
                  <a:cubicBezTo>
                    <a:pt x="232" y="63"/>
                    <a:pt x="229" y="62"/>
                    <a:pt x="228" y="63"/>
                  </a:cubicBezTo>
                  <a:cubicBezTo>
                    <a:pt x="227" y="65"/>
                    <a:pt x="232" y="68"/>
                    <a:pt x="227" y="65"/>
                  </a:cubicBezTo>
                  <a:cubicBezTo>
                    <a:pt x="222" y="62"/>
                    <a:pt x="217" y="66"/>
                    <a:pt x="217" y="66"/>
                  </a:cubicBezTo>
                  <a:cubicBezTo>
                    <a:pt x="217" y="66"/>
                    <a:pt x="215" y="66"/>
                    <a:pt x="213" y="67"/>
                  </a:cubicBezTo>
                  <a:cubicBezTo>
                    <a:pt x="211" y="69"/>
                    <a:pt x="206" y="70"/>
                    <a:pt x="204" y="69"/>
                  </a:cubicBezTo>
                  <a:cubicBezTo>
                    <a:pt x="201" y="69"/>
                    <a:pt x="196" y="70"/>
                    <a:pt x="200" y="64"/>
                  </a:cubicBezTo>
                  <a:cubicBezTo>
                    <a:pt x="205" y="58"/>
                    <a:pt x="202" y="62"/>
                    <a:pt x="209" y="59"/>
                  </a:cubicBezTo>
                  <a:cubicBezTo>
                    <a:pt x="216" y="56"/>
                    <a:pt x="227" y="55"/>
                    <a:pt x="218" y="53"/>
                  </a:cubicBezTo>
                  <a:cubicBezTo>
                    <a:pt x="208" y="51"/>
                    <a:pt x="223" y="51"/>
                    <a:pt x="210" y="45"/>
                  </a:cubicBezTo>
                  <a:cubicBezTo>
                    <a:pt x="198" y="39"/>
                    <a:pt x="197" y="47"/>
                    <a:pt x="198" y="39"/>
                  </a:cubicBezTo>
                  <a:cubicBezTo>
                    <a:pt x="198" y="31"/>
                    <a:pt x="197" y="30"/>
                    <a:pt x="194" y="31"/>
                  </a:cubicBezTo>
                  <a:cubicBezTo>
                    <a:pt x="192" y="31"/>
                    <a:pt x="184" y="33"/>
                    <a:pt x="181" y="33"/>
                  </a:cubicBezTo>
                  <a:cubicBezTo>
                    <a:pt x="178" y="34"/>
                    <a:pt x="182" y="36"/>
                    <a:pt x="176" y="33"/>
                  </a:cubicBezTo>
                  <a:cubicBezTo>
                    <a:pt x="170" y="30"/>
                    <a:pt x="168" y="35"/>
                    <a:pt x="170" y="30"/>
                  </a:cubicBezTo>
                  <a:cubicBezTo>
                    <a:pt x="173" y="24"/>
                    <a:pt x="173" y="24"/>
                    <a:pt x="176" y="21"/>
                  </a:cubicBezTo>
                  <a:cubicBezTo>
                    <a:pt x="180" y="18"/>
                    <a:pt x="179" y="6"/>
                    <a:pt x="188" y="11"/>
                  </a:cubicBezTo>
                  <a:cubicBezTo>
                    <a:pt x="196" y="15"/>
                    <a:pt x="193" y="14"/>
                    <a:pt x="200" y="14"/>
                  </a:cubicBezTo>
                  <a:cubicBezTo>
                    <a:pt x="206" y="15"/>
                    <a:pt x="209" y="13"/>
                    <a:pt x="209" y="12"/>
                  </a:cubicBezTo>
                  <a:cubicBezTo>
                    <a:pt x="209" y="11"/>
                    <a:pt x="202" y="7"/>
                    <a:pt x="202" y="7"/>
                  </a:cubicBezTo>
                  <a:cubicBezTo>
                    <a:pt x="202" y="7"/>
                    <a:pt x="199" y="8"/>
                    <a:pt x="200" y="6"/>
                  </a:cubicBezTo>
                  <a:cubicBezTo>
                    <a:pt x="201" y="5"/>
                    <a:pt x="203" y="3"/>
                    <a:pt x="203" y="3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200" y="0"/>
                    <a:pt x="176" y="0"/>
                    <a:pt x="17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62" name="Freeform: Shape 40"/>
            <p:cNvSpPr/>
            <p:nvPr/>
          </p:nvSpPr>
          <p:spPr bwMode="auto">
            <a:xfrm>
              <a:off x="4121" y="3257"/>
              <a:ext cx="592" cy="389"/>
            </a:xfrm>
            <a:custGeom>
              <a:avLst/>
              <a:gdLst>
                <a:gd name="T0" fmla="*/ 332 w 349"/>
                <a:gd name="T1" fmla="*/ 51 h 229"/>
                <a:gd name="T2" fmla="*/ 259 w 349"/>
                <a:gd name="T3" fmla="*/ 0 h 229"/>
                <a:gd name="T4" fmla="*/ 169 w 349"/>
                <a:gd name="T5" fmla="*/ 224 h 229"/>
                <a:gd name="T6" fmla="*/ 269 w 349"/>
                <a:gd name="T7" fmla="*/ 133 h 229"/>
                <a:gd name="T8" fmla="*/ 332 w 349"/>
                <a:gd name="T9" fmla="*/ 51 h 229"/>
                <a:gd name="T10" fmla="*/ 139 w 349"/>
                <a:gd name="T11" fmla="*/ 41 h 229"/>
                <a:gd name="T12" fmla="*/ 154 w 349"/>
                <a:gd name="T13" fmla="*/ 56 h 229"/>
                <a:gd name="T14" fmla="*/ 139 w 349"/>
                <a:gd name="T15" fmla="*/ 71 h 229"/>
                <a:gd name="T16" fmla="*/ 124 w 349"/>
                <a:gd name="T17" fmla="*/ 56 h 229"/>
                <a:gd name="T18" fmla="*/ 139 w 349"/>
                <a:gd name="T19" fmla="*/ 41 h 229"/>
                <a:gd name="T20" fmla="*/ 104 w 349"/>
                <a:gd name="T21" fmla="*/ 101 h 229"/>
                <a:gd name="T22" fmla="*/ 124 w 349"/>
                <a:gd name="T23" fmla="*/ 81 h 229"/>
                <a:gd name="T24" fmla="*/ 144 w 349"/>
                <a:gd name="T25" fmla="*/ 101 h 229"/>
                <a:gd name="T26" fmla="*/ 124 w 349"/>
                <a:gd name="T27" fmla="*/ 121 h 229"/>
                <a:gd name="T28" fmla="*/ 104 w 349"/>
                <a:gd name="T29" fmla="*/ 101 h 229"/>
                <a:gd name="T30" fmla="*/ 138 w 349"/>
                <a:gd name="T31" fmla="*/ 174 h 229"/>
                <a:gd name="T32" fmla="*/ 115 w 349"/>
                <a:gd name="T33" fmla="*/ 151 h 229"/>
                <a:gd name="T34" fmla="*/ 138 w 349"/>
                <a:gd name="T35" fmla="*/ 128 h 229"/>
                <a:gd name="T36" fmla="*/ 161 w 349"/>
                <a:gd name="T37" fmla="*/ 151 h 229"/>
                <a:gd name="T38" fmla="*/ 138 w 349"/>
                <a:gd name="T39" fmla="*/ 174 h 229"/>
                <a:gd name="T40" fmla="*/ 180 w 349"/>
                <a:gd name="T41" fmla="*/ 213 h 229"/>
                <a:gd name="T42" fmla="*/ 155 w 349"/>
                <a:gd name="T43" fmla="*/ 188 h 229"/>
                <a:gd name="T44" fmla="*/ 180 w 349"/>
                <a:gd name="T45" fmla="*/ 163 h 229"/>
                <a:gd name="T46" fmla="*/ 204 w 349"/>
                <a:gd name="T47" fmla="*/ 188 h 229"/>
                <a:gd name="T48" fmla="*/ 180 w 349"/>
                <a:gd name="T49" fmla="*/ 213 h 229"/>
                <a:gd name="T50" fmla="*/ 281 w 349"/>
                <a:gd name="T51" fmla="*/ 98 h 229"/>
                <a:gd name="T52" fmla="*/ 251 w 349"/>
                <a:gd name="T53" fmla="*/ 68 h 229"/>
                <a:gd name="T54" fmla="*/ 281 w 349"/>
                <a:gd name="T55" fmla="*/ 38 h 229"/>
                <a:gd name="T56" fmla="*/ 311 w 349"/>
                <a:gd name="T57" fmla="*/ 68 h 229"/>
                <a:gd name="T58" fmla="*/ 281 w 349"/>
                <a:gd name="T59" fmla="*/ 9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9" h="229">
                  <a:moveTo>
                    <a:pt x="332" y="51"/>
                  </a:moveTo>
                  <a:cubicBezTo>
                    <a:pt x="316" y="6"/>
                    <a:pt x="259" y="0"/>
                    <a:pt x="259" y="0"/>
                  </a:cubicBezTo>
                  <a:cubicBezTo>
                    <a:pt x="0" y="4"/>
                    <a:pt x="102" y="219"/>
                    <a:pt x="169" y="224"/>
                  </a:cubicBezTo>
                  <a:cubicBezTo>
                    <a:pt x="236" y="229"/>
                    <a:pt x="226" y="149"/>
                    <a:pt x="269" y="133"/>
                  </a:cubicBezTo>
                  <a:cubicBezTo>
                    <a:pt x="311" y="116"/>
                    <a:pt x="349" y="96"/>
                    <a:pt x="332" y="51"/>
                  </a:cubicBezTo>
                  <a:close/>
                  <a:moveTo>
                    <a:pt x="139" y="41"/>
                  </a:moveTo>
                  <a:cubicBezTo>
                    <a:pt x="148" y="41"/>
                    <a:pt x="154" y="48"/>
                    <a:pt x="154" y="56"/>
                  </a:cubicBezTo>
                  <a:cubicBezTo>
                    <a:pt x="154" y="64"/>
                    <a:pt x="148" y="71"/>
                    <a:pt x="139" y="71"/>
                  </a:cubicBezTo>
                  <a:cubicBezTo>
                    <a:pt x="131" y="71"/>
                    <a:pt x="124" y="64"/>
                    <a:pt x="124" y="56"/>
                  </a:cubicBezTo>
                  <a:cubicBezTo>
                    <a:pt x="124" y="48"/>
                    <a:pt x="131" y="41"/>
                    <a:pt x="139" y="41"/>
                  </a:cubicBezTo>
                  <a:close/>
                  <a:moveTo>
                    <a:pt x="104" y="101"/>
                  </a:moveTo>
                  <a:cubicBezTo>
                    <a:pt x="104" y="90"/>
                    <a:pt x="113" y="81"/>
                    <a:pt x="124" y="81"/>
                  </a:cubicBezTo>
                  <a:cubicBezTo>
                    <a:pt x="135" y="81"/>
                    <a:pt x="144" y="90"/>
                    <a:pt x="144" y="101"/>
                  </a:cubicBezTo>
                  <a:cubicBezTo>
                    <a:pt x="144" y="112"/>
                    <a:pt x="135" y="121"/>
                    <a:pt x="124" y="121"/>
                  </a:cubicBezTo>
                  <a:cubicBezTo>
                    <a:pt x="113" y="121"/>
                    <a:pt x="104" y="112"/>
                    <a:pt x="104" y="101"/>
                  </a:cubicBezTo>
                  <a:close/>
                  <a:moveTo>
                    <a:pt x="138" y="174"/>
                  </a:moveTo>
                  <a:cubicBezTo>
                    <a:pt x="126" y="174"/>
                    <a:pt x="115" y="163"/>
                    <a:pt x="115" y="151"/>
                  </a:cubicBezTo>
                  <a:cubicBezTo>
                    <a:pt x="115" y="138"/>
                    <a:pt x="126" y="128"/>
                    <a:pt x="138" y="128"/>
                  </a:cubicBezTo>
                  <a:cubicBezTo>
                    <a:pt x="151" y="128"/>
                    <a:pt x="161" y="138"/>
                    <a:pt x="161" y="151"/>
                  </a:cubicBezTo>
                  <a:cubicBezTo>
                    <a:pt x="161" y="163"/>
                    <a:pt x="151" y="174"/>
                    <a:pt x="138" y="174"/>
                  </a:cubicBezTo>
                  <a:close/>
                  <a:moveTo>
                    <a:pt x="180" y="213"/>
                  </a:moveTo>
                  <a:cubicBezTo>
                    <a:pt x="166" y="213"/>
                    <a:pt x="155" y="202"/>
                    <a:pt x="155" y="188"/>
                  </a:cubicBezTo>
                  <a:cubicBezTo>
                    <a:pt x="155" y="174"/>
                    <a:pt x="166" y="163"/>
                    <a:pt x="180" y="163"/>
                  </a:cubicBezTo>
                  <a:cubicBezTo>
                    <a:pt x="193" y="163"/>
                    <a:pt x="204" y="174"/>
                    <a:pt x="204" y="188"/>
                  </a:cubicBezTo>
                  <a:cubicBezTo>
                    <a:pt x="204" y="202"/>
                    <a:pt x="193" y="213"/>
                    <a:pt x="180" y="213"/>
                  </a:cubicBezTo>
                  <a:close/>
                  <a:moveTo>
                    <a:pt x="281" y="98"/>
                  </a:moveTo>
                  <a:cubicBezTo>
                    <a:pt x="265" y="98"/>
                    <a:pt x="251" y="84"/>
                    <a:pt x="251" y="68"/>
                  </a:cubicBezTo>
                  <a:cubicBezTo>
                    <a:pt x="251" y="51"/>
                    <a:pt x="265" y="38"/>
                    <a:pt x="281" y="38"/>
                  </a:cubicBezTo>
                  <a:cubicBezTo>
                    <a:pt x="298" y="38"/>
                    <a:pt x="311" y="51"/>
                    <a:pt x="311" y="68"/>
                  </a:cubicBezTo>
                  <a:cubicBezTo>
                    <a:pt x="311" y="84"/>
                    <a:pt x="298" y="98"/>
                    <a:pt x="281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63" name="Freeform: Shape 41"/>
            <p:cNvSpPr/>
            <p:nvPr/>
          </p:nvSpPr>
          <p:spPr bwMode="auto">
            <a:xfrm>
              <a:off x="264" y="3215"/>
              <a:ext cx="590" cy="388"/>
            </a:xfrm>
            <a:custGeom>
              <a:avLst/>
              <a:gdLst>
                <a:gd name="T0" fmla="*/ 332 w 348"/>
                <a:gd name="T1" fmla="*/ 50 h 229"/>
                <a:gd name="T2" fmla="*/ 258 w 348"/>
                <a:gd name="T3" fmla="*/ 0 h 229"/>
                <a:gd name="T4" fmla="*/ 169 w 348"/>
                <a:gd name="T5" fmla="*/ 224 h 229"/>
                <a:gd name="T6" fmla="*/ 268 w 348"/>
                <a:gd name="T7" fmla="*/ 132 h 229"/>
                <a:gd name="T8" fmla="*/ 332 w 348"/>
                <a:gd name="T9" fmla="*/ 50 h 229"/>
                <a:gd name="T10" fmla="*/ 139 w 348"/>
                <a:gd name="T11" fmla="*/ 40 h 229"/>
                <a:gd name="T12" fmla="*/ 154 w 348"/>
                <a:gd name="T13" fmla="*/ 55 h 229"/>
                <a:gd name="T14" fmla="*/ 139 w 348"/>
                <a:gd name="T15" fmla="*/ 71 h 229"/>
                <a:gd name="T16" fmla="*/ 124 w 348"/>
                <a:gd name="T17" fmla="*/ 55 h 229"/>
                <a:gd name="T18" fmla="*/ 139 w 348"/>
                <a:gd name="T19" fmla="*/ 40 h 229"/>
                <a:gd name="T20" fmla="*/ 104 w 348"/>
                <a:gd name="T21" fmla="*/ 100 h 229"/>
                <a:gd name="T22" fmla="*/ 124 w 348"/>
                <a:gd name="T23" fmla="*/ 80 h 229"/>
                <a:gd name="T24" fmla="*/ 144 w 348"/>
                <a:gd name="T25" fmla="*/ 100 h 229"/>
                <a:gd name="T26" fmla="*/ 124 w 348"/>
                <a:gd name="T27" fmla="*/ 121 h 229"/>
                <a:gd name="T28" fmla="*/ 104 w 348"/>
                <a:gd name="T29" fmla="*/ 100 h 229"/>
                <a:gd name="T30" fmla="*/ 138 w 348"/>
                <a:gd name="T31" fmla="*/ 173 h 229"/>
                <a:gd name="T32" fmla="*/ 115 w 348"/>
                <a:gd name="T33" fmla="*/ 150 h 229"/>
                <a:gd name="T34" fmla="*/ 138 w 348"/>
                <a:gd name="T35" fmla="*/ 127 h 229"/>
                <a:gd name="T36" fmla="*/ 161 w 348"/>
                <a:gd name="T37" fmla="*/ 150 h 229"/>
                <a:gd name="T38" fmla="*/ 138 w 348"/>
                <a:gd name="T39" fmla="*/ 173 h 229"/>
                <a:gd name="T40" fmla="*/ 179 w 348"/>
                <a:gd name="T41" fmla="*/ 213 h 229"/>
                <a:gd name="T42" fmla="*/ 155 w 348"/>
                <a:gd name="T43" fmla="*/ 188 h 229"/>
                <a:gd name="T44" fmla="*/ 179 w 348"/>
                <a:gd name="T45" fmla="*/ 163 h 229"/>
                <a:gd name="T46" fmla="*/ 204 w 348"/>
                <a:gd name="T47" fmla="*/ 188 h 229"/>
                <a:gd name="T48" fmla="*/ 179 w 348"/>
                <a:gd name="T49" fmla="*/ 213 h 229"/>
                <a:gd name="T50" fmla="*/ 281 w 348"/>
                <a:gd name="T51" fmla="*/ 97 h 229"/>
                <a:gd name="T52" fmla="*/ 251 w 348"/>
                <a:gd name="T53" fmla="*/ 67 h 229"/>
                <a:gd name="T54" fmla="*/ 281 w 348"/>
                <a:gd name="T55" fmla="*/ 37 h 229"/>
                <a:gd name="T56" fmla="*/ 311 w 348"/>
                <a:gd name="T57" fmla="*/ 67 h 229"/>
                <a:gd name="T58" fmla="*/ 281 w 348"/>
                <a:gd name="T59" fmla="*/ 9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8" h="229">
                  <a:moveTo>
                    <a:pt x="332" y="50"/>
                  </a:moveTo>
                  <a:cubicBezTo>
                    <a:pt x="316" y="5"/>
                    <a:pt x="258" y="0"/>
                    <a:pt x="258" y="0"/>
                  </a:cubicBezTo>
                  <a:cubicBezTo>
                    <a:pt x="0" y="3"/>
                    <a:pt x="102" y="219"/>
                    <a:pt x="169" y="224"/>
                  </a:cubicBezTo>
                  <a:cubicBezTo>
                    <a:pt x="236" y="229"/>
                    <a:pt x="226" y="149"/>
                    <a:pt x="268" y="132"/>
                  </a:cubicBezTo>
                  <a:cubicBezTo>
                    <a:pt x="311" y="115"/>
                    <a:pt x="348" y="95"/>
                    <a:pt x="332" y="50"/>
                  </a:cubicBezTo>
                  <a:close/>
                  <a:moveTo>
                    <a:pt x="139" y="40"/>
                  </a:moveTo>
                  <a:cubicBezTo>
                    <a:pt x="147" y="40"/>
                    <a:pt x="154" y="47"/>
                    <a:pt x="154" y="55"/>
                  </a:cubicBezTo>
                  <a:cubicBezTo>
                    <a:pt x="154" y="64"/>
                    <a:pt x="147" y="71"/>
                    <a:pt x="139" y="71"/>
                  </a:cubicBezTo>
                  <a:cubicBezTo>
                    <a:pt x="131" y="71"/>
                    <a:pt x="124" y="64"/>
                    <a:pt x="124" y="55"/>
                  </a:cubicBezTo>
                  <a:cubicBezTo>
                    <a:pt x="124" y="47"/>
                    <a:pt x="131" y="40"/>
                    <a:pt x="139" y="40"/>
                  </a:cubicBezTo>
                  <a:close/>
                  <a:moveTo>
                    <a:pt x="104" y="100"/>
                  </a:moveTo>
                  <a:cubicBezTo>
                    <a:pt x="104" y="89"/>
                    <a:pt x="113" y="80"/>
                    <a:pt x="124" y="80"/>
                  </a:cubicBezTo>
                  <a:cubicBezTo>
                    <a:pt x="135" y="80"/>
                    <a:pt x="144" y="89"/>
                    <a:pt x="144" y="100"/>
                  </a:cubicBezTo>
                  <a:cubicBezTo>
                    <a:pt x="144" y="112"/>
                    <a:pt x="135" y="121"/>
                    <a:pt x="124" y="121"/>
                  </a:cubicBezTo>
                  <a:cubicBezTo>
                    <a:pt x="113" y="121"/>
                    <a:pt x="104" y="112"/>
                    <a:pt x="104" y="100"/>
                  </a:cubicBezTo>
                  <a:close/>
                  <a:moveTo>
                    <a:pt x="138" y="173"/>
                  </a:moveTo>
                  <a:cubicBezTo>
                    <a:pt x="126" y="173"/>
                    <a:pt x="115" y="163"/>
                    <a:pt x="115" y="150"/>
                  </a:cubicBezTo>
                  <a:cubicBezTo>
                    <a:pt x="115" y="137"/>
                    <a:pt x="126" y="127"/>
                    <a:pt x="138" y="127"/>
                  </a:cubicBezTo>
                  <a:cubicBezTo>
                    <a:pt x="151" y="127"/>
                    <a:pt x="161" y="137"/>
                    <a:pt x="161" y="150"/>
                  </a:cubicBezTo>
                  <a:cubicBezTo>
                    <a:pt x="161" y="163"/>
                    <a:pt x="151" y="173"/>
                    <a:pt x="138" y="173"/>
                  </a:cubicBezTo>
                  <a:close/>
                  <a:moveTo>
                    <a:pt x="179" y="213"/>
                  </a:moveTo>
                  <a:cubicBezTo>
                    <a:pt x="166" y="213"/>
                    <a:pt x="155" y="201"/>
                    <a:pt x="155" y="188"/>
                  </a:cubicBezTo>
                  <a:cubicBezTo>
                    <a:pt x="155" y="174"/>
                    <a:pt x="166" y="163"/>
                    <a:pt x="179" y="163"/>
                  </a:cubicBezTo>
                  <a:cubicBezTo>
                    <a:pt x="193" y="163"/>
                    <a:pt x="204" y="174"/>
                    <a:pt x="204" y="188"/>
                  </a:cubicBezTo>
                  <a:cubicBezTo>
                    <a:pt x="204" y="201"/>
                    <a:pt x="193" y="213"/>
                    <a:pt x="179" y="213"/>
                  </a:cubicBezTo>
                  <a:close/>
                  <a:moveTo>
                    <a:pt x="281" y="97"/>
                  </a:moveTo>
                  <a:cubicBezTo>
                    <a:pt x="264" y="97"/>
                    <a:pt x="251" y="84"/>
                    <a:pt x="251" y="67"/>
                  </a:cubicBezTo>
                  <a:cubicBezTo>
                    <a:pt x="251" y="50"/>
                    <a:pt x="264" y="37"/>
                    <a:pt x="281" y="37"/>
                  </a:cubicBezTo>
                  <a:cubicBezTo>
                    <a:pt x="298" y="37"/>
                    <a:pt x="311" y="50"/>
                    <a:pt x="311" y="67"/>
                  </a:cubicBezTo>
                  <a:cubicBezTo>
                    <a:pt x="311" y="84"/>
                    <a:pt x="298" y="97"/>
                    <a:pt x="281" y="9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64" name="Freeform: Shape 42"/>
            <p:cNvSpPr/>
            <p:nvPr/>
          </p:nvSpPr>
          <p:spPr bwMode="auto">
            <a:xfrm>
              <a:off x="1619" y="4385"/>
              <a:ext cx="112" cy="27"/>
            </a:xfrm>
            <a:custGeom>
              <a:avLst/>
              <a:gdLst>
                <a:gd name="T0" fmla="*/ 66 w 66"/>
                <a:gd name="T1" fmla="*/ 8 h 16"/>
                <a:gd name="T2" fmla="*/ 55 w 66"/>
                <a:gd name="T3" fmla="*/ 16 h 16"/>
                <a:gd name="T4" fmla="*/ 11 w 66"/>
                <a:gd name="T5" fmla="*/ 16 h 16"/>
                <a:gd name="T6" fmla="*/ 0 w 66"/>
                <a:gd name="T7" fmla="*/ 8 h 16"/>
                <a:gd name="T8" fmla="*/ 0 w 66"/>
                <a:gd name="T9" fmla="*/ 8 h 16"/>
                <a:gd name="T10" fmla="*/ 11 w 66"/>
                <a:gd name="T11" fmla="*/ 0 h 16"/>
                <a:gd name="T12" fmla="*/ 55 w 66"/>
                <a:gd name="T13" fmla="*/ 0 h 16"/>
                <a:gd name="T14" fmla="*/ 66 w 66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6">
                  <a:moveTo>
                    <a:pt x="66" y="8"/>
                  </a:moveTo>
                  <a:cubicBezTo>
                    <a:pt x="66" y="12"/>
                    <a:pt x="61" y="16"/>
                    <a:pt x="55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5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5" y="0"/>
                    <a:pt x="1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1" y="0"/>
                    <a:pt x="66" y="3"/>
                    <a:pt x="6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65" name="Freeform: Shape 43"/>
            <p:cNvSpPr/>
            <p:nvPr/>
          </p:nvSpPr>
          <p:spPr bwMode="auto">
            <a:xfrm>
              <a:off x="1619" y="4414"/>
              <a:ext cx="112" cy="27"/>
            </a:xfrm>
            <a:custGeom>
              <a:avLst/>
              <a:gdLst>
                <a:gd name="T0" fmla="*/ 66 w 66"/>
                <a:gd name="T1" fmla="*/ 8 h 16"/>
                <a:gd name="T2" fmla="*/ 55 w 66"/>
                <a:gd name="T3" fmla="*/ 16 h 16"/>
                <a:gd name="T4" fmla="*/ 11 w 66"/>
                <a:gd name="T5" fmla="*/ 16 h 16"/>
                <a:gd name="T6" fmla="*/ 0 w 66"/>
                <a:gd name="T7" fmla="*/ 8 h 16"/>
                <a:gd name="T8" fmla="*/ 0 w 66"/>
                <a:gd name="T9" fmla="*/ 8 h 16"/>
                <a:gd name="T10" fmla="*/ 11 w 66"/>
                <a:gd name="T11" fmla="*/ 0 h 16"/>
                <a:gd name="T12" fmla="*/ 55 w 66"/>
                <a:gd name="T13" fmla="*/ 0 h 16"/>
                <a:gd name="T14" fmla="*/ 66 w 66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6">
                  <a:moveTo>
                    <a:pt x="66" y="8"/>
                  </a:moveTo>
                  <a:cubicBezTo>
                    <a:pt x="66" y="12"/>
                    <a:pt x="61" y="16"/>
                    <a:pt x="55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5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5" y="0"/>
                    <a:pt x="1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1" y="0"/>
                    <a:pt x="66" y="3"/>
                    <a:pt x="6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66" name="Freeform: Shape 44"/>
            <p:cNvSpPr/>
            <p:nvPr/>
          </p:nvSpPr>
          <p:spPr bwMode="auto">
            <a:xfrm>
              <a:off x="1641" y="4443"/>
              <a:ext cx="68" cy="27"/>
            </a:xfrm>
            <a:custGeom>
              <a:avLst/>
              <a:gdLst>
                <a:gd name="T0" fmla="*/ 40 w 40"/>
                <a:gd name="T1" fmla="*/ 8 h 16"/>
                <a:gd name="T2" fmla="*/ 34 w 40"/>
                <a:gd name="T3" fmla="*/ 16 h 16"/>
                <a:gd name="T4" fmla="*/ 7 w 40"/>
                <a:gd name="T5" fmla="*/ 16 h 16"/>
                <a:gd name="T6" fmla="*/ 0 w 40"/>
                <a:gd name="T7" fmla="*/ 8 h 16"/>
                <a:gd name="T8" fmla="*/ 0 w 40"/>
                <a:gd name="T9" fmla="*/ 8 h 16"/>
                <a:gd name="T10" fmla="*/ 7 w 40"/>
                <a:gd name="T11" fmla="*/ 0 h 16"/>
                <a:gd name="T12" fmla="*/ 34 w 40"/>
                <a:gd name="T13" fmla="*/ 0 h 16"/>
                <a:gd name="T14" fmla="*/ 40 w 40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6">
                  <a:moveTo>
                    <a:pt x="40" y="8"/>
                  </a:moveTo>
                  <a:cubicBezTo>
                    <a:pt x="40" y="12"/>
                    <a:pt x="37" y="16"/>
                    <a:pt x="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7" y="0"/>
                    <a:pt x="40" y="3"/>
                    <a:pt x="40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67" name="Freeform: Shape 45"/>
            <p:cNvSpPr/>
            <p:nvPr/>
          </p:nvSpPr>
          <p:spPr bwMode="auto">
            <a:xfrm>
              <a:off x="1436" y="3954"/>
              <a:ext cx="475" cy="426"/>
            </a:xfrm>
            <a:custGeom>
              <a:avLst/>
              <a:gdLst>
                <a:gd name="T0" fmla="*/ 143 w 280"/>
                <a:gd name="T1" fmla="*/ 0 h 251"/>
                <a:gd name="T2" fmla="*/ 143 w 280"/>
                <a:gd name="T3" fmla="*/ 0 h 251"/>
                <a:gd name="T4" fmla="*/ 140 w 280"/>
                <a:gd name="T5" fmla="*/ 0 h 251"/>
                <a:gd name="T6" fmla="*/ 137 w 280"/>
                <a:gd name="T7" fmla="*/ 0 h 251"/>
                <a:gd name="T8" fmla="*/ 137 w 280"/>
                <a:gd name="T9" fmla="*/ 0 h 251"/>
                <a:gd name="T10" fmla="*/ 70 w 280"/>
                <a:gd name="T11" fmla="*/ 174 h 251"/>
                <a:gd name="T12" fmla="*/ 107 w 280"/>
                <a:gd name="T13" fmla="*/ 251 h 251"/>
                <a:gd name="T14" fmla="*/ 140 w 280"/>
                <a:gd name="T15" fmla="*/ 251 h 251"/>
                <a:gd name="T16" fmla="*/ 145 w 280"/>
                <a:gd name="T17" fmla="*/ 251 h 251"/>
                <a:gd name="T18" fmla="*/ 176 w 280"/>
                <a:gd name="T19" fmla="*/ 251 h 251"/>
                <a:gd name="T20" fmla="*/ 211 w 280"/>
                <a:gd name="T21" fmla="*/ 174 h 251"/>
                <a:gd name="T22" fmla="*/ 143 w 280"/>
                <a:gd name="T23" fmla="*/ 0 h 251"/>
                <a:gd name="T24" fmla="*/ 209 w 280"/>
                <a:gd name="T25" fmla="*/ 127 h 251"/>
                <a:gd name="T26" fmla="*/ 169 w 280"/>
                <a:gd name="T27" fmla="*/ 28 h 251"/>
                <a:gd name="T28" fmla="*/ 209 w 280"/>
                <a:gd name="T29" fmla="*/ 12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0" h="251">
                  <a:moveTo>
                    <a:pt x="143" y="0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1" y="0"/>
                    <a:pt x="140" y="0"/>
                  </a:cubicBezTo>
                  <a:cubicBezTo>
                    <a:pt x="139" y="0"/>
                    <a:pt x="143" y="0"/>
                    <a:pt x="137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0" y="4"/>
                    <a:pt x="33" y="141"/>
                    <a:pt x="70" y="174"/>
                  </a:cubicBezTo>
                  <a:cubicBezTo>
                    <a:pt x="108" y="208"/>
                    <a:pt x="107" y="251"/>
                    <a:pt x="107" y="251"/>
                  </a:cubicBezTo>
                  <a:cubicBezTo>
                    <a:pt x="140" y="251"/>
                    <a:pt x="140" y="251"/>
                    <a:pt x="140" y="251"/>
                  </a:cubicBezTo>
                  <a:cubicBezTo>
                    <a:pt x="145" y="251"/>
                    <a:pt x="145" y="251"/>
                    <a:pt x="145" y="251"/>
                  </a:cubicBezTo>
                  <a:cubicBezTo>
                    <a:pt x="176" y="251"/>
                    <a:pt x="176" y="251"/>
                    <a:pt x="176" y="251"/>
                  </a:cubicBezTo>
                  <a:cubicBezTo>
                    <a:pt x="176" y="251"/>
                    <a:pt x="173" y="208"/>
                    <a:pt x="211" y="174"/>
                  </a:cubicBezTo>
                  <a:cubicBezTo>
                    <a:pt x="248" y="141"/>
                    <a:pt x="280" y="4"/>
                    <a:pt x="143" y="0"/>
                  </a:cubicBezTo>
                  <a:close/>
                  <a:moveTo>
                    <a:pt x="209" y="127"/>
                  </a:moveTo>
                  <a:cubicBezTo>
                    <a:pt x="232" y="63"/>
                    <a:pt x="169" y="28"/>
                    <a:pt x="169" y="28"/>
                  </a:cubicBezTo>
                  <a:cubicBezTo>
                    <a:pt x="263" y="43"/>
                    <a:pt x="209" y="127"/>
                    <a:pt x="209" y="1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68" name="Freeform: Shape 46"/>
            <p:cNvSpPr/>
            <p:nvPr/>
          </p:nvSpPr>
          <p:spPr bwMode="auto">
            <a:xfrm>
              <a:off x="2954" y="1938"/>
              <a:ext cx="75" cy="315"/>
            </a:xfrm>
            <a:custGeom>
              <a:avLst/>
              <a:gdLst>
                <a:gd name="T0" fmla="*/ 75 w 75"/>
                <a:gd name="T1" fmla="*/ 252 h 315"/>
                <a:gd name="T2" fmla="*/ 51 w 75"/>
                <a:gd name="T3" fmla="*/ 315 h 315"/>
                <a:gd name="T4" fmla="*/ 22 w 75"/>
                <a:gd name="T5" fmla="*/ 315 h 315"/>
                <a:gd name="T6" fmla="*/ 0 w 75"/>
                <a:gd name="T7" fmla="*/ 252 h 315"/>
                <a:gd name="T8" fmla="*/ 0 w 75"/>
                <a:gd name="T9" fmla="*/ 0 h 315"/>
                <a:gd name="T10" fmla="*/ 75 w 75"/>
                <a:gd name="T11" fmla="*/ 0 h 315"/>
                <a:gd name="T12" fmla="*/ 75 w 75"/>
                <a:gd name="T13" fmla="*/ 25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15">
                  <a:moveTo>
                    <a:pt x="75" y="252"/>
                  </a:moveTo>
                  <a:lnTo>
                    <a:pt x="51" y="315"/>
                  </a:lnTo>
                  <a:lnTo>
                    <a:pt x="22" y="315"/>
                  </a:lnTo>
                  <a:lnTo>
                    <a:pt x="0" y="252"/>
                  </a:lnTo>
                  <a:lnTo>
                    <a:pt x="0" y="0"/>
                  </a:lnTo>
                  <a:lnTo>
                    <a:pt x="75" y="0"/>
                  </a:lnTo>
                  <a:lnTo>
                    <a:pt x="75" y="25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69" name="Freeform: Shape 47"/>
            <p:cNvSpPr/>
            <p:nvPr/>
          </p:nvSpPr>
          <p:spPr bwMode="auto">
            <a:xfrm>
              <a:off x="2954" y="1878"/>
              <a:ext cx="75" cy="92"/>
            </a:xfrm>
            <a:custGeom>
              <a:avLst/>
              <a:gdLst>
                <a:gd name="T0" fmla="*/ 44 w 44"/>
                <a:gd name="T1" fmla="*/ 32 h 54"/>
                <a:gd name="T2" fmla="*/ 22 w 44"/>
                <a:gd name="T3" fmla="*/ 54 h 54"/>
                <a:gd name="T4" fmla="*/ 21 w 44"/>
                <a:gd name="T5" fmla="*/ 54 h 54"/>
                <a:gd name="T6" fmla="*/ 0 w 44"/>
                <a:gd name="T7" fmla="*/ 32 h 54"/>
                <a:gd name="T8" fmla="*/ 0 w 44"/>
                <a:gd name="T9" fmla="*/ 12 h 54"/>
                <a:gd name="T10" fmla="*/ 21 w 44"/>
                <a:gd name="T11" fmla="*/ 3 h 54"/>
                <a:gd name="T12" fmla="*/ 22 w 44"/>
                <a:gd name="T13" fmla="*/ 3 h 54"/>
                <a:gd name="T14" fmla="*/ 44 w 44"/>
                <a:gd name="T15" fmla="*/ 12 h 54"/>
                <a:gd name="T16" fmla="*/ 44 w 44"/>
                <a:gd name="T17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54">
                  <a:moveTo>
                    <a:pt x="44" y="32"/>
                  </a:moveTo>
                  <a:cubicBezTo>
                    <a:pt x="44" y="44"/>
                    <a:pt x="34" y="54"/>
                    <a:pt x="22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9" y="54"/>
                    <a:pt x="0" y="44"/>
                    <a:pt x="0" y="3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9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34" y="3"/>
                    <a:pt x="44" y="0"/>
                    <a:pt x="44" y="12"/>
                  </a:cubicBezTo>
                  <a:lnTo>
                    <a:pt x="44" y="3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70" name="Rectangle 48"/>
            <p:cNvSpPr/>
            <p:nvPr/>
          </p:nvSpPr>
          <p:spPr bwMode="auto">
            <a:xfrm>
              <a:off x="2949" y="1915"/>
              <a:ext cx="83" cy="8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71" name="Freeform: Shape 49"/>
            <p:cNvSpPr/>
            <p:nvPr/>
          </p:nvSpPr>
          <p:spPr bwMode="auto">
            <a:xfrm>
              <a:off x="2976" y="2243"/>
              <a:ext cx="29" cy="46"/>
            </a:xfrm>
            <a:custGeom>
              <a:avLst/>
              <a:gdLst>
                <a:gd name="T0" fmla="*/ 0 w 17"/>
                <a:gd name="T1" fmla="*/ 5 h 27"/>
                <a:gd name="T2" fmla="*/ 6 w 17"/>
                <a:gd name="T3" fmla="*/ 21 h 27"/>
                <a:gd name="T4" fmla="*/ 17 w 17"/>
                <a:gd name="T5" fmla="*/ 6 h 27"/>
                <a:gd name="T6" fmla="*/ 0 w 17"/>
                <a:gd name="T7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7">
                  <a:moveTo>
                    <a:pt x="0" y="5"/>
                  </a:moveTo>
                  <a:cubicBezTo>
                    <a:pt x="0" y="5"/>
                    <a:pt x="4" y="17"/>
                    <a:pt x="6" y="21"/>
                  </a:cubicBezTo>
                  <a:cubicBezTo>
                    <a:pt x="8" y="24"/>
                    <a:pt x="10" y="27"/>
                    <a:pt x="17" y="6"/>
                  </a:cubicBezTo>
                  <a:cubicBezTo>
                    <a:pt x="17" y="6"/>
                    <a:pt x="10" y="0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72" name="Freeform: Shape 50"/>
            <p:cNvSpPr/>
            <p:nvPr/>
          </p:nvSpPr>
          <p:spPr bwMode="auto">
            <a:xfrm>
              <a:off x="2469" y="3722"/>
              <a:ext cx="277" cy="278"/>
            </a:xfrm>
            <a:custGeom>
              <a:avLst/>
              <a:gdLst>
                <a:gd name="T0" fmla="*/ 120 w 163"/>
                <a:gd name="T1" fmla="*/ 8 h 164"/>
                <a:gd name="T2" fmla="*/ 153 w 163"/>
                <a:gd name="T3" fmla="*/ 73 h 164"/>
                <a:gd name="T4" fmla="*/ 72 w 163"/>
                <a:gd name="T5" fmla="*/ 154 h 164"/>
                <a:gd name="T6" fmla="*/ 8 w 163"/>
                <a:gd name="T7" fmla="*/ 122 h 164"/>
                <a:gd name="T8" fmla="*/ 0 w 163"/>
                <a:gd name="T9" fmla="*/ 128 h 164"/>
                <a:gd name="T10" fmla="*/ 72 w 163"/>
                <a:gd name="T11" fmla="*/ 164 h 164"/>
                <a:gd name="T12" fmla="*/ 163 w 163"/>
                <a:gd name="T13" fmla="*/ 73 h 164"/>
                <a:gd name="T14" fmla="*/ 126 w 163"/>
                <a:gd name="T15" fmla="*/ 0 h 164"/>
                <a:gd name="T16" fmla="*/ 120 w 163"/>
                <a:gd name="T17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64">
                  <a:moveTo>
                    <a:pt x="120" y="8"/>
                  </a:moveTo>
                  <a:cubicBezTo>
                    <a:pt x="140" y="23"/>
                    <a:pt x="153" y="46"/>
                    <a:pt x="153" y="73"/>
                  </a:cubicBezTo>
                  <a:cubicBezTo>
                    <a:pt x="153" y="118"/>
                    <a:pt x="117" y="154"/>
                    <a:pt x="72" y="154"/>
                  </a:cubicBezTo>
                  <a:cubicBezTo>
                    <a:pt x="46" y="154"/>
                    <a:pt x="23" y="141"/>
                    <a:pt x="8" y="12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50"/>
                    <a:pt x="43" y="164"/>
                    <a:pt x="72" y="164"/>
                  </a:cubicBezTo>
                  <a:cubicBezTo>
                    <a:pt x="123" y="164"/>
                    <a:pt x="163" y="123"/>
                    <a:pt x="163" y="73"/>
                  </a:cubicBezTo>
                  <a:cubicBezTo>
                    <a:pt x="163" y="43"/>
                    <a:pt x="149" y="16"/>
                    <a:pt x="126" y="0"/>
                  </a:cubicBezTo>
                  <a:lnTo>
                    <a:pt x="120" y="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73" name="Freeform: Shape 51"/>
            <p:cNvSpPr/>
            <p:nvPr/>
          </p:nvSpPr>
          <p:spPr bwMode="auto">
            <a:xfrm>
              <a:off x="2471" y="3725"/>
              <a:ext cx="246" cy="246"/>
            </a:xfrm>
            <a:custGeom>
              <a:avLst/>
              <a:gdLst>
                <a:gd name="T0" fmla="*/ 72 w 145"/>
                <a:gd name="T1" fmla="*/ 0 h 145"/>
                <a:gd name="T2" fmla="*/ 0 w 145"/>
                <a:gd name="T3" fmla="*/ 73 h 145"/>
                <a:gd name="T4" fmla="*/ 72 w 145"/>
                <a:gd name="T5" fmla="*/ 145 h 145"/>
                <a:gd name="T6" fmla="*/ 145 w 145"/>
                <a:gd name="T7" fmla="*/ 73 h 145"/>
                <a:gd name="T8" fmla="*/ 72 w 145"/>
                <a:gd name="T9" fmla="*/ 0 h 145"/>
                <a:gd name="T10" fmla="*/ 72 w 145"/>
                <a:gd name="T11" fmla="*/ 142 h 145"/>
                <a:gd name="T12" fmla="*/ 3 w 145"/>
                <a:gd name="T13" fmla="*/ 73 h 145"/>
                <a:gd name="T14" fmla="*/ 72 w 145"/>
                <a:gd name="T15" fmla="*/ 4 h 145"/>
                <a:gd name="T16" fmla="*/ 141 w 145"/>
                <a:gd name="T17" fmla="*/ 73 h 145"/>
                <a:gd name="T18" fmla="*/ 72 w 145"/>
                <a:gd name="T19" fmla="*/ 14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5">
                  <a:moveTo>
                    <a:pt x="72" y="0"/>
                  </a:moveTo>
                  <a:cubicBezTo>
                    <a:pt x="32" y="0"/>
                    <a:pt x="0" y="33"/>
                    <a:pt x="0" y="73"/>
                  </a:cubicBezTo>
                  <a:cubicBezTo>
                    <a:pt x="0" y="113"/>
                    <a:pt x="32" y="145"/>
                    <a:pt x="72" y="145"/>
                  </a:cubicBezTo>
                  <a:cubicBezTo>
                    <a:pt x="112" y="145"/>
                    <a:pt x="145" y="113"/>
                    <a:pt x="145" y="73"/>
                  </a:cubicBezTo>
                  <a:cubicBezTo>
                    <a:pt x="145" y="33"/>
                    <a:pt x="112" y="0"/>
                    <a:pt x="72" y="0"/>
                  </a:cubicBezTo>
                  <a:close/>
                  <a:moveTo>
                    <a:pt x="72" y="142"/>
                  </a:moveTo>
                  <a:cubicBezTo>
                    <a:pt x="34" y="142"/>
                    <a:pt x="3" y="111"/>
                    <a:pt x="3" y="73"/>
                  </a:cubicBezTo>
                  <a:cubicBezTo>
                    <a:pt x="3" y="35"/>
                    <a:pt x="34" y="4"/>
                    <a:pt x="72" y="4"/>
                  </a:cubicBezTo>
                  <a:cubicBezTo>
                    <a:pt x="110" y="4"/>
                    <a:pt x="141" y="35"/>
                    <a:pt x="141" y="73"/>
                  </a:cubicBezTo>
                  <a:cubicBezTo>
                    <a:pt x="141" y="111"/>
                    <a:pt x="110" y="142"/>
                    <a:pt x="72" y="1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74" name="Freeform: Shape 52"/>
            <p:cNvSpPr/>
            <p:nvPr/>
          </p:nvSpPr>
          <p:spPr bwMode="auto">
            <a:xfrm>
              <a:off x="2464" y="3730"/>
              <a:ext cx="275" cy="241"/>
            </a:xfrm>
            <a:custGeom>
              <a:avLst/>
              <a:gdLst>
                <a:gd name="T0" fmla="*/ 47 w 162"/>
                <a:gd name="T1" fmla="*/ 11 h 142"/>
                <a:gd name="T2" fmla="*/ 44 w 162"/>
                <a:gd name="T3" fmla="*/ 17 h 142"/>
                <a:gd name="T4" fmla="*/ 41 w 162"/>
                <a:gd name="T5" fmla="*/ 21 h 142"/>
                <a:gd name="T6" fmla="*/ 38 w 162"/>
                <a:gd name="T7" fmla="*/ 19 h 142"/>
                <a:gd name="T8" fmla="*/ 38 w 162"/>
                <a:gd name="T9" fmla="*/ 23 h 142"/>
                <a:gd name="T10" fmla="*/ 30 w 162"/>
                <a:gd name="T11" fmla="*/ 25 h 142"/>
                <a:gd name="T12" fmla="*/ 26 w 162"/>
                <a:gd name="T13" fmla="*/ 30 h 142"/>
                <a:gd name="T14" fmla="*/ 19 w 162"/>
                <a:gd name="T15" fmla="*/ 38 h 142"/>
                <a:gd name="T16" fmla="*/ 16 w 162"/>
                <a:gd name="T17" fmla="*/ 44 h 142"/>
                <a:gd name="T18" fmla="*/ 19 w 162"/>
                <a:gd name="T19" fmla="*/ 48 h 142"/>
                <a:gd name="T20" fmla="*/ 20 w 162"/>
                <a:gd name="T21" fmla="*/ 50 h 142"/>
                <a:gd name="T22" fmla="*/ 16 w 162"/>
                <a:gd name="T23" fmla="*/ 47 h 142"/>
                <a:gd name="T24" fmla="*/ 13 w 162"/>
                <a:gd name="T25" fmla="*/ 43 h 142"/>
                <a:gd name="T26" fmla="*/ 12 w 162"/>
                <a:gd name="T27" fmla="*/ 49 h 142"/>
                <a:gd name="T28" fmla="*/ 13 w 162"/>
                <a:gd name="T29" fmla="*/ 60 h 142"/>
                <a:gd name="T30" fmla="*/ 17 w 162"/>
                <a:gd name="T31" fmla="*/ 57 h 142"/>
                <a:gd name="T32" fmla="*/ 23 w 162"/>
                <a:gd name="T33" fmla="*/ 63 h 142"/>
                <a:gd name="T34" fmla="*/ 29 w 162"/>
                <a:gd name="T35" fmla="*/ 70 h 142"/>
                <a:gd name="T36" fmla="*/ 36 w 162"/>
                <a:gd name="T37" fmla="*/ 75 h 142"/>
                <a:gd name="T38" fmla="*/ 44 w 162"/>
                <a:gd name="T39" fmla="*/ 84 h 142"/>
                <a:gd name="T40" fmla="*/ 41 w 162"/>
                <a:gd name="T41" fmla="*/ 96 h 142"/>
                <a:gd name="T42" fmla="*/ 35 w 162"/>
                <a:gd name="T43" fmla="*/ 111 h 142"/>
                <a:gd name="T44" fmla="*/ 37 w 162"/>
                <a:gd name="T45" fmla="*/ 121 h 142"/>
                <a:gd name="T46" fmla="*/ 33 w 162"/>
                <a:gd name="T47" fmla="*/ 122 h 142"/>
                <a:gd name="T48" fmla="*/ 23 w 162"/>
                <a:gd name="T49" fmla="*/ 106 h 142"/>
                <a:gd name="T50" fmla="*/ 12 w 162"/>
                <a:gd name="T51" fmla="*/ 81 h 142"/>
                <a:gd name="T52" fmla="*/ 8 w 162"/>
                <a:gd name="T53" fmla="*/ 62 h 142"/>
                <a:gd name="T54" fmla="*/ 53 w 162"/>
                <a:gd name="T55" fmla="*/ 131 h 142"/>
                <a:gd name="T56" fmla="*/ 64 w 162"/>
                <a:gd name="T57" fmla="*/ 129 h 142"/>
                <a:gd name="T58" fmla="*/ 79 w 162"/>
                <a:gd name="T59" fmla="*/ 127 h 142"/>
                <a:gd name="T60" fmla="*/ 77 w 162"/>
                <a:gd name="T61" fmla="*/ 134 h 142"/>
                <a:gd name="T62" fmla="*/ 86 w 162"/>
                <a:gd name="T63" fmla="*/ 133 h 142"/>
                <a:gd name="T64" fmla="*/ 99 w 162"/>
                <a:gd name="T65" fmla="*/ 131 h 142"/>
                <a:gd name="T66" fmla="*/ 98 w 162"/>
                <a:gd name="T67" fmla="*/ 2 h 142"/>
                <a:gd name="T68" fmla="*/ 140 w 162"/>
                <a:gd name="T69" fmla="*/ 46 h 142"/>
                <a:gd name="T70" fmla="*/ 135 w 162"/>
                <a:gd name="T71" fmla="*/ 42 h 142"/>
                <a:gd name="T72" fmla="*/ 129 w 162"/>
                <a:gd name="T73" fmla="*/ 53 h 142"/>
                <a:gd name="T74" fmla="*/ 121 w 162"/>
                <a:gd name="T75" fmla="*/ 43 h 142"/>
                <a:gd name="T76" fmla="*/ 125 w 162"/>
                <a:gd name="T77" fmla="*/ 54 h 142"/>
                <a:gd name="T78" fmla="*/ 133 w 162"/>
                <a:gd name="T79" fmla="*/ 57 h 142"/>
                <a:gd name="T80" fmla="*/ 129 w 162"/>
                <a:gd name="T81" fmla="*/ 72 h 142"/>
                <a:gd name="T82" fmla="*/ 125 w 162"/>
                <a:gd name="T83" fmla="*/ 88 h 142"/>
                <a:gd name="T84" fmla="*/ 120 w 162"/>
                <a:gd name="T85" fmla="*/ 98 h 142"/>
                <a:gd name="T86" fmla="*/ 105 w 162"/>
                <a:gd name="T87" fmla="*/ 110 h 142"/>
                <a:gd name="T88" fmla="*/ 101 w 162"/>
                <a:gd name="T89" fmla="*/ 99 h 142"/>
                <a:gd name="T90" fmla="*/ 102 w 162"/>
                <a:gd name="T91" fmla="*/ 86 h 142"/>
                <a:gd name="T92" fmla="*/ 96 w 162"/>
                <a:gd name="T93" fmla="*/ 72 h 142"/>
                <a:gd name="T94" fmla="*/ 89 w 162"/>
                <a:gd name="T95" fmla="*/ 64 h 142"/>
                <a:gd name="T96" fmla="*/ 71 w 162"/>
                <a:gd name="T97" fmla="*/ 65 h 142"/>
                <a:gd name="T98" fmla="*/ 64 w 162"/>
                <a:gd name="T99" fmla="*/ 55 h 142"/>
                <a:gd name="T100" fmla="*/ 72 w 162"/>
                <a:gd name="T101" fmla="*/ 35 h 142"/>
                <a:gd name="T102" fmla="*/ 85 w 162"/>
                <a:gd name="T103" fmla="*/ 30 h 142"/>
                <a:gd name="T104" fmla="*/ 93 w 162"/>
                <a:gd name="T105" fmla="*/ 33 h 142"/>
                <a:gd name="T106" fmla="*/ 104 w 162"/>
                <a:gd name="T107" fmla="*/ 33 h 142"/>
                <a:gd name="T108" fmla="*/ 116 w 162"/>
                <a:gd name="T109" fmla="*/ 32 h 142"/>
                <a:gd name="T110" fmla="*/ 105 w 162"/>
                <a:gd name="T111" fmla="*/ 27 h 142"/>
                <a:gd name="T112" fmla="*/ 104 w 162"/>
                <a:gd name="T113" fmla="*/ 23 h 142"/>
                <a:gd name="T114" fmla="*/ 91 w 162"/>
                <a:gd name="T115" fmla="*/ 24 h 142"/>
                <a:gd name="T116" fmla="*/ 79 w 162"/>
                <a:gd name="T117" fmla="*/ 27 h 142"/>
                <a:gd name="T118" fmla="*/ 77 w 162"/>
                <a:gd name="T119" fmla="*/ 15 h 142"/>
                <a:gd name="T120" fmla="*/ 69 w 162"/>
                <a:gd name="T121" fmla="*/ 8 h 142"/>
                <a:gd name="T122" fmla="*/ 78 w 162"/>
                <a:gd name="T123" fmla="*/ 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2" h="142">
                  <a:moveTo>
                    <a:pt x="66" y="1"/>
                  </a:moveTo>
                  <a:cubicBezTo>
                    <a:pt x="66" y="1"/>
                    <a:pt x="42" y="4"/>
                    <a:pt x="25" y="23"/>
                  </a:cubicBezTo>
                  <a:cubicBezTo>
                    <a:pt x="25" y="23"/>
                    <a:pt x="38" y="10"/>
                    <a:pt x="46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1"/>
                    <a:pt x="47" y="11"/>
                  </a:cubicBezTo>
                  <a:cubicBezTo>
                    <a:pt x="47" y="12"/>
                    <a:pt x="46" y="13"/>
                    <a:pt x="46" y="13"/>
                  </a:cubicBezTo>
                  <a:cubicBezTo>
                    <a:pt x="46" y="14"/>
                    <a:pt x="46" y="15"/>
                    <a:pt x="46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6"/>
                    <a:pt x="44" y="16"/>
                  </a:cubicBezTo>
                  <a:cubicBezTo>
                    <a:pt x="44" y="16"/>
                    <a:pt x="44" y="16"/>
                    <a:pt x="44" y="17"/>
                  </a:cubicBezTo>
                  <a:cubicBezTo>
                    <a:pt x="44" y="17"/>
                    <a:pt x="44" y="18"/>
                    <a:pt x="44" y="18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1" y="21"/>
                    <a:pt x="41" y="21"/>
                  </a:cubicBezTo>
                  <a:cubicBezTo>
                    <a:pt x="40" y="21"/>
                    <a:pt x="40" y="20"/>
                    <a:pt x="40" y="20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9"/>
                    <a:pt x="42" y="19"/>
                    <a:pt x="41" y="18"/>
                  </a:cubicBezTo>
                  <a:cubicBezTo>
                    <a:pt x="41" y="18"/>
                    <a:pt x="41" y="17"/>
                    <a:pt x="40" y="18"/>
                  </a:cubicBezTo>
                  <a:cubicBezTo>
                    <a:pt x="40" y="18"/>
                    <a:pt x="38" y="19"/>
                    <a:pt x="38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21"/>
                    <a:pt x="37" y="21"/>
                  </a:cubicBezTo>
                  <a:cubicBezTo>
                    <a:pt x="37" y="21"/>
                    <a:pt x="38" y="21"/>
                    <a:pt x="38" y="21"/>
                  </a:cubicBezTo>
                  <a:cubicBezTo>
                    <a:pt x="38" y="21"/>
                    <a:pt x="38" y="22"/>
                    <a:pt x="38" y="2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7" y="24"/>
                    <a:pt x="36" y="24"/>
                  </a:cubicBezTo>
                  <a:cubicBezTo>
                    <a:pt x="36" y="24"/>
                    <a:pt x="35" y="23"/>
                    <a:pt x="34" y="23"/>
                  </a:cubicBezTo>
                  <a:cubicBezTo>
                    <a:pt x="34" y="23"/>
                    <a:pt x="33" y="23"/>
                    <a:pt x="33" y="23"/>
                  </a:cubicBezTo>
                  <a:cubicBezTo>
                    <a:pt x="32" y="23"/>
                    <a:pt x="32" y="23"/>
                    <a:pt x="32" y="24"/>
                  </a:cubicBezTo>
                  <a:cubicBezTo>
                    <a:pt x="32" y="24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6"/>
                    <a:pt x="29" y="27"/>
                    <a:pt x="29" y="27"/>
                  </a:cubicBezTo>
                  <a:cubicBezTo>
                    <a:pt x="29" y="27"/>
                    <a:pt x="29" y="28"/>
                    <a:pt x="28" y="28"/>
                  </a:cubicBezTo>
                  <a:cubicBezTo>
                    <a:pt x="27" y="28"/>
                    <a:pt x="26" y="28"/>
                    <a:pt x="26" y="28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5" y="30"/>
                    <a:pt x="24" y="31"/>
                  </a:cubicBezTo>
                  <a:cubicBezTo>
                    <a:pt x="24" y="32"/>
                    <a:pt x="22" y="33"/>
                    <a:pt x="22" y="33"/>
                  </a:cubicBezTo>
                  <a:cubicBezTo>
                    <a:pt x="21" y="33"/>
                    <a:pt x="21" y="34"/>
                    <a:pt x="21" y="34"/>
                  </a:cubicBezTo>
                  <a:cubicBezTo>
                    <a:pt x="20" y="35"/>
                    <a:pt x="20" y="36"/>
                    <a:pt x="20" y="36"/>
                  </a:cubicBezTo>
                  <a:cubicBezTo>
                    <a:pt x="20" y="37"/>
                    <a:pt x="20" y="38"/>
                    <a:pt x="19" y="38"/>
                  </a:cubicBezTo>
                  <a:cubicBezTo>
                    <a:pt x="19" y="39"/>
                    <a:pt x="19" y="40"/>
                    <a:pt x="19" y="40"/>
                  </a:cubicBezTo>
                  <a:cubicBezTo>
                    <a:pt x="18" y="40"/>
                    <a:pt x="18" y="41"/>
                    <a:pt x="18" y="41"/>
                  </a:cubicBezTo>
                  <a:cubicBezTo>
                    <a:pt x="17" y="41"/>
                    <a:pt x="16" y="42"/>
                    <a:pt x="15" y="42"/>
                  </a:cubicBezTo>
                  <a:cubicBezTo>
                    <a:pt x="15" y="42"/>
                    <a:pt x="15" y="43"/>
                    <a:pt x="15" y="43"/>
                  </a:cubicBezTo>
                  <a:cubicBezTo>
                    <a:pt x="15" y="44"/>
                    <a:pt x="15" y="44"/>
                    <a:pt x="16" y="44"/>
                  </a:cubicBezTo>
                  <a:cubicBezTo>
                    <a:pt x="16" y="44"/>
                    <a:pt x="17" y="44"/>
                    <a:pt x="17" y="44"/>
                  </a:cubicBezTo>
                  <a:cubicBezTo>
                    <a:pt x="17" y="44"/>
                    <a:pt x="17" y="46"/>
                    <a:pt x="17" y="46"/>
                  </a:cubicBezTo>
                  <a:cubicBezTo>
                    <a:pt x="17" y="46"/>
                    <a:pt x="16" y="47"/>
                    <a:pt x="17" y="47"/>
                  </a:cubicBezTo>
                  <a:cubicBezTo>
                    <a:pt x="17" y="47"/>
                    <a:pt x="18" y="48"/>
                    <a:pt x="18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1" y="50"/>
                    <a:pt x="21" y="50"/>
                  </a:cubicBezTo>
                  <a:cubicBezTo>
                    <a:pt x="21" y="50"/>
                    <a:pt x="20" y="51"/>
                    <a:pt x="20" y="51"/>
                  </a:cubicBezTo>
                  <a:cubicBezTo>
                    <a:pt x="20" y="51"/>
                    <a:pt x="20" y="51"/>
                    <a:pt x="20" y="50"/>
                  </a:cubicBezTo>
                  <a:cubicBezTo>
                    <a:pt x="19" y="50"/>
                    <a:pt x="19" y="49"/>
                    <a:pt x="19" y="49"/>
                  </a:cubicBezTo>
                  <a:cubicBezTo>
                    <a:pt x="18" y="49"/>
                    <a:pt x="18" y="50"/>
                    <a:pt x="17" y="49"/>
                  </a:cubicBezTo>
                  <a:cubicBezTo>
                    <a:pt x="17" y="49"/>
                    <a:pt x="17" y="49"/>
                    <a:pt x="16" y="49"/>
                  </a:cubicBezTo>
                  <a:cubicBezTo>
                    <a:pt x="16" y="48"/>
                    <a:pt x="16" y="49"/>
                    <a:pt x="16" y="48"/>
                  </a:cubicBezTo>
                  <a:cubicBezTo>
                    <a:pt x="16" y="48"/>
                    <a:pt x="16" y="47"/>
                    <a:pt x="16" y="47"/>
                  </a:cubicBezTo>
                  <a:cubicBezTo>
                    <a:pt x="16" y="47"/>
                    <a:pt x="15" y="46"/>
                    <a:pt x="15" y="46"/>
                  </a:cubicBezTo>
                  <a:cubicBezTo>
                    <a:pt x="15" y="46"/>
                    <a:pt x="15" y="47"/>
                    <a:pt x="15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4"/>
                    <a:pt x="13" y="43"/>
                  </a:cubicBezTo>
                  <a:cubicBezTo>
                    <a:pt x="13" y="43"/>
                    <a:pt x="14" y="42"/>
                    <a:pt x="14" y="42"/>
                  </a:cubicBezTo>
                  <a:cubicBezTo>
                    <a:pt x="14" y="42"/>
                    <a:pt x="14" y="40"/>
                    <a:pt x="14" y="40"/>
                  </a:cubicBezTo>
                  <a:cubicBezTo>
                    <a:pt x="14" y="40"/>
                    <a:pt x="12" y="44"/>
                    <a:pt x="11" y="47"/>
                  </a:cubicBezTo>
                  <a:cubicBezTo>
                    <a:pt x="11" y="47"/>
                    <a:pt x="12" y="47"/>
                    <a:pt x="12" y="48"/>
                  </a:cubicBezTo>
                  <a:cubicBezTo>
                    <a:pt x="12" y="48"/>
                    <a:pt x="12" y="49"/>
                    <a:pt x="12" y="49"/>
                  </a:cubicBezTo>
                  <a:cubicBezTo>
                    <a:pt x="12" y="50"/>
                    <a:pt x="12" y="50"/>
                    <a:pt x="12" y="52"/>
                  </a:cubicBezTo>
                  <a:cubicBezTo>
                    <a:pt x="12" y="53"/>
                    <a:pt x="12" y="54"/>
                    <a:pt x="12" y="54"/>
                  </a:cubicBezTo>
                  <a:cubicBezTo>
                    <a:pt x="12" y="55"/>
                    <a:pt x="12" y="56"/>
                    <a:pt x="11" y="56"/>
                  </a:cubicBezTo>
                  <a:cubicBezTo>
                    <a:pt x="11" y="57"/>
                    <a:pt x="12" y="59"/>
                    <a:pt x="12" y="59"/>
                  </a:cubicBezTo>
                  <a:cubicBezTo>
                    <a:pt x="12" y="59"/>
                    <a:pt x="12" y="59"/>
                    <a:pt x="13" y="60"/>
                  </a:cubicBezTo>
                  <a:cubicBezTo>
                    <a:pt x="13" y="60"/>
                    <a:pt x="12" y="61"/>
                    <a:pt x="13" y="60"/>
                  </a:cubicBezTo>
                  <a:cubicBezTo>
                    <a:pt x="14" y="59"/>
                    <a:pt x="14" y="58"/>
                    <a:pt x="14" y="58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57"/>
                    <a:pt x="15" y="57"/>
                    <a:pt x="16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8" y="58"/>
                    <a:pt x="17" y="59"/>
                    <a:pt x="18" y="59"/>
                  </a:cubicBezTo>
                  <a:cubicBezTo>
                    <a:pt x="18" y="59"/>
                    <a:pt x="20" y="58"/>
                    <a:pt x="20" y="58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1"/>
                    <a:pt x="22" y="61"/>
                  </a:cubicBezTo>
                  <a:cubicBezTo>
                    <a:pt x="23" y="62"/>
                    <a:pt x="23" y="63"/>
                    <a:pt x="23" y="63"/>
                  </a:cubicBezTo>
                  <a:cubicBezTo>
                    <a:pt x="23" y="64"/>
                    <a:pt x="25" y="64"/>
                    <a:pt x="25" y="64"/>
                  </a:cubicBezTo>
                  <a:cubicBezTo>
                    <a:pt x="25" y="64"/>
                    <a:pt x="27" y="65"/>
                    <a:pt x="27" y="65"/>
                  </a:cubicBezTo>
                  <a:cubicBezTo>
                    <a:pt x="28" y="65"/>
                    <a:pt x="27" y="66"/>
                    <a:pt x="28" y="66"/>
                  </a:cubicBezTo>
                  <a:cubicBezTo>
                    <a:pt x="29" y="66"/>
                    <a:pt x="29" y="68"/>
                    <a:pt x="29" y="68"/>
                  </a:cubicBezTo>
                  <a:cubicBezTo>
                    <a:pt x="29" y="68"/>
                    <a:pt x="30" y="70"/>
                    <a:pt x="29" y="70"/>
                  </a:cubicBezTo>
                  <a:cubicBezTo>
                    <a:pt x="29" y="71"/>
                    <a:pt x="29" y="71"/>
                    <a:pt x="30" y="71"/>
                  </a:cubicBezTo>
                  <a:cubicBezTo>
                    <a:pt x="30" y="72"/>
                    <a:pt x="32" y="72"/>
                    <a:pt x="32" y="72"/>
                  </a:cubicBezTo>
                  <a:cubicBezTo>
                    <a:pt x="32" y="72"/>
                    <a:pt x="31" y="73"/>
                    <a:pt x="32" y="73"/>
                  </a:cubicBezTo>
                  <a:cubicBezTo>
                    <a:pt x="34" y="74"/>
                    <a:pt x="35" y="74"/>
                    <a:pt x="35" y="74"/>
                  </a:cubicBezTo>
                  <a:cubicBezTo>
                    <a:pt x="35" y="75"/>
                    <a:pt x="34" y="76"/>
                    <a:pt x="36" y="75"/>
                  </a:cubicBezTo>
                  <a:cubicBezTo>
                    <a:pt x="37" y="75"/>
                    <a:pt x="39" y="75"/>
                    <a:pt x="39" y="76"/>
                  </a:cubicBezTo>
                  <a:cubicBezTo>
                    <a:pt x="40" y="76"/>
                    <a:pt x="39" y="77"/>
                    <a:pt x="41" y="78"/>
                  </a:cubicBezTo>
                  <a:cubicBezTo>
                    <a:pt x="43" y="79"/>
                    <a:pt x="43" y="79"/>
                    <a:pt x="44" y="80"/>
                  </a:cubicBezTo>
                  <a:cubicBezTo>
                    <a:pt x="44" y="80"/>
                    <a:pt x="45" y="80"/>
                    <a:pt x="45" y="81"/>
                  </a:cubicBezTo>
                  <a:cubicBezTo>
                    <a:pt x="45" y="82"/>
                    <a:pt x="44" y="83"/>
                    <a:pt x="44" y="84"/>
                  </a:cubicBezTo>
                  <a:cubicBezTo>
                    <a:pt x="43" y="84"/>
                    <a:pt x="42" y="86"/>
                    <a:pt x="42" y="87"/>
                  </a:cubicBezTo>
                  <a:cubicBezTo>
                    <a:pt x="41" y="87"/>
                    <a:pt x="41" y="88"/>
                    <a:pt x="41" y="89"/>
                  </a:cubicBezTo>
                  <a:cubicBezTo>
                    <a:pt x="42" y="90"/>
                    <a:pt x="42" y="91"/>
                    <a:pt x="42" y="91"/>
                  </a:cubicBezTo>
                  <a:cubicBezTo>
                    <a:pt x="42" y="92"/>
                    <a:pt x="43" y="94"/>
                    <a:pt x="42" y="94"/>
                  </a:cubicBezTo>
                  <a:cubicBezTo>
                    <a:pt x="42" y="95"/>
                    <a:pt x="41" y="96"/>
                    <a:pt x="41" y="96"/>
                  </a:cubicBezTo>
                  <a:cubicBezTo>
                    <a:pt x="41" y="96"/>
                    <a:pt x="42" y="97"/>
                    <a:pt x="42" y="98"/>
                  </a:cubicBezTo>
                  <a:cubicBezTo>
                    <a:pt x="41" y="99"/>
                    <a:pt x="39" y="100"/>
                    <a:pt x="39" y="100"/>
                  </a:cubicBezTo>
                  <a:cubicBezTo>
                    <a:pt x="38" y="100"/>
                    <a:pt x="37" y="102"/>
                    <a:pt x="37" y="102"/>
                  </a:cubicBezTo>
                  <a:cubicBezTo>
                    <a:pt x="37" y="102"/>
                    <a:pt x="37" y="104"/>
                    <a:pt x="37" y="105"/>
                  </a:cubicBezTo>
                  <a:cubicBezTo>
                    <a:pt x="37" y="106"/>
                    <a:pt x="34" y="110"/>
                    <a:pt x="35" y="111"/>
                  </a:cubicBezTo>
                  <a:cubicBezTo>
                    <a:pt x="36" y="112"/>
                    <a:pt x="36" y="113"/>
                    <a:pt x="36" y="114"/>
                  </a:cubicBezTo>
                  <a:cubicBezTo>
                    <a:pt x="36" y="114"/>
                    <a:pt x="35" y="114"/>
                    <a:pt x="35" y="115"/>
                  </a:cubicBezTo>
                  <a:cubicBezTo>
                    <a:pt x="35" y="115"/>
                    <a:pt x="33" y="115"/>
                    <a:pt x="34" y="116"/>
                  </a:cubicBezTo>
                  <a:cubicBezTo>
                    <a:pt x="35" y="118"/>
                    <a:pt x="36" y="118"/>
                    <a:pt x="36" y="119"/>
                  </a:cubicBezTo>
                  <a:cubicBezTo>
                    <a:pt x="37" y="120"/>
                    <a:pt x="36" y="120"/>
                    <a:pt x="37" y="121"/>
                  </a:cubicBezTo>
                  <a:cubicBezTo>
                    <a:pt x="38" y="122"/>
                    <a:pt x="38" y="123"/>
                    <a:pt x="39" y="124"/>
                  </a:cubicBezTo>
                  <a:cubicBezTo>
                    <a:pt x="40" y="124"/>
                    <a:pt x="41" y="125"/>
                    <a:pt x="41" y="126"/>
                  </a:cubicBezTo>
                  <a:cubicBezTo>
                    <a:pt x="41" y="126"/>
                    <a:pt x="42" y="128"/>
                    <a:pt x="40" y="127"/>
                  </a:cubicBezTo>
                  <a:cubicBezTo>
                    <a:pt x="38" y="126"/>
                    <a:pt x="40" y="127"/>
                    <a:pt x="37" y="125"/>
                  </a:cubicBezTo>
                  <a:cubicBezTo>
                    <a:pt x="35" y="123"/>
                    <a:pt x="34" y="123"/>
                    <a:pt x="33" y="122"/>
                  </a:cubicBezTo>
                  <a:cubicBezTo>
                    <a:pt x="32" y="121"/>
                    <a:pt x="34" y="125"/>
                    <a:pt x="32" y="120"/>
                  </a:cubicBezTo>
                  <a:cubicBezTo>
                    <a:pt x="29" y="114"/>
                    <a:pt x="29" y="115"/>
                    <a:pt x="28" y="114"/>
                  </a:cubicBezTo>
                  <a:cubicBezTo>
                    <a:pt x="28" y="113"/>
                    <a:pt x="28" y="114"/>
                    <a:pt x="27" y="111"/>
                  </a:cubicBezTo>
                  <a:cubicBezTo>
                    <a:pt x="25" y="108"/>
                    <a:pt x="26" y="110"/>
                    <a:pt x="25" y="108"/>
                  </a:cubicBezTo>
                  <a:cubicBezTo>
                    <a:pt x="24" y="107"/>
                    <a:pt x="24" y="109"/>
                    <a:pt x="23" y="106"/>
                  </a:cubicBezTo>
                  <a:cubicBezTo>
                    <a:pt x="22" y="103"/>
                    <a:pt x="22" y="105"/>
                    <a:pt x="21" y="101"/>
                  </a:cubicBezTo>
                  <a:cubicBezTo>
                    <a:pt x="21" y="97"/>
                    <a:pt x="22" y="97"/>
                    <a:pt x="20" y="96"/>
                  </a:cubicBezTo>
                  <a:cubicBezTo>
                    <a:pt x="18" y="94"/>
                    <a:pt x="18" y="95"/>
                    <a:pt x="18" y="93"/>
                  </a:cubicBezTo>
                  <a:cubicBezTo>
                    <a:pt x="17" y="92"/>
                    <a:pt x="18" y="93"/>
                    <a:pt x="16" y="90"/>
                  </a:cubicBezTo>
                  <a:cubicBezTo>
                    <a:pt x="14" y="87"/>
                    <a:pt x="12" y="86"/>
                    <a:pt x="12" y="81"/>
                  </a:cubicBezTo>
                  <a:cubicBezTo>
                    <a:pt x="12" y="75"/>
                    <a:pt x="12" y="74"/>
                    <a:pt x="12" y="74"/>
                  </a:cubicBezTo>
                  <a:cubicBezTo>
                    <a:pt x="12" y="74"/>
                    <a:pt x="9" y="72"/>
                    <a:pt x="10" y="69"/>
                  </a:cubicBezTo>
                  <a:cubicBezTo>
                    <a:pt x="11" y="66"/>
                    <a:pt x="11" y="67"/>
                    <a:pt x="11" y="66"/>
                  </a:cubicBezTo>
                  <a:cubicBezTo>
                    <a:pt x="11" y="65"/>
                    <a:pt x="10" y="65"/>
                    <a:pt x="10" y="64"/>
                  </a:cubicBezTo>
                  <a:cubicBezTo>
                    <a:pt x="9" y="63"/>
                    <a:pt x="9" y="63"/>
                    <a:pt x="8" y="62"/>
                  </a:cubicBezTo>
                  <a:cubicBezTo>
                    <a:pt x="8" y="62"/>
                    <a:pt x="8" y="60"/>
                    <a:pt x="8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0" y="130"/>
                    <a:pt x="70" y="141"/>
                  </a:cubicBezTo>
                  <a:cubicBezTo>
                    <a:pt x="70" y="141"/>
                    <a:pt x="54" y="137"/>
                    <a:pt x="52" y="134"/>
                  </a:cubicBezTo>
                  <a:cubicBezTo>
                    <a:pt x="52" y="134"/>
                    <a:pt x="52" y="131"/>
                    <a:pt x="53" y="131"/>
                  </a:cubicBezTo>
                  <a:cubicBezTo>
                    <a:pt x="53" y="131"/>
                    <a:pt x="54" y="131"/>
                    <a:pt x="55" y="131"/>
                  </a:cubicBezTo>
                  <a:cubicBezTo>
                    <a:pt x="56" y="130"/>
                    <a:pt x="57" y="129"/>
                    <a:pt x="57" y="129"/>
                  </a:cubicBezTo>
                  <a:cubicBezTo>
                    <a:pt x="58" y="130"/>
                    <a:pt x="58" y="130"/>
                    <a:pt x="58" y="130"/>
                  </a:cubicBezTo>
                  <a:cubicBezTo>
                    <a:pt x="58" y="130"/>
                    <a:pt x="57" y="130"/>
                    <a:pt x="60" y="130"/>
                  </a:cubicBezTo>
                  <a:cubicBezTo>
                    <a:pt x="63" y="129"/>
                    <a:pt x="63" y="130"/>
                    <a:pt x="64" y="129"/>
                  </a:cubicBezTo>
                  <a:cubicBezTo>
                    <a:pt x="65" y="129"/>
                    <a:pt x="67" y="126"/>
                    <a:pt x="67" y="128"/>
                  </a:cubicBezTo>
                  <a:cubicBezTo>
                    <a:pt x="68" y="129"/>
                    <a:pt x="66" y="128"/>
                    <a:pt x="68" y="129"/>
                  </a:cubicBezTo>
                  <a:cubicBezTo>
                    <a:pt x="69" y="130"/>
                    <a:pt x="72" y="129"/>
                    <a:pt x="72" y="129"/>
                  </a:cubicBezTo>
                  <a:cubicBezTo>
                    <a:pt x="72" y="129"/>
                    <a:pt x="77" y="129"/>
                    <a:pt x="77" y="129"/>
                  </a:cubicBezTo>
                  <a:cubicBezTo>
                    <a:pt x="78" y="128"/>
                    <a:pt x="78" y="127"/>
                    <a:pt x="79" y="127"/>
                  </a:cubicBezTo>
                  <a:cubicBezTo>
                    <a:pt x="80" y="128"/>
                    <a:pt x="80" y="129"/>
                    <a:pt x="80" y="129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5" y="132"/>
                    <a:pt x="75" y="132"/>
                    <a:pt x="75" y="132"/>
                  </a:cubicBezTo>
                  <a:cubicBezTo>
                    <a:pt x="75" y="132"/>
                    <a:pt x="74" y="133"/>
                    <a:pt x="75" y="133"/>
                  </a:cubicBezTo>
                  <a:cubicBezTo>
                    <a:pt x="76" y="134"/>
                    <a:pt x="76" y="133"/>
                    <a:pt x="77" y="134"/>
                  </a:cubicBezTo>
                  <a:cubicBezTo>
                    <a:pt x="79" y="134"/>
                    <a:pt x="81" y="136"/>
                    <a:pt x="82" y="135"/>
                  </a:cubicBezTo>
                  <a:cubicBezTo>
                    <a:pt x="83" y="133"/>
                    <a:pt x="83" y="133"/>
                    <a:pt x="83" y="132"/>
                  </a:cubicBezTo>
                  <a:cubicBezTo>
                    <a:pt x="84" y="131"/>
                    <a:pt x="84" y="130"/>
                    <a:pt x="85" y="130"/>
                  </a:cubicBezTo>
                  <a:cubicBezTo>
                    <a:pt x="86" y="130"/>
                    <a:pt x="87" y="131"/>
                    <a:pt x="87" y="131"/>
                  </a:cubicBezTo>
                  <a:cubicBezTo>
                    <a:pt x="86" y="133"/>
                    <a:pt x="86" y="133"/>
                    <a:pt x="86" y="133"/>
                  </a:cubicBezTo>
                  <a:cubicBezTo>
                    <a:pt x="86" y="133"/>
                    <a:pt x="88" y="133"/>
                    <a:pt x="89" y="133"/>
                  </a:cubicBezTo>
                  <a:cubicBezTo>
                    <a:pt x="90" y="133"/>
                    <a:pt x="90" y="134"/>
                    <a:pt x="91" y="133"/>
                  </a:cubicBezTo>
                  <a:cubicBezTo>
                    <a:pt x="92" y="132"/>
                    <a:pt x="93" y="132"/>
                    <a:pt x="94" y="132"/>
                  </a:cubicBezTo>
                  <a:cubicBezTo>
                    <a:pt x="95" y="131"/>
                    <a:pt x="97" y="131"/>
                    <a:pt x="97" y="131"/>
                  </a:cubicBezTo>
                  <a:cubicBezTo>
                    <a:pt x="98" y="131"/>
                    <a:pt x="99" y="131"/>
                    <a:pt x="99" y="131"/>
                  </a:cubicBezTo>
                  <a:cubicBezTo>
                    <a:pt x="100" y="131"/>
                    <a:pt x="102" y="133"/>
                    <a:pt x="102" y="133"/>
                  </a:cubicBezTo>
                  <a:cubicBezTo>
                    <a:pt x="103" y="133"/>
                    <a:pt x="106" y="133"/>
                    <a:pt x="106" y="133"/>
                  </a:cubicBezTo>
                  <a:cubicBezTo>
                    <a:pt x="106" y="133"/>
                    <a:pt x="98" y="140"/>
                    <a:pt x="81" y="141"/>
                  </a:cubicBezTo>
                  <a:cubicBezTo>
                    <a:pt x="81" y="141"/>
                    <a:pt x="119" y="142"/>
                    <a:pt x="141" y="105"/>
                  </a:cubicBezTo>
                  <a:cubicBezTo>
                    <a:pt x="162" y="67"/>
                    <a:pt x="147" y="19"/>
                    <a:pt x="98" y="2"/>
                  </a:cubicBezTo>
                  <a:cubicBezTo>
                    <a:pt x="98" y="2"/>
                    <a:pt x="135" y="16"/>
                    <a:pt x="145" y="51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43" y="51"/>
                    <a:pt x="143" y="52"/>
                    <a:pt x="143" y="50"/>
                  </a:cubicBezTo>
                  <a:cubicBezTo>
                    <a:pt x="142" y="48"/>
                    <a:pt x="142" y="49"/>
                    <a:pt x="142" y="47"/>
                  </a:cubicBezTo>
                  <a:cubicBezTo>
                    <a:pt x="141" y="46"/>
                    <a:pt x="141" y="47"/>
                    <a:pt x="140" y="46"/>
                  </a:cubicBezTo>
                  <a:cubicBezTo>
                    <a:pt x="140" y="45"/>
                    <a:pt x="139" y="45"/>
                    <a:pt x="139" y="44"/>
                  </a:cubicBezTo>
                  <a:cubicBezTo>
                    <a:pt x="138" y="44"/>
                    <a:pt x="137" y="41"/>
                    <a:pt x="137" y="41"/>
                  </a:cubicBezTo>
                  <a:cubicBezTo>
                    <a:pt x="136" y="40"/>
                    <a:pt x="135" y="40"/>
                    <a:pt x="134" y="40"/>
                  </a:cubicBezTo>
                  <a:cubicBezTo>
                    <a:pt x="134" y="40"/>
                    <a:pt x="134" y="39"/>
                    <a:pt x="134" y="40"/>
                  </a:cubicBezTo>
                  <a:cubicBezTo>
                    <a:pt x="133" y="40"/>
                    <a:pt x="135" y="42"/>
                    <a:pt x="135" y="42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4"/>
                    <a:pt x="136" y="47"/>
                    <a:pt x="136" y="48"/>
                  </a:cubicBezTo>
                  <a:cubicBezTo>
                    <a:pt x="136" y="48"/>
                    <a:pt x="135" y="50"/>
                    <a:pt x="135" y="50"/>
                  </a:cubicBezTo>
                  <a:cubicBezTo>
                    <a:pt x="135" y="50"/>
                    <a:pt x="134" y="52"/>
                    <a:pt x="134" y="52"/>
                  </a:cubicBezTo>
                  <a:cubicBezTo>
                    <a:pt x="133" y="53"/>
                    <a:pt x="129" y="53"/>
                    <a:pt x="129" y="53"/>
                  </a:cubicBezTo>
                  <a:cubicBezTo>
                    <a:pt x="129" y="53"/>
                    <a:pt x="128" y="52"/>
                    <a:pt x="128" y="51"/>
                  </a:cubicBezTo>
                  <a:cubicBezTo>
                    <a:pt x="127" y="50"/>
                    <a:pt x="125" y="49"/>
                    <a:pt x="124" y="49"/>
                  </a:cubicBezTo>
                  <a:cubicBezTo>
                    <a:pt x="124" y="48"/>
                    <a:pt x="125" y="47"/>
                    <a:pt x="124" y="46"/>
                  </a:cubicBezTo>
                  <a:cubicBezTo>
                    <a:pt x="123" y="45"/>
                    <a:pt x="124" y="45"/>
                    <a:pt x="123" y="44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18" y="42"/>
                    <a:pt x="119" y="43"/>
                  </a:cubicBezTo>
                  <a:cubicBezTo>
                    <a:pt x="120" y="45"/>
                    <a:pt x="119" y="47"/>
                    <a:pt x="120" y="47"/>
                  </a:cubicBezTo>
                  <a:cubicBezTo>
                    <a:pt x="121" y="47"/>
                    <a:pt x="121" y="47"/>
                    <a:pt x="122" y="48"/>
                  </a:cubicBezTo>
                  <a:cubicBezTo>
                    <a:pt x="123" y="50"/>
                    <a:pt x="123" y="50"/>
                    <a:pt x="123" y="51"/>
                  </a:cubicBezTo>
                  <a:cubicBezTo>
                    <a:pt x="124" y="51"/>
                    <a:pt x="124" y="53"/>
                    <a:pt x="125" y="54"/>
                  </a:cubicBezTo>
                  <a:cubicBezTo>
                    <a:pt x="125" y="54"/>
                    <a:pt x="127" y="54"/>
                    <a:pt x="127" y="54"/>
                  </a:cubicBezTo>
                  <a:cubicBezTo>
                    <a:pt x="127" y="55"/>
                    <a:pt x="126" y="56"/>
                    <a:pt x="127" y="57"/>
                  </a:cubicBezTo>
                  <a:cubicBezTo>
                    <a:pt x="128" y="57"/>
                    <a:pt x="128" y="58"/>
                    <a:pt x="129" y="57"/>
                  </a:cubicBezTo>
                  <a:cubicBezTo>
                    <a:pt x="130" y="57"/>
                    <a:pt x="129" y="58"/>
                    <a:pt x="130" y="57"/>
                  </a:cubicBezTo>
                  <a:cubicBezTo>
                    <a:pt x="131" y="57"/>
                    <a:pt x="133" y="57"/>
                    <a:pt x="133" y="57"/>
                  </a:cubicBezTo>
                  <a:cubicBezTo>
                    <a:pt x="133" y="57"/>
                    <a:pt x="134" y="58"/>
                    <a:pt x="134" y="58"/>
                  </a:cubicBezTo>
                  <a:cubicBezTo>
                    <a:pt x="134" y="59"/>
                    <a:pt x="134" y="62"/>
                    <a:pt x="134" y="62"/>
                  </a:cubicBezTo>
                  <a:cubicBezTo>
                    <a:pt x="132" y="64"/>
                    <a:pt x="132" y="64"/>
                    <a:pt x="132" y="64"/>
                  </a:cubicBezTo>
                  <a:cubicBezTo>
                    <a:pt x="132" y="64"/>
                    <a:pt x="132" y="69"/>
                    <a:pt x="132" y="69"/>
                  </a:cubicBezTo>
                  <a:cubicBezTo>
                    <a:pt x="131" y="69"/>
                    <a:pt x="130" y="71"/>
                    <a:pt x="129" y="72"/>
                  </a:cubicBezTo>
                  <a:cubicBezTo>
                    <a:pt x="129" y="72"/>
                    <a:pt x="129" y="75"/>
                    <a:pt x="129" y="75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27" y="77"/>
                    <a:pt x="127" y="80"/>
                    <a:pt x="127" y="80"/>
                  </a:cubicBezTo>
                  <a:cubicBezTo>
                    <a:pt x="127" y="81"/>
                    <a:pt x="128" y="84"/>
                    <a:pt x="127" y="85"/>
                  </a:cubicBezTo>
                  <a:cubicBezTo>
                    <a:pt x="127" y="86"/>
                    <a:pt x="125" y="88"/>
                    <a:pt x="125" y="88"/>
                  </a:cubicBezTo>
                  <a:cubicBezTo>
                    <a:pt x="125" y="88"/>
                    <a:pt x="128" y="90"/>
                    <a:pt x="126" y="90"/>
                  </a:cubicBezTo>
                  <a:cubicBezTo>
                    <a:pt x="125" y="91"/>
                    <a:pt x="124" y="93"/>
                    <a:pt x="123" y="93"/>
                  </a:cubicBezTo>
                  <a:cubicBezTo>
                    <a:pt x="123" y="94"/>
                    <a:pt x="123" y="95"/>
                    <a:pt x="122" y="95"/>
                  </a:cubicBezTo>
                  <a:cubicBezTo>
                    <a:pt x="122" y="95"/>
                    <a:pt x="120" y="95"/>
                    <a:pt x="120" y="96"/>
                  </a:cubicBezTo>
                  <a:cubicBezTo>
                    <a:pt x="120" y="96"/>
                    <a:pt x="120" y="98"/>
                    <a:pt x="120" y="98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4" y="105"/>
                    <a:pt x="115" y="106"/>
                    <a:pt x="114" y="107"/>
                  </a:cubicBezTo>
                  <a:cubicBezTo>
                    <a:pt x="113" y="107"/>
                    <a:pt x="109" y="108"/>
                    <a:pt x="109" y="109"/>
                  </a:cubicBezTo>
                  <a:cubicBezTo>
                    <a:pt x="108" y="109"/>
                    <a:pt x="106" y="110"/>
                    <a:pt x="105" y="110"/>
                  </a:cubicBezTo>
                  <a:cubicBezTo>
                    <a:pt x="104" y="110"/>
                    <a:pt x="105" y="113"/>
                    <a:pt x="104" y="110"/>
                  </a:cubicBezTo>
                  <a:cubicBezTo>
                    <a:pt x="103" y="108"/>
                    <a:pt x="104" y="109"/>
                    <a:pt x="103" y="107"/>
                  </a:cubicBezTo>
                  <a:cubicBezTo>
                    <a:pt x="101" y="104"/>
                    <a:pt x="101" y="106"/>
                    <a:pt x="101" y="104"/>
                  </a:cubicBezTo>
                  <a:cubicBezTo>
                    <a:pt x="101" y="102"/>
                    <a:pt x="102" y="104"/>
                    <a:pt x="101" y="102"/>
                  </a:cubicBezTo>
                  <a:cubicBezTo>
                    <a:pt x="101" y="100"/>
                    <a:pt x="102" y="102"/>
                    <a:pt x="101" y="99"/>
                  </a:cubicBezTo>
                  <a:cubicBezTo>
                    <a:pt x="100" y="97"/>
                    <a:pt x="100" y="98"/>
                    <a:pt x="99" y="97"/>
                  </a:cubicBezTo>
                  <a:cubicBezTo>
                    <a:pt x="98" y="95"/>
                    <a:pt x="97" y="97"/>
                    <a:pt x="97" y="94"/>
                  </a:cubicBezTo>
                  <a:cubicBezTo>
                    <a:pt x="98" y="92"/>
                    <a:pt x="98" y="94"/>
                    <a:pt x="98" y="92"/>
                  </a:cubicBezTo>
                  <a:cubicBezTo>
                    <a:pt x="99" y="90"/>
                    <a:pt x="98" y="90"/>
                    <a:pt x="99" y="89"/>
                  </a:cubicBezTo>
                  <a:cubicBezTo>
                    <a:pt x="101" y="88"/>
                    <a:pt x="102" y="88"/>
                    <a:pt x="102" y="86"/>
                  </a:cubicBezTo>
                  <a:cubicBezTo>
                    <a:pt x="101" y="85"/>
                    <a:pt x="101" y="85"/>
                    <a:pt x="101" y="84"/>
                  </a:cubicBezTo>
                  <a:cubicBezTo>
                    <a:pt x="101" y="83"/>
                    <a:pt x="100" y="82"/>
                    <a:pt x="99" y="81"/>
                  </a:cubicBezTo>
                  <a:cubicBezTo>
                    <a:pt x="99" y="81"/>
                    <a:pt x="99" y="81"/>
                    <a:pt x="98" y="79"/>
                  </a:cubicBezTo>
                  <a:cubicBezTo>
                    <a:pt x="97" y="78"/>
                    <a:pt x="97" y="77"/>
                    <a:pt x="97" y="77"/>
                  </a:cubicBezTo>
                  <a:cubicBezTo>
                    <a:pt x="97" y="77"/>
                    <a:pt x="96" y="74"/>
                    <a:pt x="96" y="72"/>
                  </a:cubicBezTo>
                  <a:cubicBezTo>
                    <a:pt x="96" y="71"/>
                    <a:pt x="96" y="73"/>
                    <a:pt x="96" y="71"/>
                  </a:cubicBezTo>
                  <a:cubicBezTo>
                    <a:pt x="97" y="69"/>
                    <a:pt x="97" y="67"/>
                    <a:pt x="97" y="67"/>
                  </a:cubicBezTo>
                  <a:cubicBezTo>
                    <a:pt x="97" y="67"/>
                    <a:pt x="94" y="66"/>
                    <a:pt x="93" y="66"/>
                  </a:cubicBezTo>
                  <a:cubicBezTo>
                    <a:pt x="92" y="66"/>
                    <a:pt x="93" y="68"/>
                    <a:pt x="91" y="66"/>
                  </a:cubicBezTo>
                  <a:cubicBezTo>
                    <a:pt x="90" y="65"/>
                    <a:pt x="90" y="64"/>
                    <a:pt x="89" y="64"/>
                  </a:cubicBezTo>
                  <a:cubicBezTo>
                    <a:pt x="89" y="64"/>
                    <a:pt x="88" y="64"/>
                    <a:pt x="87" y="64"/>
                  </a:cubicBezTo>
                  <a:cubicBezTo>
                    <a:pt x="86" y="65"/>
                    <a:pt x="84" y="65"/>
                    <a:pt x="83" y="66"/>
                  </a:cubicBezTo>
                  <a:cubicBezTo>
                    <a:pt x="81" y="66"/>
                    <a:pt x="81" y="66"/>
                    <a:pt x="79" y="66"/>
                  </a:cubicBezTo>
                  <a:cubicBezTo>
                    <a:pt x="77" y="66"/>
                    <a:pt x="75" y="67"/>
                    <a:pt x="73" y="66"/>
                  </a:cubicBezTo>
                  <a:cubicBezTo>
                    <a:pt x="72" y="65"/>
                    <a:pt x="72" y="66"/>
                    <a:pt x="71" y="65"/>
                  </a:cubicBezTo>
                  <a:cubicBezTo>
                    <a:pt x="70" y="63"/>
                    <a:pt x="71" y="63"/>
                    <a:pt x="69" y="62"/>
                  </a:cubicBezTo>
                  <a:cubicBezTo>
                    <a:pt x="68" y="62"/>
                    <a:pt x="68" y="62"/>
                    <a:pt x="67" y="61"/>
                  </a:cubicBezTo>
                  <a:cubicBezTo>
                    <a:pt x="67" y="59"/>
                    <a:pt x="68" y="60"/>
                    <a:pt x="67" y="58"/>
                  </a:cubicBezTo>
                  <a:cubicBezTo>
                    <a:pt x="66" y="57"/>
                    <a:pt x="68" y="59"/>
                    <a:pt x="66" y="57"/>
                  </a:cubicBezTo>
                  <a:cubicBezTo>
                    <a:pt x="64" y="55"/>
                    <a:pt x="63" y="57"/>
                    <a:pt x="64" y="55"/>
                  </a:cubicBezTo>
                  <a:cubicBezTo>
                    <a:pt x="65" y="53"/>
                    <a:pt x="65" y="54"/>
                    <a:pt x="65" y="52"/>
                  </a:cubicBezTo>
                  <a:cubicBezTo>
                    <a:pt x="65" y="50"/>
                    <a:pt x="68" y="53"/>
                    <a:pt x="66" y="49"/>
                  </a:cubicBezTo>
                  <a:cubicBezTo>
                    <a:pt x="64" y="45"/>
                    <a:pt x="64" y="46"/>
                    <a:pt x="66" y="43"/>
                  </a:cubicBezTo>
                  <a:cubicBezTo>
                    <a:pt x="67" y="40"/>
                    <a:pt x="70" y="39"/>
                    <a:pt x="70" y="38"/>
                  </a:cubicBezTo>
                  <a:cubicBezTo>
                    <a:pt x="70" y="38"/>
                    <a:pt x="71" y="36"/>
                    <a:pt x="72" y="35"/>
                  </a:cubicBezTo>
                  <a:cubicBezTo>
                    <a:pt x="72" y="35"/>
                    <a:pt x="72" y="34"/>
                    <a:pt x="73" y="35"/>
                  </a:cubicBezTo>
                  <a:cubicBezTo>
                    <a:pt x="75" y="35"/>
                    <a:pt x="76" y="34"/>
                    <a:pt x="77" y="33"/>
                  </a:cubicBezTo>
                  <a:cubicBezTo>
                    <a:pt x="78" y="32"/>
                    <a:pt x="80" y="31"/>
                    <a:pt x="80" y="31"/>
                  </a:cubicBezTo>
                  <a:cubicBezTo>
                    <a:pt x="81" y="30"/>
                    <a:pt x="81" y="31"/>
                    <a:pt x="82" y="30"/>
                  </a:cubicBezTo>
                  <a:cubicBezTo>
                    <a:pt x="84" y="30"/>
                    <a:pt x="84" y="30"/>
                    <a:pt x="85" y="30"/>
                  </a:cubicBezTo>
                  <a:cubicBezTo>
                    <a:pt x="86" y="30"/>
                    <a:pt x="84" y="30"/>
                    <a:pt x="87" y="30"/>
                  </a:cubicBezTo>
                  <a:cubicBezTo>
                    <a:pt x="90" y="29"/>
                    <a:pt x="89" y="29"/>
                    <a:pt x="90" y="29"/>
                  </a:cubicBezTo>
                  <a:cubicBezTo>
                    <a:pt x="90" y="29"/>
                    <a:pt x="90" y="29"/>
                    <a:pt x="91" y="30"/>
                  </a:cubicBezTo>
                  <a:cubicBezTo>
                    <a:pt x="92" y="30"/>
                    <a:pt x="92" y="27"/>
                    <a:pt x="92" y="30"/>
                  </a:cubicBezTo>
                  <a:cubicBezTo>
                    <a:pt x="92" y="32"/>
                    <a:pt x="91" y="33"/>
                    <a:pt x="93" y="33"/>
                  </a:cubicBezTo>
                  <a:cubicBezTo>
                    <a:pt x="95" y="34"/>
                    <a:pt x="93" y="34"/>
                    <a:pt x="95" y="34"/>
                  </a:cubicBezTo>
                  <a:cubicBezTo>
                    <a:pt x="97" y="34"/>
                    <a:pt x="97" y="34"/>
                    <a:pt x="98" y="34"/>
                  </a:cubicBezTo>
                  <a:cubicBezTo>
                    <a:pt x="99" y="35"/>
                    <a:pt x="99" y="36"/>
                    <a:pt x="101" y="36"/>
                  </a:cubicBezTo>
                  <a:cubicBezTo>
                    <a:pt x="102" y="36"/>
                    <a:pt x="100" y="38"/>
                    <a:pt x="102" y="36"/>
                  </a:cubicBezTo>
                  <a:cubicBezTo>
                    <a:pt x="104" y="33"/>
                    <a:pt x="101" y="33"/>
                    <a:pt x="104" y="33"/>
                  </a:cubicBezTo>
                  <a:cubicBezTo>
                    <a:pt x="108" y="34"/>
                    <a:pt x="109" y="35"/>
                    <a:pt x="109" y="34"/>
                  </a:cubicBezTo>
                  <a:cubicBezTo>
                    <a:pt x="110" y="34"/>
                    <a:pt x="110" y="35"/>
                    <a:pt x="112" y="34"/>
                  </a:cubicBezTo>
                  <a:cubicBezTo>
                    <a:pt x="113" y="33"/>
                    <a:pt x="114" y="33"/>
                    <a:pt x="114" y="33"/>
                  </a:cubicBezTo>
                  <a:cubicBezTo>
                    <a:pt x="115" y="34"/>
                    <a:pt x="115" y="35"/>
                    <a:pt x="116" y="34"/>
                  </a:cubicBezTo>
                  <a:cubicBezTo>
                    <a:pt x="116" y="32"/>
                    <a:pt x="118" y="33"/>
                    <a:pt x="116" y="32"/>
                  </a:cubicBezTo>
                  <a:cubicBezTo>
                    <a:pt x="114" y="31"/>
                    <a:pt x="113" y="32"/>
                    <a:pt x="113" y="31"/>
                  </a:cubicBezTo>
                  <a:cubicBezTo>
                    <a:pt x="112" y="29"/>
                    <a:pt x="114" y="30"/>
                    <a:pt x="112" y="29"/>
                  </a:cubicBezTo>
                  <a:cubicBezTo>
                    <a:pt x="110" y="29"/>
                    <a:pt x="111" y="29"/>
                    <a:pt x="109" y="28"/>
                  </a:cubicBezTo>
                  <a:cubicBezTo>
                    <a:pt x="108" y="28"/>
                    <a:pt x="106" y="30"/>
                    <a:pt x="106" y="28"/>
                  </a:cubicBezTo>
                  <a:cubicBezTo>
                    <a:pt x="105" y="27"/>
                    <a:pt x="102" y="29"/>
                    <a:pt x="105" y="27"/>
                  </a:cubicBezTo>
                  <a:cubicBezTo>
                    <a:pt x="108" y="24"/>
                    <a:pt x="107" y="23"/>
                    <a:pt x="109" y="24"/>
                  </a:cubicBezTo>
                  <a:cubicBezTo>
                    <a:pt x="110" y="24"/>
                    <a:pt x="110" y="26"/>
                    <a:pt x="111" y="25"/>
                  </a:cubicBezTo>
                  <a:cubicBezTo>
                    <a:pt x="112" y="24"/>
                    <a:pt x="114" y="23"/>
                    <a:pt x="112" y="22"/>
                  </a:cubicBezTo>
                  <a:cubicBezTo>
                    <a:pt x="110" y="20"/>
                    <a:pt x="112" y="21"/>
                    <a:pt x="109" y="20"/>
                  </a:cubicBezTo>
                  <a:cubicBezTo>
                    <a:pt x="107" y="19"/>
                    <a:pt x="105" y="24"/>
                    <a:pt x="104" y="23"/>
                  </a:cubicBezTo>
                  <a:cubicBezTo>
                    <a:pt x="103" y="23"/>
                    <a:pt x="103" y="22"/>
                    <a:pt x="102" y="22"/>
                  </a:cubicBezTo>
                  <a:cubicBezTo>
                    <a:pt x="101" y="23"/>
                    <a:pt x="101" y="25"/>
                    <a:pt x="101" y="26"/>
                  </a:cubicBezTo>
                  <a:cubicBezTo>
                    <a:pt x="101" y="27"/>
                    <a:pt x="102" y="28"/>
                    <a:pt x="100" y="27"/>
                  </a:cubicBezTo>
                  <a:cubicBezTo>
                    <a:pt x="98" y="26"/>
                    <a:pt x="103" y="26"/>
                    <a:pt x="98" y="24"/>
                  </a:cubicBezTo>
                  <a:cubicBezTo>
                    <a:pt x="93" y="22"/>
                    <a:pt x="91" y="23"/>
                    <a:pt x="91" y="24"/>
                  </a:cubicBezTo>
                  <a:cubicBezTo>
                    <a:pt x="90" y="24"/>
                    <a:pt x="89" y="24"/>
                    <a:pt x="89" y="25"/>
                  </a:cubicBezTo>
                  <a:cubicBezTo>
                    <a:pt x="88" y="25"/>
                    <a:pt x="90" y="26"/>
                    <a:pt x="88" y="25"/>
                  </a:cubicBezTo>
                  <a:cubicBezTo>
                    <a:pt x="86" y="24"/>
                    <a:pt x="84" y="26"/>
                    <a:pt x="84" y="26"/>
                  </a:cubicBezTo>
                  <a:cubicBezTo>
                    <a:pt x="84" y="26"/>
                    <a:pt x="83" y="25"/>
                    <a:pt x="83" y="26"/>
                  </a:cubicBezTo>
                  <a:cubicBezTo>
                    <a:pt x="82" y="27"/>
                    <a:pt x="80" y="27"/>
                    <a:pt x="79" y="27"/>
                  </a:cubicBezTo>
                  <a:cubicBezTo>
                    <a:pt x="78" y="27"/>
                    <a:pt x="76" y="27"/>
                    <a:pt x="78" y="25"/>
                  </a:cubicBezTo>
                  <a:cubicBezTo>
                    <a:pt x="80" y="23"/>
                    <a:pt x="78" y="24"/>
                    <a:pt x="81" y="23"/>
                  </a:cubicBezTo>
                  <a:cubicBezTo>
                    <a:pt x="84" y="22"/>
                    <a:pt x="88" y="21"/>
                    <a:pt x="84" y="21"/>
                  </a:cubicBezTo>
                  <a:cubicBezTo>
                    <a:pt x="81" y="20"/>
                    <a:pt x="86" y="20"/>
                    <a:pt x="82" y="17"/>
                  </a:cubicBezTo>
                  <a:cubicBezTo>
                    <a:pt x="77" y="15"/>
                    <a:pt x="77" y="18"/>
                    <a:pt x="77" y="15"/>
                  </a:cubicBezTo>
                  <a:cubicBezTo>
                    <a:pt x="77" y="12"/>
                    <a:pt x="76" y="12"/>
                    <a:pt x="75" y="12"/>
                  </a:cubicBezTo>
                  <a:cubicBezTo>
                    <a:pt x="74" y="12"/>
                    <a:pt x="72" y="13"/>
                    <a:pt x="70" y="13"/>
                  </a:cubicBezTo>
                  <a:cubicBezTo>
                    <a:pt x="69" y="13"/>
                    <a:pt x="71" y="14"/>
                    <a:pt x="68" y="13"/>
                  </a:cubicBezTo>
                  <a:cubicBezTo>
                    <a:pt x="66" y="11"/>
                    <a:pt x="65" y="13"/>
                    <a:pt x="66" y="11"/>
                  </a:cubicBezTo>
                  <a:cubicBezTo>
                    <a:pt x="67" y="9"/>
                    <a:pt x="67" y="9"/>
                    <a:pt x="69" y="8"/>
                  </a:cubicBezTo>
                  <a:cubicBezTo>
                    <a:pt x="70" y="7"/>
                    <a:pt x="70" y="3"/>
                    <a:pt x="73" y="4"/>
                  </a:cubicBezTo>
                  <a:cubicBezTo>
                    <a:pt x="76" y="6"/>
                    <a:pt x="75" y="5"/>
                    <a:pt x="77" y="5"/>
                  </a:cubicBezTo>
                  <a:cubicBezTo>
                    <a:pt x="80" y="6"/>
                    <a:pt x="81" y="5"/>
                    <a:pt x="81" y="5"/>
                  </a:cubicBezTo>
                  <a:cubicBezTo>
                    <a:pt x="81" y="4"/>
                    <a:pt x="78" y="3"/>
                    <a:pt x="78" y="3"/>
                  </a:cubicBezTo>
                  <a:cubicBezTo>
                    <a:pt x="78" y="3"/>
                    <a:pt x="77" y="3"/>
                    <a:pt x="78" y="3"/>
                  </a:cubicBezTo>
                  <a:cubicBezTo>
                    <a:pt x="78" y="2"/>
                    <a:pt x="79" y="1"/>
                    <a:pt x="79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68" y="0"/>
                    <a:pt x="66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75" name="Freeform: Shape 53"/>
            <p:cNvSpPr/>
            <p:nvPr/>
          </p:nvSpPr>
          <p:spPr bwMode="auto">
            <a:xfrm>
              <a:off x="2530" y="3992"/>
              <a:ext cx="78" cy="91"/>
            </a:xfrm>
            <a:custGeom>
              <a:avLst/>
              <a:gdLst>
                <a:gd name="T0" fmla="*/ 33 w 46"/>
                <a:gd name="T1" fmla="*/ 3 h 54"/>
                <a:gd name="T2" fmla="*/ 33 w 46"/>
                <a:gd name="T3" fmla="*/ 20 h 54"/>
                <a:gd name="T4" fmla="*/ 19 w 46"/>
                <a:gd name="T5" fmla="*/ 31 h 54"/>
                <a:gd name="T6" fmla="*/ 1 w 46"/>
                <a:gd name="T7" fmla="*/ 45 h 54"/>
                <a:gd name="T8" fmla="*/ 46 w 46"/>
                <a:gd name="T9" fmla="*/ 54 h 54"/>
                <a:gd name="T10" fmla="*/ 46 w 46"/>
                <a:gd name="T11" fmla="*/ 0 h 54"/>
                <a:gd name="T12" fmla="*/ 33 w 46"/>
                <a:gd name="T13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54">
                  <a:moveTo>
                    <a:pt x="33" y="3"/>
                  </a:move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28" y="28"/>
                    <a:pt x="19" y="31"/>
                  </a:cubicBezTo>
                  <a:cubicBezTo>
                    <a:pt x="9" y="35"/>
                    <a:pt x="0" y="40"/>
                    <a:pt x="1" y="45"/>
                  </a:cubicBezTo>
                  <a:cubicBezTo>
                    <a:pt x="1" y="50"/>
                    <a:pt x="14" y="54"/>
                    <a:pt x="46" y="54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33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76" name="Freeform: Shape 54"/>
            <p:cNvSpPr/>
            <p:nvPr/>
          </p:nvSpPr>
          <p:spPr bwMode="auto">
            <a:xfrm>
              <a:off x="2598" y="3992"/>
              <a:ext cx="76" cy="91"/>
            </a:xfrm>
            <a:custGeom>
              <a:avLst/>
              <a:gdLst>
                <a:gd name="T0" fmla="*/ 12 w 45"/>
                <a:gd name="T1" fmla="*/ 3 h 54"/>
                <a:gd name="T2" fmla="*/ 12 w 45"/>
                <a:gd name="T3" fmla="*/ 20 h 54"/>
                <a:gd name="T4" fmla="*/ 25 w 45"/>
                <a:gd name="T5" fmla="*/ 31 h 54"/>
                <a:gd name="T6" fmla="*/ 44 w 45"/>
                <a:gd name="T7" fmla="*/ 45 h 54"/>
                <a:gd name="T8" fmla="*/ 0 w 45"/>
                <a:gd name="T9" fmla="*/ 54 h 54"/>
                <a:gd name="T10" fmla="*/ 0 w 45"/>
                <a:gd name="T11" fmla="*/ 0 h 54"/>
                <a:gd name="T12" fmla="*/ 12 w 45"/>
                <a:gd name="T13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4">
                  <a:moveTo>
                    <a:pt x="12" y="3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5" y="28"/>
                    <a:pt x="25" y="31"/>
                  </a:cubicBezTo>
                  <a:cubicBezTo>
                    <a:pt x="34" y="35"/>
                    <a:pt x="45" y="40"/>
                    <a:pt x="44" y="45"/>
                  </a:cubicBezTo>
                  <a:cubicBezTo>
                    <a:pt x="43" y="50"/>
                    <a:pt x="25" y="54"/>
                    <a:pt x="0" y="5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77" name="Freeform: Shape 55"/>
            <p:cNvSpPr/>
            <p:nvPr/>
          </p:nvSpPr>
          <p:spPr bwMode="auto">
            <a:xfrm>
              <a:off x="2469" y="3722"/>
              <a:ext cx="277" cy="278"/>
            </a:xfrm>
            <a:custGeom>
              <a:avLst/>
              <a:gdLst>
                <a:gd name="T0" fmla="*/ 120 w 163"/>
                <a:gd name="T1" fmla="*/ 8 h 164"/>
                <a:gd name="T2" fmla="*/ 153 w 163"/>
                <a:gd name="T3" fmla="*/ 73 h 164"/>
                <a:gd name="T4" fmla="*/ 72 w 163"/>
                <a:gd name="T5" fmla="*/ 154 h 164"/>
                <a:gd name="T6" fmla="*/ 8 w 163"/>
                <a:gd name="T7" fmla="*/ 122 h 164"/>
                <a:gd name="T8" fmla="*/ 0 w 163"/>
                <a:gd name="T9" fmla="*/ 128 h 164"/>
                <a:gd name="T10" fmla="*/ 72 w 163"/>
                <a:gd name="T11" fmla="*/ 164 h 164"/>
                <a:gd name="T12" fmla="*/ 163 w 163"/>
                <a:gd name="T13" fmla="*/ 73 h 164"/>
                <a:gd name="T14" fmla="*/ 126 w 163"/>
                <a:gd name="T15" fmla="*/ 0 h 164"/>
                <a:gd name="T16" fmla="*/ 120 w 163"/>
                <a:gd name="T17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64">
                  <a:moveTo>
                    <a:pt x="120" y="8"/>
                  </a:moveTo>
                  <a:cubicBezTo>
                    <a:pt x="140" y="23"/>
                    <a:pt x="153" y="46"/>
                    <a:pt x="153" y="73"/>
                  </a:cubicBezTo>
                  <a:cubicBezTo>
                    <a:pt x="153" y="118"/>
                    <a:pt x="117" y="154"/>
                    <a:pt x="72" y="154"/>
                  </a:cubicBezTo>
                  <a:cubicBezTo>
                    <a:pt x="46" y="154"/>
                    <a:pt x="23" y="141"/>
                    <a:pt x="8" y="12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50"/>
                    <a:pt x="43" y="164"/>
                    <a:pt x="72" y="164"/>
                  </a:cubicBezTo>
                  <a:cubicBezTo>
                    <a:pt x="123" y="164"/>
                    <a:pt x="163" y="123"/>
                    <a:pt x="163" y="73"/>
                  </a:cubicBezTo>
                  <a:cubicBezTo>
                    <a:pt x="163" y="43"/>
                    <a:pt x="149" y="16"/>
                    <a:pt x="126" y="0"/>
                  </a:cubicBezTo>
                  <a:lnTo>
                    <a:pt x="120" y="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78" name="Freeform: Shape 56"/>
            <p:cNvSpPr/>
            <p:nvPr/>
          </p:nvSpPr>
          <p:spPr bwMode="auto">
            <a:xfrm>
              <a:off x="2471" y="3725"/>
              <a:ext cx="246" cy="246"/>
            </a:xfrm>
            <a:custGeom>
              <a:avLst/>
              <a:gdLst>
                <a:gd name="T0" fmla="*/ 72 w 145"/>
                <a:gd name="T1" fmla="*/ 0 h 145"/>
                <a:gd name="T2" fmla="*/ 0 w 145"/>
                <a:gd name="T3" fmla="*/ 73 h 145"/>
                <a:gd name="T4" fmla="*/ 72 w 145"/>
                <a:gd name="T5" fmla="*/ 145 h 145"/>
                <a:gd name="T6" fmla="*/ 145 w 145"/>
                <a:gd name="T7" fmla="*/ 73 h 145"/>
                <a:gd name="T8" fmla="*/ 72 w 145"/>
                <a:gd name="T9" fmla="*/ 0 h 145"/>
                <a:gd name="T10" fmla="*/ 72 w 145"/>
                <a:gd name="T11" fmla="*/ 142 h 145"/>
                <a:gd name="T12" fmla="*/ 3 w 145"/>
                <a:gd name="T13" fmla="*/ 73 h 145"/>
                <a:gd name="T14" fmla="*/ 72 w 145"/>
                <a:gd name="T15" fmla="*/ 4 h 145"/>
                <a:gd name="T16" fmla="*/ 141 w 145"/>
                <a:gd name="T17" fmla="*/ 73 h 145"/>
                <a:gd name="T18" fmla="*/ 72 w 145"/>
                <a:gd name="T19" fmla="*/ 14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5">
                  <a:moveTo>
                    <a:pt x="72" y="0"/>
                  </a:moveTo>
                  <a:cubicBezTo>
                    <a:pt x="32" y="0"/>
                    <a:pt x="0" y="33"/>
                    <a:pt x="0" y="73"/>
                  </a:cubicBezTo>
                  <a:cubicBezTo>
                    <a:pt x="0" y="113"/>
                    <a:pt x="32" y="145"/>
                    <a:pt x="72" y="145"/>
                  </a:cubicBezTo>
                  <a:cubicBezTo>
                    <a:pt x="112" y="145"/>
                    <a:pt x="145" y="113"/>
                    <a:pt x="145" y="73"/>
                  </a:cubicBezTo>
                  <a:cubicBezTo>
                    <a:pt x="145" y="33"/>
                    <a:pt x="112" y="0"/>
                    <a:pt x="72" y="0"/>
                  </a:cubicBezTo>
                  <a:close/>
                  <a:moveTo>
                    <a:pt x="72" y="142"/>
                  </a:moveTo>
                  <a:cubicBezTo>
                    <a:pt x="34" y="142"/>
                    <a:pt x="3" y="111"/>
                    <a:pt x="3" y="73"/>
                  </a:cubicBezTo>
                  <a:cubicBezTo>
                    <a:pt x="3" y="35"/>
                    <a:pt x="34" y="4"/>
                    <a:pt x="72" y="4"/>
                  </a:cubicBezTo>
                  <a:cubicBezTo>
                    <a:pt x="110" y="4"/>
                    <a:pt x="141" y="35"/>
                    <a:pt x="141" y="73"/>
                  </a:cubicBezTo>
                  <a:cubicBezTo>
                    <a:pt x="141" y="111"/>
                    <a:pt x="110" y="142"/>
                    <a:pt x="72" y="1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79" name="Freeform: Shape 57"/>
            <p:cNvSpPr/>
            <p:nvPr/>
          </p:nvSpPr>
          <p:spPr bwMode="auto">
            <a:xfrm>
              <a:off x="2464" y="3730"/>
              <a:ext cx="275" cy="241"/>
            </a:xfrm>
            <a:custGeom>
              <a:avLst/>
              <a:gdLst>
                <a:gd name="T0" fmla="*/ 47 w 162"/>
                <a:gd name="T1" fmla="*/ 11 h 142"/>
                <a:gd name="T2" fmla="*/ 44 w 162"/>
                <a:gd name="T3" fmla="*/ 17 h 142"/>
                <a:gd name="T4" fmla="*/ 41 w 162"/>
                <a:gd name="T5" fmla="*/ 21 h 142"/>
                <a:gd name="T6" fmla="*/ 38 w 162"/>
                <a:gd name="T7" fmla="*/ 19 h 142"/>
                <a:gd name="T8" fmla="*/ 38 w 162"/>
                <a:gd name="T9" fmla="*/ 23 h 142"/>
                <a:gd name="T10" fmla="*/ 30 w 162"/>
                <a:gd name="T11" fmla="*/ 25 h 142"/>
                <a:gd name="T12" fmla="*/ 26 w 162"/>
                <a:gd name="T13" fmla="*/ 30 h 142"/>
                <a:gd name="T14" fmla="*/ 19 w 162"/>
                <a:gd name="T15" fmla="*/ 38 h 142"/>
                <a:gd name="T16" fmla="*/ 16 w 162"/>
                <a:gd name="T17" fmla="*/ 44 h 142"/>
                <a:gd name="T18" fmla="*/ 19 w 162"/>
                <a:gd name="T19" fmla="*/ 48 h 142"/>
                <a:gd name="T20" fmla="*/ 20 w 162"/>
                <a:gd name="T21" fmla="*/ 50 h 142"/>
                <a:gd name="T22" fmla="*/ 16 w 162"/>
                <a:gd name="T23" fmla="*/ 47 h 142"/>
                <a:gd name="T24" fmla="*/ 13 w 162"/>
                <a:gd name="T25" fmla="*/ 43 h 142"/>
                <a:gd name="T26" fmla="*/ 12 w 162"/>
                <a:gd name="T27" fmla="*/ 49 h 142"/>
                <a:gd name="T28" fmla="*/ 13 w 162"/>
                <a:gd name="T29" fmla="*/ 60 h 142"/>
                <a:gd name="T30" fmla="*/ 17 w 162"/>
                <a:gd name="T31" fmla="*/ 57 h 142"/>
                <a:gd name="T32" fmla="*/ 23 w 162"/>
                <a:gd name="T33" fmla="*/ 63 h 142"/>
                <a:gd name="T34" fmla="*/ 29 w 162"/>
                <a:gd name="T35" fmla="*/ 70 h 142"/>
                <a:gd name="T36" fmla="*/ 36 w 162"/>
                <a:gd name="T37" fmla="*/ 75 h 142"/>
                <a:gd name="T38" fmla="*/ 44 w 162"/>
                <a:gd name="T39" fmla="*/ 84 h 142"/>
                <a:gd name="T40" fmla="*/ 41 w 162"/>
                <a:gd name="T41" fmla="*/ 96 h 142"/>
                <a:gd name="T42" fmla="*/ 35 w 162"/>
                <a:gd name="T43" fmla="*/ 111 h 142"/>
                <a:gd name="T44" fmla="*/ 37 w 162"/>
                <a:gd name="T45" fmla="*/ 121 h 142"/>
                <a:gd name="T46" fmla="*/ 33 w 162"/>
                <a:gd name="T47" fmla="*/ 122 h 142"/>
                <a:gd name="T48" fmla="*/ 23 w 162"/>
                <a:gd name="T49" fmla="*/ 106 h 142"/>
                <a:gd name="T50" fmla="*/ 12 w 162"/>
                <a:gd name="T51" fmla="*/ 81 h 142"/>
                <a:gd name="T52" fmla="*/ 8 w 162"/>
                <a:gd name="T53" fmla="*/ 62 h 142"/>
                <a:gd name="T54" fmla="*/ 53 w 162"/>
                <a:gd name="T55" fmla="*/ 131 h 142"/>
                <a:gd name="T56" fmla="*/ 64 w 162"/>
                <a:gd name="T57" fmla="*/ 129 h 142"/>
                <a:gd name="T58" fmla="*/ 79 w 162"/>
                <a:gd name="T59" fmla="*/ 127 h 142"/>
                <a:gd name="T60" fmla="*/ 77 w 162"/>
                <a:gd name="T61" fmla="*/ 134 h 142"/>
                <a:gd name="T62" fmla="*/ 86 w 162"/>
                <a:gd name="T63" fmla="*/ 133 h 142"/>
                <a:gd name="T64" fmla="*/ 99 w 162"/>
                <a:gd name="T65" fmla="*/ 131 h 142"/>
                <a:gd name="T66" fmla="*/ 98 w 162"/>
                <a:gd name="T67" fmla="*/ 2 h 142"/>
                <a:gd name="T68" fmla="*/ 140 w 162"/>
                <a:gd name="T69" fmla="*/ 46 h 142"/>
                <a:gd name="T70" fmla="*/ 135 w 162"/>
                <a:gd name="T71" fmla="*/ 42 h 142"/>
                <a:gd name="T72" fmla="*/ 129 w 162"/>
                <a:gd name="T73" fmla="*/ 53 h 142"/>
                <a:gd name="T74" fmla="*/ 121 w 162"/>
                <a:gd name="T75" fmla="*/ 43 h 142"/>
                <a:gd name="T76" fmla="*/ 125 w 162"/>
                <a:gd name="T77" fmla="*/ 54 h 142"/>
                <a:gd name="T78" fmla="*/ 133 w 162"/>
                <a:gd name="T79" fmla="*/ 57 h 142"/>
                <a:gd name="T80" fmla="*/ 129 w 162"/>
                <a:gd name="T81" fmla="*/ 72 h 142"/>
                <a:gd name="T82" fmla="*/ 125 w 162"/>
                <a:gd name="T83" fmla="*/ 88 h 142"/>
                <a:gd name="T84" fmla="*/ 120 w 162"/>
                <a:gd name="T85" fmla="*/ 98 h 142"/>
                <a:gd name="T86" fmla="*/ 105 w 162"/>
                <a:gd name="T87" fmla="*/ 110 h 142"/>
                <a:gd name="T88" fmla="*/ 101 w 162"/>
                <a:gd name="T89" fmla="*/ 99 h 142"/>
                <a:gd name="T90" fmla="*/ 102 w 162"/>
                <a:gd name="T91" fmla="*/ 86 h 142"/>
                <a:gd name="T92" fmla="*/ 96 w 162"/>
                <a:gd name="T93" fmla="*/ 72 h 142"/>
                <a:gd name="T94" fmla="*/ 89 w 162"/>
                <a:gd name="T95" fmla="*/ 64 h 142"/>
                <a:gd name="T96" fmla="*/ 71 w 162"/>
                <a:gd name="T97" fmla="*/ 65 h 142"/>
                <a:gd name="T98" fmla="*/ 64 w 162"/>
                <a:gd name="T99" fmla="*/ 55 h 142"/>
                <a:gd name="T100" fmla="*/ 72 w 162"/>
                <a:gd name="T101" fmla="*/ 35 h 142"/>
                <a:gd name="T102" fmla="*/ 85 w 162"/>
                <a:gd name="T103" fmla="*/ 30 h 142"/>
                <a:gd name="T104" fmla="*/ 93 w 162"/>
                <a:gd name="T105" fmla="*/ 33 h 142"/>
                <a:gd name="T106" fmla="*/ 104 w 162"/>
                <a:gd name="T107" fmla="*/ 33 h 142"/>
                <a:gd name="T108" fmla="*/ 116 w 162"/>
                <a:gd name="T109" fmla="*/ 32 h 142"/>
                <a:gd name="T110" fmla="*/ 105 w 162"/>
                <a:gd name="T111" fmla="*/ 27 h 142"/>
                <a:gd name="T112" fmla="*/ 104 w 162"/>
                <a:gd name="T113" fmla="*/ 23 h 142"/>
                <a:gd name="T114" fmla="*/ 91 w 162"/>
                <a:gd name="T115" fmla="*/ 24 h 142"/>
                <a:gd name="T116" fmla="*/ 79 w 162"/>
                <a:gd name="T117" fmla="*/ 27 h 142"/>
                <a:gd name="T118" fmla="*/ 77 w 162"/>
                <a:gd name="T119" fmla="*/ 15 h 142"/>
                <a:gd name="T120" fmla="*/ 69 w 162"/>
                <a:gd name="T121" fmla="*/ 8 h 142"/>
                <a:gd name="T122" fmla="*/ 78 w 162"/>
                <a:gd name="T123" fmla="*/ 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2" h="142">
                  <a:moveTo>
                    <a:pt x="66" y="1"/>
                  </a:moveTo>
                  <a:cubicBezTo>
                    <a:pt x="66" y="1"/>
                    <a:pt x="42" y="4"/>
                    <a:pt x="25" y="23"/>
                  </a:cubicBezTo>
                  <a:cubicBezTo>
                    <a:pt x="25" y="23"/>
                    <a:pt x="38" y="10"/>
                    <a:pt x="46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1"/>
                    <a:pt x="47" y="11"/>
                  </a:cubicBezTo>
                  <a:cubicBezTo>
                    <a:pt x="47" y="12"/>
                    <a:pt x="46" y="13"/>
                    <a:pt x="46" y="13"/>
                  </a:cubicBezTo>
                  <a:cubicBezTo>
                    <a:pt x="46" y="14"/>
                    <a:pt x="46" y="15"/>
                    <a:pt x="46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6"/>
                    <a:pt x="44" y="16"/>
                  </a:cubicBezTo>
                  <a:cubicBezTo>
                    <a:pt x="44" y="16"/>
                    <a:pt x="44" y="16"/>
                    <a:pt x="44" y="17"/>
                  </a:cubicBezTo>
                  <a:cubicBezTo>
                    <a:pt x="44" y="17"/>
                    <a:pt x="44" y="18"/>
                    <a:pt x="44" y="18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1" y="21"/>
                    <a:pt x="41" y="21"/>
                  </a:cubicBezTo>
                  <a:cubicBezTo>
                    <a:pt x="40" y="21"/>
                    <a:pt x="40" y="20"/>
                    <a:pt x="40" y="20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9"/>
                    <a:pt x="42" y="19"/>
                    <a:pt x="41" y="18"/>
                  </a:cubicBezTo>
                  <a:cubicBezTo>
                    <a:pt x="41" y="18"/>
                    <a:pt x="41" y="17"/>
                    <a:pt x="40" y="18"/>
                  </a:cubicBezTo>
                  <a:cubicBezTo>
                    <a:pt x="40" y="18"/>
                    <a:pt x="38" y="19"/>
                    <a:pt x="38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21"/>
                    <a:pt x="37" y="21"/>
                  </a:cubicBezTo>
                  <a:cubicBezTo>
                    <a:pt x="37" y="21"/>
                    <a:pt x="38" y="21"/>
                    <a:pt x="38" y="21"/>
                  </a:cubicBezTo>
                  <a:cubicBezTo>
                    <a:pt x="38" y="21"/>
                    <a:pt x="38" y="22"/>
                    <a:pt x="38" y="2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7" y="24"/>
                    <a:pt x="36" y="24"/>
                  </a:cubicBezTo>
                  <a:cubicBezTo>
                    <a:pt x="36" y="24"/>
                    <a:pt x="35" y="23"/>
                    <a:pt x="34" y="23"/>
                  </a:cubicBezTo>
                  <a:cubicBezTo>
                    <a:pt x="34" y="23"/>
                    <a:pt x="33" y="23"/>
                    <a:pt x="33" y="23"/>
                  </a:cubicBezTo>
                  <a:cubicBezTo>
                    <a:pt x="32" y="23"/>
                    <a:pt x="32" y="23"/>
                    <a:pt x="32" y="24"/>
                  </a:cubicBezTo>
                  <a:cubicBezTo>
                    <a:pt x="32" y="24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6"/>
                    <a:pt x="29" y="27"/>
                    <a:pt x="29" y="27"/>
                  </a:cubicBezTo>
                  <a:cubicBezTo>
                    <a:pt x="29" y="27"/>
                    <a:pt x="29" y="28"/>
                    <a:pt x="28" y="28"/>
                  </a:cubicBezTo>
                  <a:cubicBezTo>
                    <a:pt x="27" y="28"/>
                    <a:pt x="26" y="28"/>
                    <a:pt x="26" y="28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5" y="30"/>
                    <a:pt x="24" y="31"/>
                  </a:cubicBezTo>
                  <a:cubicBezTo>
                    <a:pt x="24" y="32"/>
                    <a:pt x="22" y="33"/>
                    <a:pt x="22" y="33"/>
                  </a:cubicBezTo>
                  <a:cubicBezTo>
                    <a:pt x="21" y="33"/>
                    <a:pt x="21" y="34"/>
                    <a:pt x="21" y="34"/>
                  </a:cubicBezTo>
                  <a:cubicBezTo>
                    <a:pt x="20" y="35"/>
                    <a:pt x="20" y="36"/>
                    <a:pt x="20" y="36"/>
                  </a:cubicBezTo>
                  <a:cubicBezTo>
                    <a:pt x="20" y="37"/>
                    <a:pt x="20" y="38"/>
                    <a:pt x="19" y="38"/>
                  </a:cubicBezTo>
                  <a:cubicBezTo>
                    <a:pt x="19" y="39"/>
                    <a:pt x="19" y="40"/>
                    <a:pt x="19" y="40"/>
                  </a:cubicBezTo>
                  <a:cubicBezTo>
                    <a:pt x="18" y="40"/>
                    <a:pt x="18" y="41"/>
                    <a:pt x="18" y="41"/>
                  </a:cubicBezTo>
                  <a:cubicBezTo>
                    <a:pt x="17" y="41"/>
                    <a:pt x="16" y="42"/>
                    <a:pt x="15" y="42"/>
                  </a:cubicBezTo>
                  <a:cubicBezTo>
                    <a:pt x="15" y="42"/>
                    <a:pt x="15" y="43"/>
                    <a:pt x="15" y="43"/>
                  </a:cubicBezTo>
                  <a:cubicBezTo>
                    <a:pt x="15" y="44"/>
                    <a:pt x="15" y="44"/>
                    <a:pt x="16" y="44"/>
                  </a:cubicBezTo>
                  <a:cubicBezTo>
                    <a:pt x="16" y="44"/>
                    <a:pt x="17" y="44"/>
                    <a:pt x="17" y="44"/>
                  </a:cubicBezTo>
                  <a:cubicBezTo>
                    <a:pt x="17" y="44"/>
                    <a:pt x="17" y="46"/>
                    <a:pt x="17" y="46"/>
                  </a:cubicBezTo>
                  <a:cubicBezTo>
                    <a:pt x="17" y="46"/>
                    <a:pt x="16" y="47"/>
                    <a:pt x="17" y="47"/>
                  </a:cubicBezTo>
                  <a:cubicBezTo>
                    <a:pt x="17" y="47"/>
                    <a:pt x="18" y="48"/>
                    <a:pt x="18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1" y="50"/>
                    <a:pt x="21" y="50"/>
                  </a:cubicBezTo>
                  <a:cubicBezTo>
                    <a:pt x="21" y="50"/>
                    <a:pt x="20" y="51"/>
                    <a:pt x="20" y="51"/>
                  </a:cubicBezTo>
                  <a:cubicBezTo>
                    <a:pt x="20" y="51"/>
                    <a:pt x="20" y="51"/>
                    <a:pt x="20" y="50"/>
                  </a:cubicBezTo>
                  <a:cubicBezTo>
                    <a:pt x="19" y="50"/>
                    <a:pt x="19" y="49"/>
                    <a:pt x="19" y="49"/>
                  </a:cubicBezTo>
                  <a:cubicBezTo>
                    <a:pt x="18" y="49"/>
                    <a:pt x="18" y="50"/>
                    <a:pt x="17" y="49"/>
                  </a:cubicBezTo>
                  <a:cubicBezTo>
                    <a:pt x="17" y="49"/>
                    <a:pt x="17" y="49"/>
                    <a:pt x="16" y="49"/>
                  </a:cubicBezTo>
                  <a:cubicBezTo>
                    <a:pt x="16" y="48"/>
                    <a:pt x="16" y="49"/>
                    <a:pt x="16" y="48"/>
                  </a:cubicBezTo>
                  <a:cubicBezTo>
                    <a:pt x="16" y="48"/>
                    <a:pt x="16" y="47"/>
                    <a:pt x="16" y="47"/>
                  </a:cubicBezTo>
                  <a:cubicBezTo>
                    <a:pt x="16" y="47"/>
                    <a:pt x="15" y="46"/>
                    <a:pt x="15" y="46"/>
                  </a:cubicBezTo>
                  <a:cubicBezTo>
                    <a:pt x="15" y="46"/>
                    <a:pt x="15" y="47"/>
                    <a:pt x="15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4"/>
                    <a:pt x="13" y="43"/>
                  </a:cubicBezTo>
                  <a:cubicBezTo>
                    <a:pt x="13" y="43"/>
                    <a:pt x="14" y="42"/>
                    <a:pt x="14" y="42"/>
                  </a:cubicBezTo>
                  <a:cubicBezTo>
                    <a:pt x="14" y="42"/>
                    <a:pt x="14" y="40"/>
                    <a:pt x="14" y="40"/>
                  </a:cubicBezTo>
                  <a:cubicBezTo>
                    <a:pt x="14" y="40"/>
                    <a:pt x="12" y="44"/>
                    <a:pt x="11" y="47"/>
                  </a:cubicBezTo>
                  <a:cubicBezTo>
                    <a:pt x="11" y="47"/>
                    <a:pt x="12" y="47"/>
                    <a:pt x="12" y="48"/>
                  </a:cubicBezTo>
                  <a:cubicBezTo>
                    <a:pt x="12" y="48"/>
                    <a:pt x="12" y="49"/>
                    <a:pt x="12" y="49"/>
                  </a:cubicBezTo>
                  <a:cubicBezTo>
                    <a:pt x="12" y="50"/>
                    <a:pt x="12" y="50"/>
                    <a:pt x="12" y="52"/>
                  </a:cubicBezTo>
                  <a:cubicBezTo>
                    <a:pt x="12" y="53"/>
                    <a:pt x="12" y="54"/>
                    <a:pt x="12" y="54"/>
                  </a:cubicBezTo>
                  <a:cubicBezTo>
                    <a:pt x="12" y="55"/>
                    <a:pt x="12" y="56"/>
                    <a:pt x="11" y="56"/>
                  </a:cubicBezTo>
                  <a:cubicBezTo>
                    <a:pt x="11" y="57"/>
                    <a:pt x="12" y="59"/>
                    <a:pt x="12" y="59"/>
                  </a:cubicBezTo>
                  <a:cubicBezTo>
                    <a:pt x="12" y="59"/>
                    <a:pt x="12" y="59"/>
                    <a:pt x="13" y="60"/>
                  </a:cubicBezTo>
                  <a:cubicBezTo>
                    <a:pt x="13" y="60"/>
                    <a:pt x="12" y="61"/>
                    <a:pt x="13" y="60"/>
                  </a:cubicBezTo>
                  <a:cubicBezTo>
                    <a:pt x="14" y="59"/>
                    <a:pt x="14" y="58"/>
                    <a:pt x="14" y="58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57"/>
                    <a:pt x="15" y="57"/>
                    <a:pt x="16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8" y="58"/>
                    <a:pt x="17" y="59"/>
                    <a:pt x="18" y="59"/>
                  </a:cubicBezTo>
                  <a:cubicBezTo>
                    <a:pt x="18" y="59"/>
                    <a:pt x="20" y="58"/>
                    <a:pt x="20" y="58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1"/>
                    <a:pt x="22" y="61"/>
                  </a:cubicBezTo>
                  <a:cubicBezTo>
                    <a:pt x="23" y="62"/>
                    <a:pt x="23" y="63"/>
                    <a:pt x="23" y="63"/>
                  </a:cubicBezTo>
                  <a:cubicBezTo>
                    <a:pt x="23" y="64"/>
                    <a:pt x="25" y="64"/>
                    <a:pt x="25" y="64"/>
                  </a:cubicBezTo>
                  <a:cubicBezTo>
                    <a:pt x="25" y="64"/>
                    <a:pt x="27" y="65"/>
                    <a:pt x="27" y="65"/>
                  </a:cubicBezTo>
                  <a:cubicBezTo>
                    <a:pt x="28" y="65"/>
                    <a:pt x="27" y="66"/>
                    <a:pt x="28" y="66"/>
                  </a:cubicBezTo>
                  <a:cubicBezTo>
                    <a:pt x="29" y="66"/>
                    <a:pt x="29" y="68"/>
                    <a:pt x="29" y="68"/>
                  </a:cubicBezTo>
                  <a:cubicBezTo>
                    <a:pt x="29" y="68"/>
                    <a:pt x="30" y="70"/>
                    <a:pt x="29" y="70"/>
                  </a:cubicBezTo>
                  <a:cubicBezTo>
                    <a:pt x="29" y="71"/>
                    <a:pt x="29" y="71"/>
                    <a:pt x="30" y="71"/>
                  </a:cubicBezTo>
                  <a:cubicBezTo>
                    <a:pt x="30" y="72"/>
                    <a:pt x="32" y="72"/>
                    <a:pt x="32" y="72"/>
                  </a:cubicBezTo>
                  <a:cubicBezTo>
                    <a:pt x="32" y="72"/>
                    <a:pt x="31" y="73"/>
                    <a:pt x="32" y="73"/>
                  </a:cubicBezTo>
                  <a:cubicBezTo>
                    <a:pt x="34" y="74"/>
                    <a:pt x="35" y="74"/>
                    <a:pt x="35" y="74"/>
                  </a:cubicBezTo>
                  <a:cubicBezTo>
                    <a:pt x="35" y="75"/>
                    <a:pt x="34" y="76"/>
                    <a:pt x="36" y="75"/>
                  </a:cubicBezTo>
                  <a:cubicBezTo>
                    <a:pt x="37" y="75"/>
                    <a:pt x="39" y="75"/>
                    <a:pt x="39" y="76"/>
                  </a:cubicBezTo>
                  <a:cubicBezTo>
                    <a:pt x="40" y="76"/>
                    <a:pt x="39" y="77"/>
                    <a:pt x="41" y="78"/>
                  </a:cubicBezTo>
                  <a:cubicBezTo>
                    <a:pt x="43" y="79"/>
                    <a:pt x="43" y="79"/>
                    <a:pt x="44" y="80"/>
                  </a:cubicBezTo>
                  <a:cubicBezTo>
                    <a:pt x="44" y="80"/>
                    <a:pt x="45" y="80"/>
                    <a:pt x="45" y="81"/>
                  </a:cubicBezTo>
                  <a:cubicBezTo>
                    <a:pt x="45" y="82"/>
                    <a:pt x="44" y="83"/>
                    <a:pt x="44" y="84"/>
                  </a:cubicBezTo>
                  <a:cubicBezTo>
                    <a:pt x="43" y="84"/>
                    <a:pt x="42" y="86"/>
                    <a:pt x="42" y="87"/>
                  </a:cubicBezTo>
                  <a:cubicBezTo>
                    <a:pt x="41" y="87"/>
                    <a:pt x="41" y="88"/>
                    <a:pt x="41" y="89"/>
                  </a:cubicBezTo>
                  <a:cubicBezTo>
                    <a:pt x="42" y="90"/>
                    <a:pt x="42" y="91"/>
                    <a:pt x="42" y="91"/>
                  </a:cubicBezTo>
                  <a:cubicBezTo>
                    <a:pt x="42" y="92"/>
                    <a:pt x="43" y="94"/>
                    <a:pt x="42" y="94"/>
                  </a:cubicBezTo>
                  <a:cubicBezTo>
                    <a:pt x="42" y="95"/>
                    <a:pt x="41" y="96"/>
                    <a:pt x="41" y="96"/>
                  </a:cubicBezTo>
                  <a:cubicBezTo>
                    <a:pt x="41" y="96"/>
                    <a:pt x="42" y="97"/>
                    <a:pt x="42" y="98"/>
                  </a:cubicBezTo>
                  <a:cubicBezTo>
                    <a:pt x="41" y="99"/>
                    <a:pt x="39" y="100"/>
                    <a:pt x="39" y="100"/>
                  </a:cubicBezTo>
                  <a:cubicBezTo>
                    <a:pt x="38" y="100"/>
                    <a:pt x="37" y="102"/>
                    <a:pt x="37" y="102"/>
                  </a:cubicBezTo>
                  <a:cubicBezTo>
                    <a:pt x="37" y="102"/>
                    <a:pt x="37" y="104"/>
                    <a:pt x="37" y="105"/>
                  </a:cubicBezTo>
                  <a:cubicBezTo>
                    <a:pt x="37" y="106"/>
                    <a:pt x="34" y="110"/>
                    <a:pt x="35" y="111"/>
                  </a:cubicBezTo>
                  <a:cubicBezTo>
                    <a:pt x="36" y="112"/>
                    <a:pt x="36" y="113"/>
                    <a:pt x="36" y="114"/>
                  </a:cubicBezTo>
                  <a:cubicBezTo>
                    <a:pt x="36" y="114"/>
                    <a:pt x="35" y="114"/>
                    <a:pt x="35" y="115"/>
                  </a:cubicBezTo>
                  <a:cubicBezTo>
                    <a:pt x="35" y="115"/>
                    <a:pt x="33" y="115"/>
                    <a:pt x="34" y="116"/>
                  </a:cubicBezTo>
                  <a:cubicBezTo>
                    <a:pt x="35" y="118"/>
                    <a:pt x="36" y="118"/>
                    <a:pt x="36" y="119"/>
                  </a:cubicBezTo>
                  <a:cubicBezTo>
                    <a:pt x="37" y="120"/>
                    <a:pt x="36" y="120"/>
                    <a:pt x="37" y="121"/>
                  </a:cubicBezTo>
                  <a:cubicBezTo>
                    <a:pt x="38" y="122"/>
                    <a:pt x="38" y="123"/>
                    <a:pt x="39" y="124"/>
                  </a:cubicBezTo>
                  <a:cubicBezTo>
                    <a:pt x="40" y="124"/>
                    <a:pt x="41" y="125"/>
                    <a:pt x="41" y="126"/>
                  </a:cubicBezTo>
                  <a:cubicBezTo>
                    <a:pt x="41" y="126"/>
                    <a:pt x="42" y="128"/>
                    <a:pt x="40" y="127"/>
                  </a:cubicBezTo>
                  <a:cubicBezTo>
                    <a:pt x="38" y="126"/>
                    <a:pt x="40" y="127"/>
                    <a:pt x="37" y="125"/>
                  </a:cubicBezTo>
                  <a:cubicBezTo>
                    <a:pt x="35" y="123"/>
                    <a:pt x="34" y="123"/>
                    <a:pt x="33" y="122"/>
                  </a:cubicBezTo>
                  <a:cubicBezTo>
                    <a:pt x="32" y="121"/>
                    <a:pt x="34" y="125"/>
                    <a:pt x="32" y="120"/>
                  </a:cubicBezTo>
                  <a:cubicBezTo>
                    <a:pt x="29" y="114"/>
                    <a:pt x="29" y="115"/>
                    <a:pt x="28" y="114"/>
                  </a:cubicBezTo>
                  <a:cubicBezTo>
                    <a:pt x="28" y="113"/>
                    <a:pt x="28" y="114"/>
                    <a:pt x="27" y="111"/>
                  </a:cubicBezTo>
                  <a:cubicBezTo>
                    <a:pt x="25" y="108"/>
                    <a:pt x="26" y="110"/>
                    <a:pt x="25" y="108"/>
                  </a:cubicBezTo>
                  <a:cubicBezTo>
                    <a:pt x="24" y="107"/>
                    <a:pt x="24" y="109"/>
                    <a:pt x="23" y="106"/>
                  </a:cubicBezTo>
                  <a:cubicBezTo>
                    <a:pt x="22" y="103"/>
                    <a:pt x="22" y="105"/>
                    <a:pt x="21" y="101"/>
                  </a:cubicBezTo>
                  <a:cubicBezTo>
                    <a:pt x="21" y="97"/>
                    <a:pt x="22" y="97"/>
                    <a:pt x="20" y="96"/>
                  </a:cubicBezTo>
                  <a:cubicBezTo>
                    <a:pt x="18" y="94"/>
                    <a:pt x="18" y="95"/>
                    <a:pt x="18" y="93"/>
                  </a:cubicBezTo>
                  <a:cubicBezTo>
                    <a:pt x="17" y="92"/>
                    <a:pt x="18" y="93"/>
                    <a:pt x="16" y="90"/>
                  </a:cubicBezTo>
                  <a:cubicBezTo>
                    <a:pt x="14" y="87"/>
                    <a:pt x="12" y="86"/>
                    <a:pt x="12" y="81"/>
                  </a:cubicBezTo>
                  <a:cubicBezTo>
                    <a:pt x="12" y="75"/>
                    <a:pt x="12" y="74"/>
                    <a:pt x="12" y="74"/>
                  </a:cubicBezTo>
                  <a:cubicBezTo>
                    <a:pt x="12" y="74"/>
                    <a:pt x="9" y="72"/>
                    <a:pt x="10" y="69"/>
                  </a:cubicBezTo>
                  <a:cubicBezTo>
                    <a:pt x="11" y="66"/>
                    <a:pt x="11" y="67"/>
                    <a:pt x="11" y="66"/>
                  </a:cubicBezTo>
                  <a:cubicBezTo>
                    <a:pt x="11" y="65"/>
                    <a:pt x="10" y="65"/>
                    <a:pt x="10" y="64"/>
                  </a:cubicBezTo>
                  <a:cubicBezTo>
                    <a:pt x="9" y="63"/>
                    <a:pt x="9" y="63"/>
                    <a:pt x="8" y="62"/>
                  </a:cubicBezTo>
                  <a:cubicBezTo>
                    <a:pt x="8" y="62"/>
                    <a:pt x="8" y="60"/>
                    <a:pt x="8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0" y="130"/>
                    <a:pt x="70" y="141"/>
                  </a:cubicBezTo>
                  <a:cubicBezTo>
                    <a:pt x="70" y="141"/>
                    <a:pt x="54" y="137"/>
                    <a:pt x="52" y="134"/>
                  </a:cubicBezTo>
                  <a:cubicBezTo>
                    <a:pt x="52" y="134"/>
                    <a:pt x="52" y="131"/>
                    <a:pt x="53" y="131"/>
                  </a:cubicBezTo>
                  <a:cubicBezTo>
                    <a:pt x="53" y="131"/>
                    <a:pt x="54" y="131"/>
                    <a:pt x="55" y="131"/>
                  </a:cubicBezTo>
                  <a:cubicBezTo>
                    <a:pt x="56" y="130"/>
                    <a:pt x="57" y="129"/>
                    <a:pt x="57" y="129"/>
                  </a:cubicBezTo>
                  <a:cubicBezTo>
                    <a:pt x="58" y="130"/>
                    <a:pt x="58" y="130"/>
                    <a:pt x="58" y="130"/>
                  </a:cubicBezTo>
                  <a:cubicBezTo>
                    <a:pt x="58" y="130"/>
                    <a:pt x="57" y="130"/>
                    <a:pt x="60" y="130"/>
                  </a:cubicBezTo>
                  <a:cubicBezTo>
                    <a:pt x="63" y="129"/>
                    <a:pt x="63" y="130"/>
                    <a:pt x="64" y="129"/>
                  </a:cubicBezTo>
                  <a:cubicBezTo>
                    <a:pt x="65" y="129"/>
                    <a:pt x="67" y="126"/>
                    <a:pt x="67" y="128"/>
                  </a:cubicBezTo>
                  <a:cubicBezTo>
                    <a:pt x="68" y="129"/>
                    <a:pt x="66" y="128"/>
                    <a:pt x="68" y="129"/>
                  </a:cubicBezTo>
                  <a:cubicBezTo>
                    <a:pt x="69" y="130"/>
                    <a:pt x="72" y="129"/>
                    <a:pt x="72" y="129"/>
                  </a:cubicBezTo>
                  <a:cubicBezTo>
                    <a:pt x="72" y="129"/>
                    <a:pt x="77" y="129"/>
                    <a:pt x="77" y="129"/>
                  </a:cubicBezTo>
                  <a:cubicBezTo>
                    <a:pt x="78" y="128"/>
                    <a:pt x="78" y="127"/>
                    <a:pt x="79" y="127"/>
                  </a:cubicBezTo>
                  <a:cubicBezTo>
                    <a:pt x="80" y="128"/>
                    <a:pt x="80" y="129"/>
                    <a:pt x="80" y="129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5" y="132"/>
                    <a:pt x="75" y="132"/>
                    <a:pt x="75" y="132"/>
                  </a:cubicBezTo>
                  <a:cubicBezTo>
                    <a:pt x="75" y="132"/>
                    <a:pt x="74" y="133"/>
                    <a:pt x="75" y="133"/>
                  </a:cubicBezTo>
                  <a:cubicBezTo>
                    <a:pt x="76" y="134"/>
                    <a:pt x="76" y="133"/>
                    <a:pt x="77" y="134"/>
                  </a:cubicBezTo>
                  <a:cubicBezTo>
                    <a:pt x="79" y="134"/>
                    <a:pt x="81" y="136"/>
                    <a:pt x="82" y="135"/>
                  </a:cubicBezTo>
                  <a:cubicBezTo>
                    <a:pt x="83" y="133"/>
                    <a:pt x="83" y="133"/>
                    <a:pt x="83" y="132"/>
                  </a:cubicBezTo>
                  <a:cubicBezTo>
                    <a:pt x="84" y="131"/>
                    <a:pt x="84" y="130"/>
                    <a:pt x="85" y="130"/>
                  </a:cubicBezTo>
                  <a:cubicBezTo>
                    <a:pt x="86" y="130"/>
                    <a:pt x="87" y="131"/>
                    <a:pt x="87" y="131"/>
                  </a:cubicBezTo>
                  <a:cubicBezTo>
                    <a:pt x="86" y="133"/>
                    <a:pt x="86" y="133"/>
                    <a:pt x="86" y="133"/>
                  </a:cubicBezTo>
                  <a:cubicBezTo>
                    <a:pt x="86" y="133"/>
                    <a:pt x="88" y="133"/>
                    <a:pt x="89" y="133"/>
                  </a:cubicBezTo>
                  <a:cubicBezTo>
                    <a:pt x="90" y="133"/>
                    <a:pt x="90" y="134"/>
                    <a:pt x="91" y="133"/>
                  </a:cubicBezTo>
                  <a:cubicBezTo>
                    <a:pt x="92" y="132"/>
                    <a:pt x="93" y="132"/>
                    <a:pt x="94" y="132"/>
                  </a:cubicBezTo>
                  <a:cubicBezTo>
                    <a:pt x="95" y="131"/>
                    <a:pt x="97" y="131"/>
                    <a:pt x="97" y="131"/>
                  </a:cubicBezTo>
                  <a:cubicBezTo>
                    <a:pt x="98" y="131"/>
                    <a:pt x="99" y="131"/>
                    <a:pt x="99" y="131"/>
                  </a:cubicBezTo>
                  <a:cubicBezTo>
                    <a:pt x="100" y="131"/>
                    <a:pt x="102" y="133"/>
                    <a:pt x="102" y="133"/>
                  </a:cubicBezTo>
                  <a:cubicBezTo>
                    <a:pt x="103" y="133"/>
                    <a:pt x="106" y="133"/>
                    <a:pt x="106" y="133"/>
                  </a:cubicBezTo>
                  <a:cubicBezTo>
                    <a:pt x="106" y="133"/>
                    <a:pt x="98" y="140"/>
                    <a:pt x="81" y="141"/>
                  </a:cubicBezTo>
                  <a:cubicBezTo>
                    <a:pt x="81" y="141"/>
                    <a:pt x="119" y="142"/>
                    <a:pt x="141" y="105"/>
                  </a:cubicBezTo>
                  <a:cubicBezTo>
                    <a:pt x="162" y="67"/>
                    <a:pt x="147" y="19"/>
                    <a:pt x="98" y="2"/>
                  </a:cubicBezTo>
                  <a:cubicBezTo>
                    <a:pt x="98" y="2"/>
                    <a:pt x="135" y="16"/>
                    <a:pt x="145" y="51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43" y="51"/>
                    <a:pt x="143" y="52"/>
                    <a:pt x="143" y="50"/>
                  </a:cubicBezTo>
                  <a:cubicBezTo>
                    <a:pt x="142" y="48"/>
                    <a:pt x="142" y="49"/>
                    <a:pt x="142" y="47"/>
                  </a:cubicBezTo>
                  <a:cubicBezTo>
                    <a:pt x="141" y="46"/>
                    <a:pt x="141" y="47"/>
                    <a:pt x="140" y="46"/>
                  </a:cubicBezTo>
                  <a:cubicBezTo>
                    <a:pt x="140" y="45"/>
                    <a:pt x="139" y="45"/>
                    <a:pt x="139" y="44"/>
                  </a:cubicBezTo>
                  <a:cubicBezTo>
                    <a:pt x="138" y="44"/>
                    <a:pt x="137" y="41"/>
                    <a:pt x="137" y="41"/>
                  </a:cubicBezTo>
                  <a:cubicBezTo>
                    <a:pt x="136" y="40"/>
                    <a:pt x="135" y="40"/>
                    <a:pt x="134" y="40"/>
                  </a:cubicBezTo>
                  <a:cubicBezTo>
                    <a:pt x="134" y="40"/>
                    <a:pt x="134" y="39"/>
                    <a:pt x="134" y="40"/>
                  </a:cubicBezTo>
                  <a:cubicBezTo>
                    <a:pt x="133" y="40"/>
                    <a:pt x="135" y="42"/>
                    <a:pt x="135" y="42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4"/>
                    <a:pt x="136" y="47"/>
                    <a:pt x="136" y="48"/>
                  </a:cubicBezTo>
                  <a:cubicBezTo>
                    <a:pt x="136" y="48"/>
                    <a:pt x="135" y="50"/>
                    <a:pt x="135" y="50"/>
                  </a:cubicBezTo>
                  <a:cubicBezTo>
                    <a:pt x="135" y="50"/>
                    <a:pt x="134" y="52"/>
                    <a:pt x="134" y="52"/>
                  </a:cubicBezTo>
                  <a:cubicBezTo>
                    <a:pt x="133" y="53"/>
                    <a:pt x="129" y="53"/>
                    <a:pt x="129" y="53"/>
                  </a:cubicBezTo>
                  <a:cubicBezTo>
                    <a:pt x="129" y="53"/>
                    <a:pt x="128" y="52"/>
                    <a:pt x="128" y="51"/>
                  </a:cubicBezTo>
                  <a:cubicBezTo>
                    <a:pt x="127" y="50"/>
                    <a:pt x="125" y="49"/>
                    <a:pt x="124" y="49"/>
                  </a:cubicBezTo>
                  <a:cubicBezTo>
                    <a:pt x="124" y="48"/>
                    <a:pt x="125" y="47"/>
                    <a:pt x="124" y="46"/>
                  </a:cubicBezTo>
                  <a:cubicBezTo>
                    <a:pt x="123" y="45"/>
                    <a:pt x="124" y="45"/>
                    <a:pt x="123" y="44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18" y="42"/>
                    <a:pt x="119" y="43"/>
                  </a:cubicBezTo>
                  <a:cubicBezTo>
                    <a:pt x="120" y="45"/>
                    <a:pt x="119" y="47"/>
                    <a:pt x="120" y="47"/>
                  </a:cubicBezTo>
                  <a:cubicBezTo>
                    <a:pt x="121" y="47"/>
                    <a:pt x="121" y="47"/>
                    <a:pt x="122" y="48"/>
                  </a:cubicBezTo>
                  <a:cubicBezTo>
                    <a:pt x="123" y="50"/>
                    <a:pt x="123" y="50"/>
                    <a:pt x="123" y="51"/>
                  </a:cubicBezTo>
                  <a:cubicBezTo>
                    <a:pt x="124" y="51"/>
                    <a:pt x="124" y="53"/>
                    <a:pt x="125" y="54"/>
                  </a:cubicBezTo>
                  <a:cubicBezTo>
                    <a:pt x="125" y="54"/>
                    <a:pt x="127" y="54"/>
                    <a:pt x="127" y="54"/>
                  </a:cubicBezTo>
                  <a:cubicBezTo>
                    <a:pt x="127" y="55"/>
                    <a:pt x="126" y="56"/>
                    <a:pt x="127" y="57"/>
                  </a:cubicBezTo>
                  <a:cubicBezTo>
                    <a:pt x="128" y="57"/>
                    <a:pt x="128" y="58"/>
                    <a:pt x="129" y="57"/>
                  </a:cubicBezTo>
                  <a:cubicBezTo>
                    <a:pt x="130" y="57"/>
                    <a:pt x="129" y="58"/>
                    <a:pt x="130" y="57"/>
                  </a:cubicBezTo>
                  <a:cubicBezTo>
                    <a:pt x="131" y="57"/>
                    <a:pt x="133" y="57"/>
                    <a:pt x="133" y="57"/>
                  </a:cubicBezTo>
                  <a:cubicBezTo>
                    <a:pt x="133" y="57"/>
                    <a:pt x="134" y="58"/>
                    <a:pt x="134" y="58"/>
                  </a:cubicBezTo>
                  <a:cubicBezTo>
                    <a:pt x="134" y="59"/>
                    <a:pt x="134" y="62"/>
                    <a:pt x="134" y="62"/>
                  </a:cubicBezTo>
                  <a:cubicBezTo>
                    <a:pt x="132" y="64"/>
                    <a:pt x="132" y="64"/>
                    <a:pt x="132" y="64"/>
                  </a:cubicBezTo>
                  <a:cubicBezTo>
                    <a:pt x="132" y="64"/>
                    <a:pt x="132" y="69"/>
                    <a:pt x="132" y="69"/>
                  </a:cubicBezTo>
                  <a:cubicBezTo>
                    <a:pt x="131" y="69"/>
                    <a:pt x="130" y="71"/>
                    <a:pt x="129" y="72"/>
                  </a:cubicBezTo>
                  <a:cubicBezTo>
                    <a:pt x="129" y="72"/>
                    <a:pt x="129" y="75"/>
                    <a:pt x="129" y="75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27" y="77"/>
                    <a:pt x="127" y="80"/>
                    <a:pt x="127" y="80"/>
                  </a:cubicBezTo>
                  <a:cubicBezTo>
                    <a:pt x="127" y="81"/>
                    <a:pt x="128" y="84"/>
                    <a:pt x="127" y="85"/>
                  </a:cubicBezTo>
                  <a:cubicBezTo>
                    <a:pt x="127" y="86"/>
                    <a:pt x="125" y="88"/>
                    <a:pt x="125" y="88"/>
                  </a:cubicBezTo>
                  <a:cubicBezTo>
                    <a:pt x="125" y="88"/>
                    <a:pt x="128" y="90"/>
                    <a:pt x="126" y="90"/>
                  </a:cubicBezTo>
                  <a:cubicBezTo>
                    <a:pt x="125" y="91"/>
                    <a:pt x="124" y="93"/>
                    <a:pt x="123" y="93"/>
                  </a:cubicBezTo>
                  <a:cubicBezTo>
                    <a:pt x="123" y="94"/>
                    <a:pt x="123" y="95"/>
                    <a:pt x="122" y="95"/>
                  </a:cubicBezTo>
                  <a:cubicBezTo>
                    <a:pt x="122" y="95"/>
                    <a:pt x="120" y="95"/>
                    <a:pt x="120" y="96"/>
                  </a:cubicBezTo>
                  <a:cubicBezTo>
                    <a:pt x="120" y="96"/>
                    <a:pt x="120" y="98"/>
                    <a:pt x="120" y="98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4" y="105"/>
                    <a:pt x="115" y="106"/>
                    <a:pt x="114" y="107"/>
                  </a:cubicBezTo>
                  <a:cubicBezTo>
                    <a:pt x="113" y="107"/>
                    <a:pt x="109" y="108"/>
                    <a:pt x="109" y="109"/>
                  </a:cubicBezTo>
                  <a:cubicBezTo>
                    <a:pt x="108" y="109"/>
                    <a:pt x="106" y="110"/>
                    <a:pt x="105" y="110"/>
                  </a:cubicBezTo>
                  <a:cubicBezTo>
                    <a:pt x="104" y="110"/>
                    <a:pt x="105" y="113"/>
                    <a:pt x="104" y="110"/>
                  </a:cubicBezTo>
                  <a:cubicBezTo>
                    <a:pt x="103" y="108"/>
                    <a:pt x="104" y="109"/>
                    <a:pt x="103" y="107"/>
                  </a:cubicBezTo>
                  <a:cubicBezTo>
                    <a:pt x="101" y="104"/>
                    <a:pt x="101" y="106"/>
                    <a:pt x="101" y="104"/>
                  </a:cubicBezTo>
                  <a:cubicBezTo>
                    <a:pt x="101" y="102"/>
                    <a:pt x="102" y="104"/>
                    <a:pt x="101" y="102"/>
                  </a:cubicBezTo>
                  <a:cubicBezTo>
                    <a:pt x="101" y="100"/>
                    <a:pt x="102" y="102"/>
                    <a:pt x="101" y="99"/>
                  </a:cubicBezTo>
                  <a:cubicBezTo>
                    <a:pt x="100" y="97"/>
                    <a:pt x="100" y="98"/>
                    <a:pt x="99" y="97"/>
                  </a:cubicBezTo>
                  <a:cubicBezTo>
                    <a:pt x="98" y="95"/>
                    <a:pt x="97" y="97"/>
                    <a:pt x="97" y="94"/>
                  </a:cubicBezTo>
                  <a:cubicBezTo>
                    <a:pt x="98" y="92"/>
                    <a:pt x="98" y="94"/>
                    <a:pt x="98" y="92"/>
                  </a:cubicBezTo>
                  <a:cubicBezTo>
                    <a:pt x="99" y="90"/>
                    <a:pt x="98" y="90"/>
                    <a:pt x="99" y="89"/>
                  </a:cubicBezTo>
                  <a:cubicBezTo>
                    <a:pt x="101" y="88"/>
                    <a:pt x="102" y="88"/>
                    <a:pt x="102" y="86"/>
                  </a:cubicBezTo>
                  <a:cubicBezTo>
                    <a:pt x="101" y="85"/>
                    <a:pt x="101" y="85"/>
                    <a:pt x="101" y="84"/>
                  </a:cubicBezTo>
                  <a:cubicBezTo>
                    <a:pt x="101" y="83"/>
                    <a:pt x="100" y="82"/>
                    <a:pt x="99" y="81"/>
                  </a:cubicBezTo>
                  <a:cubicBezTo>
                    <a:pt x="99" y="81"/>
                    <a:pt x="99" y="81"/>
                    <a:pt x="98" y="79"/>
                  </a:cubicBezTo>
                  <a:cubicBezTo>
                    <a:pt x="97" y="78"/>
                    <a:pt x="97" y="77"/>
                    <a:pt x="97" y="77"/>
                  </a:cubicBezTo>
                  <a:cubicBezTo>
                    <a:pt x="97" y="77"/>
                    <a:pt x="96" y="74"/>
                    <a:pt x="96" y="72"/>
                  </a:cubicBezTo>
                  <a:cubicBezTo>
                    <a:pt x="96" y="71"/>
                    <a:pt x="96" y="73"/>
                    <a:pt x="96" y="71"/>
                  </a:cubicBezTo>
                  <a:cubicBezTo>
                    <a:pt x="97" y="69"/>
                    <a:pt x="97" y="67"/>
                    <a:pt x="97" y="67"/>
                  </a:cubicBezTo>
                  <a:cubicBezTo>
                    <a:pt x="97" y="67"/>
                    <a:pt x="94" y="66"/>
                    <a:pt x="93" y="66"/>
                  </a:cubicBezTo>
                  <a:cubicBezTo>
                    <a:pt x="92" y="66"/>
                    <a:pt x="93" y="68"/>
                    <a:pt x="91" y="66"/>
                  </a:cubicBezTo>
                  <a:cubicBezTo>
                    <a:pt x="90" y="65"/>
                    <a:pt x="90" y="64"/>
                    <a:pt x="89" y="64"/>
                  </a:cubicBezTo>
                  <a:cubicBezTo>
                    <a:pt x="89" y="64"/>
                    <a:pt x="88" y="64"/>
                    <a:pt x="87" y="64"/>
                  </a:cubicBezTo>
                  <a:cubicBezTo>
                    <a:pt x="86" y="65"/>
                    <a:pt x="84" y="65"/>
                    <a:pt x="83" y="66"/>
                  </a:cubicBezTo>
                  <a:cubicBezTo>
                    <a:pt x="81" y="66"/>
                    <a:pt x="81" y="66"/>
                    <a:pt x="79" y="66"/>
                  </a:cubicBezTo>
                  <a:cubicBezTo>
                    <a:pt x="77" y="66"/>
                    <a:pt x="75" y="67"/>
                    <a:pt x="73" y="66"/>
                  </a:cubicBezTo>
                  <a:cubicBezTo>
                    <a:pt x="72" y="65"/>
                    <a:pt x="72" y="66"/>
                    <a:pt x="71" y="65"/>
                  </a:cubicBezTo>
                  <a:cubicBezTo>
                    <a:pt x="70" y="63"/>
                    <a:pt x="71" y="63"/>
                    <a:pt x="69" y="62"/>
                  </a:cubicBezTo>
                  <a:cubicBezTo>
                    <a:pt x="68" y="62"/>
                    <a:pt x="68" y="62"/>
                    <a:pt x="67" y="61"/>
                  </a:cubicBezTo>
                  <a:cubicBezTo>
                    <a:pt x="67" y="59"/>
                    <a:pt x="68" y="60"/>
                    <a:pt x="67" y="58"/>
                  </a:cubicBezTo>
                  <a:cubicBezTo>
                    <a:pt x="66" y="57"/>
                    <a:pt x="68" y="59"/>
                    <a:pt x="66" y="57"/>
                  </a:cubicBezTo>
                  <a:cubicBezTo>
                    <a:pt x="64" y="55"/>
                    <a:pt x="63" y="57"/>
                    <a:pt x="64" y="55"/>
                  </a:cubicBezTo>
                  <a:cubicBezTo>
                    <a:pt x="65" y="53"/>
                    <a:pt x="65" y="54"/>
                    <a:pt x="65" y="52"/>
                  </a:cubicBezTo>
                  <a:cubicBezTo>
                    <a:pt x="65" y="50"/>
                    <a:pt x="68" y="53"/>
                    <a:pt x="66" y="49"/>
                  </a:cubicBezTo>
                  <a:cubicBezTo>
                    <a:pt x="64" y="45"/>
                    <a:pt x="64" y="46"/>
                    <a:pt x="66" y="43"/>
                  </a:cubicBezTo>
                  <a:cubicBezTo>
                    <a:pt x="67" y="40"/>
                    <a:pt x="70" y="39"/>
                    <a:pt x="70" y="38"/>
                  </a:cubicBezTo>
                  <a:cubicBezTo>
                    <a:pt x="70" y="38"/>
                    <a:pt x="71" y="36"/>
                    <a:pt x="72" y="35"/>
                  </a:cubicBezTo>
                  <a:cubicBezTo>
                    <a:pt x="72" y="35"/>
                    <a:pt x="72" y="34"/>
                    <a:pt x="73" y="35"/>
                  </a:cubicBezTo>
                  <a:cubicBezTo>
                    <a:pt x="75" y="35"/>
                    <a:pt x="76" y="34"/>
                    <a:pt x="77" y="33"/>
                  </a:cubicBezTo>
                  <a:cubicBezTo>
                    <a:pt x="78" y="32"/>
                    <a:pt x="80" y="31"/>
                    <a:pt x="80" y="31"/>
                  </a:cubicBezTo>
                  <a:cubicBezTo>
                    <a:pt x="81" y="30"/>
                    <a:pt x="81" y="31"/>
                    <a:pt x="82" y="30"/>
                  </a:cubicBezTo>
                  <a:cubicBezTo>
                    <a:pt x="84" y="30"/>
                    <a:pt x="84" y="30"/>
                    <a:pt x="85" y="30"/>
                  </a:cubicBezTo>
                  <a:cubicBezTo>
                    <a:pt x="86" y="30"/>
                    <a:pt x="84" y="30"/>
                    <a:pt x="87" y="30"/>
                  </a:cubicBezTo>
                  <a:cubicBezTo>
                    <a:pt x="90" y="29"/>
                    <a:pt x="89" y="29"/>
                    <a:pt x="90" y="29"/>
                  </a:cubicBezTo>
                  <a:cubicBezTo>
                    <a:pt x="90" y="29"/>
                    <a:pt x="90" y="29"/>
                    <a:pt x="91" y="30"/>
                  </a:cubicBezTo>
                  <a:cubicBezTo>
                    <a:pt x="92" y="30"/>
                    <a:pt x="92" y="27"/>
                    <a:pt x="92" y="30"/>
                  </a:cubicBezTo>
                  <a:cubicBezTo>
                    <a:pt x="92" y="32"/>
                    <a:pt x="91" y="33"/>
                    <a:pt x="93" y="33"/>
                  </a:cubicBezTo>
                  <a:cubicBezTo>
                    <a:pt x="95" y="34"/>
                    <a:pt x="93" y="34"/>
                    <a:pt x="95" y="34"/>
                  </a:cubicBezTo>
                  <a:cubicBezTo>
                    <a:pt x="97" y="34"/>
                    <a:pt x="97" y="34"/>
                    <a:pt x="98" y="34"/>
                  </a:cubicBezTo>
                  <a:cubicBezTo>
                    <a:pt x="99" y="35"/>
                    <a:pt x="99" y="36"/>
                    <a:pt x="101" y="36"/>
                  </a:cubicBezTo>
                  <a:cubicBezTo>
                    <a:pt x="102" y="36"/>
                    <a:pt x="100" y="38"/>
                    <a:pt x="102" y="36"/>
                  </a:cubicBezTo>
                  <a:cubicBezTo>
                    <a:pt x="104" y="33"/>
                    <a:pt x="101" y="33"/>
                    <a:pt x="104" y="33"/>
                  </a:cubicBezTo>
                  <a:cubicBezTo>
                    <a:pt x="108" y="34"/>
                    <a:pt x="109" y="35"/>
                    <a:pt x="109" y="34"/>
                  </a:cubicBezTo>
                  <a:cubicBezTo>
                    <a:pt x="110" y="34"/>
                    <a:pt x="110" y="35"/>
                    <a:pt x="112" y="34"/>
                  </a:cubicBezTo>
                  <a:cubicBezTo>
                    <a:pt x="113" y="33"/>
                    <a:pt x="114" y="33"/>
                    <a:pt x="114" y="33"/>
                  </a:cubicBezTo>
                  <a:cubicBezTo>
                    <a:pt x="115" y="34"/>
                    <a:pt x="115" y="35"/>
                    <a:pt x="116" y="34"/>
                  </a:cubicBezTo>
                  <a:cubicBezTo>
                    <a:pt x="116" y="32"/>
                    <a:pt x="118" y="33"/>
                    <a:pt x="116" y="32"/>
                  </a:cubicBezTo>
                  <a:cubicBezTo>
                    <a:pt x="114" y="31"/>
                    <a:pt x="113" y="32"/>
                    <a:pt x="113" y="31"/>
                  </a:cubicBezTo>
                  <a:cubicBezTo>
                    <a:pt x="112" y="29"/>
                    <a:pt x="114" y="30"/>
                    <a:pt x="112" y="29"/>
                  </a:cubicBezTo>
                  <a:cubicBezTo>
                    <a:pt x="110" y="29"/>
                    <a:pt x="111" y="29"/>
                    <a:pt x="109" y="28"/>
                  </a:cubicBezTo>
                  <a:cubicBezTo>
                    <a:pt x="108" y="28"/>
                    <a:pt x="106" y="30"/>
                    <a:pt x="106" y="28"/>
                  </a:cubicBezTo>
                  <a:cubicBezTo>
                    <a:pt x="105" y="27"/>
                    <a:pt x="102" y="29"/>
                    <a:pt x="105" y="27"/>
                  </a:cubicBezTo>
                  <a:cubicBezTo>
                    <a:pt x="108" y="24"/>
                    <a:pt x="107" y="23"/>
                    <a:pt x="109" y="24"/>
                  </a:cubicBezTo>
                  <a:cubicBezTo>
                    <a:pt x="110" y="24"/>
                    <a:pt x="110" y="26"/>
                    <a:pt x="111" y="25"/>
                  </a:cubicBezTo>
                  <a:cubicBezTo>
                    <a:pt x="112" y="24"/>
                    <a:pt x="114" y="23"/>
                    <a:pt x="112" y="22"/>
                  </a:cubicBezTo>
                  <a:cubicBezTo>
                    <a:pt x="110" y="20"/>
                    <a:pt x="112" y="21"/>
                    <a:pt x="109" y="20"/>
                  </a:cubicBezTo>
                  <a:cubicBezTo>
                    <a:pt x="107" y="19"/>
                    <a:pt x="105" y="24"/>
                    <a:pt x="104" y="23"/>
                  </a:cubicBezTo>
                  <a:cubicBezTo>
                    <a:pt x="103" y="23"/>
                    <a:pt x="103" y="22"/>
                    <a:pt x="102" y="22"/>
                  </a:cubicBezTo>
                  <a:cubicBezTo>
                    <a:pt x="101" y="23"/>
                    <a:pt x="101" y="25"/>
                    <a:pt x="101" y="26"/>
                  </a:cubicBezTo>
                  <a:cubicBezTo>
                    <a:pt x="101" y="27"/>
                    <a:pt x="102" y="28"/>
                    <a:pt x="100" y="27"/>
                  </a:cubicBezTo>
                  <a:cubicBezTo>
                    <a:pt x="98" y="26"/>
                    <a:pt x="103" y="26"/>
                    <a:pt x="98" y="24"/>
                  </a:cubicBezTo>
                  <a:cubicBezTo>
                    <a:pt x="93" y="22"/>
                    <a:pt x="91" y="23"/>
                    <a:pt x="91" y="24"/>
                  </a:cubicBezTo>
                  <a:cubicBezTo>
                    <a:pt x="90" y="24"/>
                    <a:pt x="89" y="24"/>
                    <a:pt x="89" y="25"/>
                  </a:cubicBezTo>
                  <a:cubicBezTo>
                    <a:pt x="88" y="25"/>
                    <a:pt x="90" y="26"/>
                    <a:pt x="88" y="25"/>
                  </a:cubicBezTo>
                  <a:cubicBezTo>
                    <a:pt x="86" y="24"/>
                    <a:pt x="84" y="26"/>
                    <a:pt x="84" y="26"/>
                  </a:cubicBezTo>
                  <a:cubicBezTo>
                    <a:pt x="84" y="26"/>
                    <a:pt x="83" y="25"/>
                    <a:pt x="83" y="26"/>
                  </a:cubicBezTo>
                  <a:cubicBezTo>
                    <a:pt x="82" y="27"/>
                    <a:pt x="80" y="27"/>
                    <a:pt x="79" y="27"/>
                  </a:cubicBezTo>
                  <a:cubicBezTo>
                    <a:pt x="78" y="27"/>
                    <a:pt x="76" y="27"/>
                    <a:pt x="78" y="25"/>
                  </a:cubicBezTo>
                  <a:cubicBezTo>
                    <a:pt x="80" y="23"/>
                    <a:pt x="78" y="24"/>
                    <a:pt x="81" y="23"/>
                  </a:cubicBezTo>
                  <a:cubicBezTo>
                    <a:pt x="84" y="22"/>
                    <a:pt x="88" y="21"/>
                    <a:pt x="84" y="21"/>
                  </a:cubicBezTo>
                  <a:cubicBezTo>
                    <a:pt x="81" y="20"/>
                    <a:pt x="86" y="20"/>
                    <a:pt x="82" y="17"/>
                  </a:cubicBezTo>
                  <a:cubicBezTo>
                    <a:pt x="77" y="15"/>
                    <a:pt x="77" y="18"/>
                    <a:pt x="77" y="15"/>
                  </a:cubicBezTo>
                  <a:cubicBezTo>
                    <a:pt x="77" y="12"/>
                    <a:pt x="76" y="12"/>
                    <a:pt x="75" y="12"/>
                  </a:cubicBezTo>
                  <a:cubicBezTo>
                    <a:pt x="74" y="12"/>
                    <a:pt x="72" y="13"/>
                    <a:pt x="70" y="13"/>
                  </a:cubicBezTo>
                  <a:cubicBezTo>
                    <a:pt x="69" y="13"/>
                    <a:pt x="71" y="14"/>
                    <a:pt x="68" y="13"/>
                  </a:cubicBezTo>
                  <a:cubicBezTo>
                    <a:pt x="66" y="11"/>
                    <a:pt x="65" y="13"/>
                    <a:pt x="66" y="11"/>
                  </a:cubicBezTo>
                  <a:cubicBezTo>
                    <a:pt x="67" y="9"/>
                    <a:pt x="67" y="9"/>
                    <a:pt x="69" y="8"/>
                  </a:cubicBezTo>
                  <a:cubicBezTo>
                    <a:pt x="70" y="7"/>
                    <a:pt x="70" y="3"/>
                    <a:pt x="73" y="4"/>
                  </a:cubicBezTo>
                  <a:cubicBezTo>
                    <a:pt x="76" y="6"/>
                    <a:pt x="75" y="5"/>
                    <a:pt x="77" y="5"/>
                  </a:cubicBezTo>
                  <a:cubicBezTo>
                    <a:pt x="80" y="6"/>
                    <a:pt x="81" y="5"/>
                    <a:pt x="81" y="5"/>
                  </a:cubicBezTo>
                  <a:cubicBezTo>
                    <a:pt x="81" y="4"/>
                    <a:pt x="78" y="3"/>
                    <a:pt x="78" y="3"/>
                  </a:cubicBezTo>
                  <a:cubicBezTo>
                    <a:pt x="78" y="3"/>
                    <a:pt x="77" y="3"/>
                    <a:pt x="78" y="3"/>
                  </a:cubicBezTo>
                  <a:cubicBezTo>
                    <a:pt x="78" y="2"/>
                    <a:pt x="79" y="1"/>
                    <a:pt x="79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68" y="0"/>
                    <a:pt x="66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80" name="Freeform: Shape 58"/>
            <p:cNvSpPr/>
            <p:nvPr/>
          </p:nvSpPr>
          <p:spPr bwMode="auto">
            <a:xfrm>
              <a:off x="3066" y="1938"/>
              <a:ext cx="75" cy="315"/>
            </a:xfrm>
            <a:custGeom>
              <a:avLst/>
              <a:gdLst>
                <a:gd name="T0" fmla="*/ 75 w 75"/>
                <a:gd name="T1" fmla="*/ 252 h 315"/>
                <a:gd name="T2" fmla="*/ 51 w 75"/>
                <a:gd name="T3" fmla="*/ 315 h 315"/>
                <a:gd name="T4" fmla="*/ 24 w 75"/>
                <a:gd name="T5" fmla="*/ 315 h 315"/>
                <a:gd name="T6" fmla="*/ 0 w 75"/>
                <a:gd name="T7" fmla="*/ 252 h 315"/>
                <a:gd name="T8" fmla="*/ 0 w 75"/>
                <a:gd name="T9" fmla="*/ 0 h 315"/>
                <a:gd name="T10" fmla="*/ 75 w 75"/>
                <a:gd name="T11" fmla="*/ 0 h 315"/>
                <a:gd name="T12" fmla="*/ 75 w 75"/>
                <a:gd name="T13" fmla="*/ 25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15">
                  <a:moveTo>
                    <a:pt x="75" y="252"/>
                  </a:moveTo>
                  <a:lnTo>
                    <a:pt x="51" y="315"/>
                  </a:lnTo>
                  <a:lnTo>
                    <a:pt x="24" y="315"/>
                  </a:lnTo>
                  <a:lnTo>
                    <a:pt x="0" y="252"/>
                  </a:lnTo>
                  <a:lnTo>
                    <a:pt x="0" y="0"/>
                  </a:lnTo>
                  <a:lnTo>
                    <a:pt x="75" y="0"/>
                  </a:lnTo>
                  <a:lnTo>
                    <a:pt x="75" y="25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81" name="Freeform: Shape 59"/>
            <p:cNvSpPr/>
            <p:nvPr/>
          </p:nvSpPr>
          <p:spPr bwMode="auto">
            <a:xfrm>
              <a:off x="3066" y="1878"/>
              <a:ext cx="75" cy="92"/>
            </a:xfrm>
            <a:custGeom>
              <a:avLst/>
              <a:gdLst>
                <a:gd name="T0" fmla="*/ 44 w 44"/>
                <a:gd name="T1" fmla="*/ 32 h 54"/>
                <a:gd name="T2" fmla="*/ 22 w 44"/>
                <a:gd name="T3" fmla="*/ 54 h 54"/>
                <a:gd name="T4" fmla="*/ 22 w 44"/>
                <a:gd name="T5" fmla="*/ 54 h 54"/>
                <a:gd name="T6" fmla="*/ 0 w 44"/>
                <a:gd name="T7" fmla="*/ 32 h 54"/>
                <a:gd name="T8" fmla="*/ 0 w 44"/>
                <a:gd name="T9" fmla="*/ 12 h 54"/>
                <a:gd name="T10" fmla="*/ 22 w 44"/>
                <a:gd name="T11" fmla="*/ 3 h 54"/>
                <a:gd name="T12" fmla="*/ 22 w 44"/>
                <a:gd name="T13" fmla="*/ 3 h 54"/>
                <a:gd name="T14" fmla="*/ 44 w 44"/>
                <a:gd name="T15" fmla="*/ 12 h 54"/>
                <a:gd name="T16" fmla="*/ 44 w 44"/>
                <a:gd name="T17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54">
                  <a:moveTo>
                    <a:pt x="44" y="32"/>
                  </a:moveTo>
                  <a:cubicBezTo>
                    <a:pt x="44" y="44"/>
                    <a:pt x="34" y="54"/>
                    <a:pt x="22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9" y="54"/>
                    <a:pt x="0" y="44"/>
                    <a:pt x="0" y="3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9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34" y="3"/>
                    <a:pt x="44" y="0"/>
                    <a:pt x="44" y="12"/>
                  </a:cubicBezTo>
                  <a:lnTo>
                    <a:pt x="44" y="3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82" name="Rectangle 60"/>
            <p:cNvSpPr/>
            <p:nvPr/>
          </p:nvSpPr>
          <p:spPr bwMode="auto">
            <a:xfrm>
              <a:off x="3061" y="1915"/>
              <a:ext cx="83" cy="8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83" name="Freeform: Shape 61"/>
            <p:cNvSpPr/>
            <p:nvPr/>
          </p:nvSpPr>
          <p:spPr bwMode="auto">
            <a:xfrm>
              <a:off x="3088" y="2243"/>
              <a:ext cx="29" cy="46"/>
            </a:xfrm>
            <a:custGeom>
              <a:avLst/>
              <a:gdLst>
                <a:gd name="T0" fmla="*/ 0 w 17"/>
                <a:gd name="T1" fmla="*/ 5 h 27"/>
                <a:gd name="T2" fmla="*/ 6 w 17"/>
                <a:gd name="T3" fmla="*/ 21 h 27"/>
                <a:gd name="T4" fmla="*/ 17 w 17"/>
                <a:gd name="T5" fmla="*/ 6 h 27"/>
                <a:gd name="T6" fmla="*/ 0 w 17"/>
                <a:gd name="T7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7">
                  <a:moveTo>
                    <a:pt x="0" y="5"/>
                  </a:moveTo>
                  <a:cubicBezTo>
                    <a:pt x="0" y="5"/>
                    <a:pt x="4" y="17"/>
                    <a:pt x="6" y="21"/>
                  </a:cubicBezTo>
                  <a:cubicBezTo>
                    <a:pt x="8" y="24"/>
                    <a:pt x="10" y="27"/>
                    <a:pt x="17" y="6"/>
                  </a:cubicBezTo>
                  <a:cubicBezTo>
                    <a:pt x="17" y="6"/>
                    <a:pt x="10" y="0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84" name="Freeform: Shape 62"/>
            <p:cNvSpPr/>
            <p:nvPr/>
          </p:nvSpPr>
          <p:spPr bwMode="auto">
            <a:xfrm>
              <a:off x="3136" y="1931"/>
              <a:ext cx="25" cy="159"/>
            </a:xfrm>
            <a:custGeom>
              <a:avLst/>
              <a:gdLst>
                <a:gd name="T0" fmla="*/ 0 w 15"/>
                <a:gd name="T1" fmla="*/ 0 h 94"/>
                <a:gd name="T2" fmla="*/ 13 w 15"/>
                <a:gd name="T3" fmla="*/ 11 h 94"/>
                <a:gd name="T4" fmla="*/ 14 w 15"/>
                <a:gd name="T5" fmla="*/ 89 h 94"/>
                <a:gd name="T6" fmla="*/ 9 w 15"/>
                <a:gd name="T7" fmla="*/ 94 h 94"/>
                <a:gd name="T8" fmla="*/ 9 w 15"/>
                <a:gd name="T9" fmla="*/ 33 h 94"/>
                <a:gd name="T10" fmla="*/ 4 w 15"/>
                <a:gd name="T11" fmla="*/ 26 h 94"/>
                <a:gd name="T12" fmla="*/ 0 w 15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94">
                  <a:moveTo>
                    <a:pt x="0" y="0"/>
                  </a:moveTo>
                  <a:cubicBezTo>
                    <a:pt x="0" y="0"/>
                    <a:pt x="12" y="6"/>
                    <a:pt x="13" y="11"/>
                  </a:cubicBezTo>
                  <a:cubicBezTo>
                    <a:pt x="14" y="15"/>
                    <a:pt x="14" y="89"/>
                    <a:pt x="14" y="89"/>
                  </a:cubicBezTo>
                  <a:cubicBezTo>
                    <a:pt x="14" y="89"/>
                    <a:pt x="15" y="94"/>
                    <a:pt x="9" y="9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85" name="Freeform: Shape 63"/>
            <p:cNvSpPr/>
            <p:nvPr/>
          </p:nvSpPr>
          <p:spPr bwMode="auto">
            <a:xfrm>
              <a:off x="550" y="3981"/>
              <a:ext cx="335" cy="307"/>
            </a:xfrm>
            <a:custGeom>
              <a:avLst/>
              <a:gdLst>
                <a:gd name="T0" fmla="*/ 96 w 197"/>
                <a:gd name="T1" fmla="*/ 181 h 181"/>
                <a:gd name="T2" fmla="*/ 0 w 197"/>
                <a:gd name="T3" fmla="*/ 180 h 181"/>
                <a:gd name="T4" fmla="*/ 0 w 197"/>
                <a:gd name="T5" fmla="*/ 36 h 181"/>
                <a:gd name="T6" fmla="*/ 99 w 197"/>
                <a:gd name="T7" fmla="*/ 36 h 181"/>
                <a:gd name="T8" fmla="*/ 197 w 197"/>
                <a:gd name="T9" fmla="*/ 36 h 181"/>
                <a:gd name="T10" fmla="*/ 197 w 197"/>
                <a:gd name="T11" fmla="*/ 180 h 181"/>
                <a:gd name="T12" fmla="*/ 96 w 197"/>
                <a:gd name="T13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81">
                  <a:moveTo>
                    <a:pt x="96" y="181"/>
                  </a:moveTo>
                  <a:cubicBezTo>
                    <a:pt x="96" y="181"/>
                    <a:pt x="63" y="147"/>
                    <a:pt x="0" y="18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64" y="0"/>
                    <a:pt x="99" y="36"/>
                  </a:cubicBezTo>
                  <a:cubicBezTo>
                    <a:pt x="197" y="36"/>
                    <a:pt x="197" y="36"/>
                    <a:pt x="197" y="36"/>
                  </a:cubicBezTo>
                  <a:cubicBezTo>
                    <a:pt x="197" y="180"/>
                    <a:pt x="197" y="180"/>
                    <a:pt x="197" y="180"/>
                  </a:cubicBezTo>
                  <a:lnTo>
                    <a:pt x="96" y="18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86" name="Freeform: Shape 64"/>
            <p:cNvSpPr/>
            <p:nvPr/>
          </p:nvSpPr>
          <p:spPr bwMode="auto">
            <a:xfrm>
              <a:off x="1918" y="1892"/>
              <a:ext cx="190" cy="190"/>
            </a:xfrm>
            <a:custGeom>
              <a:avLst/>
              <a:gdLst>
                <a:gd name="T0" fmla="*/ 56 w 112"/>
                <a:gd name="T1" fmla="*/ 0 h 112"/>
                <a:gd name="T2" fmla="*/ 0 w 112"/>
                <a:gd name="T3" fmla="*/ 56 h 112"/>
                <a:gd name="T4" fmla="*/ 56 w 112"/>
                <a:gd name="T5" fmla="*/ 112 h 112"/>
                <a:gd name="T6" fmla="*/ 112 w 112"/>
                <a:gd name="T7" fmla="*/ 56 h 112"/>
                <a:gd name="T8" fmla="*/ 56 w 112"/>
                <a:gd name="T9" fmla="*/ 0 h 112"/>
                <a:gd name="T10" fmla="*/ 56 w 112"/>
                <a:gd name="T11" fmla="*/ 102 h 112"/>
                <a:gd name="T12" fmla="*/ 11 w 112"/>
                <a:gd name="T13" fmla="*/ 56 h 112"/>
                <a:gd name="T14" fmla="*/ 56 w 112"/>
                <a:gd name="T15" fmla="*/ 10 h 112"/>
                <a:gd name="T16" fmla="*/ 102 w 112"/>
                <a:gd name="T17" fmla="*/ 56 h 112"/>
                <a:gd name="T18" fmla="*/ 56 w 112"/>
                <a:gd name="T1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87" y="112"/>
                    <a:pt x="112" y="87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lose/>
                  <a:moveTo>
                    <a:pt x="56" y="102"/>
                  </a:moveTo>
                  <a:cubicBezTo>
                    <a:pt x="31" y="102"/>
                    <a:pt x="11" y="81"/>
                    <a:pt x="11" y="56"/>
                  </a:cubicBezTo>
                  <a:cubicBezTo>
                    <a:pt x="11" y="31"/>
                    <a:pt x="31" y="10"/>
                    <a:pt x="56" y="10"/>
                  </a:cubicBezTo>
                  <a:cubicBezTo>
                    <a:pt x="81" y="10"/>
                    <a:pt x="102" y="31"/>
                    <a:pt x="102" y="56"/>
                  </a:cubicBezTo>
                  <a:cubicBezTo>
                    <a:pt x="102" y="81"/>
                    <a:pt x="81" y="102"/>
                    <a:pt x="56" y="10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87" name="Rectangle 65"/>
            <p:cNvSpPr/>
            <p:nvPr/>
          </p:nvSpPr>
          <p:spPr bwMode="auto">
            <a:xfrm>
              <a:off x="2001" y="2072"/>
              <a:ext cx="25" cy="9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88" name="Freeform: Shape 66"/>
            <p:cNvSpPr/>
            <p:nvPr/>
          </p:nvSpPr>
          <p:spPr bwMode="auto">
            <a:xfrm>
              <a:off x="1992" y="2100"/>
              <a:ext cx="41" cy="129"/>
            </a:xfrm>
            <a:custGeom>
              <a:avLst/>
              <a:gdLst>
                <a:gd name="T0" fmla="*/ 24 w 24"/>
                <a:gd name="T1" fmla="*/ 64 h 76"/>
                <a:gd name="T2" fmla="*/ 12 w 24"/>
                <a:gd name="T3" fmla="*/ 76 h 76"/>
                <a:gd name="T4" fmla="*/ 12 w 24"/>
                <a:gd name="T5" fmla="*/ 76 h 76"/>
                <a:gd name="T6" fmla="*/ 0 w 24"/>
                <a:gd name="T7" fmla="*/ 64 h 76"/>
                <a:gd name="T8" fmla="*/ 0 w 24"/>
                <a:gd name="T9" fmla="*/ 12 h 76"/>
                <a:gd name="T10" fmla="*/ 12 w 24"/>
                <a:gd name="T11" fmla="*/ 0 h 76"/>
                <a:gd name="T12" fmla="*/ 12 w 24"/>
                <a:gd name="T13" fmla="*/ 0 h 76"/>
                <a:gd name="T14" fmla="*/ 24 w 24"/>
                <a:gd name="T15" fmla="*/ 12 h 76"/>
                <a:gd name="T16" fmla="*/ 24 w 24"/>
                <a:gd name="T17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76">
                  <a:moveTo>
                    <a:pt x="24" y="64"/>
                  </a:moveTo>
                  <a:cubicBezTo>
                    <a:pt x="24" y="70"/>
                    <a:pt x="19" y="76"/>
                    <a:pt x="12" y="76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6" y="76"/>
                    <a:pt x="0" y="70"/>
                    <a:pt x="0" y="6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lnTo>
                    <a:pt x="24" y="6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89" name="Freeform: Shape 67"/>
            <p:cNvSpPr/>
            <p:nvPr/>
          </p:nvSpPr>
          <p:spPr bwMode="auto">
            <a:xfrm>
              <a:off x="1707" y="3208"/>
              <a:ext cx="190" cy="351"/>
            </a:xfrm>
            <a:custGeom>
              <a:avLst/>
              <a:gdLst>
                <a:gd name="T0" fmla="*/ 0 w 190"/>
                <a:gd name="T1" fmla="*/ 0 h 351"/>
                <a:gd name="T2" fmla="*/ 0 w 190"/>
                <a:gd name="T3" fmla="*/ 351 h 351"/>
                <a:gd name="T4" fmla="*/ 190 w 190"/>
                <a:gd name="T5" fmla="*/ 351 h 351"/>
                <a:gd name="T6" fmla="*/ 0 w 190"/>
                <a:gd name="T7" fmla="*/ 0 h 351"/>
                <a:gd name="T8" fmla="*/ 33 w 190"/>
                <a:gd name="T9" fmla="*/ 136 h 351"/>
                <a:gd name="T10" fmla="*/ 129 w 190"/>
                <a:gd name="T11" fmla="*/ 307 h 351"/>
                <a:gd name="T12" fmla="*/ 33 w 190"/>
                <a:gd name="T13" fmla="*/ 307 h 351"/>
                <a:gd name="T14" fmla="*/ 33 w 190"/>
                <a:gd name="T15" fmla="*/ 13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351">
                  <a:moveTo>
                    <a:pt x="0" y="0"/>
                  </a:moveTo>
                  <a:lnTo>
                    <a:pt x="0" y="351"/>
                  </a:lnTo>
                  <a:lnTo>
                    <a:pt x="190" y="351"/>
                  </a:lnTo>
                  <a:lnTo>
                    <a:pt x="0" y="0"/>
                  </a:lnTo>
                  <a:close/>
                  <a:moveTo>
                    <a:pt x="33" y="136"/>
                  </a:moveTo>
                  <a:lnTo>
                    <a:pt x="129" y="307"/>
                  </a:lnTo>
                  <a:lnTo>
                    <a:pt x="33" y="307"/>
                  </a:lnTo>
                  <a:lnTo>
                    <a:pt x="33" y="13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90" name="Rectangle 68"/>
            <p:cNvSpPr/>
            <p:nvPr/>
          </p:nvSpPr>
          <p:spPr bwMode="auto">
            <a:xfrm>
              <a:off x="1621" y="3201"/>
              <a:ext cx="42" cy="34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91" name="Oval 69"/>
            <p:cNvSpPr/>
            <p:nvPr/>
          </p:nvSpPr>
          <p:spPr bwMode="auto">
            <a:xfrm>
              <a:off x="3931" y="2445"/>
              <a:ext cx="99" cy="9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92" name="Freeform: Shape 70"/>
            <p:cNvSpPr/>
            <p:nvPr/>
          </p:nvSpPr>
          <p:spPr bwMode="auto">
            <a:xfrm>
              <a:off x="3965" y="2518"/>
              <a:ext cx="156" cy="324"/>
            </a:xfrm>
            <a:custGeom>
              <a:avLst/>
              <a:gdLst>
                <a:gd name="T0" fmla="*/ 0 w 92"/>
                <a:gd name="T1" fmla="*/ 5 h 191"/>
                <a:gd name="T2" fmla="*/ 61 w 92"/>
                <a:gd name="T3" fmla="*/ 165 h 191"/>
                <a:gd name="T4" fmla="*/ 89 w 92"/>
                <a:gd name="T5" fmla="*/ 191 h 191"/>
                <a:gd name="T6" fmla="*/ 20 w 92"/>
                <a:gd name="T7" fmla="*/ 0 h 191"/>
                <a:gd name="T8" fmla="*/ 0 w 92"/>
                <a:gd name="T9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91">
                  <a:moveTo>
                    <a:pt x="0" y="5"/>
                  </a:moveTo>
                  <a:cubicBezTo>
                    <a:pt x="0" y="6"/>
                    <a:pt x="61" y="165"/>
                    <a:pt x="61" y="165"/>
                  </a:cubicBezTo>
                  <a:cubicBezTo>
                    <a:pt x="61" y="165"/>
                    <a:pt x="86" y="191"/>
                    <a:pt x="89" y="191"/>
                  </a:cubicBezTo>
                  <a:cubicBezTo>
                    <a:pt x="92" y="191"/>
                    <a:pt x="20" y="0"/>
                    <a:pt x="20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93" name="Freeform: Shape 71"/>
            <p:cNvSpPr/>
            <p:nvPr/>
          </p:nvSpPr>
          <p:spPr bwMode="auto">
            <a:xfrm>
              <a:off x="3830" y="2518"/>
              <a:ext cx="166" cy="318"/>
            </a:xfrm>
            <a:custGeom>
              <a:avLst/>
              <a:gdLst>
                <a:gd name="T0" fmla="*/ 164 w 166"/>
                <a:gd name="T1" fmla="*/ 15 h 318"/>
                <a:gd name="T2" fmla="*/ 44 w 166"/>
                <a:gd name="T3" fmla="*/ 274 h 318"/>
                <a:gd name="T4" fmla="*/ 0 w 166"/>
                <a:gd name="T5" fmla="*/ 318 h 318"/>
                <a:gd name="T6" fmla="*/ 11 w 166"/>
                <a:gd name="T7" fmla="*/ 259 h 318"/>
                <a:gd name="T8" fmla="*/ 129 w 166"/>
                <a:gd name="T9" fmla="*/ 0 h 318"/>
                <a:gd name="T10" fmla="*/ 166 w 166"/>
                <a:gd name="T11" fmla="*/ 11 h 318"/>
                <a:gd name="T12" fmla="*/ 164 w 166"/>
                <a:gd name="T13" fmla="*/ 1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318">
                  <a:moveTo>
                    <a:pt x="164" y="15"/>
                  </a:moveTo>
                  <a:lnTo>
                    <a:pt x="44" y="274"/>
                  </a:lnTo>
                  <a:lnTo>
                    <a:pt x="0" y="318"/>
                  </a:lnTo>
                  <a:lnTo>
                    <a:pt x="11" y="259"/>
                  </a:lnTo>
                  <a:lnTo>
                    <a:pt x="129" y="0"/>
                  </a:lnTo>
                  <a:lnTo>
                    <a:pt x="166" y="11"/>
                  </a:lnTo>
                  <a:lnTo>
                    <a:pt x="164" y="1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94" name="Freeform: Shape 72"/>
            <p:cNvSpPr/>
            <p:nvPr/>
          </p:nvSpPr>
          <p:spPr bwMode="auto">
            <a:xfrm>
              <a:off x="3830" y="2518"/>
              <a:ext cx="166" cy="318"/>
            </a:xfrm>
            <a:custGeom>
              <a:avLst/>
              <a:gdLst>
                <a:gd name="T0" fmla="*/ 164 w 166"/>
                <a:gd name="T1" fmla="*/ 15 h 318"/>
                <a:gd name="T2" fmla="*/ 44 w 166"/>
                <a:gd name="T3" fmla="*/ 274 h 318"/>
                <a:gd name="T4" fmla="*/ 0 w 166"/>
                <a:gd name="T5" fmla="*/ 318 h 318"/>
                <a:gd name="T6" fmla="*/ 11 w 166"/>
                <a:gd name="T7" fmla="*/ 259 h 318"/>
                <a:gd name="T8" fmla="*/ 129 w 166"/>
                <a:gd name="T9" fmla="*/ 0 h 318"/>
                <a:gd name="T10" fmla="*/ 166 w 166"/>
                <a:gd name="T11" fmla="*/ 11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318">
                  <a:moveTo>
                    <a:pt x="164" y="15"/>
                  </a:moveTo>
                  <a:lnTo>
                    <a:pt x="44" y="274"/>
                  </a:lnTo>
                  <a:lnTo>
                    <a:pt x="0" y="318"/>
                  </a:lnTo>
                  <a:lnTo>
                    <a:pt x="11" y="259"/>
                  </a:lnTo>
                  <a:lnTo>
                    <a:pt x="129" y="0"/>
                  </a:lnTo>
                  <a:lnTo>
                    <a:pt x="166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95" name="Freeform: Shape 73"/>
            <p:cNvSpPr/>
            <p:nvPr/>
          </p:nvSpPr>
          <p:spPr bwMode="auto">
            <a:xfrm>
              <a:off x="3976" y="2407"/>
              <a:ext cx="22" cy="55"/>
            </a:xfrm>
            <a:custGeom>
              <a:avLst/>
              <a:gdLst>
                <a:gd name="T0" fmla="*/ 13 w 13"/>
                <a:gd name="T1" fmla="*/ 27 h 32"/>
                <a:gd name="T2" fmla="*/ 8 w 13"/>
                <a:gd name="T3" fmla="*/ 32 h 32"/>
                <a:gd name="T4" fmla="*/ 6 w 13"/>
                <a:gd name="T5" fmla="*/ 32 h 32"/>
                <a:gd name="T6" fmla="*/ 0 w 13"/>
                <a:gd name="T7" fmla="*/ 27 h 32"/>
                <a:gd name="T8" fmla="*/ 0 w 13"/>
                <a:gd name="T9" fmla="*/ 6 h 32"/>
                <a:gd name="T10" fmla="*/ 6 w 13"/>
                <a:gd name="T11" fmla="*/ 0 h 32"/>
                <a:gd name="T12" fmla="*/ 8 w 13"/>
                <a:gd name="T13" fmla="*/ 0 h 32"/>
                <a:gd name="T14" fmla="*/ 13 w 13"/>
                <a:gd name="T15" fmla="*/ 6 h 32"/>
                <a:gd name="T16" fmla="*/ 13 w 13"/>
                <a:gd name="T1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2">
                  <a:moveTo>
                    <a:pt x="13" y="27"/>
                  </a:moveTo>
                  <a:cubicBezTo>
                    <a:pt x="13" y="30"/>
                    <a:pt x="11" y="32"/>
                    <a:pt x="8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3" y="32"/>
                    <a:pt x="0" y="30"/>
                    <a:pt x="0" y="2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3" y="3"/>
                    <a:pt x="13" y="6"/>
                  </a:cubicBezTo>
                  <a:lnTo>
                    <a:pt x="13" y="2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</p:grpSp>
      <p:grpSp>
        <p:nvGrpSpPr>
          <p:cNvPr id="196" name="5"/>
          <p:cNvGrpSpPr/>
          <p:nvPr>
            <p:custDataLst>
              <p:tags r:id="rId2"/>
            </p:custDataLst>
          </p:nvPr>
        </p:nvGrpSpPr>
        <p:grpSpPr>
          <a:xfrm>
            <a:off x="1047310" y="1991368"/>
            <a:ext cx="3289763" cy="401632"/>
            <a:chOff x="1396413" y="2451957"/>
            <a:chExt cx="4386351" cy="535509"/>
          </a:xfrm>
        </p:grpSpPr>
        <p:grpSp>
          <p:nvGrpSpPr>
            <p:cNvPr id="197" name="Group 94"/>
            <p:cNvGrpSpPr/>
            <p:nvPr/>
          </p:nvGrpSpPr>
          <p:grpSpPr>
            <a:xfrm>
              <a:off x="1396413" y="2451957"/>
              <a:ext cx="535369" cy="535509"/>
              <a:chOff x="1396413" y="2471098"/>
              <a:chExt cx="535369" cy="535509"/>
            </a:xfrm>
          </p:grpSpPr>
          <p:sp>
            <p:nvSpPr>
              <p:cNvPr id="201" name="Rectangle: Rounded Corners 95"/>
              <p:cNvSpPr/>
              <p:nvPr/>
            </p:nvSpPr>
            <p:spPr>
              <a:xfrm>
                <a:off x="1396413" y="2471098"/>
                <a:ext cx="535369" cy="535509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202" name="Freeform: Shape 96"/>
              <p:cNvSpPr>
                <a:spLocks noChangeAspect="1"/>
              </p:cNvSpPr>
              <p:nvPr/>
            </p:nvSpPr>
            <p:spPr bwMode="auto">
              <a:xfrm>
                <a:off x="1498902" y="2576819"/>
                <a:ext cx="319880" cy="319963"/>
              </a:xfrm>
              <a:custGeom>
                <a:avLst/>
                <a:gdLst>
                  <a:gd name="T0" fmla="*/ 10800 w 21600"/>
                  <a:gd name="T1" fmla="*/ 10789 h 21579"/>
                  <a:gd name="T2" fmla="*/ 10800 w 21600"/>
                  <a:gd name="T3" fmla="*/ 10789 h 21579"/>
                  <a:gd name="T4" fmla="*/ 10800 w 21600"/>
                  <a:gd name="T5" fmla="*/ 10789 h 21579"/>
                  <a:gd name="T6" fmla="*/ 10800 w 21600"/>
                  <a:gd name="T7" fmla="*/ 10789 h 21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579">
                    <a:moveTo>
                      <a:pt x="21599" y="9391"/>
                    </a:moveTo>
                    <a:cubicBezTo>
                      <a:pt x="21599" y="9887"/>
                      <a:pt x="21472" y="10321"/>
                      <a:pt x="21218" y="10697"/>
                    </a:cubicBezTo>
                    <a:cubicBezTo>
                      <a:pt x="20963" y="11072"/>
                      <a:pt x="20647" y="11313"/>
                      <a:pt x="20263" y="11427"/>
                    </a:cubicBezTo>
                    <a:lnTo>
                      <a:pt x="20263" y="16610"/>
                    </a:lnTo>
                    <a:cubicBezTo>
                      <a:pt x="20263" y="17200"/>
                      <a:pt x="20087" y="17708"/>
                      <a:pt x="19729" y="18128"/>
                    </a:cubicBezTo>
                    <a:cubicBezTo>
                      <a:pt x="19374" y="18550"/>
                      <a:pt x="18951" y="18758"/>
                      <a:pt x="18459" y="18758"/>
                    </a:cubicBezTo>
                    <a:cubicBezTo>
                      <a:pt x="17927" y="18122"/>
                      <a:pt x="17286" y="17505"/>
                      <a:pt x="16537" y="16904"/>
                    </a:cubicBezTo>
                    <a:cubicBezTo>
                      <a:pt x="15785" y="16305"/>
                      <a:pt x="14980" y="15756"/>
                      <a:pt x="14116" y="15254"/>
                    </a:cubicBezTo>
                    <a:cubicBezTo>
                      <a:pt x="13254" y="14755"/>
                      <a:pt x="12363" y="14324"/>
                      <a:pt x="11449" y="13969"/>
                    </a:cubicBezTo>
                    <a:cubicBezTo>
                      <a:pt x="10536" y="13614"/>
                      <a:pt x="9648" y="13379"/>
                      <a:pt x="8788" y="13267"/>
                    </a:cubicBezTo>
                    <a:cubicBezTo>
                      <a:pt x="8453" y="13379"/>
                      <a:pt x="8179" y="13564"/>
                      <a:pt x="7968" y="13828"/>
                    </a:cubicBezTo>
                    <a:cubicBezTo>
                      <a:pt x="7758" y="14092"/>
                      <a:pt x="7613" y="14386"/>
                      <a:pt x="7535" y="14706"/>
                    </a:cubicBezTo>
                    <a:cubicBezTo>
                      <a:pt x="7457" y="15028"/>
                      <a:pt x="7449" y="15360"/>
                      <a:pt x="7510" y="15698"/>
                    </a:cubicBezTo>
                    <a:cubicBezTo>
                      <a:pt x="7574" y="16035"/>
                      <a:pt x="7719" y="16340"/>
                      <a:pt x="7946" y="16610"/>
                    </a:cubicBezTo>
                    <a:cubicBezTo>
                      <a:pt x="7750" y="16992"/>
                      <a:pt x="7660" y="17347"/>
                      <a:pt x="7677" y="17673"/>
                    </a:cubicBezTo>
                    <a:cubicBezTo>
                      <a:pt x="7692" y="17993"/>
                      <a:pt x="7772" y="18307"/>
                      <a:pt x="7917" y="18606"/>
                    </a:cubicBezTo>
                    <a:cubicBezTo>
                      <a:pt x="8059" y="18908"/>
                      <a:pt x="8255" y="19193"/>
                      <a:pt x="8497" y="19469"/>
                    </a:cubicBezTo>
                    <a:cubicBezTo>
                      <a:pt x="8737" y="19745"/>
                      <a:pt x="8996" y="20021"/>
                      <a:pt x="9271" y="20291"/>
                    </a:cubicBezTo>
                    <a:cubicBezTo>
                      <a:pt x="9114" y="20696"/>
                      <a:pt x="8842" y="21001"/>
                      <a:pt x="8455" y="21212"/>
                    </a:cubicBezTo>
                    <a:cubicBezTo>
                      <a:pt x="8069" y="21423"/>
                      <a:pt x="7655" y="21541"/>
                      <a:pt x="7212" y="21570"/>
                    </a:cubicBezTo>
                    <a:cubicBezTo>
                      <a:pt x="6771" y="21599"/>
                      <a:pt x="6340" y="21550"/>
                      <a:pt x="5917" y="21423"/>
                    </a:cubicBezTo>
                    <a:cubicBezTo>
                      <a:pt x="5496" y="21294"/>
                      <a:pt x="5163" y="21092"/>
                      <a:pt x="4923" y="20810"/>
                    </a:cubicBezTo>
                    <a:cubicBezTo>
                      <a:pt x="4781" y="20241"/>
                      <a:pt x="4624" y="19657"/>
                      <a:pt x="4453" y="19055"/>
                    </a:cubicBezTo>
                    <a:cubicBezTo>
                      <a:pt x="4281" y="18453"/>
                      <a:pt x="4139" y="17843"/>
                      <a:pt x="4032" y="17224"/>
                    </a:cubicBezTo>
                    <a:cubicBezTo>
                      <a:pt x="3921" y="16599"/>
                      <a:pt x="3868" y="15953"/>
                      <a:pt x="3868" y="15281"/>
                    </a:cubicBezTo>
                    <a:cubicBezTo>
                      <a:pt x="3868" y="14615"/>
                      <a:pt x="3961" y="13905"/>
                      <a:pt x="4149" y="13153"/>
                    </a:cubicBezTo>
                    <a:lnTo>
                      <a:pt x="1804" y="13153"/>
                    </a:lnTo>
                    <a:cubicBezTo>
                      <a:pt x="1312" y="13153"/>
                      <a:pt x="888" y="12945"/>
                      <a:pt x="533" y="12522"/>
                    </a:cubicBezTo>
                    <a:cubicBezTo>
                      <a:pt x="176" y="12100"/>
                      <a:pt x="0" y="11592"/>
                      <a:pt x="0" y="10990"/>
                    </a:cubicBezTo>
                    <a:lnTo>
                      <a:pt x="0" y="7774"/>
                    </a:lnTo>
                    <a:cubicBezTo>
                      <a:pt x="0" y="7184"/>
                      <a:pt x="176" y="6676"/>
                      <a:pt x="526" y="6245"/>
                    </a:cubicBezTo>
                    <a:cubicBezTo>
                      <a:pt x="878" y="5819"/>
                      <a:pt x="1304" y="5605"/>
                      <a:pt x="1804" y="5605"/>
                    </a:cubicBezTo>
                    <a:lnTo>
                      <a:pt x="7652" y="5605"/>
                    </a:lnTo>
                    <a:cubicBezTo>
                      <a:pt x="8551" y="5605"/>
                      <a:pt x="9508" y="5449"/>
                      <a:pt x="10524" y="5135"/>
                    </a:cubicBezTo>
                    <a:cubicBezTo>
                      <a:pt x="11540" y="4821"/>
                      <a:pt x="12536" y="4399"/>
                      <a:pt x="13511" y="3873"/>
                    </a:cubicBezTo>
                    <a:cubicBezTo>
                      <a:pt x="14488" y="3342"/>
                      <a:pt x="15408" y="2744"/>
                      <a:pt x="16272" y="2071"/>
                    </a:cubicBezTo>
                    <a:cubicBezTo>
                      <a:pt x="17134" y="1405"/>
                      <a:pt x="17864" y="713"/>
                      <a:pt x="18459" y="0"/>
                    </a:cubicBezTo>
                    <a:cubicBezTo>
                      <a:pt x="18951" y="0"/>
                      <a:pt x="19374" y="214"/>
                      <a:pt x="19729" y="633"/>
                    </a:cubicBezTo>
                    <a:cubicBezTo>
                      <a:pt x="20087" y="1056"/>
                      <a:pt x="20263" y="1567"/>
                      <a:pt x="20263" y="2165"/>
                    </a:cubicBezTo>
                    <a:lnTo>
                      <a:pt x="20263" y="7334"/>
                    </a:lnTo>
                    <a:cubicBezTo>
                      <a:pt x="20647" y="7445"/>
                      <a:pt x="20963" y="7692"/>
                      <a:pt x="21218" y="8070"/>
                    </a:cubicBezTo>
                    <a:cubicBezTo>
                      <a:pt x="21472" y="8454"/>
                      <a:pt x="21599" y="8895"/>
                      <a:pt x="21599" y="9391"/>
                    </a:cubicBezTo>
                    <a:moveTo>
                      <a:pt x="18459" y="2855"/>
                    </a:moveTo>
                    <a:cubicBezTo>
                      <a:pt x="17864" y="3407"/>
                      <a:pt x="17215" y="3941"/>
                      <a:pt x="16512" y="4451"/>
                    </a:cubicBezTo>
                    <a:cubicBezTo>
                      <a:pt x="15810" y="4962"/>
                      <a:pt x="15065" y="5423"/>
                      <a:pt x="14280" y="5834"/>
                    </a:cubicBezTo>
                    <a:cubicBezTo>
                      <a:pt x="13494" y="6245"/>
                      <a:pt x="12693" y="6609"/>
                      <a:pt x="11878" y="6923"/>
                    </a:cubicBezTo>
                    <a:cubicBezTo>
                      <a:pt x="11060" y="7237"/>
                      <a:pt x="10255" y="7462"/>
                      <a:pt x="9457" y="7603"/>
                    </a:cubicBezTo>
                    <a:lnTo>
                      <a:pt x="9457" y="11172"/>
                    </a:lnTo>
                    <a:cubicBezTo>
                      <a:pt x="10255" y="11325"/>
                      <a:pt x="11060" y="11554"/>
                      <a:pt x="11878" y="11862"/>
                    </a:cubicBezTo>
                    <a:cubicBezTo>
                      <a:pt x="12693" y="12170"/>
                      <a:pt x="13494" y="12537"/>
                      <a:pt x="14280" y="12956"/>
                    </a:cubicBezTo>
                    <a:cubicBezTo>
                      <a:pt x="15065" y="13379"/>
                      <a:pt x="15812" y="13843"/>
                      <a:pt x="16524" y="14347"/>
                    </a:cubicBezTo>
                    <a:cubicBezTo>
                      <a:pt x="17234" y="14855"/>
                      <a:pt x="17881" y="15380"/>
                      <a:pt x="18459" y="15920"/>
                    </a:cubicBezTo>
                    <a:lnTo>
                      <a:pt x="18459" y="285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</p:grpSp>
        <p:grpSp>
          <p:nvGrpSpPr>
            <p:cNvPr id="198" name="Group 97"/>
            <p:cNvGrpSpPr/>
            <p:nvPr/>
          </p:nvGrpSpPr>
          <p:grpSpPr>
            <a:xfrm>
              <a:off x="1931782" y="2468119"/>
              <a:ext cx="3850982" cy="503184"/>
              <a:chOff x="4410146" y="3865260"/>
              <a:chExt cx="2475841" cy="586866"/>
            </a:xfrm>
          </p:grpSpPr>
          <p:sp>
            <p:nvSpPr>
              <p:cNvPr id="199" name="TextBox 98"/>
              <p:cNvSpPr txBox="1"/>
              <p:nvPr/>
            </p:nvSpPr>
            <p:spPr bwMode="auto">
              <a:xfrm>
                <a:off x="4410146" y="3865260"/>
                <a:ext cx="2475841" cy="270493"/>
              </a:xfrm>
              <a:prstGeom prst="rect">
                <a:avLst/>
              </a:prstGeom>
              <a:noFill/>
            </p:spPr>
            <p:txBody>
              <a:bodyPr wrap="none" lIns="216000" tIns="0" rIns="216000" bIns="0" anchor="b" anchorCtr="0">
                <a:normAutofit/>
              </a:bodyPr>
              <a:lstStyle/>
              <a:p>
                <a:pPr algn="l" latinLnBrk="0"/>
                <a:r>
                  <a:rPr lang="zh-CN" altLang="en-US" sz="1050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050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00" name="TextBox 99"/>
              <p:cNvSpPr txBox="1"/>
              <p:nvPr/>
            </p:nvSpPr>
            <p:spPr bwMode="auto">
              <a:xfrm>
                <a:off x="4410146" y="4135753"/>
                <a:ext cx="2475841" cy="316373"/>
              </a:xfrm>
              <a:prstGeom prst="rect">
                <a:avLst/>
              </a:prstGeom>
              <a:noFill/>
            </p:spPr>
            <p:txBody>
              <a:bodyPr wrap="square" lIns="216000" tIns="0" rIns="216000" bIns="0" anchor="t" anchorCtr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7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请在此处添加具体内容，简单说明即可，注意板面美观度。</a:t>
                </a:r>
                <a:endParaRPr lang="zh-CN" altLang="en-US" sz="75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203" name="4"/>
          <p:cNvGrpSpPr/>
          <p:nvPr>
            <p:custDataLst>
              <p:tags r:id="rId3"/>
            </p:custDataLst>
          </p:nvPr>
        </p:nvGrpSpPr>
        <p:grpSpPr>
          <a:xfrm>
            <a:off x="1047310" y="1383181"/>
            <a:ext cx="3289763" cy="401632"/>
            <a:chOff x="1396413" y="1641041"/>
            <a:chExt cx="4386351" cy="535509"/>
          </a:xfrm>
        </p:grpSpPr>
        <p:grpSp>
          <p:nvGrpSpPr>
            <p:cNvPr id="204" name="Group 100"/>
            <p:cNvGrpSpPr/>
            <p:nvPr/>
          </p:nvGrpSpPr>
          <p:grpSpPr>
            <a:xfrm>
              <a:off x="1396413" y="1641041"/>
              <a:ext cx="535369" cy="535509"/>
              <a:chOff x="1396413" y="1641043"/>
              <a:chExt cx="535369" cy="535509"/>
            </a:xfrm>
          </p:grpSpPr>
          <p:sp>
            <p:nvSpPr>
              <p:cNvPr id="208" name="Rectangle: Rounded Corners 101"/>
              <p:cNvSpPr/>
              <p:nvPr/>
            </p:nvSpPr>
            <p:spPr>
              <a:xfrm>
                <a:off x="1396413" y="1641043"/>
                <a:ext cx="535369" cy="53550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209" name="Freeform: Shape 102"/>
              <p:cNvSpPr>
                <a:spLocks noChangeAspect="1"/>
              </p:cNvSpPr>
              <p:nvPr/>
            </p:nvSpPr>
            <p:spPr bwMode="auto">
              <a:xfrm>
                <a:off x="1479218" y="1715906"/>
                <a:ext cx="369757" cy="37149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050" y="9182"/>
                    </a:moveTo>
                    <a:cubicBezTo>
                      <a:pt x="21200" y="9182"/>
                      <a:pt x="21329" y="9229"/>
                      <a:pt x="21435" y="9326"/>
                    </a:cubicBezTo>
                    <a:cubicBezTo>
                      <a:pt x="21544" y="9426"/>
                      <a:pt x="21599" y="9549"/>
                      <a:pt x="21599" y="9699"/>
                    </a:cubicBezTo>
                    <a:lnTo>
                      <a:pt x="21599" y="11867"/>
                    </a:lnTo>
                    <a:cubicBezTo>
                      <a:pt x="21599" y="12232"/>
                      <a:pt x="21415" y="12414"/>
                      <a:pt x="21050" y="12414"/>
                    </a:cubicBezTo>
                    <a:lnTo>
                      <a:pt x="18746" y="12414"/>
                    </a:lnTo>
                    <a:cubicBezTo>
                      <a:pt x="18575" y="13204"/>
                      <a:pt x="18299" y="13947"/>
                      <a:pt x="17915" y="14646"/>
                    </a:cubicBezTo>
                    <a:cubicBezTo>
                      <a:pt x="17530" y="15342"/>
                      <a:pt x="17066" y="15965"/>
                      <a:pt x="16517" y="16514"/>
                    </a:cubicBezTo>
                    <a:cubicBezTo>
                      <a:pt x="15968" y="17061"/>
                      <a:pt x="15346" y="17528"/>
                      <a:pt x="14647" y="17913"/>
                    </a:cubicBezTo>
                    <a:cubicBezTo>
                      <a:pt x="13948" y="18298"/>
                      <a:pt x="13206" y="18577"/>
                      <a:pt x="12419" y="18741"/>
                    </a:cubicBezTo>
                    <a:lnTo>
                      <a:pt x="12419" y="21050"/>
                    </a:lnTo>
                    <a:cubicBezTo>
                      <a:pt x="12419" y="21197"/>
                      <a:pt x="12369" y="21329"/>
                      <a:pt x="12269" y="21435"/>
                    </a:cubicBezTo>
                    <a:cubicBezTo>
                      <a:pt x="12172" y="21544"/>
                      <a:pt x="12049" y="21599"/>
                      <a:pt x="11896" y="21599"/>
                    </a:cubicBezTo>
                    <a:lnTo>
                      <a:pt x="9732" y="21599"/>
                    </a:lnTo>
                    <a:cubicBezTo>
                      <a:pt x="9368" y="21599"/>
                      <a:pt x="9183" y="21417"/>
                      <a:pt x="9183" y="21050"/>
                    </a:cubicBezTo>
                    <a:lnTo>
                      <a:pt x="9183" y="18741"/>
                    </a:lnTo>
                    <a:cubicBezTo>
                      <a:pt x="8396" y="18577"/>
                      <a:pt x="7654" y="18298"/>
                      <a:pt x="6955" y="17913"/>
                    </a:cubicBezTo>
                    <a:cubicBezTo>
                      <a:pt x="6259" y="17528"/>
                      <a:pt x="5634" y="17061"/>
                      <a:pt x="5085" y="16514"/>
                    </a:cubicBezTo>
                    <a:cubicBezTo>
                      <a:pt x="4536" y="15965"/>
                      <a:pt x="4069" y="15342"/>
                      <a:pt x="3687" y="14646"/>
                    </a:cubicBezTo>
                    <a:cubicBezTo>
                      <a:pt x="3300" y="13947"/>
                      <a:pt x="3024" y="13204"/>
                      <a:pt x="2856" y="12414"/>
                    </a:cubicBezTo>
                    <a:lnTo>
                      <a:pt x="551" y="12414"/>
                    </a:lnTo>
                    <a:cubicBezTo>
                      <a:pt x="187" y="12414"/>
                      <a:pt x="0" y="12231"/>
                      <a:pt x="0" y="11867"/>
                    </a:cubicBezTo>
                    <a:lnTo>
                      <a:pt x="0" y="9699"/>
                    </a:lnTo>
                    <a:cubicBezTo>
                      <a:pt x="0" y="9549"/>
                      <a:pt x="58" y="9426"/>
                      <a:pt x="167" y="9326"/>
                    </a:cubicBezTo>
                    <a:cubicBezTo>
                      <a:pt x="273" y="9229"/>
                      <a:pt x="402" y="9182"/>
                      <a:pt x="551" y="9182"/>
                    </a:cubicBezTo>
                    <a:lnTo>
                      <a:pt x="2856" y="9182"/>
                    </a:lnTo>
                    <a:cubicBezTo>
                      <a:pt x="3026" y="8392"/>
                      <a:pt x="3300" y="7652"/>
                      <a:pt x="3687" y="6953"/>
                    </a:cubicBezTo>
                    <a:cubicBezTo>
                      <a:pt x="4069" y="6251"/>
                      <a:pt x="4536" y="5631"/>
                      <a:pt x="5085" y="5081"/>
                    </a:cubicBezTo>
                    <a:cubicBezTo>
                      <a:pt x="5634" y="4532"/>
                      <a:pt x="6256" y="4065"/>
                      <a:pt x="6955" y="3680"/>
                    </a:cubicBezTo>
                    <a:cubicBezTo>
                      <a:pt x="7654" y="3298"/>
                      <a:pt x="8396" y="3022"/>
                      <a:pt x="9183" y="2852"/>
                    </a:cubicBezTo>
                    <a:lnTo>
                      <a:pt x="9183" y="546"/>
                    </a:lnTo>
                    <a:cubicBezTo>
                      <a:pt x="9183" y="181"/>
                      <a:pt x="9365" y="0"/>
                      <a:pt x="9732" y="0"/>
                    </a:cubicBezTo>
                    <a:lnTo>
                      <a:pt x="11896" y="0"/>
                    </a:lnTo>
                    <a:cubicBezTo>
                      <a:pt x="12049" y="0"/>
                      <a:pt x="12172" y="50"/>
                      <a:pt x="12269" y="158"/>
                    </a:cubicBezTo>
                    <a:cubicBezTo>
                      <a:pt x="12369" y="267"/>
                      <a:pt x="12419" y="396"/>
                      <a:pt x="12419" y="546"/>
                    </a:cubicBezTo>
                    <a:lnTo>
                      <a:pt x="12419" y="2852"/>
                    </a:lnTo>
                    <a:cubicBezTo>
                      <a:pt x="13206" y="3022"/>
                      <a:pt x="13948" y="3298"/>
                      <a:pt x="14647" y="3680"/>
                    </a:cubicBezTo>
                    <a:cubicBezTo>
                      <a:pt x="15343" y="4065"/>
                      <a:pt x="15968" y="4532"/>
                      <a:pt x="16517" y="5082"/>
                    </a:cubicBezTo>
                    <a:cubicBezTo>
                      <a:pt x="17066" y="5631"/>
                      <a:pt x="17530" y="6251"/>
                      <a:pt x="17915" y="6953"/>
                    </a:cubicBezTo>
                    <a:cubicBezTo>
                      <a:pt x="18299" y="7652"/>
                      <a:pt x="18578" y="8392"/>
                      <a:pt x="18746" y="9182"/>
                    </a:cubicBezTo>
                    <a:lnTo>
                      <a:pt x="21050" y="9182"/>
                    </a:lnTo>
                    <a:close/>
                    <a:moveTo>
                      <a:pt x="12419" y="16465"/>
                    </a:moveTo>
                    <a:cubicBezTo>
                      <a:pt x="13411" y="16194"/>
                      <a:pt x="14268" y="15698"/>
                      <a:pt x="14991" y="14981"/>
                    </a:cubicBezTo>
                    <a:cubicBezTo>
                      <a:pt x="15710" y="14264"/>
                      <a:pt x="16203" y="13410"/>
                      <a:pt x="16467" y="12414"/>
                    </a:cubicBezTo>
                    <a:lnTo>
                      <a:pt x="14048" y="12414"/>
                    </a:lnTo>
                    <a:cubicBezTo>
                      <a:pt x="13684" y="12414"/>
                      <a:pt x="13505" y="12231"/>
                      <a:pt x="13514" y="11867"/>
                    </a:cubicBezTo>
                    <a:lnTo>
                      <a:pt x="13514" y="9699"/>
                    </a:lnTo>
                    <a:cubicBezTo>
                      <a:pt x="13514" y="9549"/>
                      <a:pt x="13567" y="9426"/>
                      <a:pt x="13669" y="9326"/>
                    </a:cubicBezTo>
                    <a:cubicBezTo>
                      <a:pt x="13772" y="9229"/>
                      <a:pt x="13898" y="9182"/>
                      <a:pt x="14048" y="9182"/>
                    </a:cubicBezTo>
                    <a:lnTo>
                      <a:pt x="16467" y="9182"/>
                    </a:lnTo>
                    <a:cubicBezTo>
                      <a:pt x="16194" y="8186"/>
                      <a:pt x="15698" y="7332"/>
                      <a:pt x="14982" y="6609"/>
                    </a:cubicBezTo>
                    <a:cubicBezTo>
                      <a:pt x="14265" y="5883"/>
                      <a:pt x="13411" y="5390"/>
                      <a:pt x="12419" y="5131"/>
                    </a:cubicBezTo>
                    <a:lnTo>
                      <a:pt x="12419" y="7549"/>
                    </a:lnTo>
                    <a:cubicBezTo>
                      <a:pt x="12419" y="7699"/>
                      <a:pt x="12369" y="7828"/>
                      <a:pt x="12269" y="7928"/>
                    </a:cubicBezTo>
                    <a:cubicBezTo>
                      <a:pt x="12172" y="8031"/>
                      <a:pt x="12049" y="8081"/>
                      <a:pt x="11896" y="8081"/>
                    </a:cubicBezTo>
                    <a:lnTo>
                      <a:pt x="9732" y="8081"/>
                    </a:lnTo>
                    <a:cubicBezTo>
                      <a:pt x="9368" y="8081"/>
                      <a:pt x="9183" y="7905"/>
                      <a:pt x="9183" y="7549"/>
                    </a:cubicBezTo>
                    <a:lnTo>
                      <a:pt x="9183" y="5131"/>
                    </a:lnTo>
                    <a:cubicBezTo>
                      <a:pt x="8191" y="5402"/>
                      <a:pt x="7334" y="5895"/>
                      <a:pt x="6608" y="6612"/>
                    </a:cubicBezTo>
                    <a:cubicBezTo>
                      <a:pt x="5889" y="7332"/>
                      <a:pt x="5399" y="8187"/>
                      <a:pt x="5135" y="9182"/>
                    </a:cubicBezTo>
                    <a:lnTo>
                      <a:pt x="7580" y="9182"/>
                    </a:lnTo>
                    <a:cubicBezTo>
                      <a:pt x="7733" y="9182"/>
                      <a:pt x="7853" y="9229"/>
                      <a:pt x="7947" y="9326"/>
                    </a:cubicBezTo>
                    <a:cubicBezTo>
                      <a:pt x="8038" y="9426"/>
                      <a:pt x="8088" y="9550"/>
                      <a:pt x="8088" y="9700"/>
                    </a:cubicBezTo>
                    <a:lnTo>
                      <a:pt x="8088" y="11867"/>
                    </a:lnTo>
                    <a:cubicBezTo>
                      <a:pt x="8088" y="12017"/>
                      <a:pt x="8038" y="12144"/>
                      <a:pt x="7947" y="12252"/>
                    </a:cubicBezTo>
                    <a:cubicBezTo>
                      <a:pt x="7853" y="12364"/>
                      <a:pt x="7733" y="12414"/>
                      <a:pt x="7580" y="12414"/>
                    </a:cubicBezTo>
                    <a:lnTo>
                      <a:pt x="5135" y="12414"/>
                    </a:lnTo>
                    <a:cubicBezTo>
                      <a:pt x="5408" y="13410"/>
                      <a:pt x="5904" y="14267"/>
                      <a:pt x="6620" y="14990"/>
                    </a:cubicBezTo>
                    <a:cubicBezTo>
                      <a:pt x="7337" y="15710"/>
                      <a:pt x="8191" y="16203"/>
                      <a:pt x="9183" y="16465"/>
                    </a:cubicBezTo>
                    <a:lnTo>
                      <a:pt x="9183" y="14018"/>
                    </a:lnTo>
                    <a:cubicBezTo>
                      <a:pt x="9183" y="13868"/>
                      <a:pt x="9239" y="13744"/>
                      <a:pt x="9348" y="13653"/>
                    </a:cubicBezTo>
                    <a:cubicBezTo>
                      <a:pt x="9453" y="13559"/>
                      <a:pt x="9583" y="13512"/>
                      <a:pt x="9732" y="13512"/>
                    </a:cubicBezTo>
                    <a:lnTo>
                      <a:pt x="11896" y="13512"/>
                    </a:lnTo>
                    <a:cubicBezTo>
                      <a:pt x="12049" y="13512"/>
                      <a:pt x="12172" y="13559"/>
                      <a:pt x="12269" y="13653"/>
                    </a:cubicBezTo>
                    <a:cubicBezTo>
                      <a:pt x="12369" y="13744"/>
                      <a:pt x="12419" y="13868"/>
                      <a:pt x="12419" y="14018"/>
                    </a:cubicBezTo>
                    <a:lnTo>
                      <a:pt x="12419" y="1646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</p:grpSp>
        <p:grpSp>
          <p:nvGrpSpPr>
            <p:cNvPr id="205" name="Group 103"/>
            <p:cNvGrpSpPr/>
            <p:nvPr/>
          </p:nvGrpSpPr>
          <p:grpSpPr>
            <a:xfrm>
              <a:off x="1931782" y="1657203"/>
              <a:ext cx="3850982" cy="503184"/>
              <a:chOff x="4410146" y="3865260"/>
              <a:chExt cx="2475841" cy="586866"/>
            </a:xfrm>
          </p:grpSpPr>
          <p:sp>
            <p:nvSpPr>
              <p:cNvPr id="206" name="TextBox 104"/>
              <p:cNvSpPr txBox="1"/>
              <p:nvPr/>
            </p:nvSpPr>
            <p:spPr bwMode="auto">
              <a:xfrm>
                <a:off x="4410146" y="3865260"/>
                <a:ext cx="2475841" cy="270493"/>
              </a:xfrm>
              <a:prstGeom prst="rect">
                <a:avLst/>
              </a:prstGeom>
              <a:noFill/>
            </p:spPr>
            <p:txBody>
              <a:bodyPr wrap="none" lIns="216000" tIns="0" rIns="216000" bIns="0" anchor="b" anchorCtr="0">
                <a:normAutofit/>
              </a:bodyPr>
              <a:lstStyle/>
              <a:p>
                <a:pPr algn="l" latinLnBrk="0"/>
                <a:r>
                  <a:rPr lang="zh-CN" altLang="en-US" sz="1050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050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07" name="TextBox 105"/>
              <p:cNvSpPr txBox="1"/>
              <p:nvPr/>
            </p:nvSpPr>
            <p:spPr bwMode="auto">
              <a:xfrm>
                <a:off x="4410146" y="4135753"/>
                <a:ext cx="2475841" cy="316373"/>
              </a:xfrm>
              <a:prstGeom prst="rect">
                <a:avLst/>
              </a:prstGeom>
              <a:noFill/>
            </p:spPr>
            <p:txBody>
              <a:bodyPr wrap="square" lIns="216000" tIns="0" rIns="216000" bIns="0" anchor="t" anchorCtr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7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请在此处添加具体内容，简单说明即可，注意板面美观度。</a:t>
                </a:r>
                <a:endParaRPr lang="zh-CN" altLang="en-US" sz="75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210" name="3"/>
          <p:cNvGrpSpPr/>
          <p:nvPr>
            <p:custDataLst>
              <p:tags r:id="rId4"/>
            </p:custDataLst>
          </p:nvPr>
        </p:nvGrpSpPr>
        <p:grpSpPr>
          <a:xfrm>
            <a:off x="1047310" y="2599555"/>
            <a:ext cx="3289763" cy="401632"/>
            <a:chOff x="1396413" y="3262873"/>
            <a:chExt cx="4386351" cy="535509"/>
          </a:xfrm>
        </p:grpSpPr>
        <p:grpSp>
          <p:nvGrpSpPr>
            <p:cNvPr id="211" name="Group 106"/>
            <p:cNvGrpSpPr/>
            <p:nvPr/>
          </p:nvGrpSpPr>
          <p:grpSpPr>
            <a:xfrm>
              <a:off x="1396413" y="3262873"/>
              <a:ext cx="535369" cy="535509"/>
              <a:chOff x="1396413" y="3283279"/>
              <a:chExt cx="535369" cy="535509"/>
            </a:xfrm>
          </p:grpSpPr>
          <p:sp>
            <p:nvSpPr>
              <p:cNvPr id="215" name="Rectangle: Rounded Corners 107"/>
              <p:cNvSpPr/>
              <p:nvPr/>
            </p:nvSpPr>
            <p:spPr>
              <a:xfrm>
                <a:off x="1396413" y="3283279"/>
                <a:ext cx="535369" cy="535509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216" name="Freeform: Shape 108"/>
              <p:cNvSpPr>
                <a:spLocks noChangeAspect="1"/>
              </p:cNvSpPr>
              <p:nvPr/>
            </p:nvSpPr>
            <p:spPr bwMode="auto">
              <a:xfrm>
                <a:off x="1508234" y="3380118"/>
                <a:ext cx="321461" cy="35369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4921"/>
                    </a:moveTo>
                    <a:lnTo>
                      <a:pt x="21599" y="5871"/>
                    </a:lnTo>
                    <a:cubicBezTo>
                      <a:pt x="21192" y="6052"/>
                      <a:pt x="20518" y="6202"/>
                      <a:pt x="19564" y="6320"/>
                    </a:cubicBezTo>
                    <a:cubicBezTo>
                      <a:pt x="18617" y="6436"/>
                      <a:pt x="17593" y="6522"/>
                      <a:pt x="16494" y="6579"/>
                    </a:cubicBezTo>
                    <a:cubicBezTo>
                      <a:pt x="15398" y="6643"/>
                      <a:pt x="14330" y="6677"/>
                      <a:pt x="13290" y="6683"/>
                    </a:cubicBezTo>
                    <a:cubicBezTo>
                      <a:pt x="12253" y="6692"/>
                      <a:pt x="11427" y="6698"/>
                      <a:pt x="10808" y="6698"/>
                    </a:cubicBezTo>
                    <a:cubicBezTo>
                      <a:pt x="10200" y="6698"/>
                      <a:pt x="9374" y="6692"/>
                      <a:pt x="8326" y="6683"/>
                    </a:cubicBezTo>
                    <a:cubicBezTo>
                      <a:pt x="7276" y="6677"/>
                      <a:pt x="6204" y="6643"/>
                      <a:pt x="5105" y="6579"/>
                    </a:cubicBezTo>
                    <a:cubicBezTo>
                      <a:pt x="4009" y="6522"/>
                      <a:pt x="2993" y="6436"/>
                      <a:pt x="2053" y="6326"/>
                    </a:cubicBezTo>
                    <a:cubicBezTo>
                      <a:pt x="1116" y="6214"/>
                      <a:pt x="442" y="6064"/>
                      <a:pt x="34" y="5871"/>
                    </a:cubicBezTo>
                    <a:cubicBezTo>
                      <a:pt x="10" y="5724"/>
                      <a:pt x="0" y="5566"/>
                      <a:pt x="0" y="5393"/>
                    </a:cubicBezTo>
                    <a:lnTo>
                      <a:pt x="0" y="4921"/>
                    </a:lnTo>
                    <a:lnTo>
                      <a:pt x="0" y="4423"/>
                    </a:lnTo>
                    <a:cubicBezTo>
                      <a:pt x="0" y="4258"/>
                      <a:pt x="10" y="4092"/>
                      <a:pt x="34" y="3924"/>
                    </a:cubicBezTo>
                    <a:cubicBezTo>
                      <a:pt x="307" y="3801"/>
                      <a:pt x="701" y="3688"/>
                      <a:pt x="1213" y="3602"/>
                    </a:cubicBezTo>
                    <a:cubicBezTo>
                      <a:pt x="1717" y="3516"/>
                      <a:pt x="2257" y="3444"/>
                      <a:pt x="2830" y="3389"/>
                    </a:cubicBezTo>
                    <a:cubicBezTo>
                      <a:pt x="3404" y="3334"/>
                      <a:pt x="3971" y="3294"/>
                      <a:pt x="4528" y="3265"/>
                    </a:cubicBezTo>
                    <a:cubicBezTo>
                      <a:pt x="5084" y="3239"/>
                      <a:pt x="5516" y="3213"/>
                      <a:pt x="5827" y="3196"/>
                    </a:cubicBezTo>
                    <a:cubicBezTo>
                      <a:pt x="5737" y="2444"/>
                      <a:pt x="5800" y="1857"/>
                      <a:pt x="6017" y="1431"/>
                    </a:cubicBezTo>
                    <a:cubicBezTo>
                      <a:pt x="6232" y="1010"/>
                      <a:pt x="6560" y="693"/>
                      <a:pt x="7003" y="489"/>
                    </a:cubicBezTo>
                    <a:cubicBezTo>
                      <a:pt x="7441" y="282"/>
                      <a:pt x="7984" y="146"/>
                      <a:pt x="8631" y="86"/>
                    </a:cubicBezTo>
                    <a:cubicBezTo>
                      <a:pt x="9280" y="28"/>
                      <a:pt x="9999" y="0"/>
                      <a:pt x="10808" y="0"/>
                    </a:cubicBezTo>
                    <a:cubicBezTo>
                      <a:pt x="11417" y="0"/>
                      <a:pt x="12021" y="11"/>
                      <a:pt x="12619" y="40"/>
                    </a:cubicBezTo>
                    <a:cubicBezTo>
                      <a:pt x="13221" y="69"/>
                      <a:pt x="13757" y="164"/>
                      <a:pt x="14234" y="319"/>
                    </a:cubicBezTo>
                    <a:cubicBezTo>
                      <a:pt x="14707" y="483"/>
                      <a:pt x="15084" y="734"/>
                      <a:pt x="15367" y="1074"/>
                    </a:cubicBezTo>
                    <a:cubicBezTo>
                      <a:pt x="15647" y="1413"/>
                      <a:pt x="15789" y="1894"/>
                      <a:pt x="15789" y="2519"/>
                    </a:cubicBezTo>
                    <a:lnTo>
                      <a:pt x="15789" y="2850"/>
                    </a:lnTo>
                    <a:cubicBezTo>
                      <a:pt x="15789" y="2963"/>
                      <a:pt x="15775" y="3078"/>
                      <a:pt x="15758" y="3196"/>
                    </a:cubicBezTo>
                    <a:cubicBezTo>
                      <a:pt x="16076" y="3213"/>
                      <a:pt x="16511" y="3239"/>
                      <a:pt x="17061" y="3265"/>
                    </a:cubicBezTo>
                    <a:cubicBezTo>
                      <a:pt x="17611" y="3294"/>
                      <a:pt x="18178" y="3334"/>
                      <a:pt x="18758" y="3389"/>
                    </a:cubicBezTo>
                    <a:cubicBezTo>
                      <a:pt x="19335" y="3443"/>
                      <a:pt x="19885" y="3515"/>
                      <a:pt x="20404" y="3602"/>
                    </a:cubicBezTo>
                    <a:cubicBezTo>
                      <a:pt x="20922" y="3688"/>
                      <a:pt x="21323" y="3801"/>
                      <a:pt x="21596" y="3924"/>
                    </a:cubicBezTo>
                    <a:lnTo>
                      <a:pt x="21596" y="4921"/>
                    </a:lnTo>
                    <a:close/>
                    <a:moveTo>
                      <a:pt x="10812" y="8296"/>
                    </a:moveTo>
                    <a:cubicBezTo>
                      <a:pt x="12236" y="8278"/>
                      <a:pt x="13656" y="8250"/>
                      <a:pt x="15080" y="8215"/>
                    </a:cubicBezTo>
                    <a:cubicBezTo>
                      <a:pt x="16501" y="8178"/>
                      <a:pt x="17925" y="8088"/>
                      <a:pt x="19353" y="7939"/>
                    </a:cubicBezTo>
                    <a:lnTo>
                      <a:pt x="19353" y="19477"/>
                    </a:lnTo>
                    <a:cubicBezTo>
                      <a:pt x="19353" y="20056"/>
                      <a:pt x="19107" y="20557"/>
                      <a:pt x="18620" y="20972"/>
                    </a:cubicBezTo>
                    <a:cubicBezTo>
                      <a:pt x="18133" y="21392"/>
                      <a:pt x="17542" y="21599"/>
                      <a:pt x="16847" y="21599"/>
                    </a:cubicBezTo>
                    <a:lnTo>
                      <a:pt x="4752" y="21599"/>
                    </a:lnTo>
                    <a:cubicBezTo>
                      <a:pt x="4058" y="21599"/>
                      <a:pt x="3460" y="21395"/>
                      <a:pt x="2955" y="20977"/>
                    </a:cubicBezTo>
                    <a:cubicBezTo>
                      <a:pt x="2450" y="20569"/>
                      <a:pt x="2201" y="20068"/>
                      <a:pt x="2201" y="19477"/>
                    </a:cubicBezTo>
                    <a:lnTo>
                      <a:pt x="2201" y="7939"/>
                    </a:lnTo>
                    <a:cubicBezTo>
                      <a:pt x="3560" y="8088"/>
                      <a:pt x="4904" y="8183"/>
                      <a:pt x="6239" y="8229"/>
                    </a:cubicBezTo>
                    <a:cubicBezTo>
                      <a:pt x="7576" y="8273"/>
                      <a:pt x="8917" y="8296"/>
                      <a:pt x="10276" y="8296"/>
                    </a:cubicBezTo>
                    <a:lnTo>
                      <a:pt x="10812" y="8296"/>
                    </a:lnTo>
                    <a:close/>
                    <a:moveTo>
                      <a:pt x="6923" y="10395"/>
                    </a:moveTo>
                    <a:cubicBezTo>
                      <a:pt x="6923" y="10248"/>
                      <a:pt x="6857" y="10119"/>
                      <a:pt x="6733" y="10015"/>
                    </a:cubicBezTo>
                    <a:cubicBezTo>
                      <a:pt x="6605" y="9908"/>
                      <a:pt x="6453" y="9854"/>
                      <a:pt x="6277" y="9854"/>
                    </a:cubicBezTo>
                    <a:lnTo>
                      <a:pt x="5630" y="9854"/>
                    </a:lnTo>
                    <a:cubicBezTo>
                      <a:pt x="5450" y="9854"/>
                      <a:pt x="5305" y="9908"/>
                      <a:pt x="5191" y="10015"/>
                    </a:cubicBezTo>
                    <a:cubicBezTo>
                      <a:pt x="5074" y="10119"/>
                      <a:pt x="5015" y="10248"/>
                      <a:pt x="5015" y="10395"/>
                    </a:cubicBezTo>
                    <a:lnTo>
                      <a:pt x="5015" y="18858"/>
                    </a:lnTo>
                    <a:cubicBezTo>
                      <a:pt x="5015" y="19005"/>
                      <a:pt x="5074" y="19126"/>
                      <a:pt x="5191" y="19224"/>
                    </a:cubicBezTo>
                    <a:cubicBezTo>
                      <a:pt x="5305" y="19319"/>
                      <a:pt x="5450" y="19368"/>
                      <a:pt x="5630" y="19368"/>
                    </a:cubicBezTo>
                    <a:lnTo>
                      <a:pt x="6277" y="19368"/>
                    </a:lnTo>
                    <a:cubicBezTo>
                      <a:pt x="6453" y="19368"/>
                      <a:pt x="6605" y="19319"/>
                      <a:pt x="6733" y="19230"/>
                    </a:cubicBezTo>
                    <a:cubicBezTo>
                      <a:pt x="6857" y="19137"/>
                      <a:pt x="6923" y="19014"/>
                      <a:pt x="6923" y="18858"/>
                    </a:cubicBezTo>
                    <a:lnTo>
                      <a:pt x="6923" y="10395"/>
                    </a:lnTo>
                    <a:close/>
                    <a:moveTo>
                      <a:pt x="8416" y="3141"/>
                    </a:moveTo>
                    <a:cubicBezTo>
                      <a:pt x="10006" y="3121"/>
                      <a:pt x="11607" y="3121"/>
                      <a:pt x="13231" y="3141"/>
                    </a:cubicBezTo>
                    <a:cubicBezTo>
                      <a:pt x="13231" y="3032"/>
                      <a:pt x="13242" y="2925"/>
                      <a:pt x="13266" y="2819"/>
                    </a:cubicBezTo>
                    <a:cubicBezTo>
                      <a:pt x="13286" y="2712"/>
                      <a:pt x="13286" y="2611"/>
                      <a:pt x="13266" y="2519"/>
                    </a:cubicBezTo>
                    <a:lnTo>
                      <a:pt x="13266" y="2315"/>
                    </a:lnTo>
                    <a:cubicBezTo>
                      <a:pt x="12879" y="2222"/>
                      <a:pt x="12471" y="2171"/>
                      <a:pt x="12042" y="2162"/>
                    </a:cubicBezTo>
                    <a:cubicBezTo>
                      <a:pt x="11610" y="2153"/>
                      <a:pt x="11202" y="2148"/>
                      <a:pt x="10819" y="2148"/>
                    </a:cubicBezTo>
                    <a:cubicBezTo>
                      <a:pt x="10411" y="2148"/>
                      <a:pt x="9996" y="2153"/>
                      <a:pt x="9574" y="2162"/>
                    </a:cubicBezTo>
                    <a:cubicBezTo>
                      <a:pt x="9149" y="2171"/>
                      <a:pt x="8741" y="2222"/>
                      <a:pt x="8354" y="2315"/>
                    </a:cubicBezTo>
                    <a:lnTo>
                      <a:pt x="8354" y="2519"/>
                    </a:lnTo>
                    <a:cubicBezTo>
                      <a:pt x="8354" y="2611"/>
                      <a:pt x="8357" y="2715"/>
                      <a:pt x="8371" y="2824"/>
                    </a:cubicBezTo>
                    <a:cubicBezTo>
                      <a:pt x="8375" y="2937"/>
                      <a:pt x="8392" y="3040"/>
                      <a:pt x="8416" y="3141"/>
                    </a:cubicBezTo>
                    <a:moveTo>
                      <a:pt x="11769" y="10395"/>
                    </a:moveTo>
                    <a:cubicBezTo>
                      <a:pt x="11769" y="10248"/>
                      <a:pt x="11707" y="10119"/>
                      <a:pt x="11582" y="10015"/>
                    </a:cubicBezTo>
                    <a:cubicBezTo>
                      <a:pt x="11451" y="9908"/>
                      <a:pt x="11299" y="9854"/>
                      <a:pt x="11123" y="9854"/>
                    </a:cubicBezTo>
                    <a:lnTo>
                      <a:pt x="10476" y="9854"/>
                    </a:lnTo>
                    <a:cubicBezTo>
                      <a:pt x="10300" y="9854"/>
                      <a:pt x="10151" y="9908"/>
                      <a:pt x="10037" y="10015"/>
                    </a:cubicBezTo>
                    <a:cubicBezTo>
                      <a:pt x="9923" y="10119"/>
                      <a:pt x="9865" y="10248"/>
                      <a:pt x="9865" y="10395"/>
                    </a:cubicBezTo>
                    <a:lnTo>
                      <a:pt x="9865" y="18858"/>
                    </a:lnTo>
                    <a:cubicBezTo>
                      <a:pt x="9865" y="19005"/>
                      <a:pt x="9920" y="19126"/>
                      <a:pt x="10030" y="19224"/>
                    </a:cubicBezTo>
                    <a:cubicBezTo>
                      <a:pt x="10141" y="19319"/>
                      <a:pt x="10286" y="19368"/>
                      <a:pt x="10476" y="19368"/>
                    </a:cubicBezTo>
                    <a:lnTo>
                      <a:pt x="11123" y="19368"/>
                    </a:lnTo>
                    <a:cubicBezTo>
                      <a:pt x="11299" y="19368"/>
                      <a:pt x="11451" y="19319"/>
                      <a:pt x="11582" y="19230"/>
                    </a:cubicBezTo>
                    <a:cubicBezTo>
                      <a:pt x="11707" y="19137"/>
                      <a:pt x="11769" y="19014"/>
                      <a:pt x="11769" y="18858"/>
                    </a:cubicBezTo>
                    <a:lnTo>
                      <a:pt x="11769" y="10395"/>
                    </a:lnTo>
                    <a:close/>
                    <a:moveTo>
                      <a:pt x="14683" y="18858"/>
                    </a:moveTo>
                    <a:cubicBezTo>
                      <a:pt x="14683" y="19005"/>
                      <a:pt x="14745" y="19126"/>
                      <a:pt x="14866" y="19224"/>
                    </a:cubicBezTo>
                    <a:cubicBezTo>
                      <a:pt x="14987" y="19319"/>
                      <a:pt x="15143" y="19368"/>
                      <a:pt x="15333" y="19368"/>
                    </a:cubicBezTo>
                    <a:lnTo>
                      <a:pt x="15979" y="19368"/>
                    </a:lnTo>
                    <a:cubicBezTo>
                      <a:pt x="16155" y="19368"/>
                      <a:pt x="16308" y="19319"/>
                      <a:pt x="16432" y="19230"/>
                    </a:cubicBezTo>
                    <a:cubicBezTo>
                      <a:pt x="16560" y="19137"/>
                      <a:pt x="16629" y="19014"/>
                      <a:pt x="16629" y="18858"/>
                    </a:cubicBezTo>
                    <a:lnTo>
                      <a:pt x="16629" y="10395"/>
                    </a:lnTo>
                    <a:cubicBezTo>
                      <a:pt x="16629" y="10248"/>
                      <a:pt x="16560" y="10119"/>
                      <a:pt x="16432" y="10015"/>
                    </a:cubicBezTo>
                    <a:cubicBezTo>
                      <a:pt x="16308" y="9908"/>
                      <a:pt x="16155" y="9854"/>
                      <a:pt x="15979" y="9854"/>
                    </a:cubicBezTo>
                    <a:lnTo>
                      <a:pt x="15333" y="9854"/>
                    </a:lnTo>
                    <a:cubicBezTo>
                      <a:pt x="15153" y="9854"/>
                      <a:pt x="15001" y="9908"/>
                      <a:pt x="14877" y="10015"/>
                    </a:cubicBezTo>
                    <a:cubicBezTo>
                      <a:pt x="14752" y="10119"/>
                      <a:pt x="14683" y="10248"/>
                      <a:pt x="14683" y="10395"/>
                    </a:cubicBezTo>
                    <a:lnTo>
                      <a:pt x="14683" y="1885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</p:grpSp>
        <p:grpSp>
          <p:nvGrpSpPr>
            <p:cNvPr id="212" name="Group 109"/>
            <p:cNvGrpSpPr/>
            <p:nvPr/>
          </p:nvGrpSpPr>
          <p:grpSpPr>
            <a:xfrm>
              <a:off x="1931782" y="3279035"/>
              <a:ext cx="3850982" cy="503184"/>
              <a:chOff x="4410146" y="3865260"/>
              <a:chExt cx="2475841" cy="586866"/>
            </a:xfrm>
          </p:grpSpPr>
          <p:sp>
            <p:nvSpPr>
              <p:cNvPr id="213" name="TextBox 110"/>
              <p:cNvSpPr txBox="1"/>
              <p:nvPr/>
            </p:nvSpPr>
            <p:spPr bwMode="auto">
              <a:xfrm>
                <a:off x="4410146" y="3865260"/>
                <a:ext cx="2475841" cy="270493"/>
              </a:xfrm>
              <a:prstGeom prst="rect">
                <a:avLst/>
              </a:prstGeom>
              <a:noFill/>
            </p:spPr>
            <p:txBody>
              <a:bodyPr wrap="none" lIns="216000" tIns="0" rIns="216000" bIns="0" anchor="b" anchorCtr="0">
                <a:normAutofit/>
              </a:bodyPr>
              <a:lstStyle/>
              <a:p>
                <a:pPr algn="l" latinLnBrk="0"/>
                <a:r>
                  <a:rPr lang="zh-CN" altLang="en-US" sz="1050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050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4" name="TextBox 111"/>
              <p:cNvSpPr txBox="1"/>
              <p:nvPr/>
            </p:nvSpPr>
            <p:spPr bwMode="auto">
              <a:xfrm>
                <a:off x="4410146" y="4135753"/>
                <a:ext cx="2475841" cy="316373"/>
              </a:xfrm>
              <a:prstGeom prst="rect">
                <a:avLst/>
              </a:prstGeom>
              <a:noFill/>
            </p:spPr>
            <p:txBody>
              <a:bodyPr wrap="square" lIns="216000" tIns="0" rIns="216000" bIns="0" anchor="t" anchorCtr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7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请在此处添加具体内容，简单说明即可，注意板面美观度。</a:t>
                </a:r>
                <a:endParaRPr lang="zh-CN" altLang="en-US" sz="75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217" name="2"/>
          <p:cNvGrpSpPr/>
          <p:nvPr>
            <p:custDataLst>
              <p:tags r:id="rId5"/>
            </p:custDataLst>
          </p:nvPr>
        </p:nvGrpSpPr>
        <p:grpSpPr>
          <a:xfrm>
            <a:off x="1047310" y="3815928"/>
            <a:ext cx="3289763" cy="401632"/>
            <a:chOff x="1396413" y="4884704"/>
            <a:chExt cx="4386351" cy="535509"/>
          </a:xfrm>
        </p:grpSpPr>
        <p:grpSp>
          <p:nvGrpSpPr>
            <p:cNvPr id="218" name="Group 112"/>
            <p:cNvGrpSpPr/>
            <p:nvPr/>
          </p:nvGrpSpPr>
          <p:grpSpPr>
            <a:xfrm>
              <a:off x="1396413" y="4884704"/>
              <a:ext cx="535369" cy="535509"/>
              <a:chOff x="1396413" y="4849489"/>
              <a:chExt cx="535369" cy="535509"/>
            </a:xfrm>
          </p:grpSpPr>
          <p:sp>
            <p:nvSpPr>
              <p:cNvPr id="222" name="Rectangle: Rounded Corners 113"/>
              <p:cNvSpPr/>
              <p:nvPr/>
            </p:nvSpPr>
            <p:spPr>
              <a:xfrm>
                <a:off x="1396413" y="4849489"/>
                <a:ext cx="535369" cy="535509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223" name="Freeform: Shape 114"/>
              <p:cNvSpPr>
                <a:spLocks noChangeAspect="1"/>
              </p:cNvSpPr>
              <p:nvPr/>
            </p:nvSpPr>
            <p:spPr bwMode="auto">
              <a:xfrm>
                <a:off x="1513028" y="4949042"/>
                <a:ext cx="305754" cy="336417"/>
              </a:xfrm>
              <a:custGeom>
                <a:avLst/>
                <a:gdLst>
                  <a:gd name="T0" fmla="+- 0 10795 54"/>
                  <a:gd name="T1" fmla="*/ T0 w 21483"/>
                  <a:gd name="T2" fmla="*/ 10800 h 21600"/>
                  <a:gd name="T3" fmla="+- 0 10795 54"/>
                  <a:gd name="T4" fmla="*/ T3 w 21483"/>
                  <a:gd name="T5" fmla="*/ 10800 h 21600"/>
                  <a:gd name="T6" fmla="+- 0 10795 54"/>
                  <a:gd name="T7" fmla="*/ T6 w 21483"/>
                  <a:gd name="T8" fmla="*/ 10800 h 21600"/>
                  <a:gd name="T9" fmla="+- 0 10795 54"/>
                  <a:gd name="T10" fmla="*/ T9 w 21483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483" h="21600">
                    <a:moveTo>
                      <a:pt x="20490" y="581"/>
                    </a:moveTo>
                    <a:cubicBezTo>
                      <a:pt x="20984" y="1781"/>
                      <a:pt x="21295" y="3048"/>
                      <a:pt x="21421" y="4387"/>
                    </a:cubicBezTo>
                    <a:cubicBezTo>
                      <a:pt x="21545" y="5722"/>
                      <a:pt x="21482" y="7179"/>
                      <a:pt x="21220" y="8744"/>
                    </a:cubicBezTo>
                    <a:cubicBezTo>
                      <a:pt x="20549" y="13134"/>
                      <a:pt x="18385" y="16469"/>
                      <a:pt x="14732" y="18748"/>
                    </a:cubicBezTo>
                    <a:cubicBezTo>
                      <a:pt x="13010" y="19857"/>
                      <a:pt x="11265" y="20408"/>
                      <a:pt x="9505" y="20408"/>
                    </a:cubicBezTo>
                    <a:cubicBezTo>
                      <a:pt x="8354" y="20408"/>
                      <a:pt x="7208" y="20165"/>
                      <a:pt x="6064" y="19682"/>
                    </a:cubicBezTo>
                    <a:cubicBezTo>
                      <a:pt x="5893" y="19609"/>
                      <a:pt x="5725" y="19519"/>
                      <a:pt x="5556" y="19411"/>
                    </a:cubicBezTo>
                    <a:cubicBezTo>
                      <a:pt x="5388" y="19301"/>
                      <a:pt x="5221" y="19191"/>
                      <a:pt x="5058" y="19075"/>
                    </a:cubicBezTo>
                    <a:cubicBezTo>
                      <a:pt x="4840" y="18928"/>
                      <a:pt x="4625" y="18790"/>
                      <a:pt x="4414" y="18660"/>
                    </a:cubicBezTo>
                    <a:cubicBezTo>
                      <a:pt x="4199" y="18527"/>
                      <a:pt x="4017" y="18465"/>
                      <a:pt x="3857" y="18465"/>
                    </a:cubicBezTo>
                    <a:cubicBezTo>
                      <a:pt x="3785" y="18485"/>
                      <a:pt x="3698" y="18561"/>
                      <a:pt x="3598" y="18700"/>
                    </a:cubicBezTo>
                    <a:cubicBezTo>
                      <a:pt x="3497" y="18841"/>
                      <a:pt x="3392" y="18996"/>
                      <a:pt x="3287" y="19174"/>
                    </a:cubicBezTo>
                    <a:cubicBezTo>
                      <a:pt x="3184" y="19349"/>
                      <a:pt x="3085" y="19536"/>
                      <a:pt x="2989" y="19728"/>
                    </a:cubicBezTo>
                    <a:cubicBezTo>
                      <a:pt x="2898" y="19922"/>
                      <a:pt x="2821" y="20072"/>
                      <a:pt x="2760" y="20179"/>
                    </a:cubicBezTo>
                    <a:cubicBezTo>
                      <a:pt x="2655" y="20388"/>
                      <a:pt x="2557" y="20575"/>
                      <a:pt x="2463" y="20741"/>
                    </a:cubicBezTo>
                    <a:cubicBezTo>
                      <a:pt x="2372" y="20908"/>
                      <a:pt x="2285" y="21055"/>
                      <a:pt x="2213" y="21182"/>
                    </a:cubicBezTo>
                    <a:cubicBezTo>
                      <a:pt x="2025" y="21461"/>
                      <a:pt x="1787" y="21599"/>
                      <a:pt x="1494" y="21599"/>
                    </a:cubicBezTo>
                    <a:lnTo>
                      <a:pt x="1450" y="21599"/>
                    </a:lnTo>
                    <a:cubicBezTo>
                      <a:pt x="1235" y="21583"/>
                      <a:pt x="1050" y="21526"/>
                      <a:pt x="895" y="21433"/>
                    </a:cubicBezTo>
                    <a:cubicBezTo>
                      <a:pt x="743" y="21334"/>
                      <a:pt x="617" y="21224"/>
                      <a:pt x="521" y="21097"/>
                    </a:cubicBezTo>
                    <a:cubicBezTo>
                      <a:pt x="425" y="20975"/>
                      <a:pt x="348" y="20846"/>
                      <a:pt x="292" y="20716"/>
                    </a:cubicBezTo>
                    <a:cubicBezTo>
                      <a:pt x="236" y="20586"/>
                      <a:pt x="198" y="20484"/>
                      <a:pt x="184" y="20408"/>
                    </a:cubicBezTo>
                    <a:cubicBezTo>
                      <a:pt x="-17" y="20077"/>
                      <a:pt x="-54" y="19724"/>
                      <a:pt x="74" y="19355"/>
                    </a:cubicBezTo>
                    <a:cubicBezTo>
                      <a:pt x="222" y="18877"/>
                      <a:pt x="430" y="18479"/>
                      <a:pt x="699" y="18152"/>
                    </a:cubicBezTo>
                    <a:cubicBezTo>
                      <a:pt x="970" y="17827"/>
                      <a:pt x="1235" y="17536"/>
                      <a:pt x="1494" y="17276"/>
                    </a:cubicBezTo>
                    <a:cubicBezTo>
                      <a:pt x="1712" y="17068"/>
                      <a:pt x="1901" y="16873"/>
                      <a:pt x="2061" y="16692"/>
                    </a:cubicBezTo>
                    <a:cubicBezTo>
                      <a:pt x="2222" y="16511"/>
                      <a:pt x="2325" y="16319"/>
                      <a:pt x="2367" y="16113"/>
                    </a:cubicBezTo>
                    <a:cubicBezTo>
                      <a:pt x="2383" y="16057"/>
                      <a:pt x="2383" y="16003"/>
                      <a:pt x="2367" y="15949"/>
                    </a:cubicBezTo>
                    <a:cubicBezTo>
                      <a:pt x="2353" y="15899"/>
                      <a:pt x="2318" y="15783"/>
                      <a:pt x="2257" y="15611"/>
                    </a:cubicBezTo>
                    <a:cubicBezTo>
                      <a:pt x="2213" y="15503"/>
                      <a:pt x="2168" y="15379"/>
                      <a:pt x="2128" y="15241"/>
                    </a:cubicBezTo>
                    <a:cubicBezTo>
                      <a:pt x="2086" y="15100"/>
                      <a:pt x="2051" y="14941"/>
                      <a:pt x="2021" y="14761"/>
                    </a:cubicBezTo>
                    <a:cubicBezTo>
                      <a:pt x="1836" y="13321"/>
                      <a:pt x="1883" y="11988"/>
                      <a:pt x="2166" y="10774"/>
                    </a:cubicBezTo>
                    <a:cubicBezTo>
                      <a:pt x="2449" y="9557"/>
                      <a:pt x="2898" y="8464"/>
                      <a:pt x="3509" y="7493"/>
                    </a:cubicBezTo>
                    <a:cubicBezTo>
                      <a:pt x="4122" y="6527"/>
                      <a:pt x="4852" y="5689"/>
                      <a:pt x="5694" y="4986"/>
                    </a:cubicBezTo>
                    <a:cubicBezTo>
                      <a:pt x="6539" y="4283"/>
                      <a:pt x="7416" y="3741"/>
                      <a:pt x="8326" y="3351"/>
                    </a:cubicBezTo>
                    <a:cubicBezTo>
                      <a:pt x="8939" y="3091"/>
                      <a:pt x="9611" y="2939"/>
                      <a:pt x="10336" y="2894"/>
                    </a:cubicBezTo>
                    <a:cubicBezTo>
                      <a:pt x="11066" y="2848"/>
                      <a:pt x="11826" y="2817"/>
                      <a:pt x="12617" y="2798"/>
                    </a:cubicBezTo>
                    <a:cubicBezTo>
                      <a:pt x="13073" y="2798"/>
                      <a:pt x="13546" y="2789"/>
                      <a:pt x="14037" y="2772"/>
                    </a:cubicBezTo>
                    <a:cubicBezTo>
                      <a:pt x="14531" y="2752"/>
                      <a:pt x="15008" y="2704"/>
                      <a:pt x="15469" y="2623"/>
                    </a:cubicBezTo>
                    <a:cubicBezTo>
                      <a:pt x="15926" y="2541"/>
                      <a:pt x="16351" y="2414"/>
                      <a:pt x="16740" y="2239"/>
                    </a:cubicBezTo>
                    <a:cubicBezTo>
                      <a:pt x="17128" y="2064"/>
                      <a:pt x="17446" y="1815"/>
                      <a:pt x="17692" y="1499"/>
                    </a:cubicBezTo>
                    <a:cubicBezTo>
                      <a:pt x="17839" y="1321"/>
                      <a:pt x="17984" y="1135"/>
                      <a:pt x="18125" y="948"/>
                    </a:cubicBezTo>
                    <a:cubicBezTo>
                      <a:pt x="18261" y="756"/>
                      <a:pt x="18403" y="595"/>
                      <a:pt x="18548" y="460"/>
                    </a:cubicBezTo>
                    <a:cubicBezTo>
                      <a:pt x="18696" y="324"/>
                      <a:pt x="18855" y="214"/>
                      <a:pt x="19028" y="129"/>
                    </a:cubicBezTo>
                    <a:cubicBezTo>
                      <a:pt x="19206" y="42"/>
                      <a:pt x="19423" y="0"/>
                      <a:pt x="19688" y="0"/>
                    </a:cubicBezTo>
                    <a:cubicBezTo>
                      <a:pt x="19856" y="0"/>
                      <a:pt x="20015" y="50"/>
                      <a:pt x="20163" y="155"/>
                    </a:cubicBezTo>
                    <a:cubicBezTo>
                      <a:pt x="20308" y="261"/>
                      <a:pt x="20418" y="400"/>
                      <a:pt x="20490" y="581"/>
                    </a:cubicBezTo>
                    <a:moveTo>
                      <a:pt x="15350" y="9977"/>
                    </a:moveTo>
                    <a:cubicBezTo>
                      <a:pt x="15596" y="10017"/>
                      <a:pt x="15811" y="9927"/>
                      <a:pt x="15993" y="9712"/>
                    </a:cubicBezTo>
                    <a:cubicBezTo>
                      <a:pt x="16178" y="9503"/>
                      <a:pt x="16276" y="9249"/>
                      <a:pt x="16291" y="8953"/>
                    </a:cubicBezTo>
                    <a:cubicBezTo>
                      <a:pt x="16305" y="8636"/>
                      <a:pt x="16230" y="8374"/>
                      <a:pt x="16064" y="8159"/>
                    </a:cubicBezTo>
                    <a:cubicBezTo>
                      <a:pt x="15893" y="7947"/>
                      <a:pt x="15680" y="7832"/>
                      <a:pt x="15418" y="7815"/>
                    </a:cubicBezTo>
                    <a:cubicBezTo>
                      <a:pt x="14321" y="7761"/>
                      <a:pt x="13284" y="7834"/>
                      <a:pt x="12315" y="8038"/>
                    </a:cubicBezTo>
                    <a:cubicBezTo>
                      <a:pt x="11344" y="8241"/>
                      <a:pt x="10425" y="8571"/>
                      <a:pt x="9550" y="9032"/>
                    </a:cubicBezTo>
                    <a:cubicBezTo>
                      <a:pt x="8673" y="9492"/>
                      <a:pt x="7842" y="10090"/>
                      <a:pt x="7046" y="10830"/>
                    </a:cubicBezTo>
                    <a:cubicBezTo>
                      <a:pt x="6249" y="11567"/>
                      <a:pt x="5479" y="12465"/>
                      <a:pt x="4732" y="13518"/>
                    </a:cubicBezTo>
                    <a:cubicBezTo>
                      <a:pt x="4562" y="13764"/>
                      <a:pt x="4482" y="14032"/>
                      <a:pt x="4496" y="14323"/>
                    </a:cubicBezTo>
                    <a:cubicBezTo>
                      <a:pt x="4510" y="14617"/>
                      <a:pt x="4620" y="14862"/>
                      <a:pt x="4821" y="15063"/>
                    </a:cubicBezTo>
                    <a:cubicBezTo>
                      <a:pt x="4971" y="15221"/>
                      <a:pt x="5163" y="15311"/>
                      <a:pt x="5392" y="15317"/>
                    </a:cubicBezTo>
                    <a:cubicBezTo>
                      <a:pt x="5668" y="15317"/>
                      <a:pt x="5900" y="15195"/>
                      <a:pt x="6087" y="14953"/>
                    </a:cubicBezTo>
                    <a:cubicBezTo>
                      <a:pt x="6759" y="14035"/>
                      <a:pt x="7435" y="13244"/>
                      <a:pt x="8116" y="12586"/>
                    </a:cubicBezTo>
                    <a:cubicBezTo>
                      <a:pt x="8794" y="11929"/>
                      <a:pt x="9510" y="11401"/>
                      <a:pt x="10259" y="11005"/>
                    </a:cubicBezTo>
                    <a:cubicBezTo>
                      <a:pt x="11010" y="10610"/>
                      <a:pt x="11801" y="10330"/>
                      <a:pt x="12636" y="10167"/>
                    </a:cubicBezTo>
                    <a:cubicBezTo>
                      <a:pt x="13467" y="10003"/>
                      <a:pt x="14372" y="9938"/>
                      <a:pt x="15350" y="997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</p:grpSp>
        <p:grpSp>
          <p:nvGrpSpPr>
            <p:cNvPr id="219" name="Group 115"/>
            <p:cNvGrpSpPr/>
            <p:nvPr/>
          </p:nvGrpSpPr>
          <p:grpSpPr>
            <a:xfrm>
              <a:off x="1931782" y="4900866"/>
              <a:ext cx="3850982" cy="503184"/>
              <a:chOff x="4410146" y="3865260"/>
              <a:chExt cx="2475841" cy="586866"/>
            </a:xfrm>
          </p:grpSpPr>
          <p:sp>
            <p:nvSpPr>
              <p:cNvPr id="220" name="TextBox 116"/>
              <p:cNvSpPr txBox="1"/>
              <p:nvPr/>
            </p:nvSpPr>
            <p:spPr bwMode="auto">
              <a:xfrm>
                <a:off x="4410146" y="3865260"/>
                <a:ext cx="2475841" cy="270493"/>
              </a:xfrm>
              <a:prstGeom prst="rect">
                <a:avLst/>
              </a:prstGeom>
              <a:noFill/>
            </p:spPr>
            <p:txBody>
              <a:bodyPr wrap="none" lIns="216000" tIns="0" rIns="216000" bIns="0" anchor="b" anchorCtr="0">
                <a:normAutofit/>
              </a:bodyPr>
              <a:lstStyle/>
              <a:p>
                <a:pPr algn="l" latinLnBrk="0"/>
                <a:r>
                  <a:rPr lang="zh-CN" altLang="en-US" sz="1050" dirty="0">
                    <a:solidFill>
                      <a:schemeClr val="accent5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050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21" name="TextBox 117"/>
              <p:cNvSpPr txBox="1"/>
              <p:nvPr/>
            </p:nvSpPr>
            <p:spPr bwMode="auto">
              <a:xfrm>
                <a:off x="4410146" y="4135753"/>
                <a:ext cx="2475841" cy="316373"/>
              </a:xfrm>
              <a:prstGeom prst="rect">
                <a:avLst/>
              </a:prstGeom>
              <a:noFill/>
            </p:spPr>
            <p:txBody>
              <a:bodyPr wrap="square" lIns="216000" tIns="0" rIns="216000" bIns="0" anchor="t" anchorCtr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7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请在此处添加具体内容，简单说明即可，注意板面美观度。</a:t>
                </a:r>
                <a:endParaRPr lang="zh-CN" altLang="en-US" sz="75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224" name="1"/>
          <p:cNvGrpSpPr/>
          <p:nvPr>
            <p:custDataLst>
              <p:tags r:id="rId6"/>
            </p:custDataLst>
          </p:nvPr>
        </p:nvGrpSpPr>
        <p:grpSpPr>
          <a:xfrm>
            <a:off x="1047310" y="3207742"/>
            <a:ext cx="3289763" cy="401632"/>
            <a:chOff x="1396413" y="4073789"/>
            <a:chExt cx="4386351" cy="535509"/>
          </a:xfrm>
        </p:grpSpPr>
        <p:grpSp>
          <p:nvGrpSpPr>
            <p:cNvPr id="225" name="Group 118"/>
            <p:cNvGrpSpPr/>
            <p:nvPr/>
          </p:nvGrpSpPr>
          <p:grpSpPr>
            <a:xfrm>
              <a:off x="1396413" y="4073789"/>
              <a:ext cx="535369" cy="535509"/>
              <a:chOff x="1396413" y="4079540"/>
              <a:chExt cx="535369" cy="535509"/>
            </a:xfrm>
          </p:grpSpPr>
          <p:sp>
            <p:nvSpPr>
              <p:cNvPr id="229" name="Rectangle: Rounded Corners 119"/>
              <p:cNvSpPr/>
              <p:nvPr/>
            </p:nvSpPr>
            <p:spPr>
              <a:xfrm>
                <a:off x="1396413" y="4079540"/>
                <a:ext cx="535369" cy="535509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230" name="Freeform: Shape 120"/>
              <p:cNvSpPr>
                <a:spLocks noChangeAspect="1"/>
              </p:cNvSpPr>
              <p:nvPr/>
            </p:nvSpPr>
            <p:spPr bwMode="auto">
              <a:xfrm>
                <a:off x="1498777" y="4179783"/>
                <a:ext cx="330918" cy="350313"/>
              </a:xfrm>
              <a:custGeom>
                <a:avLst/>
                <a:gdLst>
                  <a:gd name="T0" fmla="*/ 995 w 1588"/>
                  <a:gd name="T1" fmla="*/ 870 h 1682"/>
                  <a:gd name="T2" fmla="*/ 1078 w 1588"/>
                  <a:gd name="T3" fmla="*/ 753 h 1682"/>
                  <a:gd name="T4" fmla="*/ 1463 w 1588"/>
                  <a:gd name="T5" fmla="*/ 661 h 1682"/>
                  <a:gd name="T6" fmla="*/ 1546 w 1588"/>
                  <a:gd name="T7" fmla="*/ 352 h 1682"/>
                  <a:gd name="T8" fmla="*/ 1346 w 1588"/>
                  <a:gd name="T9" fmla="*/ 527 h 1682"/>
                  <a:gd name="T10" fmla="*/ 1120 w 1588"/>
                  <a:gd name="T11" fmla="*/ 310 h 1682"/>
                  <a:gd name="T12" fmla="*/ 1296 w 1588"/>
                  <a:gd name="T13" fmla="*/ 101 h 1682"/>
                  <a:gd name="T14" fmla="*/ 995 w 1588"/>
                  <a:gd name="T15" fmla="*/ 184 h 1682"/>
                  <a:gd name="T16" fmla="*/ 894 w 1588"/>
                  <a:gd name="T17" fmla="*/ 577 h 1682"/>
                  <a:gd name="T18" fmla="*/ 501 w 1588"/>
                  <a:gd name="T19" fmla="*/ 452 h 1682"/>
                  <a:gd name="T20" fmla="*/ 501 w 1588"/>
                  <a:gd name="T21" fmla="*/ 427 h 1682"/>
                  <a:gd name="T22" fmla="*/ 493 w 1588"/>
                  <a:gd name="T23" fmla="*/ 0 h 1682"/>
                  <a:gd name="T24" fmla="*/ 250 w 1588"/>
                  <a:gd name="T25" fmla="*/ 285 h 1682"/>
                  <a:gd name="T26" fmla="*/ 175 w 1588"/>
                  <a:gd name="T27" fmla="*/ 393 h 1682"/>
                  <a:gd name="T28" fmla="*/ 150 w 1588"/>
                  <a:gd name="T29" fmla="*/ 427 h 1682"/>
                  <a:gd name="T30" fmla="*/ 117 w 1588"/>
                  <a:gd name="T31" fmla="*/ 477 h 1682"/>
                  <a:gd name="T32" fmla="*/ 100 w 1588"/>
                  <a:gd name="T33" fmla="*/ 502 h 1682"/>
                  <a:gd name="T34" fmla="*/ 66 w 1588"/>
                  <a:gd name="T35" fmla="*/ 586 h 1682"/>
                  <a:gd name="T36" fmla="*/ 58 w 1588"/>
                  <a:gd name="T37" fmla="*/ 611 h 1682"/>
                  <a:gd name="T38" fmla="*/ 50 w 1588"/>
                  <a:gd name="T39" fmla="*/ 678 h 1682"/>
                  <a:gd name="T40" fmla="*/ 41 w 1588"/>
                  <a:gd name="T41" fmla="*/ 728 h 1682"/>
                  <a:gd name="T42" fmla="*/ 41 w 1588"/>
                  <a:gd name="T43" fmla="*/ 744 h 1682"/>
                  <a:gd name="T44" fmla="*/ 50 w 1588"/>
                  <a:gd name="T45" fmla="*/ 778 h 1682"/>
                  <a:gd name="T46" fmla="*/ 58 w 1588"/>
                  <a:gd name="T47" fmla="*/ 811 h 1682"/>
                  <a:gd name="T48" fmla="*/ 100 w 1588"/>
                  <a:gd name="T49" fmla="*/ 878 h 1682"/>
                  <a:gd name="T50" fmla="*/ 125 w 1588"/>
                  <a:gd name="T51" fmla="*/ 853 h 1682"/>
                  <a:gd name="T52" fmla="*/ 133 w 1588"/>
                  <a:gd name="T53" fmla="*/ 795 h 1682"/>
                  <a:gd name="T54" fmla="*/ 142 w 1588"/>
                  <a:gd name="T55" fmla="*/ 770 h 1682"/>
                  <a:gd name="T56" fmla="*/ 150 w 1588"/>
                  <a:gd name="T57" fmla="*/ 753 h 1682"/>
                  <a:gd name="T58" fmla="*/ 167 w 1588"/>
                  <a:gd name="T59" fmla="*/ 720 h 1682"/>
                  <a:gd name="T60" fmla="*/ 183 w 1588"/>
                  <a:gd name="T61" fmla="*/ 694 h 1682"/>
                  <a:gd name="T62" fmla="*/ 200 w 1588"/>
                  <a:gd name="T63" fmla="*/ 669 h 1682"/>
                  <a:gd name="T64" fmla="*/ 225 w 1588"/>
                  <a:gd name="T65" fmla="*/ 644 h 1682"/>
                  <a:gd name="T66" fmla="*/ 250 w 1588"/>
                  <a:gd name="T67" fmla="*/ 619 h 1682"/>
                  <a:gd name="T68" fmla="*/ 267 w 1588"/>
                  <a:gd name="T69" fmla="*/ 611 h 1682"/>
                  <a:gd name="T70" fmla="*/ 301 w 1588"/>
                  <a:gd name="T71" fmla="*/ 594 h 1682"/>
                  <a:gd name="T72" fmla="*/ 326 w 1588"/>
                  <a:gd name="T73" fmla="*/ 577 h 1682"/>
                  <a:gd name="T74" fmla="*/ 342 w 1588"/>
                  <a:gd name="T75" fmla="*/ 569 h 1682"/>
                  <a:gd name="T76" fmla="*/ 359 w 1588"/>
                  <a:gd name="T77" fmla="*/ 586 h 1682"/>
                  <a:gd name="T78" fmla="*/ 75 w 1588"/>
                  <a:gd name="T79" fmla="*/ 1363 h 1682"/>
                  <a:gd name="T80" fmla="*/ 292 w 1588"/>
                  <a:gd name="T81" fmla="*/ 1581 h 1682"/>
                  <a:gd name="T82" fmla="*/ 777 w 1588"/>
                  <a:gd name="T83" fmla="*/ 1087 h 1682"/>
                  <a:gd name="T84" fmla="*/ 1530 w 1588"/>
                  <a:gd name="T85" fmla="*/ 1623 h 1682"/>
                  <a:gd name="T86" fmla="*/ 217 w 1588"/>
                  <a:gd name="T87" fmla="*/ 1522 h 1682"/>
                  <a:gd name="T88" fmla="*/ 133 w 1588"/>
                  <a:gd name="T89" fmla="*/ 1438 h 1682"/>
                  <a:gd name="T90" fmla="*/ 217 w 1588"/>
                  <a:gd name="T91" fmla="*/ 1522 h 1682"/>
                  <a:gd name="T92" fmla="*/ 217 w 1588"/>
                  <a:gd name="T93" fmla="*/ 1522 h 1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88" h="1682">
                    <a:moveTo>
                      <a:pt x="1530" y="1405"/>
                    </a:moveTo>
                    <a:cubicBezTo>
                      <a:pt x="995" y="870"/>
                      <a:pt x="995" y="870"/>
                      <a:pt x="995" y="870"/>
                    </a:cubicBezTo>
                    <a:cubicBezTo>
                      <a:pt x="995" y="862"/>
                      <a:pt x="986" y="862"/>
                      <a:pt x="978" y="853"/>
                    </a:cubicBezTo>
                    <a:cubicBezTo>
                      <a:pt x="1078" y="753"/>
                      <a:pt x="1078" y="753"/>
                      <a:pt x="1078" y="753"/>
                    </a:cubicBezTo>
                    <a:cubicBezTo>
                      <a:pt x="1078" y="753"/>
                      <a:pt x="1086" y="744"/>
                      <a:pt x="1086" y="736"/>
                    </a:cubicBezTo>
                    <a:cubicBezTo>
                      <a:pt x="1212" y="786"/>
                      <a:pt x="1362" y="761"/>
                      <a:pt x="1463" y="661"/>
                    </a:cubicBezTo>
                    <a:cubicBezTo>
                      <a:pt x="1538" y="586"/>
                      <a:pt x="1570" y="485"/>
                      <a:pt x="1562" y="377"/>
                    </a:cubicBezTo>
                    <a:cubicBezTo>
                      <a:pt x="1562" y="368"/>
                      <a:pt x="1554" y="352"/>
                      <a:pt x="1546" y="352"/>
                    </a:cubicBezTo>
                    <a:cubicBezTo>
                      <a:pt x="1538" y="352"/>
                      <a:pt x="1521" y="352"/>
                      <a:pt x="1513" y="360"/>
                    </a:cubicBezTo>
                    <a:cubicBezTo>
                      <a:pt x="1346" y="527"/>
                      <a:pt x="1346" y="527"/>
                      <a:pt x="1346" y="527"/>
                    </a:cubicBezTo>
                    <a:cubicBezTo>
                      <a:pt x="1170" y="485"/>
                      <a:pt x="1170" y="485"/>
                      <a:pt x="1170" y="485"/>
                    </a:cubicBezTo>
                    <a:cubicBezTo>
                      <a:pt x="1120" y="310"/>
                      <a:pt x="1120" y="310"/>
                      <a:pt x="1120" y="310"/>
                    </a:cubicBezTo>
                    <a:cubicBezTo>
                      <a:pt x="1287" y="134"/>
                      <a:pt x="1287" y="134"/>
                      <a:pt x="1287" y="134"/>
                    </a:cubicBezTo>
                    <a:cubicBezTo>
                      <a:pt x="1296" y="126"/>
                      <a:pt x="1304" y="118"/>
                      <a:pt x="1296" y="101"/>
                    </a:cubicBezTo>
                    <a:cubicBezTo>
                      <a:pt x="1296" y="92"/>
                      <a:pt x="1287" y="84"/>
                      <a:pt x="1270" y="84"/>
                    </a:cubicBezTo>
                    <a:cubicBezTo>
                      <a:pt x="1170" y="76"/>
                      <a:pt x="1061" y="109"/>
                      <a:pt x="995" y="184"/>
                    </a:cubicBezTo>
                    <a:cubicBezTo>
                      <a:pt x="886" y="285"/>
                      <a:pt x="861" y="435"/>
                      <a:pt x="911" y="561"/>
                    </a:cubicBezTo>
                    <a:cubicBezTo>
                      <a:pt x="903" y="569"/>
                      <a:pt x="903" y="569"/>
                      <a:pt x="894" y="577"/>
                    </a:cubicBezTo>
                    <a:cubicBezTo>
                      <a:pt x="752" y="711"/>
                      <a:pt x="752" y="711"/>
                      <a:pt x="752" y="711"/>
                    </a:cubicBezTo>
                    <a:cubicBezTo>
                      <a:pt x="501" y="452"/>
                      <a:pt x="501" y="452"/>
                      <a:pt x="501" y="452"/>
                    </a:cubicBezTo>
                    <a:cubicBezTo>
                      <a:pt x="493" y="452"/>
                      <a:pt x="493" y="443"/>
                      <a:pt x="484" y="443"/>
                    </a:cubicBezTo>
                    <a:cubicBezTo>
                      <a:pt x="493" y="435"/>
                      <a:pt x="493" y="435"/>
                      <a:pt x="501" y="427"/>
                    </a:cubicBezTo>
                    <a:cubicBezTo>
                      <a:pt x="551" y="435"/>
                      <a:pt x="652" y="335"/>
                      <a:pt x="735" y="251"/>
                    </a:cubicBezTo>
                    <a:cubicBezTo>
                      <a:pt x="493" y="0"/>
                      <a:pt x="493" y="0"/>
                      <a:pt x="493" y="0"/>
                    </a:cubicBezTo>
                    <a:cubicBezTo>
                      <a:pt x="376" y="109"/>
                      <a:pt x="301" y="184"/>
                      <a:pt x="309" y="243"/>
                    </a:cubicBezTo>
                    <a:cubicBezTo>
                      <a:pt x="284" y="251"/>
                      <a:pt x="259" y="268"/>
                      <a:pt x="250" y="285"/>
                    </a:cubicBezTo>
                    <a:cubicBezTo>
                      <a:pt x="209" y="318"/>
                      <a:pt x="209" y="318"/>
                      <a:pt x="209" y="318"/>
                    </a:cubicBezTo>
                    <a:cubicBezTo>
                      <a:pt x="192" y="343"/>
                      <a:pt x="175" y="368"/>
                      <a:pt x="175" y="393"/>
                    </a:cubicBezTo>
                    <a:cubicBezTo>
                      <a:pt x="167" y="402"/>
                      <a:pt x="167" y="402"/>
                      <a:pt x="159" y="410"/>
                    </a:cubicBezTo>
                    <a:cubicBezTo>
                      <a:pt x="150" y="427"/>
                      <a:pt x="150" y="427"/>
                      <a:pt x="150" y="427"/>
                    </a:cubicBezTo>
                    <a:cubicBezTo>
                      <a:pt x="133" y="443"/>
                      <a:pt x="133" y="443"/>
                      <a:pt x="133" y="443"/>
                    </a:cubicBezTo>
                    <a:cubicBezTo>
                      <a:pt x="125" y="452"/>
                      <a:pt x="125" y="469"/>
                      <a:pt x="117" y="477"/>
                    </a:cubicBezTo>
                    <a:lnTo>
                      <a:pt x="108" y="485"/>
                    </a:lnTo>
                    <a:cubicBezTo>
                      <a:pt x="100" y="502"/>
                      <a:pt x="100" y="502"/>
                      <a:pt x="100" y="502"/>
                    </a:cubicBezTo>
                    <a:cubicBezTo>
                      <a:pt x="100" y="510"/>
                      <a:pt x="91" y="519"/>
                      <a:pt x="83" y="536"/>
                    </a:cubicBezTo>
                    <a:cubicBezTo>
                      <a:pt x="75" y="552"/>
                      <a:pt x="66" y="569"/>
                      <a:pt x="66" y="586"/>
                    </a:cubicBezTo>
                    <a:cubicBezTo>
                      <a:pt x="66" y="594"/>
                      <a:pt x="66" y="594"/>
                      <a:pt x="66" y="594"/>
                    </a:cubicBezTo>
                    <a:cubicBezTo>
                      <a:pt x="58" y="602"/>
                      <a:pt x="58" y="602"/>
                      <a:pt x="58" y="611"/>
                    </a:cubicBezTo>
                    <a:cubicBezTo>
                      <a:pt x="50" y="636"/>
                      <a:pt x="50" y="636"/>
                      <a:pt x="50" y="636"/>
                    </a:cubicBezTo>
                    <a:cubicBezTo>
                      <a:pt x="50" y="653"/>
                      <a:pt x="50" y="669"/>
                      <a:pt x="50" y="678"/>
                    </a:cubicBezTo>
                    <a:cubicBezTo>
                      <a:pt x="50" y="686"/>
                      <a:pt x="50" y="686"/>
                      <a:pt x="50" y="686"/>
                    </a:cubicBezTo>
                    <a:cubicBezTo>
                      <a:pt x="41" y="703"/>
                      <a:pt x="41" y="711"/>
                      <a:pt x="41" y="728"/>
                    </a:cubicBezTo>
                    <a:lnTo>
                      <a:pt x="41" y="736"/>
                    </a:lnTo>
                    <a:lnTo>
                      <a:pt x="41" y="744"/>
                    </a:lnTo>
                    <a:cubicBezTo>
                      <a:pt x="50" y="744"/>
                      <a:pt x="50" y="753"/>
                      <a:pt x="50" y="761"/>
                    </a:cubicBezTo>
                    <a:cubicBezTo>
                      <a:pt x="50" y="778"/>
                      <a:pt x="50" y="778"/>
                      <a:pt x="50" y="778"/>
                    </a:cubicBezTo>
                    <a:cubicBezTo>
                      <a:pt x="50" y="786"/>
                      <a:pt x="50" y="786"/>
                      <a:pt x="50" y="786"/>
                    </a:cubicBezTo>
                    <a:cubicBezTo>
                      <a:pt x="50" y="795"/>
                      <a:pt x="50" y="803"/>
                      <a:pt x="58" y="811"/>
                    </a:cubicBezTo>
                    <a:cubicBezTo>
                      <a:pt x="66" y="853"/>
                      <a:pt x="66" y="853"/>
                      <a:pt x="66" y="853"/>
                    </a:cubicBezTo>
                    <a:cubicBezTo>
                      <a:pt x="75" y="870"/>
                      <a:pt x="83" y="878"/>
                      <a:pt x="100" y="878"/>
                    </a:cubicBezTo>
                    <a:cubicBezTo>
                      <a:pt x="108" y="878"/>
                      <a:pt x="117" y="870"/>
                      <a:pt x="117" y="870"/>
                    </a:cubicBezTo>
                    <a:cubicBezTo>
                      <a:pt x="125" y="862"/>
                      <a:pt x="125" y="862"/>
                      <a:pt x="125" y="853"/>
                    </a:cubicBezTo>
                    <a:cubicBezTo>
                      <a:pt x="133" y="811"/>
                      <a:pt x="133" y="811"/>
                      <a:pt x="133" y="811"/>
                    </a:cubicBezTo>
                    <a:cubicBezTo>
                      <a:pt x="133" y="803"/>
                      <a:pt x="133" y="803"/>
                      <a:pt x="133" y="795"/>
                    </a:cubicBezTo>
                    <a:cubicBezTo>
                      <a:pt x="133" y="786"/>
                      <a:pt x="142" y="786"/>
                      <a:pt x="142" y="786"/>
                    </a:cubicBezTo>
                    <a:cubicBezTo>
                      <a:pt x="142" y="770"/>
                      <a:pt x="142" y="770"/>
                      <a:pt x="142" y="770"/>
                    </a:cubicBezTo>
                    <a:cubicBezTo>
                      <a:pt x="142" y="761"/>
                      <a:pt x="142" y="761"/>
                      <a:pt x="150" y="761"/>
                    </a:cubicBezTo>
                    <a:lnTo>
                      <a:pt x="150" y="753"/>
                    </a:lnTo>
                    <a:lnTo>
                      <a:pt x="150" y="744"/>
                    </a:lnTo>
                    <a:cubicBezTo>
                      <a:pt x="159" y="736"/>
                      <a:pt x="159" y="728"/>
                      <a:pt x="167" y="720"/>
                    </a:cubicBezTo>
                    <a:lnTo>
                      <a:pt x="167" y="711"/>
                    </a:lnTo>
                    <a:cubicBezTo>
                      <a:pt x="175" y="703"/>
                      <a:pt x="175" y="703"/>
                      <a:pt x="183" y="694"/>
                    </a:cubicBezTo>
                    <a:cubicBezTo>
                      <a:pt x="192" y="678"/>
                      <a:pt x="192" y="678"/>
                      <a:pt x="192" y="678"/>
                    </a:cubicBezTo>
                    <a:lnTo>
                      <a:pt x="200" y="669"/>
                    </a:lnTo>
                    <a:cubicBezTo>
                      <a:pt x="200" y="669"/>
                      <a:pt x="200" y="661"/>
                      <a:pt x="209" y="661"/>
                    </a:cubicBezTo>
                    <a:cubicBezTo>
                      <a:pt x="209" y="653"/>
                      <a:pt x="217" y="644"/>
                      <a:pt x="225" y="644"/>
                    </a:cubicBezTo>
                    <a:cubicBezTo>
                      <a:pt x="234" y="636"/>
                      <a:pt x="234" y="636"/>
                      <a:pt x="234" y="636"/>
                    </a:cubicBezTo>
                    <a:cubicBezTo>
                      <a:pt x="234" y="636"/>
                      <a:pt x="242" y="628"/>
                      <a:pt x="250" y="619"/>
                    </a:cubicBezTo>
                    <a:lnTo>
                      <a:pt x="259" y="619"/>
                    </a:lnTo>
                    <a:cubicBezTo>
                      <a:pt x="259" y="611"/>
                      <a:pt x="267" y="611"/>
                      <a:pt x="267" y="611"/>
                    </a:cubicBezTo>
                    <a:cubicBezTo>
                      <a:pt x="275" y="602"/>
                      <a:pt x="275" y="602"/>
                      <a:pt x="284" y="602"/>
                    </a:cubicBezTo>
                    <a:cubicBezTo>
                      <a:pt x="301" y="594"/>
                      <a:pt x="301" y="594"/>
                      <a:pt x="301" y="594"/>
                    </a:cubicBezTo>
                    <a:cubicBezTo>
                      <a:pt x="309" y="586"/>
                      <a:pt x="309" y="586"/>
                      <a:pt x="309" y="586"/>
                    </a:cubicBezTo>
                    <a:cubicBezTo>
                      <a:pt x="317" y="586"/>
                      <a:pt x="317" y="586"/>
                      <a:pt x="326" y="577"/>
                    </a:cubicBezTo>
                    <a:lnTo>
                      <a:pt x="334" y="577"/>
                    </a:lnTo>
                    <a:cubicBezTo>
                      <a:pt x="342" y="577"/>
                      <a:pt x="342" y="569"/>
                      <a:pt x="342" y="569"/>
                    </a:cubicBezTo>
                    <a:cubicBezTo>
                      <a:pt x="351" y="569"/>
                      <a:pt x="351" y="569"/>
                      <a:pt x="351" y="569"/>
                    </a:cubicBezTo>
                    <a:cubicBezTo>
                      <a:pt x="351" y="577"/>
                      <a:pt x="359" y="586"/>
                      <a:pt x="359" y="586"/>
                    </a:cubicBezTo>
                    <a:cubicBezTo>
                      <a:pt x="618" y="845"/>
                      <a:pt x="618" y="845"/>
                      <a:pt x="618" y="845"/>
                    </a:cubicBezTo>
                    <a:cubicBezTo>
                      <a:pt x="75" y="1363"/>
                      <a:pt x="75" y="1363"/>
                      <a:pt x="75" y="1363"/>
                    </a:cubicBezTo>
                    <a:cubicBezTo>
                      <a:pt x="8" y="1430"/>
                      <a:pt x="0" y="1531"/>
                      <a:pt x="66" y="1597"/>
                    </a:cubicBezTo>
                    <a:cubicBezTo>
                      <a:pt x="133" y="1664"/>
                      <a:pt x="225" y="1647"/>
                      <a:pt x="292" y="1581"/>
                    </a:cubicBezTo>
                    <a:cubicBezTo>
                      <a:pt x="769" y="1079"/>
                      <a:pt x="769" y="1079"/>
                      <a:pt x="769" y="1079"/>
                    </a:cubicBezTo>
                    <a:cubicBezTo>
                      <a:pt x="769" y="1079"/>
                      <a:pt x="777" y="1079"/>
                      <a:pt x="777" y="1087"/>
                    </a:cubicBezTo>
                    <a:cubicBezTo>
                      <a:pt x="1312" y="1623"/>
                      <a:pt x="1312" y="1623"/>
                      <a:pt x="1312" y="1623"/>
                    </a:cubicBezTo>
                    <a:cubicBezTo>
                      <a:pt x="1371" y="1681"/>
                      <a:pt x="1471" y="1681"/>
                      <a:pt x="1530" y="1623"/>
                    </a:cubicBezTo>
                    <a:cubicBezTo>
                      <a:pt x="1587" y="1564"/>
                      <a:pt x="1587" y="1464"/>
                      <a:pt x="1530" y="1405"/>
                    </a:cubicBezTo>
                    <a:close/>
                    <a:moveTo>
                      <a:pt x="217" y="1522"/>
                    </a:moveTo>
                    <a:cubicBezTo>
                      <a:pt x="192" y="1547"/>
                      <a:pt x="159" y="1547"/>
                      <a:pt x="133" y="1522"/>
                    </a:cubicBezTo>
                    <a:cubicBezTo>
                      <a:pt x="108" y="1497"/>
                      <a:pt x="108" y="1455"/>
                      <a:pt x="133" y="1438"/>
                    </a:cubicBezTo>
                    <a:cubicBezTo>
                      <a:pt x="159" y="1413"/>
                      <a:pt x="192" y="1413"/>
                      <a:pt x="217" y="1438"/>
                    </a:cubicBezTo>
                    <a:cubicBezTo>
                      <a:pt x="242" y="1455"/>
                      <a:pt x="242" y="1497"/>
                      <a:pt x="217" y="1522"/>
                    </a:cubicBezTo>
                    <a:close/>
                    <a:moveTo>
                      <a:pt x="217" y="1522"/>
                    </a:moveTo>
                    <a:lnTo>
                      <a:pt x="217" y="15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</p:grpSp>
        <p:grpSp>
          <p:nvGrpSpPr>
            <p:cNvPr id="226" name="Group 121"/>
            <p:cNvGrpSpPr/>
            <p:nvPr/>
          </p:nvGrpSpPr>
          <p:grpSpPr>
            <a:xfrm>
              <a:off x="1931782" y="4089951"/>
              <a:ext cx="3850982" cy="503184"/>
              <a:chOff x="4410146" y="3865260"/>
              <a:chExt cx="2475841" cy="586866"/>
            </a:xfrm>
          </p:grpSpPr>
          <p:sp>
            <p:nvSpPr>
              <p:cNvPr id="227" name="TextBox 122"/>
              <p:cNvSpPr txBox="1"/>
              <p:nvPr/>
            </p:nvSpPr>
            <p:spPr bwMode="auto">
              <a:xfrm>
                <a:off x="4410146" y="3865260"/>
                <a:ext cx="2475841" cy="270493"/>
              </a:xfrm>
              <a:prstGeom prst="rect">
                <a:avLst/>
              </a:prstGeom>
              <a:noFill/>
            </p:spPr>
            <p:txBody>
              <a:bodyPr wrap="none" lIns="216000" tIns="0" rIns="216000" bIns="0" anchor="b" anchorCtr="0">
                <a:normAutofit/>
              </a:bodyPr>
              <a:lstStyle/>
              <a:p>
                <a:pPr algn="l" latinLnBrk="0"/>
                <a:r>
                  <a:rPr lang="zh-CN" altLang="en-US" sz="1050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050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28" name="TextBox 123"/>
              <p:cNvSpPr txBox="1"/>
              <p:nvPr/>
            </p:nvSpPr>
            <p:spPr bwMode="auto">
              <a:xfrm>
                <a:off x="4410146" y="4135753"/>
                <a:ext cx="2475841" cy="316373"/>
              </a:xfrm>
              <a:prstGeom prst="rect">
                <a:avLst/>
              </a:prstGeom>
              <a:noFill/>
            </p:spPr>
            <p:txBody>
              <a:bodyPr wrap="square" lIns="216000" tIns="0" rIns="216000" bIns="0" anchor="t" anchorCtr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7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请在此处添加具体内容，简单说明即可，注意板面美观度。</a:t>
                </a:r>
                <a:endParaRPr lang="zh-CN" altLang="en-US" sz="75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21601" y="3822813"/>
            <a:ext cx="9373672" cy="2186184"/>
            <a:chOff x="-121601" y="3822813"/>
            <a:chExt cx="9373672" cy="218618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21601" y="3822813"/>
              <a:ext cx="5686506" cy="218618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5565" y="3822813"/>
              <a:ext cx="5686506" cy="2186184"/>
            </a:xfrm>
            <a:prstGeom prst="rect">
              <a:avLst/>
            </a:prstGeom>
          </p:spPr>
        </p:pic>
      </p:grpSp>
      <p:cxnSp>
        <p:nvCxnSpPr>
          <p:cNvPr id="24" name="直接连接符 23"/>
          <p:cNvCxnSpPr/>
          <p:nvPr/>
        </p:nvCxnSpPr>
        <p:spPr>
          <a:xfrm rot="960000" flipH="1">
            <a:off x="2611871" y="2880248"/>
            <a:ext cx="790419" cy="790419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1962931" y="3015342"/>
            <a:ext cx="1914149" cy="1061028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5484432" y="929192"/>
            <a:ext cx="1675193" cy="928575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5865002" y="1547411"/>
            <a:ext cx="670259" cy="371533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3151875" y="789338"/>
            <a:ext cx="2677886" cy="3404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52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cs typeface="+mn-ea"/>
                <a:sym typeface="+mn-lt"/>
              </a:rPr>
              <a:t>1</a:t>
            </a:r>
            <a:endParaRPr lang="zh-CN" altLang="en-US" sz="21525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92261" y="2237813"/>
            <a:ext cx="2397116" cy="507831"/>
          </a:xfrm>
          <a:prstGeom prst="rect">
            <a:avLst/>
          </a:prstGeom>
          <a:solidFill>
            <a:srgbClr val="EFEFEF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小组业务数据</a:t>
            </a:r>
            <a:endParaRPr lang="zh-CN" altLang="en-US" sz="27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0377" y="3538387"/>
            <a:ext cx="215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</a:t>
            </a:r>
            <a:r>
              <a:rPr lang="en-US" altLang="zh-C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4" r="27977" b="26064"/>
          <a:stretch>
            <a:fillRect/>
          </a:stretch>
        </p:blipFill>
        <p:spPr>
          <a:xfrm rot="5400000" flipH="1" flipV="1">
            <a:off x="7689279" y="247079"/>
            <a:ext cx="1701800" cy="120764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4" r="27977" b="26064"/>
          <a:stretch>
            <a:fillRect/>
          </a:stretch>
        </p:blipFill>
        <p:spPr>
          <a:xfrm rot="16200000" flipV="1">
            <a:off x="-247081" y="247079"/>
            <a:ext cx="1701800" cy="12076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 orient="vert"/>
      </p:transition>
    </mc:Choice>
    <mc:Fallback>
      <p:transition spd="slow">
        <p:split orient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accel="60000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 animBg="1"/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 animBg="1"/>
          <p:bldP spid="3" grpId="0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0"/>
            <a:ext cx="9141714" cy="51435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9466" y="1714689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7200" b="1" dirty="0" smtClean="0">
                <a:solidFill>
                  <a:schemeClr val="accent1"/>
                </a:solidFill>
                <a:cs typeface="+mn-ea"/>
                <a:sym typeface="+mn-lt"/>
              </a:rPr>
              <a:t>工作</a:t>
            </a:r>
            <a:r>
              <a:rPr lang="zh-CN" altLang="en-US" sz="7200" b="1" dirty="0">
                <a:solidFill>
                  <a:schemeClr val="accent1"/>
                </a:solidFill>
                <a:cs typeface="+mn-ea"/>
                <a:sym typeface="+mn-lt"/>
              </a:rPr>
              <a:t>汇报</a:t>
            </a:r>
            <a:endParaRPr lang="zh-CN" altLang="en-US" sz="7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8991" y="4126482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汇报人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xxxxx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99252" y="4126482"/>
            <a:ext cx="1723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汇报时间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xxxxx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8991" y="3425015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solidFill>
                  <a:schemeClr val="accent1"/>
                </a:solidFill>
                <a:cs typeface="+mn-ea"/>
                <a:sym typeface="+mn-lt"/>
              </a:rPr>
              <a:t>输入企业名称</a:t>
            </a:r>
            <a:endParaRPr lang="zh-CN" altLang="en-US" sz="3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8991" y="2973364"/>
            <a:ext cx="6613071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zh-CN" altLang="en-US" sz="1050" spc="225" dirty="0" smtClean="0">
                <a:cs typeface="+mn-ea"/>
                <a:sym typeface="+mn-lt"/>
              </a:rPr>
              <a:t>工作总结</a:t>
            </a:r>
            <a:r>
              <a:rPr lang="en-US" altLang="zh-CN" sz="1050" spc="225" dirty="0" smtClean="0">
                <a:cs typeface="+mn-ea"/>
                <a:sym typeface="+mn-lt"/>
              </a:rPr>
              <a:t>/</a:t>
            </a:r>
            <a:r>
              <a:rPr lang="zh-CN" altLang="en-US" sz="1050" spc="225" dirty="0" smtClean="0">
                <a:cs typeface="+mn-ea"/>
                <a:sym typeface="+mn-lt"/>
              </a:rPr>
              <a:t>工作汇报</a:t>
            </a:r>
            <a:r>
              <a:rPr lang="en-US" altLang="zh-CN" sz="1050" spc="225" dirty="0" smtClean="0">
                <a:cs typeface="+mn-ea"/>
                <a:sym typeface="+mn-lt"/>
              </a:rPr>
              <a:t>/</a:t>
            </a:r>
            <a:r>
              <a:rPr lang="zh-CN" altLang="en-US" sz="1050" spc="225" dirty="0" smtClean="0">
                <a:cs typeface="+mn-ea"/>
                <a:sym typeface="+mn-lt"/>
              </a:rPr>
              <a:t>工作计划</a:t>
            </a:r>
            <a:r>
              <a:rPr lang="en-US" altLang="zh-CN" sz="1050" spc="225" dirty="0" smtClean="0">
                <a:cs typeface="+mn-ea"/>
                <a:sym typeface="+mn-lt"/>
              </a:rPr>
              <a:t>/</a:t>
            </a:r>
            <a:r>
              <a:rPr lang="zh-CN" altLang="en-US" sz="1050" spc="225" dirty="0" smtClean="0">
                <a:cs typeface="+mn-ea"/>
                <a:sym typeface="+mn-lt"/>
              </a:rPr>
              <a:t>工作</a:t>
            </a:r>
            <a:r>
              <a:rPr lang="zh-CN" altLang="en-US" sz="1050" spc="225" dirty="0" smtClean="0">
                <a:cs typeface="+mn-ea"/>
                <a:sym typeface="+mn-lt"/>
              </a:rPr>
              <a:t>报告</a:t>
            </a:r>
            <a:r>
              <a:rPr lang="en-US" altLang="zh-CN" sz="1050" spc="225" dirty="0" smtClean="0">
                <a:cs typeface="+mn-ea"/>
                <a:sym typeface="+mn-lt"/>
              </a:rPr>
              <a:t>/</a:t>
            </a:r>
            <a:r>
              <a:rPr lang="zh-CN" altLang="en-US" sz="1050" spc="225" dirty="0" smtClean="0">
                <a:cs typeface="+mn-ea"/>
                <a:sym typeface="+mn-lt"/>
              </a:rPr>
              <a:t>述职报告等</a:t>
            </a:r>
            <a:endParaRPr lang="zh-CN" altLang="en-US" sz="1050" spc="225" dirty="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9466" y="328340"/>
            <a:ext cx="1217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+mn-ea"/>
                <a:sym typeface="+mn-lt"/>
              </a:rPr>
              <a:t>LOGO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/>
        </p:nvSpPr>
        <p:spPr>
          <a:xfrm rot="5400000">
            <a:off x="-38136" y="331066"/>
            <a:ext cx="552968" cy="47669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grpSp>
        <p:nvGrpSpPr>
          <p:cNvPr id="88" name="52b0676d-feee-4c24-97a0-d7f3952809e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912430" y="1533526"/>
            <a:ext cx="3319142" cy="2616995"/>
            <a:chOff x="3501875" y="1598757"/>
            <a:chExt cx="5154384" cy="4064000"/>
          </a:xfrm>
        </p:grpSpPr>
        <p:sp>
          <p:nvSpPr>
            <p:cNvPr id="89" name="íşḻîde"/>
            <p:cNvSpPr/>
            <p:nvPr/>
          </p:nvSpPr>
          <p:spPr>
            <a:xfrm>
              <a:off x="5195150" y="2729908"/>
              <a:ext cx="1801701" cy="1801700"/>
            </a:xfrm>
            <a:prstGeom prst="ellipse">
              <a:avLst/>
            </a:prstGeom>
            <a:solidFill>
              <a:schemeClr val="accent1">
                <a:lumMod val="75000"/>
                <a:alpha val="78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00"/>
            </a:p>
          </p:txBody>
        </p:sp>
        <p:sp>
          <p:nvSpPr>
            <p:cNvPr id="90" name="íṧľïḋè"/>
            <p:cNvSpPr/>
            <p:nvPr/>
          </p:nvSpPr>
          <p:spPr>
            <a:xfrm>
              <a:off x="4207933" y="3122758"/>
              <a:ext cx="532187" cy="1016000"/>
            </a:xfrm>
            <a:prstGeom prst="chevron">
              <a:avLst>
                <a:gd name="adj" fmla="val 62310"/>
              </a:avLst>
            </a:prstGeom>
            <a:solidFill>
              <a:schemeClr val="accent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00"/>
            </a:p>
          </p:txBody>
        </p:sp>
        <p:sp>
          <p:nvSpPr>
            <p:cNvPr id="91" name="îsľíḑê"/>
            <p:cNvSpPr/>
            <p:nvPr/>
          </p:nvSpPr>
          <p:spPr>
            <a:xfrm flipH="1">
              <a:off x="7451880" y="3122758"/>
              <a:ext cx="532187" cy="1016000"/>
            </a:xfrm>
            <a:prstGeom prst="chevron">
              <a:avLst>
                <a:gd name="adj" fmla="val 62310"/>
              </a:avLst>
            </a:prstGeom>
            <a:solidFill>
              <a:schemeClr val="accent3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00"/>
            </a:p>
          </p:txBody>
        </p:sp>
        <p:sp>
          <p:nvSpPr>
            <p:cNvPr id="92" name="íšļîdé"/>
            <p:cNvSpPr/>
            <p:nvPr/>
          </p:nvSpPr>
          <p:spPr>
            <a:xfrm>
              <a:off x="3501875" y="3122758"/>
              <a:ext cx="532187" cy="1016000"/>
            </a:xfrm>
            <a:prstGeom prst="chevron">
              <a:avLst>
                <a:gd name="adj" fmla="val 62310"/>
              </a:avLst>
            </a:prstGeom>
            <a:solidFill>
              <a:schemeClr val="accent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00"/>
            </a:p>
          </p:txBody>
        </p:sp>
        <p:sp>
          <p:nvSpPr>
            <p:cNvPr id="93" name="íṡļiḍe"/>
            <p:cNvSpPr/>
            <p:nvPr/>
          </p:nvSpPr>
          <p:spPr>
            <a:xfrm flipH="1">
              <a:off x="8124072" y="3122758"/>
              <a:ext cx="532187" cy="1016000"/>
            </a:xfrm>
            <a:prstGeom prst="chevron">
              <a:avLst>
                <a:gd name="adj" fmla="val 62310"/>
              </a:avLst>
            </a:prstGeom>
            <a:solidFill>
              <a:schemeClr val="accent4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00"/>
            </a:p>
          </p:txBody>
        </p:sp>
        <p:grpSp>
          <p:nvGrpSpPr>
            <p:cNvPr id="94" name="îṩḷiḍè"/>
            <p:cNvGrpSpPr/>
            <p:nvPr/>
          </p:nvGrpSpPr>
          <p:grpSpPr>
            <a:xfrm>
              <a:off x="5757334" y="3292091"/>
              <a:ext cx="677333" cy="677333"/>
              <a:chOff x="990600" y="1936122"/>
              <a:chExt cx="508000" cy="508000"/>
            </a:xfrm>
            <a:solidFill>
              <a:schemeClr val="accent1"/>
            </a:solidFill>
          </p:grpSpPr>
          <p:sp>
            <p:nvSpPr>
              <p:cNvPr id="97" name="ïṥḷîḑê"/>
              <p:cNvSpPr/>
              <p:nvPr/>
            </p:nvSpPr>
            <p:spPr>
              <a:xfrm>
                <a:off x="990600" y="1936122"/>
                <a:ext cx="508000" cy="508000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00"/>
              </a:p>
            </p:txBody>
          </p:sp>
          <p:sp>
            <p:nvSpPr>
              <p:cNvPr id="98" name="ïŝľíḓè"/>
              <p:cNvSpPr/>
              <p:nvPr/>
            </p:nvSpPr>
            <p:spPr bwMode="auto">
              <a:xfrm>
                <a:off x="1117600" y="2087704"/>
                <a:ext cx="254000" cy="204838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00"/>
              </a:p>
            </p:txBody>
          </p:sp>
        </p:grpSp>
        <p:sp>
          <p:nvSpPr>
            <p:cNvPr id="95" name="ïṩľide"/>
            <p:cNvSpPr/>
            <p:nvPr/>
          </p:nvSpPr>
          <p:spPr>
            <a:xfrm>
              <a:off x="4064000" y="1598757"/>
              <a:ext cx="4064000" cy="4064000"/>
            </a:xfrm>
            <a:prstGeom prst="ellipse">
              <a:avLst/>
            </a:prstGeom>
            <a:noFill/>
            <a:ln w="19050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00"/>
            </a:p>
          </p:txBody>
        </p:sp>
        <p:sp>
          <p:nvSpPr>
            <p:cNvPr id="96" name="iṣlíḋé"/>
            <p:cNvSpPr/>
            <p:nvPr/>
          </p:nvSpPr>
          <p:spPr>
            <a:xfrm>
              <a:off x="4775200" y="2309957"/>
              <a:ext cx="2641600" cy="2641600"/>
            </a:xfrm>
            <a:prstGeom prst="ellipse">
              <a:avLst/>
            </a:prstGeom>
            <a:noFill/>
            <a:ln w="19050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00"/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6358901" y="1533527"/>
            <a:ext cx="2088749" cy="755289"/>
            <a:chOff x="1541719" y="2349127"/>
            <a:chExt cx="2784999" cy="1007052"/>
          </a:xfrm>
        </p:grpSpPr>
        <p:sp>
          <p:nvSpPr>
            <p:cNvPr id="100" name="文本框 32"/>
            <p:cNvSpPr txBox="1"/>
            <p:nvPr/>
          </p:nvSpPr>
          <p:spPr>
            <a:xfrm>
              <a:off x="1541720" y="2349127"/>
              <a:ext cx="2133782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1" name="文本框 33"/>
            <p:cNvSpPr txBox="1"/>
            <p:nvPr/>
          </p:nvSpPr>
          <p:spPr>
            <a:xfrm>
              <a:off x="1541719" y="2812101"/>
              <a:ext cx="2784999" cy="5440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请在此处添加具体内容，简单说明即可，注意板面美观度。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6358901" y="3343280"/>
            <a:ext cx="2088749" cy="745562"/>
            <a:chOff x="1541719" y="2349127"/>
            <a:chExt cx="2784999" cy="994081"/>
          </a:xfrm>
        </p:grpSpPr>
        <p:sp>
          <p:nvSpPr>
            <p:cNvPr id="103" name="文本框 35"/>
            <p:cNvSpPr txBox="1"/>
            <p:nvPr/>
          </p:nvSpPr>
          <p:spPr>
            <a:xfrm>
              <a:off x="1541720" y="2349127"/>
              <a:ext cx="2133782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4" name="文本框 36"/>
            <p:cNvSpPr txBox="1"/>
            <p:nvPr/>
          </p:nvSpPr>
          <p:spPr>
            <a:xfrm>
              <a:off x="1541719" y="2799129"/>
              <a:ext cx="2784999" cy="5440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请在此处添加具体内容，简单说明即可，注意板面美观度。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714476" y="1533530"/>
            <a:ext cx="2088749" cy="740771"/>
            <a:chOff x="1541719" y="2349127"/>
            <a:chExt cx="2784999" cy="987693"/>
          </a:xfrm>
        </p:grpSpPr>
        <p:sp>
          <p:nvSpPr>
            <p:cNvPr id="106" name="文本框 38"/>
            <p:cNvSpPr txBox="1"/>
            <p:nvPr/>
          </p:nvSpPr>
          <p:spPr>
            <a:xfrm>
              <a:off x="2192936" y="2349127"/>
              <a:ext cx="2133782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7" name="文本框 39"/>
            <p:cNvSpPr txBox="1"/>
            <p:nvPr/>
          </p:nvSpPr>
          <p:spPr>
            <a:xfrm>
              <a:off x="1541719" y="2792741"/>
              <a:ext cx="2784999" cy="5440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zh-CN" altLang="en-US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请在此处添加具体内容，简单说明即可，注意板面美观度。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714476" y="3343280"/>
            <a:ext cx="2088749" cy="745562"/>
            <a:chOff x="1541719" y="2349127"/>
            <a:chExt cx="2784999" cy="994081"/>
          </a:xfrm>
        </p:grpSpPr>
        <p:sp>
          <p:nvSpPr>
            <p:cNvPr id="109" name="文本框 41"/>
            <p:cNvSpPr txBox="1"/>
            <p:nvPr/>
          </p:nvSpPr>
          <p:spPr>
            <a:xfrm>
              <a:off x="2192936" y="2349127"/>
              <a:ext cx="2133782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0" name="文本框 42"/>
            <p:cNvSpPr txBox="1"/>
            <p:nvPr/>
          </p:nvSpPr>
          <p:spPr>
            <a:xfrm>
              <a:off x="1541719" y="2799129"/>
              <a:ext cx="2784999" cy="5440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zh-CN" altLang="en-US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请在此处添加具体内容，简单说明即可，注意板面美观度。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28" name="Title 1"/>
          <p:cNvSpPr txBox="1"/>
          <p:nvPr/>
        </p:nvSpPr>
        <p:spPr>
          <a:xfrm>
            <a:off x="588769" y="255110"/>
            <a:ext cx="2667092" cy="4607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18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小组业务数据</a:t>
            </a:r>
            <a:endParaRPr lang="en-US" altLang="zh-CN" sz="18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文本框 4"/>
          <p:cNvSpPr txBox="1"/>
          <p:nvPr/>
        </p:nvSpPr>
        <p:spPr>
          <a:xfrm>
            <a:off x="588769" y="604849"/>
            <a:ext cx="2125857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800" dirty="0">
                <a:cs typeface="+mn-ea"/>
                <a:sym typeface="+mn-lt"/>
              </a:rPr>
              <a:t>ADD YOUR TLITLE ADD YOUR TLITLE</a:t>
            </a:r>
            <a:endParaRPr lang="en-US" altLang="zh-CN" sz="8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/>
          <p:nvPr/>
        </p:nvSpPr>
        <p:spPr>
          <a:xfrm>
            <a:off x="588769" y="255110"/>
            <a:ext cx="2667092" cy="4607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18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小组业务数据</a:t>
            </a:r>
            <a:endParaRPr lang="en-US" altLang="zh-CN" sz="18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文本框 4"/>
          <p:cNvSpPr txBox="1"/>
          <p:nvPr/>
        </p:nvSpPr>
        <p:spPr>
          <a:xfrm>
            <a:off x="588769" y="604849"/>
            <a:ext cx="2125857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800" dirty="0">
                <a:cs typeface="+mn-ea"/>
                <a:sym typeface="+mn-lt"/>
              </a:rPr>
              <a:t>ADD YOUR TLITLE ADD YOUR TLITLE</a:t>
            </a:r>
            <a:endParaRPr lang="en-US" altLang="zh-CN" sz="800" dirty="0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-38136" y="331066"/>
            <a:ext cx="552968" cy="47669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grpSp>
        <p:nvGrpSpPr>
          <p:cNvPr id="33" name="4"/>
          <p:cNvGrpSpPr/>
          <p:nvPr>
            <p:custDataLst>
              <p:tags r:id="rId1"/>
            </p:custDataLst>
          </p:nvPr>
        </p:nvGrpSpPr>
        <p:grpSpPr>
          <a:xfrm>
            <a:off x="1195724" y="1596975"/>
            <a:ext cx="1426629" cy="2173081"/>
            <a:chOff x="1190921" y="1699532"/>
            <a:chExt cx="1902172" cy="2897441"/>
          </a:xfrm>
        </p:grpSpPr>
        <p:sp>
          <p:nvSpPr>
            <p:cNvPr id="34" name="椭圆 33"/>
            <p:cNvSpPr/>
            <p:nvPr/>
          </p:nvSpPr>
          <p:spPr>
            <a:xfrm>
              <a:off x="1227607" y="1699532"/>
              <a:ext cx="1828800" cy="1828800"/>
            </a:xfrm>
            <a:prstGeom prst="ellipse">
              <a:avLst/>
            </a:prstGeom>
            <a:noFill/>
            <a:ln w="101600" cap="sq" cmpd="dbl">
              <a:solidFill>
                <a:schemeClr val="bg1">
                  <a:lumMod val="85000"/>
                </a:schemeClr>
              </a:solidFill>
              <a:prstDash val="sysDot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35" name="弧形 34"/>
            <p:cNvSpPr/>
            <p:nvPr/>
          </p:nvSpPr>
          <p:spPr>
            <a:xfrm>
              <a:off x="1227607" y="1699532"/>
              <a:ext cx="1828800" cy="1828800"/>
            </a:xfrm>
            <a:prstGeom prst="arc">
              <a:avLst>
                <a:gd name="adj1" fmla="val 16200000"/>
                <a:gd name="adj2" fmla="val 9327439"/>
              </a:avLst>
            </a:prstGeom>
            <a:noFill/>
            <a:ln w="1016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36" name="椭圆 35"/>
            <p:cNvSpPr/>
            <p:nvPr/>
          </p:nvSpPr>
          <p:spPr>
            <a:xfrm>
              <a:off x="1426271" y="1898196"/>
              <a:ext cx="1431472" cy="143147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r>
                <a:rPr lang="en-US" sz="2100">
                  <a:solidFill>
                    <a:schemeClr val="bg1"/>
                  </a:solidFill>
                  <a:latin typeface="Impact" panose="020B0806030902050204" pitchFamily="34" charset="0"/>
                </a:rPr>
                <a:t>65%</a:t>
              </a:r>
              <a:endParaRPr lang="en-US" sz="21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190921" y="4024738"/>
              <a:ext cx="1902172" cy="264458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900" b="1" dirty="0">
                  <a:solidFill>
                    <a:schemeClr val="dk1">
                      <a:lumMod val="100000"/>
                    </a:schemeClr>
                  </a:solidFill>
                </a:rPr>
                <a:t>输入标题文本</a:t>
              </a:r>
              <a:endParaRPr lang="zh-CN" altLang="en-US" sz="900" b="1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190921" y="4289196"/>
              <a:ext cx="1902172" cy="307777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请在此处添加具体内容，简单说明即可，注意板面美观度</a:t>
              </a:r>
              <a:r>
                <a:rPr lang="zh-CN" altLang="en-US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。</a:t>
              </a: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请在此处添加具体内容，简单说明即可，注意板面美观度。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>
                <a:lnSpc>
                  <a:spcPct val="120000"/>
                </a:lnSpc>
                <a:spcBef>
                  <a:spcPct val="0"/>
                </a:spcBef>
                <a:defRPr/>
              </a:pP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9" name="3"/>
          <p:cNvGrpSpPr/>
          <p:nvPr>
            <p:custDataLst>
              <p:tags r:id="rId2"/>
            </p:custDataLst>
          </p:nvPr>
        </p:nvGrpSpPr>
        <p:grpSpPr>
          <a:xfrm>
            <a:off x="6611582" y="1596975"/>
            <a:ext cx="1426629" cy="2173081"/>
            <a:chOff x="9098907" y="1699532"/>
            <a:chExt cx="1902172" cy="2897441"/>
          </a:xfrm>
        </p:grpSpPr>
        <p:sp>
          <p:nvSpPr>
            <p:cNvPr id="40" name="椭圆 39"/>
            <p:cNvSpPr/>
            <p:nvPr/>
          </p:nvSpPr>
          <p:spPr>
            <a:xfrm>
              <a:off x="9135593" y="1699532"/>
              <a:ext cx="1828800" cy="1828800"/>
            </a:xfrm>
            <a:prstGeom prst="ellipse">
              <a:avLst/>
            </a:prstGeom>
            <a:noFill/>
            <a:ln w="101600" cap="sq" cmpd="dbl">
              <a:solidFill>
                <a:schemeClr val="bg1">
                  <a:lumMod val="85000"/>
                </a:schemeClr>
              </a:solidFill>
              <a:prstDash val="sysDot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41" name="弧形 40"/>
            <p:cNvSpPr/>
            <p:nvPr/>
          </p:nvSpPr>
          <p:spPr>
            <a:xfrm>
              <a:off x="9135593" y="1699532"/>
              <a:ext cx="1828800" cy="1828800"/>
            </a:xfrm>
            <a:prstGeom prst="arc">
              <a:avLst>
                <a:gd name="adj1" fmla="val 16200000"/>
                <a:gd name="adj2" fmla="val 2556060"/>
              </a:avLst>
            </a:prstGeom>
            <a:noFill/>
            <a:ln w="1016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42" name="椭圆 41"/>
            <p:cNvSpPr/>
            <p:nvPr/>
          </p:nvSpPr>
          <p:spPr>
            <a:xfrm>
              <a:off x="9334257" y="1898196"/>
              <a:ext cx="1431472" cy="14314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r>
                <a:rPr lang="en-US" sz="2100">
                  <a:solidFill>
                    <a:schemeClr val="bg1"/>
                  </a:solidFill>
                  <a:latin typeface="Impact" panose="020B0806030902050204" pitchFamily="34" charset="0"/>
                </a:rPr>
                <a:t>45%</a:t>
              </a:r>
              <a:endParaRPr lang="en-US" sz="21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098907" y="4024738"/>
              <a:ext cx="1902172" cy="264458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900" b="1" dirty="0">
                  <a:solidFill>
                    <a:schemeClr val="dk1">
                      <a:lumMod val="100000"/>
                    </a:schemeClr>
                  </a:solidFill>
                </a:rPr>
                <a:t>输入标题文本</a:t>
              </a:r>
              <a:endParaRPr lang="zh-CN" altLang="en-US" sz="900" b="1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9098907" y="4289196"/>
              <a:ext cx="1902172" cy="307777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请在此处添加具体内容，简单说明即可，注意板面美观度</a:t>
              </a:r>
              <a:r>
                <a:rPr lang="zh-CN" altLang="en-US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。</a:t>
              </a: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请在此处添加具体内容，简单说明即可，注意板面美观度。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>
                <a:lnSpc>
                  <a:spcPct val="120000"/>
                </a:lnSpc>
                <a:spcBef>
                  <a:spcPct val="0"/>
                </a:spcBef>
                <a:defRPr/>
              </a:pP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5" name="2"/>
          <p:cNvGrpSpPr/>
          <p:nvPr>
            <p:custDataLst>
              <p:tags r:id="rId3"/>
            </p:custDataLst>
          </p:nvPr>
        </p:nvGrpSpPr>
        <p:grpSpPr>
          <a:xfrm>
            <a:off x="3001010" y="1596975"/>
            <a:ext cx="1426629" cy="2173081"/>
            <a:chOff x="3826916" y="1699532"/>
            <a:chExt cx="1902172" cy="2897441"/>
          </a:xfrm>
        </p:grpSpPr>
        <p:sp>
          <p:nvSpPr>
            <p:cNvPr id="46" name="椭圆 45"/>
            <p:cNvSpPr/>
            <p:nvPr/>
          </p:nvSpPr>
          <p:spPr>
            <a:xfrm>
              <a:off x="3863602" y="1699532"/>
              <a:ext cx="1828800" cy="1828800"/>
            </a:xfrm>
            <a:prstGeom prst="ellipse">
              <a:avLst/>
            </a:prstGeom>
            <a:noFill/>
            <a:ln w="101600" cap="sq" cmpd="dbl">
              <a:solidFill>
                <a:schemeClr val="bg1">
                  <a:lumMod val="85000"/>
                </a:schemeClr>
              </a:solidFill>
              <a:prstDash val="sysDot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47" name="弧形 46"/>
            <p:cNvSpPr/>
            <p:nvPr/>
          </p:nvSpPr>
          <p:spPr>
            <a:xfrm>
              <a:off x="3863602" y="1699532"/>
              <a:ext cx="1828800" cy="1828800"/>
            </a:xfrm>
            <a:prstGeom prst="arc">
              <a:avLst>
                <a:gd name="adj1" fmla="val 16200000"/>
                <a:gd name="adj2" fmla="val 19823153"/>
              </a:avLst>
            </a:prstGeom>
            <a:noFill/>
            <a:ln w="1016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48" name="椭圆 47"/>
            <p:cNvSpPr/>
            <p:nvPr/>
          </p:nvSpPr>
          <p:spPr>
            <a:xfrm>
              <a:off x="4062266" y="1898196"/>
              <a:ext cx="1431472" cy="1431472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r>
                <a:rPr lang="en-US" sz="2100">
                  <a:solidFill>
                    <a:schemeClr val="bg1"/>
                  </a:solidFill>
                  <a:latin typeface="Impact" panose="020B0806030902050204" pitchFamily="34" charset="0"/>
                </a:rPr>
                <a:t>20%</a:t>
              </a:r>
              <a:endParaRPr lang="en-US" sz="21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3826916" y="4024738"/>
              <a:ext cx="1902172" cy="264458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900" b="1" dirty="0">
                  <a:solidFill>
                    <a:schemeClr val="dk1">
                      <a:lumMod val="100000"/>
                    </a:schemeClr>
                  </a:solidFill>
                </a:rPr>
                <a:t>输入标题文本</a:t>
              </a:r>
              <a:endParaRPr lang="zh-CN" altLang="en-US" sz="900" b="1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826916" y="4289196"/>
              <a:ext cx="1902172" cy="307777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请在此处添加具体内容，简单说明即可，注意板面美观度</a:t>
              </a:r>
              <a:r>
                <a:rPr lang="zh-CN" altLang="en-US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。</a:t>
              </a: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请在此处添加具体内容，简单说明即可，注意板面美观度。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>
                <a:lnSpc>
                  <a:spcPct val="120000"/>
                </a:lnSpc>
                <a:spcBef>
                  <a:spcPct val="0"/>
                </a:spcBef>
                <a:defRPr/>
              </a:pP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1" name="1"/>
          <p:cNvGrpSpPr/>
          <p:nvPr>
            <p:custDataLst>
              <p:tags r:id="rId4"/>
            </p:custDataLst>
          </p:nvPr>
        </p:nvGrpSpPr>
        <p:grpSpPr>
          <a:xfrm>
            <a:off x="4806296" y="1596975"/>
            <a:ext cx="1426629" cy="2173081"/>
            <a:chOff x="6462911" y="1699532"/>
            <a:chExt cx="1902172" cy="2897441"/>
          </a:xfrm>
        </p:grpSpPr>
        <p:sp>
          <p:nvSpPr>
            <p:cNvPr id="52" name="椭圆 51"/>
            <p:cNvSpPr/>
            <p:nvPr/>
          </p:nvSpPr>
          <p:spPr>
            <a:xfrm>
              <a:off x="6499597" y="1699532"/>
              <a:ext cx="1828800" cy="1828800"/>
            </a:xfrm>
            <a:prstGeom prst="ellipse">
              <a:avLst/>
            </a:prstGeom>
            <a:noFill/>
            <a:ln w="101600" cap="sq" cmpd="dbl">
              <a:solidFill>
                <a:schemeClr val="bg1">
                  <a:lumMod val="85000"/>
                </a:schemeClr>
              </a:solidFill>
              <a:prstDash val="sysDot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53" name="弧形 52"/>
            <p:cNvSpPr/>
            <p:nvPr/>
          </p:nvSpPr>
          <p:spPr>
            <a:xfrm>
              <a:off x="6499597" y="1699532"/>
              <a:ext cx="1828800" cy="1828800"/>
            </a:xfrm>
            <a:prstGeom prst="arc">
              <a:avLst>
                <a:gd name="adj1" fmla="val 16200000"/>
                <a:gd name="adj2" fmla="val 13125984"/>
              </a:avLst>
            </a:prstGeom>
            <a:noFill/>
            <a:ln w="1016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54" name="椭圆 53"/>
            <p:cNvSpPr/>
            <p:nvPr/>
          </p:nvSpPr>
          <p:spPr>
            <a:xfrm>
              <a:off x="6698261" y="1898196"/>
              <a:ext cx="1431472" cy="14314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r>
                <a:rPr lang="en-US" sz="2100">
                  <a:solidFill>
                    <a:schemeClr val="bg1"/>
                  </a:solidFill>
                  <a:latin typeface="Impact" panose="020B0806030902050204" pitchFamily="34" charset="0"/>
                </a:rPr>
                <a:t>90%</a:t>
              </a:r>
              <a:endParaRPr lang="en-US" sz="21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6462911" y="4024738"/>
              <a:ext cx="1902172" cy="264458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900" b="1" dirty="0">
                  <a:solidFill>
                    <a:schemeClr val="dk1">
                      <a:lumMod val="100000"/>
                    </a:schemeClr>
                  </a:solidFill>
                </a:rPr>
                <a:t>输入标题文本</a:t>
              </a:r>
              <a:endParaRPr lang="zh-CN" altLang="en-US" sz="900" b="1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6462911" y="4289196"/>
              <a:ext cx="1902172" cy="307777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请在此处添加具体内容，简单说明即可，注意板面美观度</a:t>
              </a:r>
              <a:r>
                <a:rPr lang="zh-CN" altLang="en-US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。</a:t>
              </a: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请在此处添加具体内容，简单说明即可，注意板面美观度。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>
                <a:lnSpc>
                  <a:spcPct val="120000"/>
                </a:lnSpc>
                <a:spcBef>
                  <a:spcPct val="0"/>
                </a:spcBef>
                <a:defRPr/>
              </a:pP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/>
          <p:nvPr/>
        </p:nvSpPr>
        <p:spPr>
          <a:xfrm>
            <a:off x="588769" y="255110"/>
            <a:ext cx="2667092" cy="4607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18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小组业务数据</a:t>
            </a:r>
            <a:endParaRPr lang="en-US" altLang="zh-CN" sz="18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文本框 4"/>
          <p:cNvSpPr txBox="1"/>
          <p:nvPr/>
        </p:nvSpPr>
        <p:spPr>
          <a:xfrm>
            <a:off x="588769" y="604849"/>
            <a:ext cx="2125857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800" dirty="0">
                <a:cs typeface="+mn-ea"/>
                <a:sym typeface="+mn-lt"/>
              </a:rPr>
              <a:t>ADD YOUR TLITLE ADD YOUR TLITLE</a:t>
            </a:r>
            <a:endParaRPr lang="en-US" altLang="zh-CN" sz="800" dirty="0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-38136" y="331066"/>
            <a:ext cx="552968" cy="47669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grpSp>
        <p:nvGrpSpPr>
          <p:cNvPr id="5" name="6"/>
          <p:cNvGrpSpPr/>
          <p:nvPr>
            <p:custDataLst>
              <p:tags r:id="rId1"/>
            </p:custDataLst>
          </p:nvPr>
        </p:nvGrpSpPr>
        <p:grpSpPr>
          <a:xfrm>
            <a:off x="3425435" y="1065621"/>
            <a:ext cx="2343302" cy="2326599"/>
            <a:chOff x="4816574" y="1422143"/>
            <a:chExt cx="2625751" cy="2607033"/>
          </a:xfrm>
        </p:grpSpPr>
        <p:sp>
          <p:nvSpPr>
            <p:cNvPr id="6" name="Freeform: Shape 3"/>
            <p:cNvSpPr/>
            <p:nvPr/>
          </p:nvSpPr>
          <p:spPr bwMode="auto">
            <a:xfrm>
              <a:off x="4816574" y="2353895"/>
              <a:ext cx="744569" cy="1342513"/>
            </a:xfrm>
            <a:custGeom>
              <a:avLst/>
              <a:gdLst>
                <a:gd name="T0" fmla="*/ 318 w 518"/>
                <a:gd name="T1" fmla="*/ 410 h 933"/>
                <a:gd name="T2" fmla="*/ 318 w 518"/>
                <a:gd name="T3" fmla="*/ 101 h 933"/>
                <a:gd name="T4" fmla="*/ 76 w 518"/>
                <a:gd name="T5" fmla="*/ 0 h 933"/>
                <a:gd name="T6" fmla="*/ 33 w 518"/>
                <a:gd name="T7" fmla="*/ 0 h 933"/>
                <a:gd name="T8" fmla="*/ 0 w 518"/>
                <a:gd name="T9" fmla="*/ 181 h 933"/>
                <a:gd name="T10" fmla="*/ 172 w 518"/>
                <a:gd name="T11" fmla="*/ 249 h 933"/>
                <a:gd name="T12" fmla="*/ 173 w 518"/>
                <a:gd name="T13" fmla="*/ 250 h 933"/>
                <a:gd name="T14" fmla="*/ 180 w 518"/>
                <a:gd name="T15" fmla="*/ 368 h 933"/>
                <a:gd name="T16" fmla="*/ 176 w 518"/>
                <a:gd name="T17" fmla="*/ 369 h 933"/>
                <a:gd name="T18" fmla="*/ 17 w 518"/>
                <a:gd name="T19" fmla="*/ 454 h 933"/>
                <a:gd name="T20" fmla="*/ 75 w 518"/>
                <a:gd name="T21" fmla="*/ 630 h 933"/>
                <a:gd name="T22" fmla="*/ 259 w 518"/>
                <a:gd name="T23" fmla="*/ 607 h 933"/>
                <a:gd name="T24" fmla="*/ 260 w 518"/>
                <a:gd name="T25" fmla="*/ 606 h 933"/>
                <a:gd name="T26" fmla="*/ 324 w 518"/>
                <a:gd name="T27" fmla="*/ 706 h 933"/>
                <a:gd name="T28" fmla="*/ 320 w 518"/>
                <a:gd name="T29" fmla="*/ 710 h 933"/>
                <a:gd name="T30" fmla="*/ 222 w 518"/>
                <a:gd name="T31" fmla="*/ 861 h 933"/>
                <a:gd name="T32" fmla="*/ 300 w 518"/>
                <a:gd name="T33" fmla="*/ 933 h 933"/>
                <a:gd name="T34" fmla="*/ 518 w 518"/>
                <a:gd name="T35" fmla="*/ 727 h 933"/>
                <a:gd name="T36" fmla="*/ 318 w 518"/>
                <a:gd name="T37" fmla="*/ 41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8" h="933">
                  <a:moveTo>
                    <a:pt x="318" y="410"/>
                  </a:moveTo>
                  <a:cubicBezTo>
                    <a:pt x="291" y="305"/>
                    <a:pt x="293" y="199"/>
                    <a:pt x="318" y="10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72" y="249"/>
                    <a:pt x="172" y="249"/>
                    <a:pt x="172" y="249"/>
                  </a:cubicBezTo>
                  <a:cubicBezTo>
                    <a:pt x="173" y="250"/>
                    <a:pt x="173" y="250"/>
                    <a:pt x="173" y="250"/>
                  </a:cubicBezTo>
                  <a:cubicBezTo>
                    <a:pt x="172" y="289"/>
                    <a:pt x="174" y="328"/>
                    <a:pt x="180" y="368"/>
                  </a:cubicBezTo>
                  <a:cubicBezTo>
                    <a:pt x="176" y="369"/>
                    <a:pt x="176" y="369"/>
                    <a:pt x="176" y="369"/>
                  </a:cubicBezTo>
                  <a:cubicBezTo>
                    <a:pt x="17" y="454"/>
                    <a:pt x="17" y="454"/>
                    <a:pt x="17" y="454"/>
                  </a:cubicBezTo>
                  <a:cubicBezTo>
                    <a:pt x="75" y="630"/>
                    <a:pt x="75" y="630"/>
                    <a:pt x="75" y="630"/>
                  </a:cubicBezTo>
                  <a:cubicBezTo>
                    <a:pt x="259" y="607"/>
                    <a:pt x="259" y="607"/>
                    <a:pt x="259" y="607"/>
                  </a:cubicBezTo>
                  <a:cubicBezTo>
                    <a:pt x="260" y="606"/>
                    <a:pt x="260" y="606"/>
                    <a:pt x="260" y="606"/>
                  </a:cubicBezTo>
                  <a:cubicBezTo>
                    <a:pt x="279" y="641"/>
                    <a:pt x="300" y="675"/>
                    <a:pt x="324" y="706"/>
                  </a:cubicBezTo>
                  <a:cubicBezTo>
                    <a:pt x="320" y="710"/>
                    <a:pt x="320" y="710"/>
                    <a:pt x="320" y="710"/>
                  </a:cubicBezTo>
                  <a:cubicBezTo>
                    <a:pt x="222" y="861"/>
                    <a:pt x="222" y="861"/>
                    <a:pt x="222" y="861"/>
                  </a:cubicBezTo>
                  <a:cubicBezTo>
                    <a:pt x="300" y="933"/>
                    <a:pt x="300" y="933"/>
                    <a:pt x="300" y="933"/>
                  </a:cubicBezTo>
                  <a:cubicBezTo>
                    <a:pt x="518" y="727"/>
                    <a:pt x="518" y="727"/>
                    <a:pt x="518" y="727"/>
                  </a:cubicBezTo>
                  <a:cubicBezTo>
                    <a:pt x="423" y="648"/>
                    <a:pt x="351" y="539"/>
                    <a:pt x="318" y="4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7" name="Freeform: Shape 4"/>
            <p:cNvSpPr/>
            <p:nvPr/>
          </p:nvSpPr>
          <p:spPr bwMode="auto">
            <a:xfrm>
              <a:off x="6167406" y="1422143"/>
              <a:ext cx="1200046" cy="984787"/>
            </a:xfrm>
            <a:custGeom>
              <a:avLst/>
              <a:gdLst>
                <a:gd name="T0" fmla="*/ 547 w 834"/>
                <a:gd name="T1" fmla="*/ 684 h 684"/>
                <a:gd name="T2" fmla="*/ 834 w 834"/>
                <a:gd name="T3" fmla="*/ 605 h 684"/>
                <a:gd name="T4" fmla="*/ 811 w 834"/>
                <a:gd name="T5" fmla="*/ 534 h 684"/>
                <a:gd name="T6" fmla="*/ 627 w 834"/>
                <a:gd name="T7" fmla="*/ 557 h 684"/>
                <a:gd name="T8" fmla="*/ 563 w 834"/>
                <a:gd name="T9" fmla="*/ 456 h 684"/>
                <a:gd name="T10" fmla="*/ 566 w 834"/>
                <a:gd name="T11" fmla="*/ 453 h 684"/>
                <a:gd name="T12" fmla="*/ 664 w 834"/>
                <a:gd name="T13" fmla="*/ 303 h 684"/>
                <a:gd name="T14" fmla="*/ 529 w 834"/>
                <a:gd name="T15" fmla="*/ 177 h 684"/>
                <a:gd name="T16" fmla="*/ 379 w 834"/>
                <a:gd name="T17" fmla="*/ 285 h 684"/>
                <a:gd name="T18" fmla="*/ 275 w 834"/>
                <a:gd name="T19" fmla="*/ 227 h 684"/>
                <a:gd name="T20" fmla="*/ 276 w 834"/>
                <a:gd name="T21" fmla="*/ 224 h 684"/>
                <a:gd name="T22" fmla="*/ 289 w 834"/>
                <a:gd name="T23" fmla="*/ 45 h 684"/>
                <a:gd name="T24" fmla="*/ 110 w 834"/>
                <a:gd name="T25" fmla="*/ 0 h 684"/>
                <a:gd name="T26" fmla="*/ 30 w 834"/>
                <a:gd name="T27" fmla="*/ 166 h 684"/>
                <a:gd name="T28" fmla="*/ 0 w 834"/>
                <a:gd name="T29" fmla="*/ 163 h 684"/>
                <a:gd name="T30" fmla="*/ 0 w 834"/>
                <a:gd name="T31" fmla="*/ 290 h 684"/>
                <a:gd name="T32" fmla="*/ 547 w 834"/>
                <a:gd name="T33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4" h="684">
                  <a:moveTo>
                    <a:pt x="547" y="684"/>
                  </a:moveTo>
                  <a:cubicBezTo>
                    <a:pt x="834" y="605"/>
                    <a:pt x="834" y="605"/>
                    <a:pt x="834" y="605"/>
                  </a:cubicBezTo>
                  <a:cubicBezTo>
                    <a:pt x="811" y="534"/>
                    <a:pt x="811" y="534"/>
                    <a:pt x="811" y="534"/>
                  </a:cubicBezTo>
                  <a:cubicBezTo>
                    <a:pt x="627" y="557"/>
                    <a:pt x="627" y="557"/>
                    <a:pt x="627" y="557"/>
                  </a:cubicBezTo>
                  <a:cubicBezTo>
                    <a:pt x="608" y="521"/>
                    <a:pt x="587" y="487"/>
                    <a:pt x="563" y="456"/>
                  </a:cubicBezTo>
                  <a:cubicBezTo>
                    <a:pt x="566" y="453"/>
                    <a:pt x="566" y="453"/>
                    <a:pt x="566" y="453"/>
                  </a:cubicBezTo>
                  <a:cubicBezTo>
                    <a:pt x="664" y="303"/>
                    <a:pt x="664" y="303"/>
                    <a:pt x="664" y="303"/>
                  </a:cubicBezTo>
                  <a:cubicBezTo>
                    <a:pt x="529" y="177"/>
                    <a:pt x="529" y="177"/>
                    <a:pt x="529" y="177"/>
                  </a:cubicBezTo>
                  <a:cubicBezTo>
                    <a:pt x="379" y="285"/>
                    <a:pt x="379" y="285"/>
                    <a:pt x="379" y="285"/>
                  </a:cubicBezTo>
                  <a:cubicBezTo>
                    <a:pt x="346" y="263"/>
                    <a:pt x="311" y="244"/>
                    <a:pt x="275" y="227"/>
                  </a:cubicBezTo>
                  <a:cubicBezTo>
                    <a:pt x="276" y="224"/>
                    <a:pt x="276" y="224"/>
                    <a:pt x="276" y="224"/>
                  </a:cubicBezTo>
                  <a:cubicBezTo>
                    <a:pt x="289" y="45"/>
                    <a:pt x="289" y="45"/>
                    <a:pt x="289" y="4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19" y="165"/>
                    <a:pt x="12" y="164"/>
                    <a:pt x="0" y="163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240" y="300"/>
                    <a:pt x="459" y="453"/>
                    <a:pt x="547" y="6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8" name="Freeform: Shape 5"/>
            <p:cNvSpPr/>
            <p:nvPr/>
          </p:nvSpPr>
          <p:spPr bwMode="auto">
            <a:xfrm>
              <a:off x="5094228" y="1428382"/>
              <a:ext cx="998305" cy="996226"/>
            </a:xfrm>
            <a:custGeom>
              <a:avLst/>
              <a:gdLst>
                <a:gd name="T0" fmla="*/ 566 w 694"/>
                <a:gd name="T1" fmla="*/ 305 h 692"/>
                <a:gd name="T2" fmla="*/ 694 w 694"/>
                <a:gd name="T3" fmla="*/ 286 h 692"/>
                <a:gd name="T4" fmla="*/ 694 w 694"/>
                <a:gd name="T5" fmla="*/ 159 h 692"/>
                <a:gd name="T6" fmla="*/ 655 w 694"/>
                <a:gd name="T7" fmla="*/ 163 h 692"/>
                <a:gd name="T8" fmla="*/ 654 w 694"/>
                <a:gd name="T9" fmla="*/ 160 h 692"/>
                <a:gd name="T10" fmla="*/ 584 w 694"/>
                <a:gd name="T11" fmla="*/ 0 h 692"/>
                <a:gd name="T12" fmla="*/ 405 w 694"/>
                <a:gd name="T13" fmla="*/ 46 h 692"/>
                <a:gd name="T14" fmla="*/ 415 w 694"/>
                <a:gd name="T15" fmla="*/ 227 h 692"/>
                <a:gd name="T16" fmla="*/ 280 w 694"/>
                <a:gd name="T17" fmla="*/ 305 h 692"/>
                <a:gd name="T18" fmla="*/ 278 w 694"/>
                <a:gd name="T19" fmla="*/ 302 h 692"/>
                <a:gd name="T20" fmla="*/ 128 w 694"/>
                <a:gd name="T21" fmla="*/ 201 h 692"/>
                <a:gd name="T22" fmla="*/ 0 w 694"/>
                <a:gd name="T23" fmla="*/ 334 h 692"/>
                <a:gd name="T24" fmla="*/ 106 w 694"/>
                <a:gd name="T25" fmla="*/ 484 h 692"/>
                <a:gd name="T26" fmla="*/ 24 w 694"/>
                <a:gd name="T27" fmla="*/ 642 h 692"/>
                <a:gd name="T28" fmla="*/ 24 w 694"/>
                <a:gd name="T29" fmla="*/ 642 h 692"/>
                <a:gd name="T30" fmla="*/ 141 w 694"/>
                <a:gd name="T31" fmla="*/ 692 h 692"/>
                <a:gd name="T32" fmla="*/ 566 w 694"/>
                <a:gd name="T33" fmla="*/ 305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4" h="692">
                  <a:moveTo>
                    <a:pt x="566" y="305"/>
                  </a:moveTo>
                  <a:cubicBezTo>
                    <a:pt x="608" y="294"/>
                    <a:pt x="650" y="288"/>
                    <a:pt x="694" y="286"/>
                  </a:cubicBezTo>
                  <a:cubicBezTo>
                    <a:pt x="694" y="159"/>
                    <a:pt x="694" y="159"/>
                    <a:pt x="694" y="159"/>
                  </a:cubicBezTo>
                  <a:cubicBezTo>
                    <a:pt x="682" y="159"/>
                    <a:pt x="670" y="161"/>
                    <a:pt x="655" y="163"/>
                  </a:cubicBezTo>
                  <a:cubicBezTo>
                    <a:pt x="654" y="160"/>
                    <a:pt x="654" y="160"/>
                    <a:pt x="654" y="160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5" y="227"/>
                    <a:pt x="415" y="227"/>
                    <a:pt x="415" y="227"/>
                  </a:cubicBezTo>
                  <a:cubicBezTo>
                    <a:pt x="367" y="249"/>
                    <a:pt x="322" y="274"/>
                    <a:pt x="280" y="305"/>
                  </a:cubicBezTo>
                  <a:cubicBezTo>
                    <a:pt x="278" y="302"/>
                    <a:pt x="278" y="302"/>
                    <a:pt x="278" y="302"/>
                  </a:cubicBezTo>
                  <a:cubicBezTo>
                    <a:pt x="128" y="201"/>
                    <a:pt x="128" y="201"/>
                    <a:pt x="128" y="201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106" y="484"/>
                    <a:pt x="106" y="484"/>
                    <a:pt x="106" y="484"/>
                  </a:cubicBezTo>
                  <a:cubicBezTo>
                    <a:pt x="73" y="534"/>
                    <a:pt x="45" y="586"/>
                    <a:pt x="24" y="642"/>
                  </a:cubicBezTo>
                  <a:cubicBezTo>
                    <a:pt x="24" y="642"/>
                    <a:pt x="24" y="642"/>
                    <a:pt x="24" y="642"/>
                  </a:cubicBezTo>
                  <a:cubicBezTo>
                    <a:pt x="141" y="692"/>
                    <a:pt x="141" y="692"/>
                    <a:pt x="141" y="692"/>
                  </a:cubicBezTo>
                  <a:cubicBezTo>
                    <a:pt x="207" y="507"/>
                    <a:pt x="361" y="358"/>
                    <a:pt x="566" y="3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9" name="Freeform: Shape 6"/>
            <p:cNvSpPr/>
            <p:nvPr/>
          </p:nvSpPr>
          <p:spPr bwMode="auto">
            <a:xfrm>
              <a:off x="5302208" y="3445791"/>
              <a:ext cx="1404907" cy="583385"/>
            </a:xfrm>
            <a:custGeom>
              <a:avLst/>
              <a:gdLst>
                <a:gd name="T0" fmla="*/ 728 w 976"/>
                <a:gd name="T1" fmla="*/ 92 h 405"/>
                <a:gd name="T2" fmla="*/ 222 w 976"/>
                <a:gd name="T3" fmla="*/ 0 h 405"/>
                <a:gd name="T4" fmla="*/ 0 w 976"/>
                <a:gd name="T5" fmla="*/ 210 h 405"/>
                <a:gd name="T6" fmla="*/ 19 w 976"/>
                <a:gd name="T7" fmla="*/ 227 h 405"/>
                <a:gd name="T8" fmla="*/ 169 w 976"/>
                <a:gd name="T9" fmla="*/ 119 h 405"/>
                <a:gd name="T10" fmla="*/ 171 w 976"/>
                <a:gd name="T11" fmla="*/ 117 h 405"/>
                <a:gd name="T12" fmla="*/ 274 w 976"/>
                <a:gd name="T13" fmla="*/ 174 h 405"/>
                <a:gd name="T14" fmla="*/ 272 w 976"/>
                <a:gd name="T15" fmla="*/ 180 h 405"/>
                <a:gd name="T16" fmla="*/ 259 w 976"/>
                <a:gd name="T17" fmla="*/ 359 h 405"/>
                <a:gd name="T18" fmla="*/ 438 w 976"/>
                <a:gd name="T19" fmla="*/ 405 h 405"/>
                <a:gd name="T20" fmla="*/ 517 w 976"/>
                <a:gd name="T21" fmla="*/ 237 h 405"/>
                <a:gd name="T22" fmla="*/ 530 w 976"/>
                <a:gd name="T23" fmla="*/ 232 h 405"/>
                <a:gd name="T24" fmla="*/ 661 w 976"/>
                <a:gd name="T25" fmla="*/ 228 h 405"/>
                <a:gd name="T26" fmla="*/ 663 w 976"/>
                <a:gd name="T27" fmla="*/ 235 h 405"/>
                <a:gd name="T28" fmla="*/ 706 w 976"/>
                <a:gd name="T29" fmla="*/ 383 h 405"/>
                <a:gd name="T30" fmla="*/ 884 w 976"/>
                <a:gd name="T31" fmla="*/ 337 h 405"/>
                <a:gd name="T32" fmla="*/ 876 w 976"/>
                <a:gd name="T33" fmla="*/ 163 h 405"/>
                <a:gd name="T34" fmla="*/ 877 w 976"/>
                <a:gd name="T35" fmla="*/ 166 h 405"/>
                <a:gd name="T36" fmla="*/ 976 w 976"/>
                <a:gd name="T37" fmla="*/ 115 h 405"/>
                <a:gd name="T38" fmla="*/ 908 w 976"/>
                <a:gd name="T39" fmla="*/ 13 h 405"/>
                <a:gd name="T40" fmla="*/ 728 w 976"/>
                <a:gd name="T41" fmla="*/ 9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6" h="405">
                  <a:moveTo>
                    <a:pt x="728" y="92"/>
                  </a:moveTo>
                  <a:cubicBezTo>
                    <a:pt x="547" y="139"/>
                    <a:pt x="364" y="99"/>
                    <a:pt x="222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9" y="227"/>
                    <a:pt x="19" y="227"/>
                    <a:pt x="19" y="227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204" y="139"/>
                    <a:pt x="238" y="158"/>
                    <a:pt x="274" y="174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59" y="359"/>
                    <a:pt x="259" y="359"/>
                    <a:pt x="259" y="35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517" y="237"/>
                    <a:pt x="517" y="237"/>
                    <a:pt x="517" y="237"/>
                  </a:cubicBezTo>
                  <a:cubicBezTo>
                    <a:pt x="530" y="232"/>
                    <a:pt x="530" y="232"/>
                    <a:pt x="530" y="232"/>
                  </a:cubicBezTo>
                  <a:cubicBezTo>
                    <a:pt x="569" y="235"/>
                    <a:pt x="601" y="236"/>
                    <a:pt x="661" y="228"/>
                  </a:cubicBezTo>
                  <a:cubicBezTo>
                    <a:pt x="663" y="235"/>
                    <a:pt x="663" y="235"/>
                    <a:pt x="663" y="235"/>
                  </a:cubicBezTo>
                  <a:cubicBezTo>
                    <a:pt x="706" y="383"/>
                    <a:pt x="706" y="383"/>
                    <a:pt x="706" y="383"/>
                  </a:cubicBezTo>
                  <a:cubicBezTo>
                    <a:pt x="884" y="337"/>
                    <a:pt x="884" y="337"/>
                    <a:pt x="884" y="337"/>
                  </a:cubicBezTo>
                  <a:cubicBezTo>
                    <a:pt x="876" y="163"/>
                    <a:pt x="876" y="163"/>
                    <a:pt x="876" y="163"/>
                  </a:cubicBezTo>
                  <a:cubicBezTo>
                    <a:pt x="877" y="166"/>
                    <a:pt x="877" y="166"/>
                    <a:pt x="877" y="166"/>
                  </a:cubicBezTo>
                  <a:cubicBezTo>
                    <a:pt x="911" y="151"/>
                    <a:pt x="944" y="134"/>
                    <a:pt x="976" y="115"/>
                  </a:cubicBezTo>
                  <a:cubicBezTo>
                    <a:pt x="908" y="13"/>
                    <a:pt x="908" y="13"/>
                    <a:pt x="908" y="13"/>
                  </a:cubicBezTo>
                  <a:cubicBezTo>
                    <a:pt x="854" y="48"/>
                    <a:pt x="794" y="75"/>
                    <a:pt x="728" y="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0" name="Freeform: Shape 7"/>
            <p:cNvSpPr/>
            <p:nvPr/>
          </p:nvSpPr>
          <p:spPr bwMode="auto">
            <a:xfrm>
              <a:off x="6669678" y="2364294"/>
              <a:ext cx="772647" cy="1368510"/>
            </a:xfrm>
            <a:custGeom>
              <a:avLst/>
              <a:gdLst>
                <a:gd name="T0" fmla="*/ 364 w 537"/>
                <a:gd name="T1" fmla="*/ 260 h 951"/>
                <a:gd name="T2" fmla="*/ 357 w 537"/>
                <a:gd name="T3" fmla="*/ 142 h 951"/>
                <a:gd name="T4" fmla="*/ 361 w 537"/>
                <a:gd name="T5" fmla="*/ 140 h 951"/>
                <a:gd name="T6" fmla="*/ 519 w 537"/>
                <a:gd name="T7" fmla="*/ 55 h 951"/>
                <a:gd name="T8" fmla="*/ 501 w 537"/>
                <a:gd name="T9" fmla="*/ 0 h 951"/>
                <a:gd name="T10" fmla="*/ 214 w 537"/>
                <a:gd name="T11" fmla="*/ 80 h 951"/>
                <a:gd name="T12" fmla="*/ 219 w 537"/>
                <a:gd name="T13" fmla="*/ 95 h 951"/>
                <a:gd name="T14" fmla="*/ 0 w 537"/>
                <a:gd name="T15" fmla="*/ 735 h 951"/>
                <a:gd name="T16" fmla="*/ 85 w 537"/>
                <a:gd name="T17" fmla="*/ 862 h 951"/>
                <a:gd name="T18" fmla="*/ 215 w 537"/>
                <a:gd name="T19" fmla="*/ 951 h 951"/>
                <a:gd name="T20" fmla="*/ 343 w 537"/>
                <a:gd name="T21" fmla="*/ 818 h 951"/>
                <a:gd name="T22" fmla="*/ 237 w 537"/>
                <a:gd name="T23" fmla="*/ 666 h 951"/>
                <a:gd name="T24" fmla="*/ 236 w 537"/>
                <a:gd name="T25" fmla="*/ 665 h 951"/>
                <a:gd name="T26" fmla="*/ 318 w 537"/>
                <a:gd name="T27" fmla="*/ 507 h 951"/>
                <a:gd name="T28" fmla="*/ 324 w 537"/>
                <a:gd name="T29" fmla="*/ 508 h 951"/>
                <a:gd name="T30" fmla="*/ 503 w 537"/>
                <a:gd name="T31" fmla="*/ 510 h 951"/>
                <a:gd name="T32" fmla="*/ 537 w 537"/>
                <a:gd name="T33" fmla="*/ 328 h 951"/>
                <a:gd name="T34" fmla="*/ 365 w 537"/>
                <a:gd name="T35" fmla="*/ 260 h 951"/>
                <a:gd name="T36" fmla="*/ 364 w 537"/>
                <a:gd name="T37" fmla="*/ 26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" h="951">
                  <a:moveTo>
                    <a:pt x="364" y="260"/>
                  </a:moveTo>
                  <a:cubicBezTo>
                    <a:pt x="365" y="221"/>
                    <a:pt x="363" y="181"/>
                    <a:pt x="357" y="142"/>
                  </a:cubicBezTo>
                  <a:cubicBezTo>
                    <a:pt x="361" y="140"/>
                    <a:pt x="361" y="140"/>
                    <a:pt x="361" y="140"/>
                  </a:cubicBezTo>
                  <a:cubicBezTo>
                    <a:pt x="519" y="55"/>
                    <a:pt x="519" y="55"/>
                    <a:pt x="519" y="55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16" y="85"/>
                    <a:pt x="217" y="90"/>
                    <a:pt x="219" y="95"/>
                  </a:cubicBezTo>
                  <a:cubicBezTo>
                    <a:pt x="282" y="340"/>
                    <a:pt x="188" y="589"/>
                    <a:pt x="0" y="735"/>
                  </a:cubicBezTo>
                  <a:cubicBezTo>
                    <a:pt x="85" y="862"/>
                    <a:pt x="85" y="862"/>
                    <a:pt x="85" y="862"/>
                  </a:cubicBezTo>
                  <a:cubicBezTo>
                    <a:pt x="215" y="951"/>
                    <a:pt x="215" y="951"/>
                    <a:pt x="215" y="951"/>
                  </a:cubicBezTo>
                  <a:cubicBezTo>
                    <a:pt x="343" y="818"/>
                    <a:pt x="343" y="818"/>
                    <a:pt x="343" y="818"/>
                  </a:cubicBezTo>
                  <a:cubicBezTo>
                    <a:pt x="237" y="666"/>
                    <a:pt x="237" y="666"/>
                    <a:pt x="237" y="666"/>
                  </a:cubicBezTo>
                  <a:cubicBezTo>
                    <a:pt x="236" y="665"/>
                    <a:pt x="236" y="665"/>
                    <a:pt x="236" y="665"/>
                  </a:cubicBezTo>
                  <a:cubicBezTo>
                    <a:pt x="269" y="616"/>
                    <a:pt x="297" y="563"/>
                    <a:pt x="318" y="507"/>
                  </a:cubicBezTo>
                  <a:cubicBezTo>
                    <a:pt x="324" y="508"/>
                    <a:pt x="324" y="508"/>
                    <a:pt x="324" y="508"/>
                  </a:cubicBezTo>
                  <a:cubicBezTo>
                    <a:pt x="503" y="510"/>
                    <a:pt x="503" y="510"/>
                    <a:pt x="503" y="510"/>
                  </a:cubicBezTo>
                  <a:cubicBezTo>
                    <a:pt x="537" y="328"/>
                    <a:pt x="537" y="328"/>
                    <a:pt x="537" y="328"/>
                  </a:cubicBezTo>
                  <a:cubicBezTo>
                    <a:pt x="365" y="260"/>
                    <a:pt x="365" y="260"/>
                    <a:pt x="365" y="260"/>
                  </a:cubicBezTo>
                  <a:lnTo>
                    <a:pt x="364" y="2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1" name="Freeform: Shape 20"/>
            <p:cNvSpPr/>
            <p:nvPr/>
          </p:nvSpPr>
          <p:spPr bwMode="auto">
            <a:xfrm>
              <a:off x="5234614" y="1830824"/>
              <a:ext cx="1788630" cy="1789670"/>
            </a:xfrm>
            <a:custGeom>
              <a:avLst/>
              <a:gdLst>
                <a:gd name="T0" fmla="*/ 1116 w 1243"/>
                <a:gd name="T1" fmla="*/ 391 h 1243"/>
                <a:gd name="T2" fmla="*/ 391 w 1243"/>
                <a:gd name="T3" fmla="*/ 127 h 1243"/>
                <a:gd name="T4" fmla="*/ 127 w 1243"/>
                <a:gd name="T5" fmla="*/ 851 h 1243"/>
                <a:gd name="T6" fmla="*/ 851 w 1243"/>
                <a:gd name="T7" fmla="*/ 1115 h 1243"/>
                <a:gd name="T8" fmla="*/ 1116 w 1243"/>
                <a:gd name="T9" fmla="*/ 391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3" h="1243">
                  <a:moveTo>
                    <a:pt x="1116" y="391"/>
                  </a:moveTo>
                  <a:cubicBezTo>
                    <a:pt x="989" y="118"/>
                    <a:pt x="664" y="0"/>
                    <a:pt x="391" y="127"/>
                  </a:cubicBezTo>
                  <a:cubicBezTo>
                    <a:pt x="118" y="254"/>
                    <a:pt x="0" y="578"/>
                    <a:pt x="127" y="851"/>
                  </a:cubicBezTo>
                  <a:cubicBezTo>
                    <a:pt x="254" y="1124"/>
                    <a:pt x="579" y="1243"/>
                    <a:pt x="851" y="1115"/>
                  </a:cubicBezTo>
                  <a:cubicBezTo>
                    <a:pt x="1124" y="988"/>
                    <a:pt x="1243" y="664"/>
                    <a:pt x="1116" y="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none" lIns="68580" tIns="34290" rIns="68580" bIns="162000" anchor="b" anchorCtr="1" compatLnSpc="1">
              <a:norm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050" b="1">
                  <a:solidFill>
                    <a:schemeClr val="bg1"/>
                  </a:solidFill>
                </a:rPr>
                <a:t>标题文本</a:t>
              </a:r>
              <a:br>
                <a:rPr lang="zh-CN" altLang="en-US" sz="1050" b="1">
                  <a:solidFill>
                    <a:schemeClr val="bg1"/>
                  </a:solidFill>
                </a:rPr>
              </a:br>
              <a:r>
                <a:rPr lang="zh-CN" altLang="en-US" sz="1050" b="1">
                  <a:solidFill>
                    <a:schemeClr val="bg1"/>
                  </a:solidFill>
                </a:rPr>
                <a:t>预设</a:t>
              </a:r>
              <a:endParaRPr lang="zh-CN" altLang="en-US" sz="1050" b="1">
                <a:solidFill>
                  <a:schemeClr val="bg1"/>
                </a:solidFill>
              </a:endParaRPr>
            </a:p>
          </p:txBody>
        </p:sp>
        <p:grpSp>
          <p:nvGrpSpPr>
            <p:cNvPr id="12" name="Group 21"/>
            <p:cNvGrpSpPr>
              <a:grpSpLocks noChangeAspect="1"/>
            </p:cNvGrpSpPr>
            <p:nvPr/>
          </p:nvGrpSpPr>
          <p:grpSpPr bwMode="auto">
            <a:xfrm>
              <a:off x="5865135" y="2124537"/>
              <a:ext cx="521627" cy="683685"/>
              <a:chOff x="4576763" y="2300287"/>
              <a:chExt cx="276225" cy="361950"/>
            </a:xfrm>
            <a:solidFill>
              <a:schemeClr val="bg1"/>
            </a:solidFill>
          </p:grpSpPr>
          <p:sp>
            <p:nvSpPr>
              <p:cNvPr id="13" name="Freeform: Shape 23"/>
              <p:cNvSpPr/>
              <p:nvPr/>
            </p:nvSpPr>
            <p:spPr bwMode="auto">
              <a:xfrm>
                <a:off x="4576763" y="2541587"/>
                <a:ext cx="120650" cy="120650"/>
              </a:xfrm>
              <a:custGeom>
                <a:avLst/>
                <a:gdLst>
                  <a:gd name="T0" fmla="*/ 92 w 336"/>
                  <a:gd name="T1" fmla="*/ 0 h 336"/>
                  <a:gd name="T2" fmla="*/ 0 w 336"/>
                  <a:gd name="T3" fmla="*/ 243 h 336"/>
                  <a:gd name="T4" fmla="*/ 159 w 336"/>
                  <a:gd name="T5" fmla="*/ 193 h 336"/>
                  <a:gd name="T6" fmla="*/ 251 w 336"/>
                  <a:gd name="T7" fmla="*/ 335 h 336"/>
                  <a:gd name="T8" fmla="*/ 335 w 336"/>
                  <a:gd name="T9" fmla="*/ 84 h 336"/>
                  <a:gd name="T10" fmla="*/ 251 w 336"/>
                  <a:gd name="T11" fmla="*/ 9 h 336"/>
                  <a:gd name="T12" fmla="*/ 92 w 336"/>
                  <a:gd name="T13" fmla="*/ 0 h 336"/>
                  <a:gd name="T14" fmla="*/ 92 w 336"/>
                  <a:gd name="T15" fmla="*/ 0 h 336"/>
                  <a:gd name="T16" fmla="*/ 92 w 336"/>
                  <a:gd name="T1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6" h="336">
                    <a:moveTo>
                      <a:pt x="92" y="0"/>
                    </a:moveTo>
                    <a:lnTo>
                      <a:pt x="0" y="243"/>
                    </a:lnTo>
                    <a:lnTo>
                      <a:pt x="159" y="193"/>
                    </a:lnTo>
                    <a:lnTo>
                      <a:pt x="251" y="335"/>
                    </a:lnTo>
                    <a:lnTo>
                      <a:pt x="335" y="84"/>
                    </a:lnTo>
                    <a:lnTo>
                      <a:pt x="251" y="9"/>
                    </a:lnTo>
                    <a:lnTo>
                      <a:pt x="92" y="0"/>
                    </a:lnTo>
                    <a:close/>
                    <a:moveTo>
                      <a:pt x="92" y="0"/>
                    </a:moveTo>
                    <a:lnTo>
                      <a:pt x="92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14" name="Freeform: Shape 24"/>
              <p:cNvSpPr/>
              <p:nvPr/>
            </p:nvSpPr>
            <p:spPr bwMode="auto">
              <a:xfrm>
                <a:off x="4576763" y="2541587"/>
                <a:ext cx="120650" cy="120650"/>
              </a:xfrm>
              <a:custGeom>
                <a:avLst/>
                <a:gdLst>
                  <a:gd name="T0" fmla="*/ 92 w 336"/>
                  <a:gd name="T1" fmla="*/ 0 h 336"/>
                  <a:gd name="T2" fmla="*/ 0 w 336"/>
                  <a:gd name="T3" fmla="*/ 243 h 336"/>
                  <a:gd name="T4" fmla="*/ 159 w 336"/>
                  <a:gd name="T5" fmla="*/ 193 h 336"/>
                  <a:gd name="T6" fmla="*/ 251 w 336"/>
                  <a:gd name="T7" fmla="*/ 335 h 336"/>
                  <a:gd name="T8" fmla="*/ 335 w 336"/>
                  <a:gd name="T9" fmla="*/ 84 h 336"/>
                  <a:gd name="T10" fmla="*/ 251 w 336"/>
                  <a:gd name="T11" fmla="*/ 9 h 336"/>
                  <a:gd name="T12" fmla="*/ 92 w 336"/>
                  <a:gd name="T13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336">
                    <a:moveTo>
                      <a:pt x="92" y="0"/>
                    </a:moveTo>
                    <a:lnTo>
                      <a:pt x="0" y="243"/>
                    </a:lnTo>
                    <a:lnTo>
                      <a:pt x="159" y="193"/>
                    </a:lnTo>
                    <a:lnTo>
                      <a:pt x="251" y="335"/>
                    </a:lnTo>
                    <a:lnTo>
                      <a:pt x="335" y="84"/>
                    </a:lnTo>
                    <a:lnTo>
                      <a:pt x="251" y="9"/>
                    </a:lnTo>
                    <a:lnTo>
                      <a:pt x="92" y="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15" name="Freeform: Shape 25"/>
              <p:cNvSpPr/>
              <p:nvPr/>
            </p:nvSpPr>
            <p:spPr bwMode="auto">
              <a:xfrm>
                <a:off x="4610100" y="2541587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16" name="Freeform: Shape 26"/>
              <p:cNvSpPr/>
              <p:nvPr/>
            </p:nvSpPr>
            <p:spPr bwMode="auto">
              <a:xfrm>
                <a:off x="4732338" y="2541587"/>
                <a:ext cx="120650" cy="120650"/>
              </a:xfrm>
              <a:custGeom>
                <a:avLst/>
                <a:gdLst>
                  <a:gd name="T0" fmla="*/ 251 w 336"/>
                  <a:gd name="T1" fmla="*/ 0 h 336"/>
                  <a:gd name="T2" fmla="*/ 84 w 336"/>
                  <a:gd name="T3" fmla="*/ 9 h 336"/>
                  <a:gd name="T4" fmla="*/ 0 w 336"/>
                  <a:gd name="T5" fmla="*/ 84 h 336"/>
                  <a:gd name="T6" fmla="*/ 92 w 336"/>
                  <a:gd name="T7" fmla="*/ 335 h 336"/>
                  <a:gd name="T8" fmla="*/ 176 w 336"/>
                  <a:gd name="T9" fmla="*/ 193 h 336"/>
                  <a:gd name="T10" fmla="*/ 335 w 336"/>
                  <a:gd name="T11" fmla="*/ 243 h 336"/>
                  <a:gd name="T12" fmla="*/ 251 w 336"/>
                  <a:gd name="T13" fmla="*/ 0 h 336"/>
                  <a:gd name="T14" fmla="*/ 251 w 336"/>
                  <a:gd name="T15" fmla="*/ 0 h 336"/>
                  <a:gd name="T16" fmla="*/ 251 w 336"/>
                  <a:gd name="T1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6" h="336">
                    <a:moveTo>
                      <a:pt x="251" y="0"/>
                    </a:moveTo>
                    <a:lnTo>
                      <a:pt x="84" y="9"/>
                    </a:lnTo>
                    <a:lnTo>
                      <a:pt x="0" y="84"/>
                    </a:lnTo>
                    <a:lnTo>
                      <a:pt x="92" y="335"/>
                    </a:lnTo>
                    <a:lnTo>
                      <a:pt x="176" y="193"/>
                    </a:lnTo>
                    <a:lnTo>
                      <a:pt x="335" y="243"/>
                    </a:lnTo>
                    <a:lnTo>
                      <a:pt x="251" y="0"/>
                    </a:lnTo>
                    <a:close/>
                    <a:moveTo>
                      <a:pt x="251" y="0"/>
                    </a:moveTo>
                    <a:lnTo>
                      <a:pt x="251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17" name="Freeform: Shape 27"/>
              <p:cNvSpPr/>
              <p:nvPr/>
            </p:nvSpPr>
            <p:spPr bwMode="auto">
              <a:xfrm>
                <a:off x="4732338" y="2541587"/>
                <a:ext cx="120650" cy="120650"/>
              </a:xfrm>
              <a:custGeom>
                <a:avLst/>
                <a:gdLst>
                  <a:gd name="T0" fmla="*/ 251 w 336"/>
                  <a:gd name="T1" fmla="*/ 0 h 336"/>
                  <a:gd name="T2" fmla="*/ 84 w 336"/>
                  <a:gd name="T3" fmla="*/ 9 h 336"/>
                  <a:gd name="T4" fmla="*/ 0 w 336"/>
                  <a:gd name="T5" fmla="*/ 84 h 336"/>
                  <a:gd name="T6" fmla="*/ 92 w 336"/>
                  <a:gd name="T7" fmla="*/ 335 h 336"/>
                  <a:gd name="T8" fmla="*/ 176 w 336"/>
                  <a:gd name="T9" fmla="*/ 193 h 336"/>
                  <a:gd name="T10" fmla="*/ 335 w 336"/>
                  <a:gd name="T11" fmla="*/ 243 h 336"/>
                  <a:gd name="T12" fmla="*/ 251 w 336"/>
                  <a:gd name="T13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336">
                    <a:moveTo>
                      <a:pt x="251" y="0"/>
                    </a:moveTo>
                    <a:lnTo>
                      <a:pt x="84" y="9"/>
                    </a:lnTo>
                    <a:lnTo>
                      <a:pt x="0" y="84"/>
                    </a:lnTo>
                    <a:lnTo>
                      <a:pt x="92" y="335"/>
                    </a:lnTo>
                    <a:lnTo>
                      <a:pt x="176" y="193"/>
                    </a:lnTo>
                    <a:lnTo>
                      <a:pt x="335" y="243"/>
                    </a:lnTo>
                    <a:lnTo>
                      <a:pt x="251" y="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18" name="Freeform: Shape 28"/>
              <p:cNvSpPr/>
              <p:nvPr/>
            </p:nvSpPr>
            <p:spPr bwMode="auto">
              <a:xfrm>
                <a:off x="4822825" y="2541587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19" name="Freeform: Shape 29"/>
              <p:cNvSpPr/>
              <p:nvPr/>
            </p:nvSpPr>
            <p:spPr bwMode="auto">
              <a:xfrm>
                <a:off x="4586288" y="2300287"/>
                <a:ext cx="261937" cy="258762"/>
              </a:xfrm>
              <a:custGeom>
                <a:avLst/>
                <a:gdLst>
                  <a:gd name="T0" fmla="*/ 618 w 728"/>
                  <a:gd name="T1" fmla="*/ 619 h 720"/>
                  <a:gd name="T2" fmla="*/ 627 w 728"/>
                  <a:gd name="T3" fmla="*/ 469 h 720"/>
                  <a:gd name="T4" fmla="*/ 727 w 728"/>
                  <a:gd name="T5" fmla="*/ 360 h 720"/>
                  <a:gd name="T6" fmla="*/ 627 w 728"/>
                  <a:gd name="T7" fmla="*/ 251 h 720"/>
                  <a:gd name="T8" fmla="*/ 618 w 728"/>
                  <a:gd name="T9" fmla="*/ 101 h 720"/>
                  <a:gd name="T10" fmla="*/ 468 w 728"/>
                  <a:gd name="T11" fmla="*/ 92 h 720"/>
                  <a:gd name="T12" fmla="*/ 359 w 728"/>
                  <a:gd name="T13" fmla="*/ 0 h 720"/>
                  <a:gd name="T14" fmla="*/ 250 w 728"/>
                  <a:gd name="T15" fmla="*/ 92 h 720"/>
                  <a:gd name="T16" fmla="*/ 100 w 728"/>
                  <a:gd name="T17" fmla="*/ 101 h 720"/>
                  <a:gd name="T18" fmla="*/ 92 w 728"/>
                  <a:gd name="T19" fmla="*/ 251 h 720"/>
                  <a:gd name="T20" fmla="*/ 0 w 728"/>
                  <a:gd name="T21" fmla="*/ 360 h 720"/>
                  <a:gd name="T22" fmla="*/ 92 w 728"/>
                  <a:gd name="T23" fmla="*/ 469 h 720"/>
                  <a:gd name="T24" fmla="*/ 100 w 728"/>
                  <a:gd name="T25" fmla="*/ 619 h 720"/>
                  <a:gd name="T26" fmla="*/ 250 w 728"/>
                  <a:gd name="T27" fmla="*/ 628 h 720"/>
                  <a:gd name="T28" fmla="*/ 359 w 728"/>
                  <a:gd name="T29" fmla="*/ 719 h 720"/>
                  <a:gd name="T30" fmla="*/ 468 w 728"/>
                  <a:gd name="T31" fmla="*/ 628 h 720"/>
                  <a:gd name="T32" fmla="*/ 618 w 728"/>
                  <a:gd name="T33" fmla="*/ 619 h 720"/>
                  <a:gd name="T34" fmla="*/ 359 w 728"/>
                  <a:gd name="T35" fmla="*/ 561 h 720"/>
                  <a:gd name="T36" fmla="*/ 159 w 728"/>
                  <a:gd name="T37" fmla="*/ 360 h 720"/>
                  <a:gd name="T38" fmla="*/ 359 w 728"/>
                  <a:gd name="T39" fmla="*/ 159 h 720"/>
                  <a:gd name="T40" fmla="*/ 560 w 728"/>
                  <a:gd name="T41" fmla="*/ 360 h 720"/>
                  <a:gd name="T42" fmla="*/ 359 w 728"/>
                  <a:gd name="T43" fmla="*/ 561 h 720"/>
                  <a:gd name="T44" fmla="*/ 359 w 728"/>
                  <a:gd name="T45" fmla="*/ 561 h 720"/>
                  <a:gd name="T46" fmla="*/ 359 w 728"/>
                  <a:gd name="T47" fmla="*/ 561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28" h="720">
                    <a:moveTo>
                      <a:pt x="618" y="619"/>
                    </a:moveTo>
                    <a:cubicBezTo>
                      <a:pt x="627" y="469"/>
                      <a:pt x="627" y="469"/>
                      <a:pt x="627" y="469"/>
                    </a:cubicBezTo>
                    <a:cubicBezTo>
                      <a:pt x="727" y="360"/>
                      <a:pt x="727" y="360"/>
                      <a:pt x="727" y="360"/>
                    </a:cubicBezTo>
                    <a:cubicBezTo>
                      <a:pt x="627" y="251"/>
                      <a:pt x="627" y="251"/>
                      <a:pt x="627" y="251"/>
                    </a:cubicBezTo>
                    <a:cubicBezTo>
                      <a:pt x="618" y="101"/>
                      <a:pt x="618" y="101"/>
                      <a:pt x="618" y="101"/>
                    </a:cubicBezTo>
                    <a:cubicBezTo>
                      <a:pt x="468" y="92"/>
                      <a:pt x="468" y="92"/>
                      <a:pt x="468" y="92"/>
                    </a:cubicBezTo>
                    <a:cubicBezTo>
                      <a:pt x="359" y="0"/>
                      <a:pt x="359" y="0"/>
                      <a:pt x="359" y="0"/>
                    </a:cubicBezTo>
                    <a:cubicBezTo>
                      <a:pt x="250" y="92"/>
                      <a:pt x="250" y="92"/>
                      <a:pt x="250" y="92"/>
                    </a:cubicBezTo>
                    <a:cubicBezTo>
                      <a:pt x="100" y="101"/>
                      <a:pt x="100" y="101"/>
                      <a:pt x="100" y="101"/>
                    </a:cubicBezTo>
                    <a:cubicBezTo>
                      <a:pt x="92" y="251"/>
                      <a:pt x="92" y="251"/>
                      <a:pt x="92" y="251"/>
                    </a:cubicBezTo>
                    <a:cubicBezTo>
                      <a:pt x="0" y="360"/>
                      <a:pt x="0" y="360"/>
                      <a:pt x="0" y="360"/>
                    </a:cubicBezTo>
                    <a:cubicBezTo>
                      <a:pt x="92" y="469"/>
                      <a:pt x="92" y="469"/>
                      <a:pt x="92" y="469"/>
                    </a:cubicBezTo>
                    <a:cubicBezTo>
                      <a:pt x="100" y="619"/>
                      <a:pt x="100" y="619"/>
                      <a:pt x="100" y="619"/>
                    </a:cubicBezTo>
                    <a:cubicBezTo>
                      <a:pt x="250" y="628"/>
                      <a:pt x="250" y="628"/>
                      <a:pt x="250" y="628"/>
                    </a:cubicBezTo>
                    <a:cubicBezTo>
                      <a:pt x="359" y="719"/>
                      <a:pt x="359" y="719"/>
                      <a:pt x="359" y="719"/>
                    </a:cubicBezTo>
                    <a:cubicBezTo>
                      <a:pt x="468" y="628"/>
                      <a:pt x="468" y="628"/>
                      <a:pt x="468" y="628"/>
                    </a:cubicBezTo>
                    <a:lnTo>
                      <a:pt x="618" y="619"/>
                    </a:lnTo>
                    <a:close/>
                    <a:moveTo>
                      <a:pt x="359" y="561"/>
                    </a:moveTo>
                    <a:cubicBezTo>
                      <a:pt x="250" y="561"/>
                      <a:pt x="159" y="469"/>
                      <a:pt x="159" y="360"/>
                    </a:cubicBezTo>
                    <a:cubicBezTo>
                      <a:pt x="159" y="243"/>
                      <a:pt x="250" y="159"/>
                      <a:pt x="359" y="159"/>
                    </a:cubicBezTo>
                    <a:cubicBezTo>
                      <a:pt x="468" y="159"/>
                      <a:pt x="560" y="243"/>
                      <a:pt x="560" y="360"/>
                    </a:cubicBezTo>
                    <a:cubicBezTo>
                      <a:pt x="560" y="469"/>
                      <a:pt x="468" y="561"/>
                      <a:pt x="359" y="561"/>
                    </a:cubicBezTo>
                    <a:close/>
                    <a:moveTo>
                      <a:pt x="359" y="561"/>
                    </a:moveTo>
                    <a:lnTo>
                      <a:pt x="359" y="56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20" name="Freeform: Shape 30"/>
              <p:cNvSpPr/>
              <p:nvPr/>
            </p:nvSpPr>
            <p:spPr bwMode="auto">
              <a:xfrm>
                <a:off x="4691063" y="2387599"/>
                <a:ext cx="36512" cy="80963"/>
              </a:xfrm>
              <a:custGeom>
                <a:avLst/>
                <a:gdLst>
                  <a:gd name="T0" fmla="*/ 0 w 102"/>
                  <a:gd name="T1" fmla="*/ 33 h 227"/>
                  <a:gd name="T2" fmla="*/ 9 w 102"/>
                  <a:gd name="T3" fmla="*/ 67 h 227"/>
                  <a:gd name="T4" fmla="*/ 50 w 102"/>
                  <a:gd name="T5" fmla="*/ 50 h 227"/>
                  <a:gd name="T6" fmla="*/ 50 w 102"/>
                  <a:gd name="T7" fmla="*/ 226 h 227"/>
                  <a:gd name="T8" fmla="*/ 101 w 102"/>
                  <a:gd name="T9" fmla="*/ 226 h 227"/>
                  <a:gd name="T10" fmla="*/ 101 w 102"/>
                  <a:gd name="T11" fmla="*/ 0 h 227"/>
                  <a:gd name="T12" fmla="*/ 59 w 102"/>
                  <a:gd name="T13" fmla="*/ 0 h 227"/>
                  <a:gd name="T14" fmla="*/ 0 w 102"/>
                  <a:gd name="T15" fmla="*/ 33 h 227"/>
                  <a:gd name="T16" fmla="*/ 0 w 102"/>
                  <a:gd name="T17" fmla="*/ 33 h 227"/>
                  <a:gd name="T18" fmla="*/ 0 w 102"/>
                  <a:gd name="T19" fmla="*/ 3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227">
                    <a:moveTo>
                      <a:pt x="0" y="33"/>
                    </a:moveTo>
                    <a:lnTo>
                      <a:pt x="9" y="67"/>
                    </a:lnTo>
                    <a:lnTo>
                      <a:pt x="50" y="50"/>
                    </a:lnTo>
                    <a:lnTo>
                      <a:pt x="50" y="226"/>
                    </a:lnTo>
                    <a:lnTo>
                      <a:pt x="101" y="226"/>
                    </a:lnTo>
                    <a:lnTo>
                      <a:pt x="101" y="0"/>
                    </a:lnTo>
                    <a:lnTo>
                      <a:pt x="59" y="0"/>
                    </a:lnTo>
                    <a:lnTo>
                      <a:pt x="0" y="33"/>
                    </a:lnTo>
                    <a:close/>
                    <a:moveTo>
                      <a:pt x="0" y="33"/>
                    </a:move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21" name="Freeform: Shape 31"/>
              <p:cNvSpPr/>
              <p:nvPr/>
            </p:nvSpPr>
            <p:spPr bwMode="auto">
              <a:xfrm>
                <a:off x="4691063" y="2387599"/>
                <a:ext cx="36512" cy="80963"/>
              </a:xfrm>
              <a:custGeom>
                <a:avLst/>
                <a:gdLst>
                  <a:gd name="T0" fmla="*/ 0 w 102"/>
                  <a:gd name="T1" fmla="*/ 33 h 227"/>
                  <a:gd name="T2" fmla="*/ 9 w 102"/>
                  <a:gd name="T3" fmla="*/ 67 h 227"/>
                  <a:gd name="T4" fmla="*/ 50 w 102"/>
                  <a:gd name="T5" fmla="*/ 50 h 227"/>
                  <a:gd name="T6" fmla="*/ 50 w 102"/>
                  <a:gd name="T7" fmla="*/ 50 h 227"/>
                  <a:gd name="T8" fmla="*/ 50 w 102"/>
                  <a:gd name="T9" fmla="*/ 226 h 227"/>
                  <a:gd name="T10" fmla="*/ 101 w 102"/>
                  <a:gd name="T11" fmla="*/ 226 h 227"/>
                  <a:gd name="T12" fmla="*/ 101 w 102"/>
                  <a:gd name="T13" fmla="*/ 0 h 227"/>
                  <a:gd name="T14" fmla="*/ 59 w 102"/>
                  <a:gd name="T15" fmla="*/ 0 h 227"/>
                  <a:gd name="T16" fmla="*/ 0 w 102"/>
                  <a:gd name="T17" fmla="*/ 3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227">
                    <a:moveTo>
                      <a:pt x="0" y="33"/>
                    </a:moveTo>
                    <a:lnTo>
                      <a:pt x="9" y="67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0" y="226"/>
                    </a:lnTo>
                    <a:lnTo>
                      <a:pt x="101" y="226"/>
                    </a:lnTo>
                    <a:lnTo>
                      <a:pt x="101" y="0"/>
                    </a:lnTo>
                    <a:lnTo>
                      <a:pt x="59" y="0"/>
                    </a:lnTo>
                    <a:lnTo>
                      <a:pt x="0" y="33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22" name="Freeform: Shape 32"/>
              <p:cNvSpPr/>
              <p:nvPr/>
            </p:nvSpPr>
            <p:spPr bwMode="auto">
              <a:xfrm>
                <a:off x="4691063" y="2400299"/>
                <a:ext cx="1587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</p:grpSp>
      </p:grpSp>
      <p:grpSp>
        <p:nvGrpSpPr>
          <p:cNvPr id="25" name="5"/>
          <p:cNvGrpSpPr/>
          <p:nvPr>
            <p:custDataLst>
              <p:tags r:id="rId2"/>
            </p:custDataLst>
          </p:nvPr>
        </p:nvGrpSpPr>
        <p:grpSpPr>
          <a:xfrm>
            <a:off x="1073732" y="1114719"/>
            <a:ext cx="1789887" cy="1284858"/>
            <a:chOff x="1431643" y="1286052"/>
            <a:chExt cx="2386516" cy="1713144"/>
          </a:xfrm>
        </p:grpSpPr>
        <p:sp>
          <p:nvSpPr>
            <p:cNvPr id="26" name="Oval 8"/>
            <p:cNvSpPr/>
            <p:nvPr/>
          </p:nvSpPr>
          <p:spPr bwMode="auto">
            <a:xfrm>
              <a:off x="2341511" y="1286052"/>
              <a:ext cx="556538" cy="55668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/>
            </a:p>
          </p:txBody>
        </p:sp>
        <p:sp>
          <p:nvSpPr>
            <p:cNvPr id="27" name="Freeform: Shape 18"/>
            <p:cNvSpPr/>
            <p:nvPr/>
          </p:nvSpPr>
          <p:spPr bwMode="auto">
            <a:xfrm>
              <a:off x="2449715" y="1394328"/>
              <a:ext cx="340129" cy="340129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47 w 64"/>
                <a:gd name="T11" fmla="*/ 53 h 64"/>
                <a:gd name="T12" fmla="*/ 32 w 64"/>
                <a:gd name="T13" fmla="*/ 42 h 64"/>
                <a:gd name="T14" fmla="*/ 17 w 64"/>
                <a:gd name="T15" fmla="*/ 53 h 64"/>
                <a:gd name="T16" fmla="*/ 23 w 64"/>
                <a:gd name="T17" fmla="*/ 35 h 64"/>
                <a:gd name="T18" fmla="*/ 8 w 64"/>
                <a:gd name="T19" fmla="*/ 24 h 64"/>
                <a:gd name="T20" fmla="*/ 26 w 64"/>
                <a:gd name="T21" fmla="*/ 24 h 64"/>
                <a:gd name="T22" fmla="*/ 32 w 64"/>
                <a:gd name="T23" fmla="*/ 7 h 64"/>
                <a:gd name="T24" fmla="*/ 38 w 64"/>
                <a:gd name="T25" fmla="*/ 24 h 64"/>
                <a:gd name="T26" fmla="*/ 56 w 64"/>
                <a:gd name="T27" fmla="*/ 24 h 64"/>
                <a:gd name="T28" fmla="*/ 41 w 64"/>
                <a:gd name="T29" fmla="*/ 35 h 64"/>
                <a:gd name="T30" fmla="*/ 47 w 64"/>
                <a:gd name="T31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47" y="53"/>
                  </a:moveTo>
                  <a:cubicBezTo>
                    <a:pt x="32" y="42"/>
                    <a:pt x="32" y="42"/>
                    <a:pt x="32" y="42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41" y="35"/>
                    <a:pt x="41" y="35"/>
                    <a:pt x="41" y="35"/>
                  </a:cubicBezTo>
                  <a:lnTo>
                    <a:pt x="47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100"/>
            </a:p>
          </p:txBody>
        </p:sp>
        <p:grpSp>
          <p:nvGrpSpPr>
            <p:cNvPr id="28" name="Group 43"/>
            <p:cNvGrpSpPr/>
            <p:nvPr/>
          </p:nvGrpSpPr>
          <p:grpSpPr>
            <a:xfrm>
              <a:off x="1431643" y="1842735"/>
              <a:ext cx="2386516" cy="1156461"/>
              <a:chOff x="3508705" y="4323596"/>
              <a:chExt cx="2386516" cy="1156461"/>
            </a:xfrm>
          </p:grpSpPr>
          <p:sp>
            <p:nvSpPr>
              <p:cNvPr id="29" name="TextBox 44"/>
              <p:cNvSpPr txBox="1"/>
              <p:nvPr/>
            </p:nvSpPr>
            <p:spPr bwMode="auto">
              <a:xfrm>
                <a:off x="3508705" y="4323596"/>
                <a:ext cx="2386516" cy="489144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200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200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0" name="TextBox 45"/>
              <p:cNvSpPr txBox="1"/>
              <p:nvPr/>
            </p:nvSpPr>
            <p:spPr bwMode="auto">
              <a:xfrm>
                <a:off x="3508705" y="4812739"/>
                <a:ext cx="2386516" cy="667318"/>
              </a:xfrm>
              <a:prstGeom prst="rect">
                <a:avLst/>
              </a:prstGeom>
              <a:noFill/>
            </p:spPr>
            <p:txBody>
              <a:bodyPr wrap="square" lIns="67500" tIns="35100" rIns="67500" bIns="35100" anchor="ctr" anchorCtr="1">
                <a:no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900" dirty="0" smtClean="0"/>
                  <a:t>请在此处添加具体内容，简单说明即可，注意板面美观度。  </a:t>
                </a:r>
                <a:br>
                  <a:rPr lang="zh-CN" altLang="en-US" sz="900" dirty="0"/>
                </a:br>
                <a:r>
                  <a:rPr lang="zh-CN" altLang="en-US" sz="900" dirty="0" smtClean="0"/>
                  <a:t> </a:t>
                </a:r>
                <a:endParaRPr lang="zh-CN" altLang="en-US" sz="900" dirty="0"/>
              </a:p>
            </p:txBody>
          </p:sp>
        </p:grpSp>
      </p:grpSp>
      <p:grpSp>
        <p:nvGrpSpPr>
          <p:cNvPr id="31" name="4"/>
          <p:cNvGrpSpPr/>
          <p:nvPr>
            <p:custDataLst>
              <p:tags r:id="rId3"/>
            </p:custDataLst>
          </p:nvPr>
        </p:nvGrpSpPr>
        <p:grpSpPr>
          <a:xfrm>
            <a:off x="6356990" y="1114719"/>
            <a:ext cx="1789887" cy="1284858"/>
            <a:chOff x="8475987" y="1286052"/>
            <a:chExt cx="2386516" cy="1713144"/>
          </a:xfrm>
        </p:grpSpPr>
        <p:sp>
          <p:nvSpPr>
            <p:cNvPr id="32" name="Oval 12"/>
            <p:cNvSpPr/>
            <p:nvPr/>
          </p:nvSpPr>
          <p:spPr bwMode="auto">
            <a:xfrm>
              <a:off x="9383263" y="1286052"/>
              <a:ext cx="556538" cy="55668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/>
            </a:p>
          </p:txBody>
        </p:sp>
        <p:sp>
          <p:nvSpPr>
            <p:cNvPr id="33" name="Freeform: Shape 14"/>
            <p:cNvSpPr>
              <a:spLocks noChangeAspect="1"/>
            </p:cNvSpPr>
            <p:nvPr/>
          </p:nvSpPr>
          <p:spPr bwMode="auto">
            <a:xfrm>
              <a:off x="9536766" y="1432600"/>
              <a:ext cx="269127" cy="269197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100"/>
            </a:p>
          </p:txBody>
        </p:sp>
        <p:grpSp>
          <p:nvGrpSpPr>
            <p:cNvPr id="34" name="Group 46"/>
            <p:cNvGrpSpPr/>
            <p:nvPr/>
          </p:nvGrpSpPr>
          <p:grpSpPr>
            <a:xfrm>
              <a:off x="8475987" y="1842735"/>
              <a:ext cx="2386516" cy="1156461"/>
              <a:chOff x="3508705" y="4323596"/>
              <a:chExt cx="2386516" cy="1156461"/>
            </a:xfrm>
          </p:grpSpPr>
          <p:sp>
            <p:nvSpPr>
              <p:cNvPr id="35" name="TextBox 47"/>
              <p:cNvSpPr txBox="1"/>
              <p:nvPr/>
            </p:nvSpPr>
            <p:spPr bwMode="auto">
              <a:xfrm>
                <a:off x="3508705" y="4323596"/>
                <a:ext cx="2386516" cy="489144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200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200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6" name="TextBox 48"/>
              <p:cNvSpPr txBox="1"/>
              <p:nvPr/>
            </p:nvSpPr>
            <p:spPr bwMode="auto">
              <a:xfrm>
                <a:off x="3508705" y="4812739"/>
                <a:ext cx="2386516" cy="667318"/>
              </a:xfrm>
              <a:prstGeom prst="rect">
                <a:avLst/>
              </a:prstGeom>
              <a:noFill/>
            </p:spPr>
            <p:txBody>
              <a:bodyPr wrap="square" lIns="67500" tIns="35100" rIns="67500" bIns="35100" anchor="ctr" anchorCtr="1">
                <a:no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900" dirty="0" smtClean="0"/>
                  <a:t>请在此处添加具体内容，简单说明即可，注意板面美观度。  </a:t>
                </a:r>
                <a:br>
                  <a:rPr lang="zh-CN" altLang="en-US" sz="900" dirty="0"/>
                </a:br>
                <a:r>
                  <a:rPr lang="zh-CN" altLang="en-US" sz="900" dirty="0" smtClean="0"/>
                  <a:t> </a:t>
                </a:r>
                <a:endParaRPr lang="zh-CN" altLang="en-US" sz="900" dirty="0"/>
              </a:p>
            </p:txBody>
          </p:sp>
        </p:grpSp>
      </p:grpSp>
      <p:grpSp>
        <p:nvGrpSpPr>
          <p:cNvPr id="37" name="3"/>
          <p:cNvGrpSpPr/>
          <p:nvPr>
            <p:custDataLst>
              <p:tags r:id="rId4"/>
            </p:custDataLst>
          </p:nvPr>
        </p:nvGrpSpPr>
        <p:grpSpPr>
          <a:xfrm>
            <a:off x="1447636" y="3104516"/>
            <a:ext cx="1789887" cy="1284858"/>
            <a:chOff x="1930181" y="3939114"/>
            <a:chExt cx="2386516" cy="1713144"/>
          </a:xfrm>
        </p:grpSpPr>
        <p:sp>
          <p:nvSpPr>
            <p:cNvPr id="38" name="Oval 10"/>
            <p:cNvSpPr/>
            <p:nvPr/>
          </p:nvSpPr>
          <p:spPr bwMode="auto">
            <a:xfrm>
              <a:off x="2883201" y="3939114"/>
              <a:ext cx="556538" cy="55668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/>
            </a:p>
          </p:txBody>
        </p:sp>
        <p:sp>
          <p:nvSpPr>
            <p:cNvPr id="39" name="Freeform: Shape 15"/>
            <p:cNvSpPr>
              <a:spLocks noChangeAspect="1"/>
            </p:cNvSpPr>
            <p:nvPr/>
          </p:nvSpPr>
          <p:spPr bwMode="auto">
            <a:xfrm>
              <a:off x="3016313" y="4075360"/>
              <a:ext cx="265600" cy="317884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100"/>
            </a:p>
          </p:txBody>
        </p:sp>
        <p:grpSp>
          <p:nvGrpSpPr>
            <p:cNvPr id="40" name="Group 49"/>
            <p:cNvGrpSpPr/>
            <p:nvPr/>
          </p:nvGrpSpPr>
          <p:grpSpPr>
            <a:xfrm>
              <a:off x="1930181" y="4495797"/>
              <a:ext cx="2386516" cy="1156461"/>
              <a:chOff x="3508705" y="4323596"/>
              <a:chExt cx="2386516" cy="1156461"/>
            </a:xfrm>
          </p:grpSpPr>
          <p:sp>
            <p:nvSpPr>
              <p:cNvPr id="41" name="TextBox 50"/>
              <p:cNvSpPr txBox="1"/>
              <p:nvPr/>
            </p:nvSpPr>
            <p:spPr bwMode="auto">
              <a:xfrm>
                <a:off x="3508705" y="4323596"/>
                <a:ext cx="2386516" cy="489144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200" dirty="0">
                    <a:solidFill>
                      <a:schemeClr val="accent5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200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2" name="TextBox 51"/>
              <p:cNvSpPr txBox="1"/>
              <p:nvPr/>
            </p:nvSpPr>
            <p:spPr bwMode="auto">
              <a:xfrm>
                <a:off x="3508705" y="4812739"/>
                <a:ext cx="2386516" cy="667318"/>
              </a:xfrm>
              <a:prstGeom prst="rect">
                <a:avLst/>
              </a:prstGeom>
              <a:noFill/>
            </p:spPr>
            <p:txBody>
              <a:bodyPr wrap="square" lIns="67500" tIns="35100" rIns="67500" bIns="35100" anchor="ctr" anchorCtr="1">
                <a:no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900" dirty="0" smtClean="0"/>
                  <a:t>请在此处添加具体内容，简单说明即可，注意板面美观度。  </a:t>
                </a:r>
                <a:br>
                  <a:rPr lang="zh-CN" altLang="en-US" sz="900" dirty="0"/>
                </a:br>
                <a:r>
                  <a:rPr lang="zh-CN" altLang="en-US" sz="900" dirty="0" smtClean="0"/>
                  <a:t> </a:t>
                </a:r>
                <a:endParaRPr lang="zh-CN" altLang="en-US" sz="900" dirty="0"/>
              </a:p>
            </p:txBody>
          </p:sp>
        </p:grpSp>
      </p:grpSp>
      <p:grpSp>
        <p:nvGrpSpPr>
          <p:cNvPr id="43" name="2"/>
          <p:cNvGrpSpPr/>
          <p:nvPr>
            <p:custDataLst>
              <p:tags r:id="rId5"/>
            </p:custDataLst>
          </p:nvPr>
        </p:nvGrpSpPr>
        <p:grpSpPr>
          <a:xfrm>
            <a:off x="5960778" y="3104516"/>
            <a:ext cx="1789887" cy="1284858"/>
            <a:chOff x="7947704" y="3939114"/>
            <a:chExt cx="2386516" cy="1713144"/>
          </a:xfrm>
        </p:grpSpPr>
        <p:sp>
          <p:nvSpPr>
            <p:cNvPr id="44" name="Oval 13"/>
            <p:cNvSpPr/>
            <p:nvPr/>
          </p:nvSpPr>
          <p:spPr bwMode="auto">
            <a:xfrm>
              <a:off x="8862694" y="3939114"/>
              <a:ext cx="556538" cy="5566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/>
            </a:p>
          </p:txBody>
        </p:sp>
        <p:sp>
          <p:nvSpPr>
            <p:cNvPr id="45" name="Freeform: Shape 17"/>
            <p:cNvSpPr/>
            <p:nvPr/>
          </p:nvSpPr>
          <p:spPr bwMode="auto">
            <a:xfrm>
              <a:off x="8995000" y="4071492"/>
              <a:ext cx="291925" cy="291925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28 w 64"/>
                <a:gd name="T11" fmla="*/ 8 h 64"/>
                <a:gd name="T12" fmla="*/ 36 w 64"/>
                <a:gd name="T13" fmla="*/ 8 h 64"/>
                <a:gd name="T14" fmla="*/ 36 w 64"/>
                <a:gd name="T15" fmla="*/ 28 h 64"/>
                <a:gd name="T16" fmla="*/ 28 w 64"/>
                <a:gd name="T17" fmla="*/ 28 h 64"/>
                <a:gd name="T18" fmla="*/ 28 w 64"/>
                <a:gd name="T19" fmla="*/ 8 h 64"/>
                <a:gd name="T20" fmla="*/ 32 w 64"/>
                <a:gd name="T21" fmla="*/ 53 h 64"/>
                <a:gd name="T22" fmla="*/ 11 w 64"/>
                <a:gd name="T23" fmla="*/ 32 h 64"/>
                <a:gd name="T24" fmla="*/ 24 w 64"/>
                <a:gd name="T25" fmla="*/ 13 h 64"/>
                <a:gd name="T26" fmla="*/ 24 w 64"/>
                <a:gd name="T27" fmla="*/ 12 h 64"/>
                <a:gd name="T28" fmla="*/ 24 w 64"/>
                <a:gd name="T29" fmla="*/ 20 h 64"/>
                <a:gd name="T30" fmla="*/ 17 w 64"/>
                <a:gd name="T31" fmla="*/ 32 h 64"/>
                <a:gd name="T32" fmla="*/ 32 w 64"/>
                <a:gd name="T33" fmla="*/ 47 h 64"/>
                <a:gd name="T34" fmla="*/ 47 w 64"/>
                <a:gd name="T35" fmla="*/ 32 h 64"/>
                <a:gd name="T36" fmla="*/ 40 w 64"/>
                <a:gd name="T37" fmla="*/ 20 h 64"/>
                <a:gd name="T38" fmla="*/ 40 w 64"/>
                <a:gd name="T39" fmla="*/ 12 h 64"/>
                <a:gd name="T40" fmla="*/ 40 w 64"/>
                <a:gd name="T41" fmla="*/ 13 h 64"/>
                <a:gd name="T42" fmla="*/ 53 w 64"/>
                <a:gd name="T43" fmla="*/ 32 h 64"/>
                <a:gd name="T44" fmla="*/ 32 w 64"/>
                <a:gd name="T45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28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8"/>
                  </a:lnTo>
                  <a:close/>
                  <a:moveTo>
                    <a:pt x="32" y="53"/>
                  </a:moveTo>
                  <a:cubicBezTo>
                    <a:pt x="20" y="53"/>
                    <a:pt x="11" y="44"/>
                    <a:pt x="11" y="32"/>
                  </a:cubicBezTo>
                  <a:cubicBezTo>
                    <a:pt x="11" y="24"/>
                    <a:pt x="16" y="16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0" y="22"/>
                    <a:pt x="17" y="27"/>
                    <a:pt x="17" y="32"/>
                  </a:cubicBezTo>
                  <a:cubicBezTo>
                    <a:pt x="17" y="40"/>
                    <a:pt x="24" y="47"/>
                    <a:pt x="32" y="47"/>
                  </a:cubicBezTo>
                  <a:cubicBezTo>
                    <a:pt x="40" y="47"/>
                    <a:pt x="47" y="40"/>
                    <a:pt x="47" y="32"/>
                  </a:cubicBezTo>
                  <a:cubicBezTo>
                    <a:pt x="47" y="27"/>
                    <a:pt x="44" y="22"/>
                    <a:pt x="40" y="20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8" y="16"/>
                    <a:pt x="53" y="24"/>
                    <a:pt x="53" y="32"/>
                  </a:cubicBezTo>
                  <a:cubicBezTo>
                    <a:pt x="53" y="44"/>
                    <a:pt x="44" y="53"/>
                    <a:pt x="32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/>
            </a:p>
          </p:txBody>
        </p:sp>
        <p:grpSp>
          <p:nvGrpSpPr>
            <p:cNvPr id="46" name="Group 52"/>
            <p:cNvGrpSpPr/>
            <p:nvPr/>
          </p:nvGrpSpPr>
          <p:grpSpPr>
            <a:xfrm>
              <a:off x="7947704" y="4495797"/>
              <a:ext cx="2386516" cy="1156461"/>
              <a:chOff x="3508705" y="4323596"/>
              <a:chExt cx="2386516" cy="1156461"/>
            </a:xfrm>
          </p:grpSpPr>
          <p:sp>
            <p:nvSpPr>
              <p:cNvPr id="47" name="TextBox 53"/>
              <p:cNvSpPr txBox="1"/>
              <p:nvPr/>
            </p:nvSpPr>
            <p:spPr bwMode="auto">
              <a:xfrm>
                <a:off x="3508705" y="4323596"/>
                <a:ext cx="2386516" cy="489144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200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200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8" name="TextBox 54"/>
              <p:cNvSpPr txBox="1"/>
              <p:nvPr/>
            </p:nvSpPr>
            <p:spPr bwMode="auto">
              <a:xfrm>
                <a:off x="3508705" y="4812739"/>
                <a:ext cx="2386516" cy="667318"/>
              </a:xfrm>
              <a:prstGeom prst="rect">
                <a:avLst/>
              </a:prstGeom>
              <a:noFill/>
            </p:spPr>
            <p:txBody>
              <a:bodyPr wrap="square" lIns="67500" tIns="35100" rIns="67500" bIns="35100" anchor="ctr" anchorCtr="1">
                <a:no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900" dirty="0" smtClean="0"/>
                  <a:t>请在此处添加具体内容，简单说明即可，注意板面美观度。  </a:t>
                </a:r>
                <a:br>
                  <a:rPr lang="zh-CN" altLang="en-US" sz="900" dirty="0"/>
                </a:br>
                <a:r>
                  <a:rPr lang="zh-CN" altLang="en-US" sz="900" dirty="0" smtClean="0"/>
                  <a:t> </a:t>
                </a:r>
                <a:endParaRPr lang="zh-CN" altLang="en-US" sz="900" dirty="0"/>
              </a:p>
            </p:txBody>
          </p:sp>
        </p:grpSp>
      </p:grpSp>
      <p:grpSp>
        <p:nvGrpSpPr>
          <p:cNvPr id="49" name="1"/>
          <p:cNvGrpSpPr/>
          <p:nvPr>
            <p:custDataLst>
              <p:tags r:id="rId6"/>
            </p:custDataLst>
          </p:nvPr>
        </p:nvGrpSpPr>
        <p:grpSpPr>
          <a:xfrm>
            <a:off x="3674456" y="3486893"/>
            <a:ext cx="1789887" cy="1284858"/>
            <a:chOff x="4899275" y="4448950"/>
            <a:chExt cx="2386516" cy="1713144"/>
          </a:xfrm>
        </p:grpSpPr>
        <p:sp>
          <p:nvSpPr>
            <p:cNvPr id="50" name="Oval 11"/>
            <p:cNvSpPr/>
            <p:nvPr/>
          </p:nvSpPr>
          <p:spPr bwMode="auto">
            <a:xfrm>
              <a:off x="5830205" y="4448950"/>
              <a:ext cx="556538" cy="55668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/>
            </a:p>
          </p:txBody>
        </p:sp>
        <p:sp>
          <p:nvSpPr>
            <p:cNvPr id="51" name="Freeform: Shape 16"/>
            <p:cNvSpPr>
              <a:spLocks noChangeAspect="1"/>
            </p:cNvSpPr>
            <p:nvPr/>
          </p:nvSpPr>
          <p:spPr bwMode="auto">
            <a:xfrm>
              <a:off x="5933198" y="4558538"/>
              <a:ext cx="346195" cy="320865"/>
            </a:xfrm>
            <a:custGeom>
              <a:avLst/>
              <a:gdLst>
                <a:gd name="T0" fmla="+- 0 10798 9"/>
                <a:gd name="T1" fmla="*/ T0 w 21578"/>
                <a:gd name="T2" fmla="*/ 10800 h 21600"/>
                <a:gd name="T3" fmla="+- 0 10798 9"/>
                <a:gd name="T4" fmla="*/ T3 w 21578"/>
                <a:gd name="T5" fmla="*/ 10800 h 21600"/>
                <a:gd name="T6" fmla="+- 0 10798 9"/>
                <a:gd name="T7" fmla="*/ T6 w 21578"/>
                <a:gd name="T8" fmla="*/ 10800 h 21600"/>
                <a:gd name="T9" fmla="+- 0 10798 9"/>
                <a:gd name="T10" fmla="*/ T9 w 2157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78" h="21600">
                  <a:moveTo>
                    <a:pt x="21416" y="10074"/>
                  </a:moveTo>
                  <a:cubicBezTo>
                    <a:pt x="21507" y="10166"/>
                    <a:pt x="21562" y="10284"/>
                    <a:pt x="21574" y="10428"/>
                  </a:cubicBezTo>
                  <a:cubicBezTo>
                    <a:pt x="21590" y="10569"/>
                    <a:pt x="21562" y="10702"/>
                    <a:pt x="21483" y="10820"/>
                  </a:cubicBezTo>
                  <a:lnTo>
                    <a:pt x="20967" y="11551"/>
                  </a:lnTo>
                  <a:cubicBezTo>
                    <a:pt x="20891" y="11678"/>
                    <a:pt x="20778" y="11744"/>
                    <a:pt x="20634" y="11744"/>
                  </a:cubicBezTo>
                  <a:lnTo>
                    <a:pt x="19889" y="11744"/>
                  </a:lnTo>
                  <a:cubicBezTo>
                    <a:pt x="19769" y="11744"/>
                    <a:pt x="19671" y="11704"/>
                    <a:pt x="19601" y="11632"/>
                  </a:cubicBezTo>
                  <a:lnTo>
                    <a:pt x="11078" y="3253"/>
                  </a:lnTo>
                  <a:cubicBezTo>
                    <a:pt x="10884" y="3072"/>
                    <a:pt x="10695" y="3072"/>
                    <a:pt x="10503" y="3253"/>
                  </a:cubicBezTo>
                  <a:lnTo>
                    <a:pt x="1980" y="11632"/>
                  </a:lnTo>
                  <a:cubicBezTo>
                    <a:pt x="1918" y="11704"/>
                    <a:pt x="1819" y="11744"/>
                    <a:pt x="1692" y="11744"/>
                  </a:cubicBezTo>
                  <a:lnTo>
                    <a:pt x="944" y="11744"/>
                  </a:lnTo>
                  <a:cubicBezTo>
                    <a:pt x="808" y="11744"/>
                    <a:pt x="695" y="11678"/>
                    <a:pt x="611" y="11551"/>
                  </a:cubicBezTo>
                  <a:lnTo>
                    <a:pt x="96" y="10820"/>
                  </a:lnTo>
                  <a:cubicBezTo>
                    <a:pt x="19" y="10710"/>
                    <a:pt x="-9" y="10584"/>
                    <a:pt x="2" y="10440"/>
                  </a:cubicBezTo>
                  <a:cubicBezTo>
                    <a:pt x="19" y="10298"/>
                    <a:pt x="74" y="10175"/>
                    <a:pt x="165" y="10074"/>
                  </a:cubicBezTo>
                  <a:lnTo>
                    <a:pt x="10112" y="287"/>
                  </a:lnTo>
                  <a:cubicBezTo>
                    <a:pt x="10321" y="106"/>
                    <a:pt x="10546" y="8"/>
                    <a:pt x="10788" y="0"/>
                  </a:cubicBezTo>
                  <a:cubicBezTo>
                    <a:pt x="11042" y="0"/>
                    <a:pt x="11267" y="97"/>
                    <a:pt x="11469" y="287"/>
                  </a:cubicBezTo>
                  <a:lnTo>
                    <a:pt x="14220" y="2991"/>
                  </a:lnTo>
                  <a:lnTo>
                    <a:pt x="14220" y="1586"/>
                  </a:lnTo>
                  <a:cubicBezTo>
                    <a:pt x="14220" y="1436"/>
                    <a:pt x="14266" y="1313"/>
                    <a:pt x="14352" y="1206"/>
                  </a:cubicBezTo>
                  <a:cubicBezTo>
                    <a:pt x="14441" y="1099"/>
                    <a:pt x="14546" y="1048"/>
                    <a:pt x="14669" y="1048"/>
                  </a:cubicBezTo>
                  <a:lnTo>
                    <a:pt x="17226" y="1048"/>
                  </a:lnTo>
                  <a:cubicBezTo>
                    <a:pt x="17348" y="1048"/>
                    <a:pt x="17451" y="1099"/>
                    <a:pt x="17530" y="1206"/>
                  </a:cubicBezTo>
                  <a:cubicBezTo>
                    <a:pt x="17609" y="1312"/>
                    <a:pt x="17653" y="1436"/>
                    <a:pt x="17653" y="1586"/>
                  </a:cubicBezTo>
                  <a:lnTo>
                    <a:pt x="17653" y="6383"/>
                  </a:lnTo>
                  <a:lnTo>
                    <a:pt x="21416" y="10074"/>
                  </a:lnTo>
                  <a:close/>
                  <a:moveTo>
                    <a:pt x="18523" y="11977"/>
                  </a:moveTo>
                  <a:lnTo>
                    <a:pt x="18523" y="20551"/>
                  </a:lnTo>
                  <a:cubicBezTo>
                    <a:pt x="18523" y="20854"/>
                    <a:pt x="18441" y="21104"/>
                    <a:pt x="18276" y="21300"/>
                  </a:cubicBezTo>
                  <a:cubicBezTo>
                    <a:pt x="18110" y="21502"/>
                    <a:pt x="17904" y="21599"/>
                    <a:pt x="17653" y="21599"/>
                  </a:cubicBezTo>
                  <a:lnTo>
                    <a:pt x="12809" y="21599"/>
                  </a:lnTo>
                  <a:lnTo>
                    <a:pt x="12809" y="14736"/>
                  </a:lnTo>
                  <a:lnTo>
                    <a:pt x="8772" y="14736"/>
                  </a:lnTo>
                  <a:lnTo>
                    <a:pt x="8772" y="21599"/>
                  </a:lnTo>
                  <a:lnTo>
                    <a:pt x="3928" y="21599"/>
                  </a:lnTo>
                  <a:cubicBezTo>
                    <a:pt x="3677" y="21599"/>
                    <a:pt x="3468" y="21502"/>
                    <a:pt x="3303" y="21300"/>
                  </a:cubicBezTo>
                  <a:cubicBezTo>
                    <a:pt x="3140" y="21104"/>
                    <a:pt x="3056" y="20854"/>
                    <a:pt x="3056" y="20551"/>
                  </a:cubicBezTo>
                  <a:lnTo>
                    <a:pt x="3056" y="11977"/>
                  </a:lnTo>
                  <a:lnTo>
                    <a:pt x="10788" y="4356"/>
                  </a:lnTo>
                  <a:lnTo>
                    <a:pt x="18523" y="119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100"/>
            </a:p>
          </p:txBody>
        </p:sp>
        <p:grpSp>
          <p:nvGrpSpPr>
            <p:cNvPr id="52" name="Group 55"/>
            <p:cNvGrpSpPr/>
            <p:nvPr/>
          </p:nvGrpSpPr>
          <p:grpSpPr>
            <a:xfrm>
              <a:off x="4899275" y="5005633"/>
              <a:ext cx="2386516" cy="1156461"/>
              <a:chOff x="3508705" y="4323596"/>
              <a:chExt cx="2386516" cy="1156461"/>
            </a:xfrm>
          </p:grpSpPr>
          <p:sp>
            <p:nvSpPr>
              <p:cNvPr id="53" name="TextBox 56"/>
              <p:cNvSpPr txBox="1"/>
              <p:nvPr/>
            </p:nvSpPr>
            <p:spPr bwMode="auto">
              <a:xfrm>
                <a:off x="3508705" y="4323596"/>
                <a:ext cx="2386516" cy="489144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200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200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4" name="TextBox 57"/>
              <p:cNvSpPr txBox="1"/>
              <p:nvPr/>
            </p:nvSpPr>
            <p:spPr bwMode="auto">
              <a:xfrm>
                <a:off x="3508705" y="4812739"/>
                <a:ext cx="2386516" cy="667318"/>
              </a:xfrm>
              <a:prstGeom prst="rect">
                <a:avLst/>
              </a:prstGeom>
              <a:noFill/>
            </p:spPr>
            <p:txBody>
              <a:bodyPr wrap="square" lIns="67500" tIns="35100" rIns="67500" bIns="35100" anchor="ctr" anchorCtr="1">
                <a:no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900" dirty="0" smtClean="0"/>
                  <a:t>请在此处添加具体内容，简单说明即可，注意板面美观度。  </a:t>
                </a:r>
                <a:br>
                  <a:rPr lang="zh-CN" altLang="en-US" sz="900" dirty="0"/>
                </a:br>
                <a:r>
                  <a:rPr lang="zh-CN" altLang="en-US" sz="900" dirty="0" smtClean="0"/>
                  <a:t> </a:t>
                </a:r>
                <a:endParaRPr lang="zh-CN" altLang="en-US" sz="900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/>
          <p:nvPr/>
        </p:nvSpPr>
        <p:spPr>
          <a:xfrm>
            <a:off x="588769" y="255110"/>
            <a:ext cx="2667092" cy="4607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18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小组业务数据</a:t>
            </a:r>
            <a:endParaRPr lang="en-US" altLang="zh-CN" sz="18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文本框 4"/>
          <p:cNvSpPr txBox="1"/>
          <p:nvPr/>
        </p:nvSpPr>
        <p:spPr>
          <a:xfrm>
            <a:off x="588769" y="604849"/>
            <a:ext cx="2125857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800" dirty="0">
                <a:cs typeface="+mn-ea"/>
                <a:sym typeface="+mn-lt"/>
              </a:rPr>
              <a:t>ADD YOUR TLITLE ADD YOUR TLITLE</a:t>
            </a:r>
            <a:endParaRPr lang="en-US" altLang="zh-CN" sz="800" dirty="0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-38136" y="331066"/>
            <a:ext cx="552968" cy="47669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5" name="1"/>
          <p:cNvSpPr/>
          <p:nvPr>
            <p:custDataLst>
              <p:tags r:id="rId1"/>
            </p:custDataLst>
          </p:nvPr>
        </p:nvSpPr>
        <p:spPr>
          <a:xfrm>
            <a:off x="4218492" y="1500897"/>
            <a:ext cx="2704415" cy="2704415"/>
          </a:xfrm>
          <a:prstGeom prst="pie">
            <a:avLst>
              <a:gd name="adj1" fmla="val 5409537"/>
              <a:gd name="adj2" fmla="val 16200000"/>
            </a:avLst>
          </a:prstGeom>
          <a:solidFill>
            <a:schemeClr val="accent1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sz="1015"/>
          </a:p>
        </p:txBody>
      </p:sp>
      <p:sp>
        <p:nvSpPr>
          <p:cNvPr id="6" name="1"/>
          <p:cNvSpPr/>
          <p:nvPr>
            <p:custDataLst>
              <p:tags r:id="rId2"/>
            </p:custDataLst>
          </p:nvPr>
        </p:nvSpPr>
        <p:spPr>
          <a:xfrm>
            <a:off x="4218492" y="1500897"/>
            <a:ext cx="2704415" cy="2704415"/>
          </a:xfrm>
          <a:prstGeom prst="pie">
            <a:avLst>
              <a:gd name="adj1" fmla="val 5409537"/>
              <a:gd name="adj2" fmla="val 12545976"/>
            </a:avLst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sz="1015"/>
          </a:p>
        </p:txBody>
      </p:sp>
      <p:sp>
        <p:nvSpPr>
          <p:cNvPr id="7" name="1"/>
          <p:cNvSpPr/>
          <p:nvPr>
            <p:custDataLst>
              <p:tags r:id="rId3"/>
            </p:custDataLst>
          </p:nvPr>
        </p:nvSpPr>
        <p:spPr>
          <a:xfrm>
            <a:off x="4218492" y="1500897"/>
            <a:ext cx="2704415" cy="2704415"/>
          </a:xfrm>
          <a:prstGeom prst="pie">
            <a:avLst>
              <a:gd name="adj1" fmla="val 5409537"/>
              <a:gd name="adj2" fmla="val 10782087"/>
            </a:avLst>
          </a:prstGeom>
          <a:solidFill>
            <a:schemeClr val="accent3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sz="1015"/>
          </a:p>
        </p:txBody>
      </p:sp>
      <p:sp>
        <p:nvSpPr>
          <p:cNvPr id="8" name="1"/>
          <p:cNvSpPr/>
          <p:nvPr>
            <p:custDataLst>
              <p:tags r:id="rId4"/>
            </p:custDataLst>
          </p:nvPr>
        </p:nvSpPr>
        <p:spPr>
          <a:xfrm>
            <a:off x="4218492" y="1500897"/>
            <a:ext cx="2704415" cy="2704415"/>
          </a:xfrm>
          <a:prstGeom prst="pie">
            <a:avLst>
              <a:gd name="adj1" fmla="val 5409537"/>
              <a:gd name="adj2" fmla="val 8071697"/>
            </a:avLst>
          </a:pr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sz="1015"/>
          </a:p>
        </p:txBody>
      </p:sp>
      <p:sp>
        <p:nvSpPr>
          <p:cNvPr id="9" name="1"/>
          <p:cNvSpPr/>
          <p:nvPr>
            <p:custDataLst>
              <p:tags r:id="rId5"/>
            </p:custDataLst>
          </p:nvPr>
        </p:nvSpPr>
        <p:spPr>
          <a:xfrm>
            <a:off x="4683893" y="1966298"/>
            <a:ext cx="1773613" cy="1773612"/>
          </a:xfrm>
          <a:prstGeom prst="ellipse">
            <a:avLst/>
          </a:prstGeom>
          <a:solidFill>
            <a:srgbClr val="F9F9F9"/>
          </a:solidFill>
          <a:ln>
            <a:noFill/>
          </a:ln>
        </p:spPr>
        <p:txBody>
          <a:bodyPr anchor="ctr"/>
          <a:lstStyle/>
          <a:p>
            <a:pPr algn="ctr"/>
            <a:endParaRPr sz="1015"/>
          </a:p>
        </p:txBody>
      </p:sp>
      <p:cxnSp>
        <p:nvCxnSpPr>
          <p:cNvPr id="10" name="1"/>
          <p:cNvCxnSpPr/>
          <p:nvPr>
            <p:custDataLst>
              <p:tags r:id="rId6"/>
            </p:custDataLst>
          </p:nvPr>
        </p:nvCxnSpPr>
        <p:spPr>
          <a:xfrm rot="5400000">
            <a:off x="4033396" y="2852246"/>
            <a:ext cx="3076324" cy="1718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11" name="4"/>
          <p:cNvGrpSpPr/>
          <p:nvPr>
            <p:custDataLst>
              <p:tags r:id="rId7"/>
            </p:custDataLst>
          </p:nvPr>
        </p:nvGrpSpPr>
        <p:grpSpPr>
          <a:xfrm>
            <a:off x="939033" y="1335118"/>
            <a:ext cx="3954537" cy="531032"/>
            <a:chOff x="626023" y="1405019"/>
            <a:chExt cx="5272716" cy="708042"/>
          </a:xfrm>
        </p:grpSpPr>
        <p:sp>
          <p:nvSpPr>
            <p:cNvPr id="12" name="文本框 11"/>
            <p:cNvSpPr txBox="1"/>
            <p:nvPr/>
          </p:nvSpPr>
          <p:spPr>
            <a:xfrm>
              <a:off x="626023" y="1405019"/>
              <a:ext cx="2765823" cy="7080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请在此处添加具体内容，简单说明即可，注意板面美观度。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13" name="直接箭头连接符 12"/>
            <p:cNvCxnSpPr/>
            <p:nvPr/>
          </p:nvCxnSpPr>
          <p:spPr>
            <a:xfrm rot="10800000">
              <a:off x="3961508" y="1711612"/>
              <a:ext cx="1937231" cy="6514"/>
            </a:xfrm>
            <a:prstGeom prst="straightConnector1">
              <a:avLst/>
            </a:prstGeom>
            <a:noFill/>
            <a:ln w="12700" cap="flat" cmpd="sng">
              <a:solidFill>
                <a:srgbClr val="BFBFBF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4" name="椭圆 13"/>
            <p:cNvSpPr/>
            <p:nvPr/>
          </p:nvSpPr>
          <p:spPr>
            <a:xfrm rot="16200000">
              <a:off x="3873169" y="1670700"/>
              <a:ext cx="88340" cy="8834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BFBFB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r"/>
              <a:endParaRPr sz="10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5" name="3"/>
          <p:cNvGrpSpPr/>
          <p:nvPr>
            <p:custDataLst>
              <p:tags r:id="rId8"/>
            </p:custDataLst>
          </p:nvPr>
        </p:nvGrpSpPr>
        <p:grpSpPr>
          <a:xfrm>
            <a:off x="939033" y="2176824"/>
            <a:ext cx="3244758" cy="531032"/>
            <a:chOff x="626023" y="2527293"/>
            <a:chExt cx="4326344" cy="708042"/>
          </a:xfrm>
        </p:grpSpPr>
        <p:sp>
          <p:nvSpPr>
            <p:cNvPr id="16" name="文本框 21"/>
            <p:cNvSpPr txBox="1"/>
            <p:nvPr/>
          </p:nvSpPr>
          <p:spPr>
            <a:xfrm>
              <a:off x="626023" y="2527293"/>
              <a:ext cx="2765823" cy="7080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请在此处添加具体内容，简单说明即可，注意板面美观度。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17" name="直接箭头连接符 16"/>
            <p:cNvCxnSpPr/>
            <p:nvPr/>
          </p:nvCxnSpPr>
          <p:spPr>
            <a:xfrm flipH="1">
              <a:off x="3961508" y="3008469"/>
              <a:ext cx="990859" cy="4493"/>
            </a:xfrm>
            <a:prstGeom prst="straightConnector1">
              <a:avLst/>
            </a:prstGeom>
            <a:noFill/>
            <a:ln w="12700" cap="flat" cmpd="sng">
              <a:solidFill>
                <a:srgbClr val="BFBFBF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8" name="椭圆 17"/>
            <p:cNvSpPr/>
            <p:nvPr/>
          </p:nvSpPr>
          <p:spPr>
            <a:xfrm rot="16200000">
              <a:off x="3873169" y="2966548"/>
              <a:ext cx="88340" cy="8834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BFBFB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r"/>
              <a:endParaRPr sz="10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9" name="2"/>
          <p:cNvGrpSpPr/>
          <p:nvPr>
            <p:custDataLst>
              <p:tags r:id="rId9"/>
            </p:custDataLst>
          </p:nvPr>
        </p:nvGrpSpPr>
        <p:grpSpPr>
          <a:xfrm>
            <a:off x="939034" y="3018529"/>
            <a:ext cx="3279133" cy="531032"/>
            <a:chOff x="626023" y="3649567"/>
            <a:chExt cx="4372177" cy="708042"/>
          </a:xfrm>
        </p:grpSpPr>
        <p:sp>
          <p:nvSpPr>
            <p:cNvPr id="20" name="文本框 22"/>
            <p:cNvSpPr txBox="1"/>
            <p:nvPr/>
          </p:nvSpPr>
          <p:spPr>
            <a:xfrm>
              <a:off x="626023" y="3649567"/>
              <a:ext cx="2765823" cy="7080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请在此处添加具体内容，简单说明即可，注意板面美观度。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21" name="直接箭头连接符 20"/>
            <p:cNvCxnSpPr/>
            <p:nvPr/>
          </p:nvCxnSpPr>
          <p:spPr>
            <a:xfrm rot="10800000">
              <a:off x="3961510" y="4159853"/>
              <a:ext cx="1036690" cy="853"/>
            </a:xfrm>
            <a:prstGeom prst="straightConnector1">
              <a:avLst/>
            </a:prstGeom>
            <a:noFill/>
            <a:ln w="12700" cap="flat" cmpd="sng">
              <a:solidFill>
                <a:srgbClr val="BFBFBF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2" name="椭圆 21"/>
            <p:cNvSpPr/>
            <p:nvPr/>
          </p:nvSpPr>
          <p:spPr>
            <a:xfrm rot="16200000">
              <a:off x="3873169" y="4116110"/>
              <a:ext cx="88340" cy="8834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BFBFB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r"/>
              <a:endParaRPr sz="10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5" name="1"/>
          <p:cNvGrpSpPr/>
          <p:nvPr>
            <p:custDataLst>
              <p:tags r:id="rId10"/>
            </p:custDataLst>
          </p:nvPr>
        </p:nvGrpSpPr>
        <p:grpSpPr>
          <a:xfrm>
            <a:off x="939033" y="3860235"/>
            <a:ext cx="3954537" cy="531032"/>
            <a:chOff x="626023" y="4771841"/>
            <a:chExt cx="5272716" cy="708042"/>
          </a:xfrm>
        </p:grpSpPr>
        <p:sp>
          <p:nvSpPr>
            <p:cNvPr id="26" name="文本框 23"/>
            <p:cNvSpPr txBox="1"/>
            <p:nvPr/>
          </p:nvSpPr>
          <p:spPr>
            <a:xfrm>
              <a:off x="626023" y="4771841"/>
              <a:ext cx="2765823" cy="7080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请在此处添加具体内容，简单说明即可，注意板面美观度。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27" name="直接箭头连接符 26"/>
            <p:cNvCxnSpPr/>
            <p:nvPr/>
          </p:nvCxnSpPr>
          <p:spPr>
            <a:xfrm rot="10800000">
              <a:off x="3961508" y="5094340"/>
              <a:ext cx="1937231" cy="1145"/>
            </a:xfrm>
            <a:prstGeom prst="straightConnector1">
              <a:avLst/>
            </a:prstGeom>
            <a:noFill/>
            <a:ln w="12700" cap="flat" cmpd="sng">
              <a:solidFill>
                <a:srgbClr val="BFBFBF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8" name="椭圆 27"/>
            <p:cNvSpPr/>
            <p:nvPr/>
          </p:nvSpPr>
          <p:spPr>
            <a:xfrm rot="16200000">
              <a:off x="3873169" y="5050743"/>
              <a:ext cx="88340" cy="8834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BFBFB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r"/>
              <a:endParaRPr sz="10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1" name="文本框 12"/>
          <p:cNvSpPr txBox="1"/>
          <p:nvPr/>
        </p:nvSpPr>
        <p:spPr>
          <a:xfrm>
            <a:off x="6080667" y="1538543"/>
            <a:ext cx="701662" cy="36533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normAutofit/>
          </a:bodyPr>
          <a:lstStyle/>
          <a:p>
            <a:pPr algn="just">
              <a:buSzPct val="25000"/>
            </a:pPr>
            <a:r>
              <a:rPr lang="en-US" sz="1650">
                <a:solidFill>
                  <a:schemeClr val="dk2"/>
                </a:solidFill>
                <a:latin typeface="Impact" panose="020B0806030902050204" pitchFamily="34" charset="0"/>
              </a:rPr>
              <a:t>32%</a:t>
            </a:r>
            <a:endParaRPr lang="en-US" sz="1650">
              <a:solidFill>
                <a:schemeClr val="dk2"/>
              </a:solidFill>
              <a:latin typeface="Impact" panose="020B0806030902050204" pitchFamily="34" charset="0"/>
            </a:endParaRPr>
          </a:p>
        </p:txBody>
      </p:sp>
      <p:sp>
        <p:nvSpPr>
          <p:cNvPr id="32" name="文本框 16"/>
          <p:cNvSpPr txBox="1"/>
          <p:nvPr/>
        </p:nvSpPr>
        <p:spPr>
          <a:xfrm>
            <a:off x="6729332" y="1642154"/>
            <a:ext cx="2414668" cy="1804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normAutofit/>
          </a:bodyPr>
          <a:lstStyle/>
          <a:p>
            <a:pPr algn="just">
              <a:buSzPct val="25000"/>
            </a:pPr>
            <a:r>
              <a:rPr lang="zh-CN" altLang="en-US" sz="1050" b="1" dirty="0">
                <a:solidFill>
                  <a:schemeClr val="accent1"/>
                </a:solidFill>
              </a:rPr>
              <a:t>输入标题文本</a:t>
            </a:r>
            <a:endParaRPr lang="zh-CN" altLang="en-US" sz="1050" b="1" dirty="0">
              <a:solidFill>
                <a:schemeClr val="accent1"/>
              </a:solidFill>
            </a:endParaRPr>
          </a:p>
        </p:txBody>
      </p:sp>
      <p:sp>
        <p:nvSpPr>
          <p:cNvPr id="36" name="文本框 13"/>
          <p:cNvSpPr txBox="1"/>
          <p:nvPr/>
        </p:nvSpPr>
        <p:spPr>
          <a:xfrm>
            <a:off x="6065199" y="2294975"/>
            <a:ext cx="701662" cy="35520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normAutofit/>
          </a:bodyPr>
          <a:lstStyle/>
          <a:p>
            <a:pPr algn="just">
              <a:buSzPct val="25000"/>
            </a:pPr>
            <a:r>
              <a:rPr lang="en-US" sz="1650">
                <a:solidFill>
                  <a:schemeClr val="dk2"/>
                </a:solidFill>
                <a:latin typeface="Impact" panose="020B0806030902050204" pitchFamily="34" charset="0"/>
              </a:rPr>
              <a:t>18%</a:t>
            </a:r>
            <a:endParaRPr lang="en-US" sz="1650">
              <a:solidFill>
                <a:schemeClr val="dk2"/>
              </a:solidFill>
              <a:latin typeface="Impact" panose="020B0806030902050204" pitchFamily="34" charset="0"/>
            </a:endParaRPr>
          </a:p>
        </p:txBody>
      </p:sp>
      <p:sp>
        <p:nvSpPr>
          <p:cNvPr id="37" name="文本框 17"/>
          <p:cNvSpPr txBox="1"/>
          <p:nvPr/>
        </p:nvSpPr>
        <p:spPr>
          <a:xfrm>
            <a:off x="6729332" y="2406671"/>
            <a:ext cx="2414668" cy="1804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normAutofit/>
          </a:bodyPr>
          <a:lstStyle/>
          <a:p>
            <a:pPr algn="just">
              <a:buSzPct val="25000"/>
            </a:pPr>
            <a:r>
              <a:rPr lang="zh-CN" altLang="en-US" sz="1050" b="1" dirty="0">
                <a:solidFill>
                  <a:schemeClr val="accent2"/>
                </a:solidFill>
              </a:rPr>
              <a:t>输入标题文本</a:t>
            </a:r>
            <a:endParaRPr lang="zh-CN" altLang="en-US" sz="1050" b="1" dirty="0">
              <a:solidFill>
                <a:schemeClr val="accent2"/>
              </a:solidFill>
            </a:endParaRPr>
          </a:p>
        </p:txBody>
      </p:sp>
      <p:sp>
        <p:nvSpPr>
          <p:cNvPr id="41" name="文本框 14"/>
          <p:cNvSpPr txBox="1"/>
          <p:nvPr/>
        </p:nvSpPr>
        <p:spPr>
          <a:xfrm>
            <a:off x="6065199" y="3032551"/>
            <a:ext cx="701662" cy="35872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normAutofit/>
          </a:bodyPr>
          <a:lstStyle/>
          <a:p>
            <a:pPr algn="just">
              <a:buSzPct val="25000"/>
            </a:pPr>
            <a:r>
              <a:rPr lang="en-US" sz="1650">
                <a:solidFill>
                  <a:schemeClr val="dk2"/>
                </a:solidFill>
                <a:latin typeface="Impact" panose="020B0806030902050204" pitchFamily="34" charset="0"/>
              </a:rPr>
              <a:t>28%</a:t>
            </a:r>
            <a:endParaRPr lang="en-US" sz="1650">
              <a:solidFill>
                <a:schemeClr val="dk2"/>
              </a:solidFill>
              <a:latin typeface="Impact" panose="020B0806030902050204" pitchFamily="34" charset="0"/>
            </a:endParaRPr>
          </a:p>
        </p:txBody>
      </p:sp>
      <p:sp>
        <p:nvSpPr>
          <p:cNvPr id="42" name="文本框 18"/>
          <p:cNvSpPr txBox="1"/>
          <p:nvPr/>
        </p:nvSpPr>
        <p:spPr>
          <a:xfrm>
            <a:off x="6729332" y="3155988"/>
            <a:ext cx="2414668" cy="1804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normAutofit/>
          </a:bodyPr>
          <a:lstStyle/>
          <a:p>
            <a:pPr algn="just">
              <a:buSzPct val="25000"/>
            </a:pPr>
            <a:r>
              <a:rPr lang="zh-CN" altLang="en-US" sz="1050" b="1" dirty="0">
                <a:solidFill>
                  <a:schemeClr val="accent3"/>
                </a:solidFill>
              </a:rPr>
              <a:t>输入标题文本</a:t>
            </a:r>
            <a:endParaRPr lang="zh-CN" altLang="en-US" sz="1050" b="1" dirty="0">
              <a:solidFill>
                <a:schemeClr val="accent3"/>
              </a:solidFill>
            </a:endParaRPr>
          </a:p>
        </p:txBody>
      </p:sp>
      <p:sp>
        <p:nvSpPr>
          <p:cNvPr id="46" name="文本框 15"/>
          <p:cNvSpPr txBox="1"/>
          <p:nvPr/>
        </p:nvSpPr>
        <p:spPr>
          <a:xfrm>
            <a:off x="6065199" y="3764194"/>
            <a:ext cx="701662" cy="37035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normAutofit/>
          </a:bodyPr>
          <a:lstStyle/>
          <a:p>
            <a:pPr algn="just">
              <a:buSzPct val="25000"/>
            </a:pPr>
            <a:r>
              <a:rPr lang="en-US" sz="1650">
                <a:solidFill>
                  <a:schemeClr val="dk2"/>
                </a:solidFill>
                <a:latin typeface="Impact" panose="020B0806030902050204" pitchFamily="34" charset="0"/>
              </a:rPr>
              <a:t>22%</a:t>
            </a:r>
            <a:endParaRPr lang="en-US" sz="1650">
              <a:solidFill>
                <a:schemeClr val="dk2"/>
              </a:solidFill>
              <a:latin typeface="Impact" panose="020B0806030902050204" pitchFamily="34" charset="0"/>
            </a:endParaRPr>
          </a:p>
        </p:txBody>
      </p:sp>
      <p:sp>
        <p:nvSpPr>
          <p:cNvPr id="47" name="文本框 19"/>
          <p:cNvSpPr txBox="1"/>
          <p:nvPr/>
        </p:nvSpPr>
        <p:spPr>
          <a:xfrm>
            <a:off x="6729332" y="3860308"/>
            <a:ext cx="2414668" cy="1804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normAutofit/>
          </a:bodyPr>
          <a:lstStyle/>
          <a:p>
            <a:pPr algn="just">
              <a:buSzPct val="25000"/>
            </a:pPr>
            <a:r>
              <a:rPr lang="zh-CN" altLang="en-US" sz="1050" b="1" dirty="0">
                <a:solidFill>
                  <a:schemeClr val="accent4"/>
                </a:solidFill>
              </a:rPr>
              <a:t>输入标题文本</a:t>
            </a:r>
            <a:endParaRPr lang="zh-CN" altLang="en-US" sz="105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/>
          <p:nvPr/>
        </p:nvSpPr>
        <p:spPr>
          <a:xfrm>
            <a:off x="588769" y="255110"/>
            <a:ext cx="2667092" cy="4607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18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小组业务数据</a:t>
            </a:r>
            <a:endParaRPr lang="en-US" altLang="zh-CN" sz="18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文本框 4"/>
          <p:cNvSpPr txBox="1"/>
          <p:nvPr/>
        </p:nvSpPr>
        <p:spPr>
          <a:xfrm>
            <a:off x="588769" y="604849"/>
            <a:ext cx="2125857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800" dirty="0">
                <a:cs typeface="+mn-ea"/>
                <a:sym typeface="+mn-lt"/>
              </a:rPr>
              <a:t>ADD YOUR TLITLE ADD YOUR TLITLE</a:t>
            </a:r>
            <a:endParaRPr lang="en-US" altLang="zh-CN" sz="800" dirty="0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-38136" y="331066"/>
            <a:ext cx="552968" cy="47669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grpSp>
        <p:nvGrpSpPr>
          <p:cNvPr id="114" name="21"/>
          <p:cNvGrpSpPr/>
          <p:nvPr>
            <p:custDataLst>
              <p:tags r:id="rId1"/>
            </p:custDataLst>
          </p:nvPr>
        </p:nvGrpSpPr>
        <p:grpSpPr>
          <a:xfrm>
            <a:off x="2742526" y="1067612"/>
            <a:ext cx="2119880" cy="1461574"/>
            <a:chOff x="3656701" y="1423482"/>
            <a:chExt cx="2826506" cy="1948765"/>
          </a:xfrm>
        </p:grpSpPr>
        <p:sp>
          <p:nvSpPr>
            <p:cNvPr id="115" name="等腰三角形 114"/>
            <p:cNvSpPr/>
            <p:nvPr/>
          </p:nvSpPr>
          <p:spPr>
            <a:xfrm rot="8100000">
              <a:off x="4463907" y="2715022"/>
              <a:ext cx="2019300" cy="657225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762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76200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16" name="箭头: 五边形 27"/>
            <p:cNvSpPr/>
            <p:nvPr/>
          </p:nvSpPr>
          <p:spPr>
            <a:xfrm rot="13500000">
              <a:off x="3853404" y="1226779"/>
              <a:ext cx="1625894" cy="2019300"/>
            </a:xfrm>
            <a:prstGeom prst="homePlate">
              <a:avLst>
                <a:gd name="adj" fmla="val 30072"/>
              </a:avLst>
            </a:prstGeom>
            <a:solidFill>
              <a:schemeClr val="accent1"/>
            </a:solidFill>
            <a:ln w="762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76200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5"/>
            </a:p>
          </p:txBody>
        </p:sp>
      </p:grpSp>
      <p:grpSp>
        <p:nvGrpSpPr>
          <p:cNvPr id="117" name="18"/>
          <p:cNvGrpSpPr/>
          <p:nvPr>
            <p:custDataLst>
              <p:tags r:id="rId2"/>
            </p:custDataLst>
          </p:nvPr>
        </p:nvGrpSpPr>
        <p:grpSpPr>
          <a:xfrm>
            <a:off x="4814889" y="920085"/>
            <a:ext cx="1461575" cy="2119880"/>
            <a:chOff x="6419852" y="1226779"/>
            <a:chExt cx="1948766" cy="2826507"/>
          </a:xfrm>
        </p:grpSpPr>
        <p:sp>
          <p:nvSpPr>
            <p:cNvPr id="118" name="20"/>
            <p:cNvSpPr/>
            <p:nvPr>
              <p:custDataLst>
                <p:tags r:id="rId3"/>
              </p:custDataLst>
            </p:nvPr>
          </p:nvSpPr>
          <p:spPr>
            <a:xfrm rot="13500000" flipH="1">
              <a:off x="5738815" y="2715023"/>
              <a:ext cx="2019300" cy="657225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762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76200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19" name="19"/>
            <p:cNvSpPr/>
            <p:nvPr>
              <p:custDataLst>
                <p:tags r:id="rId4"/>
              </p:custDataLst>
            </p:nvPr>
          </p:nvSpPr>
          <p:spPr>
            <a:xfrm rot="8100000" flipH="1">
              <a:off x="6742724" y="1226779"/>
              <a:ext cx="1625894" cy="2019300"/>
            </a:xfrm>
            <a:prstGeom prst="homePlate">
              <a:avLst>
                <a:gd name="adj" fmla="val 30072"/>
              </a:avLst>
            </a:prstGeom>
            <a:solidFill>
              <a:schemeClr val="accent2"/>
            </a:solidFill>
            <a:ln w="762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76200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5"/>
            </a:p>
          </p:txBody>
        </p:sp>
      </p:grpSp>
      <p:grpSp>
        <p:nvGrpSpPr>
          <p:cNvPr id="120" name="14"/>
          <p:cNvGrpSpPr/>
          <p:nvPr>
            <p:custDataLst>
              <p:tags r:id="rId5"/>
            </p:custDataLst>
          </p:nvPr>
        </p:nvGrpSpPr>
        <p:grpSpPr>
          <a:xfrm>
            <a:off x="2890053" y="2357059"/>
            <a:ext cx="1461574" cy="2119879"/>
            <a:chOff x="3853404" y="3142745"/>
            <a:chExt cx="1948765" cy="2826505"/>
          </a:xfrm>
        </p:grpSpPr>
        <p:sp>
          <p:nvSpPr>
            <p:cNvPr id="121" name="17"/>
            <p:cNvSpPr/>
            <p:nvPr>
              <p:custDataLst>
                <p:tags r:id="rId6"/>
              </p:custDataLst>
            </p:nvPr>
          </p:nvSpPr>
          <p:spPr>
            <a:xfrm rot="13500000" flipV="1">
              <a:off x="4463907" y="3823782"/>
              <a:ext cx="2019300" cy="657225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22" name="15"/>
            <p:cNvSpPr/>
            <p:nvPr>
              <p:custDataLst>
                <p:tags r:id="rId7"/>
              </p:custDataLst>
            </p:nvPr>
          </p:nvSpPr>
          <p:spPr>
            <a:xfrm rot="8100000" flipV="1">
              <a:off x="3853404" y="3949950"/>
              <a:ext cx="1625894" cy="2019300"/>
            </a:xfrm>
            <a:prstGeom prst="homePlate">
              <a:avLst>
                <a:gd name="adj" fmla="val 30072"/>
              </a:avLst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5"/>
            </a:p>
          </p:txBody>
        </p:sp>
      </p:grpSp>
      <p:grpSp>
        <p:nvGrpSpPr>
          <p:cNvPr id="123" name="11"/>
          <p:cNvGrpSpPr/>
          <p:nvPr>
            <p:custDataLst>
              <p:tags r:id="rId8"/>
            </p:custDataLst>
          </p:nvPr>
        </p:nvGrpSpPr>
        <p:grpSpPr>
          <a:xfrm>
            <a:off x="4304111" y="2896900"/>
            <a:ext cx="2119880" cy="1461574"/>
            <a:chOff x="5738815" y="3862533"/>
            <a:chExt cx="2826506" cy="1948765"/>
          </a:xfrm>
        </p:grpSpPr>
        <p:sp>
          <p:nvSpPr>
            <p:cNvPr id="124" name="13"/>
            <p:cNvSpPr/>
            <p:nvPr>
              <p:custDataLst>
                <p:tags r:id="rId9"/>
              </p:custDataLst>
            </p:nvPr>
          </p:nvSpPr>
          <p:spPr>
            <a:xfrm rot="8100000" flipH="1" flipV="1">
              <a:off x="5738815" y="3862533"/>
              <a:ext cx="2019300" cy="657225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762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76200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25" name="12"/>
            <p:cNvSpPr/>
            <p:nvPr>
              <p:custDataLst>
                <p:tags r:id="rId10"/>
              </p:custDataLst>
            </p:nvPr>
          </p:nvSpPr>
          <p:spPr>
            <a:xfrm rot="13500000" flipH="1" flipV="1">
              <a:off x="6742724" y="3988701"/>
              <a:ext cx="1625894" cy="2019300"/>
            </a:xfrm>
            <a:prstGeom prst="homePlate">
              <a:avLst>
                <a:gd name="adj" fmla="val 30072"/>
              </a:avLst>
            </a:prstGeom>
            <a:solidFill>
              <a:schemeClr val="accent1"/>
            </a:solidFill>
            <a:ln w="762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76200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5"/>
            </a:p>
          </p:txBody>
        </p:sp>
      </p:grpSp>
      <p:grpSp>
        <p:nvGrpSpPr>
          <p:cNvPr id="126" name="8"/>
          <p:cNvGrpSpPr/>
          <p:nvPr>
            <p:custDataLst>
              <p:tags r:id="rId11"/>
            </p:custDataLst>
          </p:nvPr>
        </p:nvGrpSpPr>
        <p:grpSpPr>
          <a:xfrm>
            <a:off x="864115" y="1544867"/>
            <a:ext cx="1805711" cy="626833"/>
            <a:chOff x="609599" y="3139323"/>
            <a:chExt cx="2407615" cy="835777"/>
          </a:xfrm>
        </p:grpSpPr>
        <p:sp>
          <p:nvSpPr>
            <p:cNvPr id="127" name="文本框 15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54000" tIns="0" rIns="5400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请</a:t>
              </a: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请在此处添加具体内容，简单说明即可，注意板面美观度。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8" name="矩形 127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54000" tIns="0" rIns="54000" bIns="0">
              <a:noAutofit/>
            </a:bodyPr>
            <a:lstStyle/>
            <a:p>
              <a:pPr algn="r" defTabSz="685800">
                <a:defRPr/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29" name="7"/>
          <p:cNvGrpSpPr/>
          <p:nvPr>
            <p:custDataLst>
              <p:tags r:id="rId12"/>
            </p:custDataLst>
          </p:nvPr>
        </p:nvGrpSpPr>
        <p:grpSpPr>
          <a:xfrm>
            <a:off x="6519526" y="1544867"/>
            <a:ext cx="1842997" cy="626833"/>
            <a:chOff x="9029821" y="3139323"/>
            <a:chExt cx="2457329" cy="835777"/>
          </a:xfrm>
        </p:grpSpPr>
        <p:sp>
          <p:nvSpPr>
            <p:cNvPr id="130" name="文本框 18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>
                  <a:solidFill>
                    <a:srgbClr val="FF0000"/>
                  </a:solidFill>
                </a14:hiddenLine>
              </a:ext>
            </a:extLst>
          </p:spPr>
          <p:txBody>
            <a:bodyPr wrap="square" lIns="54000" tIns="0" rIns="54000" bIns="0" anchor="ctr" anchorCtr="0">
              <a:norm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请在此处添加具体内容，简单说明即可，注意板面美观度。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1" name="矩形 130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>
                  <a:solidFill>
                    <a:srgbClr val="FF0000"/>
                  </a:solidFill>
                </a14:hiddenLine>
              </a:ext>
            </a:extLst>
          </p:spPr>
          <p:txBody>
            <a:bodyPr wrap="none" lIns="54000" tIns="0" rIns="54000" bIns="0">
              <a:noAutofit/>
            </a:bodyPr>
            <a:lstStyle/>
            <a:p>
              <a:pPr defTabSz="685800">
                <a:defRPr/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32" name="6"/>
          <p:cNvGrpSpPr/>
          <p:nvPr>
            <p:custDataLst>
              <p:tags r:id="rId13"/>
            </p:custDataLst>
          </p:nvPr>
        </p:nvGrpSpPr>
        <p:grpSpPr>
          <a:xfrm>
            <a:off x="864115" y="3253638"/>
            <a:ext cx="1805711" cy="626833"/>
            <a:chOff x="609599" y="3139323"/>
            <a:chExt cx="2407615" cy="835777"/>
          </a:xfrm>
        </p:grpSpPr>
        <p:sp>
          <p:nvSpPr>
            <p:cNvPr id="133" name="文本框 21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54000" tIns="0" rIns="5400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请在此处添加具体内容，简单说明即可，注意板面美观度。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4" name="矩形 133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54000" tIns="0" rIns="54000" bIns="0">
              <a:noAutofit/>
            </a:bodyPr>
            <a:lstStyle/>
            <a:p>
              <a:pPr algn="r" defTabSz="685800">
                <a:defRPr/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35" name="5"/>
          <p:cNvGrpSpPr/>
          <p:nvPr>
            <p:custDataLst>
              <p:tags r:id="rId14"/>
            </p:custDataLst>
          </p:nvPr>
        </p:nvGrpSpPr>
        <p:grpSpPr>
          <a:xfrm>
            <a:off x="6519526" y="3253638"/>
            <a:ext cx="1842997" cy="626833"/>
            <a:chOff x="9029821" y="3139323"/>
            <a:chExt cx="2457329" cy="835777"/>
          </a:xfrm>
        </p:grpSpPr>
        <p:sp>
          <p:nvSpPr>
            <p:cNvPr id="136" name="文本框 24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>
                  <a:solidFill>
                    <a:srgbClr val="FF0000"/>
                  </a:solidFill>
                </a14:hiddenLine>
              </a:ext>
            </a:extLst>
          </p:spPr>
          <p:txBody>
            <a:bodyPr wrap="square" lIns="54000" tIns="0" rIns="54000" bIns="0" anchor="ctr" anchorCtr="0">
              <a:norm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请在此处添加具体内容，简单说明即可，注意板面美观度。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7" name="矩形 136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>
                  <a:solidFill>
                    <a:srgbClr val="FF0000"/>
                  </a:solidFill>
                </a14:hiddenLine>
              </a:ext>
            </a:extLst>
          </p:spPr>
          <p:txBody>
            <a:bodyPr wrap="none" lIns="54000" tIns="0" rIns="54000" bIns="0">
              <a:noAutofit/>
            </a:bodyPr>
            <a:lstStyle/>
            <a:p>
              <a:pPr defTabSz="685800">
                <a:defRPr/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38" name="4"/>
          <p:cNvSpPr/>
          <p:nvPr>
            <p:custDataLst>
              <p:tags r:id="rId15"/>
            </p:custDataLst>
          </p:nvPr>
        </p:nvSpPr>
        <p:spPr bwMode="auto">
          <a:xfrm>
            <a:off x="3317425" y="3456178"/>
            <a:ext cx="499455" cy="422075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1015"/>
          </a:p>
        </p:txBody>
      </p:sp>
      <p:sp>
        <p:nvSpPr>
          <p:cNvPr id="139" name="3"/>
          <p:cNvSpPr>
            <a:spLocks noChangeAspect="1"/>
          </p:cNvSpPr>
          <p:nvPr>
            <p:custDataLst>
              <p:tags r:id="rId16"/>
            </p:custDataLst>
          </p:nvPr>
        </p:nvSpPr>
        <p:spPr bwMode="auto">
          <a:xfrm>
            <a:off x="5391548" y="1498794"/>
            <a:ext cx="490040" cy="414119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1015"/>
          </a:p>
        </p:txBody>
      </p:sp>
      <p:sp>
        <p:nvSpPr>
          <p:cNvPr id="140" name="2"/>
          <p:cNvSpPr/>
          <p:nvPr>
            <p:custDataLst>
              <p:tags r:id="rId17"/>
            </p:custDataLst>
          </p:nvPr>
        </p:nvSpPr>
        <p:spPr bwMode="auto">
          <a:xfrm>
            <a:off x="3356491" y="1527830"/>
            <a:ext cx="421322" cy="356047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1015"/>
          </a:p>
        </p:txBody>
      </p:sp>
      <p:sp>
        <p:nvSpPr>
          <p:cNvPr id="141" name="1"/>
          <p:cNvSpPr/>
          <p:nvPr>
            <p:custDataLst>
              <p:tags r:id="rId18"/>
            </p:custDataLst>
          </p:nvPr>
        </p:nvSpPr>
        <p:spPr bwMode="auto">
          <a:xfrm>
            <a:off x="5402325" y="3469263"/>
            <a:ext cx="468486" cy="395904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1015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  <p:bldP spid="138" grpId="0" animBg="1"/>
      <p:bldP spid="139" grpId="0" animBg="1"/>
      <p:bldP spid="140" grpId="0" animBg="1"/>
      <p:bldP spid="1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21601" y="3822813"/>
            <a:ext cx="9373672" cy="2186184"/>
            <a:chOff x="-121601" y="3822813"/>
            <a:chExt cx="9373672" cy="218618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21601" y="3822813"/>
              <a:ext cx="5686506" cy="218618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5565" y="3822813"/>
              <a:ext cx="5686506" cy="2186184"/>
            </a:xfrm>
            <a:prstGeom prst="rect">
              <a:avLst/>
            </a:prstGeom>
          </p:spPr>
        </p:pic>
      </p:grpSp>
      <p:cxnSp>
        <p:nvCxnSpPr>
          <p:cNvPr id="24" name="直接连接符 23"/>
          <p:cNvCxnSpPr/>
          <p:nvPr/>
        </p:nvCxnSpPr>
        <p:spPr>
          <a:xfrm rot="960000" flipH="1">
            <a:off x="2611871" y="2880248"/>
            <a:ext cx="790419" cy="790419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1962931" y="3015342"/>
            <a:ext cx="1914149" cy="1061028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5484432" y="929192"/>
            <a:ext cx="1675193" cy="928575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5865002" y="1547411"/>
            <a:ext cx="670259" cy="371533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3151875" y="789338"/>
            <a:ext cx="2677886" cy="3404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52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cs typeface="+mn-ea"/>
                <a:sym typeface="+mn-lt"/>
              </a:rPr>
              <a:t>2</a:t>
            </a:r>
            <a:endParaRPr lang="zh-CN" altLang="en-US" sz="21525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92261" y="2237813"/>
            <a:ext cx="2397116" cy="507831"/>
          </a:xfrm>
          <a:prstGeom prst="rect">
            <a:avLst/>
          </a:prstGeom>
          <a:solidFill>
            <a:srgbClr val="EFEFEF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具体工作内容</a:t>
            </a:r>
            <a:endParaRPr lang="zh-CN" altLang="en-US" sz="27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0377" y="3538387"/>
            <a:ext cx="215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</a:t>
            </a:r>
            <a:r>
              <a:rPr lang="en-US" altLang="zh-C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4" r="27977" b="26064"/>
          <a:stretch>
            <a:fillRect/>
          </a:stretch>
        </p:blipFill>
        <p:spPr>
          <a:xfrm rot="5400000" flipH="1" flipV="1">
            <a:off x="7689279" y="247079"/>
            <a:ext cx="1701800" cy="120764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4" r="27977" b="26064"/>
          <a:stretch>
            <a:fillRect/>
          </a:stretch>
        </p:blipFill>
        <p:spPr>
          <a:xfrm rot="16200000" flipV="1">
            <a:off x="-247081" y="247079"/>
            <a:ext cx="1701800" cy="12076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 orient="vert"/>
      </p:transition>
    </mc:Choice>
    <mc:Fallback>
      <p:transition spd="slow">
        <p:split orient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accel="60000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 animBg="1"/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 animBg="1"/>
          <p:bldP spid="3" grpId="0"/>
        </p:bldLst>
      </p:timing>
    </mc:Fallback>
  </mc:AlternateContent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PA" val="v4.0.0"/>
</p:tagLst>
</file>

<file path=ppt/tags/tag11.xml><?xml version="1.0" encoding="utf-8"?>
<p:tagLst xmlns:p="http://schemas.openxmlformats.org/presentationml/2006/main">
  <p:tag name="PA" val="v4.0.0"/>
</p:tagLst>
</file>

<file path=ppt/tags/tag12.xml><?xml version="1.0" encoding="utf-8"?>
<p:tagLst xmlns:p="http://schemas.openxmlformats.org/presentationml/2006/main">
  <p:tag name="PA" val="v4.0.0"/>
</p:tagLst>
</file>

<file path=ppt/tags/tag13.xml><?xml version="1.0" encoding="utf-8"?>
<p:tagLst xmlns:p="http://schemas.openxmlformats.org/presentationml/2006/main">
  <p:tag name="PA" val="v4.0.0"/>
</p:tagLst>
</file>

<file path=ppt/tags/tag14.xml><?xml version="1.0" encoding="utf-8"?>
<p:tagLst xmlns:p="http://schemas.openxmlformats.org/presentationml/2006/main">
  <p:tag name="PA" val="v4.0.0"/>
</p:tagLst>
</file>

<file path=ppt/tags/tag15.xml><?xml version="1.0" encoding="utf-8"?>
<p:tagLst xmlns:p="http://schemas.openxmlformats.org/presentationml/2006/main">
  <p:tag name="PA" val="v4.0.0"/>
</p:tagLst>
</file>

<file path=ppt/tags/tag16.xml><?xml version="1.0" encoding="utf-8"?>
<p:tagLst xmlns:p="http://schemas.openxmlformats.org/presentationml/2006/main">
  <p:tag name="PA" val="v4.0.0"/>
</p:tagLst>
</file>

<file path=ppt/tags/tag17.xml><?xml version="1.0" encoding="utf-8"?>
<p:tagLst xmlns:p="http://schemas.openxmlformats.org/presentationml/2006/main">
  <p:tag name="PA" val="v4.0.0"/>
</p:tagLst>
</file>

<file path=ppt/tags/tag18.xml><?xml version="1.0" encoding="utf-8"?>
<p:tagLst xmlns:p="http://schemas.openxmlformats.org/presentationml/2006/main">
  <p:tag name="PA" val="v4.0.0"/>
</p:tagLst>
</file>

<file path=ppt/tags/tag19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20.xml><?xml version="1.0" encoding="utf-8"?>
<p:tagLst xmlns:p="http://schemas.openxmlformats.org/presentationml/2006/main">
  <p:tag name="PA" val="v4.0.0"/>
</p:tagLst>
</file>

<file path=ppt/tags/tag21.xml><?xml version="1.0" encoding="utf-8"?>
<p:tagLst xmlns:p="http://schemas.openxmlformats.org/presentationml/2006/main">
  <p:tag name="PA" val="v4.0.0"/>
</p:tagLst>
</file>

<file path=ppt/tags/tag22.xml><?xml version="1.0" encoding="utf-8"?>
<p:tagLst xmlns:p="http://schemas.openxmlformats.org/presentationml/2006/main">
  <p:tag name="PA" val="v4.0.0"/>
</p:tagLst>
</file>

<file path=ppt/tags/tag23.xml><?xml version="1.0" encoding="utf-8"?>
<p:tagLst xmlns:p="http://schemas.openxmlformats.org/presentationml/2006/main">
  <p:tag name="PA" val="v4.0.0"/>
</p:tagLst>
</file>

<file path=ppt/tags/tag24.xml><?xml version="1.0" encoding="utf-8"?>
<p:tagLst xmlns:p="http://schemas.openxmlformats.org/presentationml/2006/main">
  <p:tag name="PA" val="v4.0.0"/>
</p:tagLst>
</file>

<file path=ppt/tags/tag25.xml><?xml version="1.0" encoding="utf-8"?>
<p:tagLst xmlns:p="http://schemas.openxmlformats.org/presentationml/2006/main">
  <p:tag name="PA" val="v4.0.0"/>
</p:tagLst>
</file>

<file path=ppt/tags/tag26.xml><?xml version="1.0" encoding="utf-8"?>
<p:tagLst xmlns:p="http://schemas.openxmlformats.org/presentationml/2006/main">
  <p:tag name="PA" val="v4.0.0"/>
</p:tagLst>
</file>

<file path=ppt/tags/tag27.xml><?xml version="1.0" encoding="utf-8"?>
<p:tagLst xmlns:p="http://schemas.openxmlformats.org/presentationml/2006/main">
  <p:tag name="PA" val="v4.0.0"/>
</p:tagLst>
</file>

<file path=ppt/tags/tag28.xml><?xml version="1.0" encoding="utf-8"?>
<p:tagLst xmlns:p="http://schemas.openxmlformats.org/presentationml/2006/main">
  <p:tag name="PA" val="v4.0.0"/>
</p:tagLst>
</file>

<file path=ppt/tags/tag29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30.xml><?xml version="1.0" encoding="utf-8"?>
<p:tagLst xmlns:p="http://schemas.openxmlformats.org/presentationml/2006/main">
  <p:tag name="PA" val="v4.0.0"/>
</p:tagLst>
</file>

<file path=ppt/tags/tag31.xml><?xml version="1.0" encoding="utf-8"?>
<p:tagLst xmlns:p="http://schemas.openxmlformats.org/presentationml/2006/main">
  <p:tag name="PA" val="v4.0.0"/>
</p:tagLst>
</file>

<file path=ppt/tags/tag32.xml><?xml version="1.0" encoding="utf-8"?>
<p:tagLst xmlns:p="http://schemas.openxmlformats.org/presentationml/2006/main">
  <p:tag name="PA" val="v4.0.0"/>
</p:tagLst>
</file>

<file path=ppt/tags/tag33.xml><?xml version="1.0" encoding="utf-8"?>
<p:tagLst xmlns:p="http://schemas.openxmlformats.org/presentationml/2006/main">
  <p:tag name="PA" val="v4.0.0"/>
</p:tagLst>
</file>

<file path=ppt/tags/tag34.xml><?xml version="1.0" encoding="utf-8"?>
<p:tagLst xmlns:p="http://schemas.openxmlformats.org/presentationml/2006/main">
  <p:tag name="PA" val="v4.0.0"/>
</p:tagLst>
</file>

<file path=ppt/tags/tag35.xml><?xml version="1.0" encoding="utf-8"?>
<p:tagLst xmlns:p="http://schemas.openxmlformats.org/presentationml/2006/main">
  <p:tag name="PA" val="v4.0.0"/>
</p:tagLst>
</file>

<file path=ppt/tags/tag36.xml><?xml version="1.0" encoding="utf-8"?>
<p:tagLst xmlns:p="http://schemas.openxmlformats.org/presentationml/2006/main">
  <p:tag name="PA" val="v4.0.0"/>
</p:tagLst>
</file>

<file path=ppt/tags/tag37.xml><?xml version="1.0" encoding="utf-8"?>
<p:tagLst xmlns:p="http://schemas.openxmlformats.org/presentationml/2006/main">
  <p:tag name="PA" val="v4.0.0"/>
</p:tagLst>
</file>

<file path=ppt/tags/tag38.xml><?xml version="1.0" encoding="utf-8"?>
<p:tagLst xmlns:p="http://schemas.openxmlformats.org/presentationml/2006/main">
  <p:tag name="PA" val="v4.0.0"/>
</p:tagLst>
</file>

<file path=ppt/tags/tag39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40.xml><?xml version="1.0" encoding="utf-8"?>
<p:tagLst xmlns:p="http://schemas.openxmlformats.org/presentationml/2006/main">
  <p:tag name="PA" val="v4.0.0"/>
</p:tagLst>
</file>

<file path=ppt/tags/tag41.xml><?xml version="1.0" encoding="utf-8"?>
<p:tagLst xmlns:p="http://schemas.openxmlformats.org/presentationml/2006/main">
  <p:tag name="PA" val="v4.0.0"/>
</p:tagLst>
</file>

<file path=ppt/tags/tag42.xml><?xml version="1.0" encoding="utf-8"?>
<p:tagLst xmlns:p="http://schemas.openxmlformats.org/presentationml/2006/main">
  <p:tag name="PA" val="v4.0.0"/>
</p:tagLst>
</file>

<file path=ppt/tags/tag43.xml><?xml version="1.0" encoding="utf-8"?>
<p:tagLst xmlns:p="http://schemas.openxmlformats.org/presentationml/2006/main">
  <p:tag name="PA" val="v4.0.0"/>
</p:tagLst>
</file>

<file path=ppt/tags/tag44.xml><?xml version="1.0" encoding="utf-8"?>
<p:tagLst xmlns:p="http://schemas.openxmlformats.org/presentationml/2006/main">
  <p:tag name="PA" val="v4.0.0"/>
</p:tagLst>
</file>

<file path=ppt/tags/tag45.xml><?xml version="1.0" encoding="utf-8"?>
<p:tagLst xmlns:p="http://schemas.openxmlformats.org/presentationml/2006/main">
  <p:tag name="PA" val="v4.0.0"/>
</p:tagLst>
</file>

<file path=ppt/tags/tag46.xml><?xml version="1.0" encoding="utf-8"?>
<p:tagLst xmlns:p="http://schemas.openxmlformats.org/presentationml/2006/main">
  <p:tag name="PA" val="v4.0.0"/>
</p:tagLst>
</file>

<file path=ppt/tags/tag47.xml><?xml version="1.0" encoding="utf-8"?>
<p:tagLst xmlns:p="http://schemas.openxmlformats.org/presentationml/2006/main">
  <p:tag name="PA" val="v4.0.0"/>
</p:tagLst>
</file>

<file path=ppt/tags/tag48.xml><?xml version="1.0" encoding="utf-8"?>
<p:tagLst xmlns:p="http://schemas.openxmlformats.org/presentationml/2006/main">
  <p:tag name="PA" val="v4.0.0"/>
</p:tagLst>
</file>

<file path=ppt/tags/tag49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ISLIDE.DIAGRAM" val="52b0676d-feee-4c24-97a0-d7f3952809e8"/>
</p:tagLst>
</file>

<file path=ppt/tags/tag50.xml><?xml version="1.0" encoding="utf-8"?>
<p:tagLst xmlns:p="http://schemas.openxmlformats.org/presentationml/2006/main">
  <p:tag name="PA" val="v4.0.0"/>
</p:tagLst>
</file>

<file path=ppt/tags/tag51.xml><?xml version="1.0" encoding="utf-8"?>
<p:tagLst xmlns:p="http://schemas.openxmlformats.org/presentationml/2006/main">
  <p:tag name="PA" val="v4.0.0"/>
</p:tagLst>
</file>

<file path=ppt/tags/tag52.xml><?xml version="1.0" encoding="utf-8"?>
<p:tagLst xmlns:p="http://schemas.openxmlformats.org/presentationml/2006/main">
  <p:tag name="PA" val="v4.0.0"/>
</p:tagLst>
</file>

<file path=ppt/tags/tag53.xml><?xml version="1.0" encoding="utf-8"?>
<p:tagLst xmlns:p="http://schemas.openxmlformats.org/presentationml/2006/main">
  <p:tag name="PA" val="v4.0.0"/>
</p:tagLst>
</file>

<file path=ppt/tags/tag54.xml><?xml version="1.0" encoding="utf-8"?>
<p:tagLst xmlns:p="http://schemas.openxmlformats.org/presentationml/2006/main">
  <p:tag name="PA" val="v4.0.0"/>
</p:tagLst>
</file>

<file path=ppt/tags/tag55.xml><?xml version="1.0" encoding="utf-8"?>
<p:tagLst xmlns:p="http://schemas.openxmlformats.org/presentationml/2006/main">
  <p:tag name="PA" val="v4.0.0"/>
</p:tagLst>
</file>

<file path=ppt/tags/tag56.xml><?xml version="1.0" encoding="utf-8"?>
<p:tagLst xmlns:p="http://schemas.openxmlformats.org/presentationml/2006/main">
  <p:tag name="PA" val="v4.0.0"/>
</p:tagLst>
</file>

<file path=ppt/tags/tag57.xml><?xml version="1.0" encoding="utf-8"?>
<p:tagLst xmlns:p="http://schemas.openxmlformats.org/presentationml/2006/main">
  <p:tag name="PA" val="v4.0.0"/>
</p:tagLst>
</file>

<file path=ppt/tags/tag58.xml><?xml version="1.0" encoding="utf-8"?>
<p:tagLst xmlns:p="http://schemas.openxmlformats.org/presentationml/2006/main">
  <p:tag name="PA" val="v4.0.0"/>
</p:tagLst>
</file>

<file path=ppt/tags/tag59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60.xml><?xml version="1.0" encoding="utf-8"?>
<p:tagLst xmlns:p="http://schemas.openxmlformats.org/presentationml/2006/main">
  <p:tag name="PA" val="v4.0.0"/>
</p:tagLst>
</file>

<file path=ppt/tags/tag61.xml><?xml version="1.0" encoding="utf-8"?>
<p:tagLst xmlns:p="http://schemas.openxmlformats.org/presentationml/2006/main">
  <p:tag name="PA" val="v4.0.0"/>
</p:tagLst>
</file>

<file path=ppt/tags/tag62.xml><?xml version="1.0" encoding="utf-8"?>
<p:tagLst xmlns:p="http://schemas.openxmlformats.org/presentationml/2006/main">
  <p:tag name="PA" val="v4.0.0"/>
</p:tagLst>
</file>

<file path=ppt/tags/tag63.xml><?xml version="1.0" encoding="utf-8"?>
<p:tagLst xmlns:p="http://schemas.openxmlformats.org/presentationml/2006/main">
  <p:tag name="PA" val="v4.0.0"/>
</p:tagLst>
</file>

<file path=ppt/tags/tag64.xml><?xml version="1.0" encoding="utf-8"?>
<p:tagLst xmlns:p="http://schemas.openxmlformats.org/presentationml/2006/main">
  <p:tag name="PA" val="v4.0.0"/>
</p:tagLst>
</file>

<file path=ppt/tags/tag65.xml><?xml version="1.0" encoding="utf-8"?>
<p:tagLst xmlns:p="http://schemas.openxmlformats.org/presentationml/2006/main">
  <p:tag name="PA" val="v4.0.0"/>
</p:tagLst>
</file>

<file path=ppt/tags/tag66.xml><?xml version="1.0" encoding="utf-8"?>
<p:tagLst xmlns:p="http://schemas.openxmlformats.org/presentationml/2006/main">
  <p:tag name="PA" val="v4.0.0"/>
</p:tagLst>
</file>

<file path=ppt/tags/tag67.xml><?xml version="1.0" encoding="utf-8"?>
<p:tagLst xmlns:p="http://schemas.openxmlformats.org/presentationml/2006/main">
  <p:tag name="PA" val="v4.0.0"/>
</p:tagLst>
</file>

<file path=ppt/tags/tag68.xml><?xml version="1.0" encoding="utf-8"?>
<p:tagLst xmlns:p="http://schemas.openxmlformats.org/presentationml/2006/main">
  <p:tag name="PA" val="v4.0.0"/>
</p:tagLst>
</file>

<file path=ppt/tags/tag69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70.xml><?xml version="1.0" encoding="utf-8"?>
<p:tagLst xmlns:p="http://schemas.openxmlformats.org/presentationml/2006/main">
  <p:tag name="PA" val="v4.0.0"/>
</p:tagLst>
</file>

<file path=ppt/tags/tag71.xml><?xml version="1.0" encoding="utf-8"?>
<p:tagLst xmlns:p="http://schemas.openxmlformats.org/presentationml/2006/main">
  <p:tag name="PA" val="v4.0.0"/>
</p:tagLst>
</file>

<file path=ppt/tags/tag72.xml><?xml version="1.0" encoding="utf-8"?>
<p:tagLst xmlns:p="http://schemas.openxmlformats.org/presentationml/2006/main">
  <p:tag name="PA" val="v4.0.0"/>
</p:tagLst>
</file>

<file path=ppt/tags/tag73.xml><?xml version="1.0" encoding="utf-8"?>
<p:tagLst xmlns:p="http://schemas.openxmlformats.org/presentationml/2006/main">
  <p:tag name="PA" val="v4.0.0"/>
</p:tagLst>
</file>

<file path=ppt/tags/tag74.xml><?xml version="1.0" encoding="utf-8"?>
<p:tagLst xmlns:p="http://schemas.openxmlformats.org/presentationml/2006/main">
  <p:tag name="PA" val="v4.0.0"/>
</p:tagLst>
</file>

<file path=ppt/tags/tag75.xml><?xml version="1.0" encoding="utf-8"?>
<p:tagLst xmlns:p="http://schemas.openxmlformats.org/presentationml/2006/main">
  <p:tag name="PA" val="v4.0.0"/>
</p:tagLst>
</file>

<file path=ppt/tags/tag76.xml><?xml version="1.0" encoding="utf-8"?>
<p:tagLst xmlns:p="http://schemas.openxmlformats.org/presentationml/2006/main">
  <p:tag name="PA" val="v4.0.0"/>
</p:tagLst>
</file>

<file path=ppt/tags/tag77.xml><?xml version="1.0" encoding="utf-8"?>
<p:tagLst xmlns:p="http://schemas.openxmlformats.org/presentationml/2006/main">
  <p:tag name="PA" val="v4.0.0"/>
</p:tagLst>
</file>

<file path=ppt/tags/tag78.xml><?xml version="1.0" encoding="utf-8"?>
<p:tagLst xmlns:p="http://schemas.openxmlformats.org/presentationml/2006/main">
  <p:tag name="PA" val="v4.0.0"/>
</p:tagLst>
</file>

<file path=ppt/tags/tag79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ags/tag80.xml><?xml version="1.0" encoding="utf-8"?>
<p:tagLst xmlns:p="http://schemas.openxmlformats.org/presentationml/2006/main">
  <p:tag name="PA" val="v4.0.0"/>
</p:tagLst>
</file>

<file path=ppt/tags/tag81.xml><?xml version="1.0" encoding="utf-8"?>
<p:tagLst xmlns:p="http://schemas.openxmlformats.org/presentationml/2006/main">
  <p:tag name="PA" val="v4.0.0"/>
</p:tagLst>
</file>

<file path=ppt/tags/tag82.xml><?xml version="1.0" encoding="utf-8"?>
<p:tagLst xmlns:p="http://schemas.openxmlformats.org/presentationml/2006/main">
  <p:tag name="PA" val="v4.0.0"/>
</p:tagLst>
</file>

<file path=ppt/tags/tag83.xml><?xml version="1.0" encoding="utf-8"?>
<p:tagLst xmlns:p="http://schemas.openxmlformats.org/presentationml/2006/main">
  <p:tag name="PA" val="v4.0.0"/>
</p:tagLst>
</file>

<file path=ppt/tags/tag84.xml><?xml version="1.0" encoding="utf-8"?>
<p:tagLst xmlns:p="http://schemas.openxmlformats.org/presentationml/2006/main">
  <p:tag name="PA" val="v4.0.0"/>
</p:tagLst>
</file>

<file path=ppt/tags/tag85.xml><?xml version="1.0" encoding="utf-8"?>
<p:tagLst xmlns:p="http://schemas.openxmlformats.org/presentationml/2006/main">
  <p:tag name="PA" val="v4.0.0"/>
</p:tagLst>
</file>

<file path=ppt/tags/tag86.xml><?xml version="1.0" encoding="utf-8"?>
<p:tagLst xmlns:p="http://schemas.openxmlformats.org/presentationml/2006/main">
  <p:tag name="PA" val="v4.0.0"/>
</p:tagLst>
</file>

<file path=ppt/tags/tag87.xml><?xml version="1.0" encoding="utf-8"?>
<p:tagLst xmlns:p="http://schemas.openxmlformats.org/presentationml/2006/main">
  <p:tag name="PA" val="v4.0.0"/>
</p:tagLst>
</file>

<file path=ppt/tags/tag88.xml><?xml version="1.0" encoding="utf-8"?>
<p:tagLst xmlns:p="http://schemas.openxmlformats.org/presentationml/2006/main">
  <p:tag name="PA" val="v4.0.0"/>
</p:tagLst>
</file>

<file path=ppt/tags/tag89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4.0.0"/>
</p:tagLst>
</file>

<file path=ppt/tags/tag90.xml><?xml version="1.0" encoding="utf-8"?>
<p:tagLst xmlns:p="http://schemas.openxmlformats.org/presentationml/2006/main">
  <p:tag name="PA" val="v4.0.0"/>
</p:tagLst>
</file>

<file path=ppt/tags/tag91.xml><?xml version="1.0" encoding="utf-8"?>
<p:tagLst xmlns:p="http://schemas.openxmlformats.org/presentationml/2006/main">
  <p:tag name="PA" val="v4.0.0"/>
</p:tagLst>
</file>

<file path=ppt/tags/tag92.xml><?xml version="1.0" encoding="utf-8"?>
<p:tagLst xmlns:p="http://schemas.openxmlformats.org/presentationml/2006/main">
  <p:tag name="PA" val="v4.0.0"/>
</p:tagLst>
</file>

<file path=ppt/tags/tag93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自定义 3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A3838"/>
      </a:accent1>
      <a:accent2>
        <a:srgbClr val="757070"/>
      </a:accent2>
      <a:accent3>
        <a:srgbClr val="3A3838"/>
      </a:accent3>
      <a:accent4>
        <a:srgbClr val="757070"/>
      </a:accent4>
      <a:accent5>
        <a:srgbClr val="3A3838"/>
      </a:accent5>
      <a:accent6>
        <a:srgbClr val="757070"/>
      </a:accent6>
      <a:hlink>
        <a:srgbClr val="3A3838"/>
      </a:hlink>
      <a:folHlink>
        <a:srgbClr val="869FB7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4704</Words>
  <Application>WPS 演示</Application>
  <PresentationFormat>全屏显示(16:9)</PresentationFormat>
  <Paragraphs>667</Paragraphs>
  <Slides>30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53" baseType="lpstr">
      <vt:lpstr>Arial</vt:lpstr>
      <vt:lpstr>宋体</vt:lpstr>
      <vt:lpstr>Wingdings</vt:lpstr>
      <vt:lpstr>Impact</vt:lpstr>
      <vt:lpstr>微软雅黑</vt:lpstr>
      <vt:lpstr>Century Gothic</vt:lpstr>
      <vt:lpstr>Arial Unicode MS</vt:lpstr>
      <vt:lpstr>等线</vt:lpstr>
      <vt:lpstr>Open Sans Light</vt:lpstr>
      <vt:lpstr>Times New Roman</vt:lpstr>
      <vt:lpstr>Yu Gothic UI Light</vt:lpstr>
      <vt:lpstr>Open Sans</vt:lpstr>
      <vt:lpstr>Segoe Print</vt:lpstr>
      <vt:lpstr>华文黑体</vt:lpstr>
      <vt:lpstr>黑体</vt:lpstr>
      <vt:lpstr>Calibri</vt:lpstr>
      <vt:lpstr>Gill Sans</vt:lpstr>
      <vt:lpstr>FontAwesome</vt:lpstr>
      <vt:lpstr>Lato</vt:lpstr>
      <vt:lpstr>思源黑体 CN Light</vt:lpstr>
      <vt:lpstr>Gill Sans MT</vt:lpstr>
      <vt:lpstr>The Avengers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沙皮</cp:lastModifiedBy>
  <cp:revision>33</cp:revision>
  <dcterms:created xsi:type="dcterms:W3CDTF">2018-12-12T05:59:00Z</dcterms:created>
  <dcterms:modified xsi:type="dcterms:W3CDTF">2019-11-18T03:00:34Z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