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6" r:id="rId6"/>
    <p:sldId id="265" r:id="rId7"/>
    <p:sldId id="257" r:id="rId8"/>
    <p:sldId id="259" r:id="rId9"/>
    <p:sldId id="267" r:id="rId10"/>
    <p:sldId id="269" r:id="rId11"/>
    <p:sldId id="268" r:id="rId12"/>
    <p:sldId id="261" r:id="rId13"/>
    <p:sldId id="272" r:id="rId14"/>
    <p:sldId id="271" r:id="rId15"/>
    <p:sldId id="270" r:id="rId16"/>
    <p:sldId id="262" r:id="rId17"/>
    <p:sldId id="274" r:id="rId18"/>
    <p:sldId id="273" r:id="rId19"/>
    <p:sldId id="260" r:id="rId20"/>
    <p:sldId id="275" r:id="rId21"/>
    <p:sldId id="263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B4C"/>
    <a:srgbClr val="8A96B0"/>
    <a:srgbClr val="2736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950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rgbClr val="333F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33F50"/>
              </a:solidFill>
              <a:ln w="9525">
                <a:solidFill>
                  <a:srgbClr val="333F50"/>
                </a:solidFill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333F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33F50"/>
              </a:solidFill>
              <a:ln w="9525">
                <a:solidFill>
                  <a:srgbClr val="333F50"/>
                </a:solidFill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rgbClr val="333F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33F50"/>
              </a:solidFill>
              <a:ln w="9525">
                <a:solidFill>
                  <a:srgbClr val="333F50"/>
                </a:solidFill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1"/>
        <c:axId val="517533320"/>
        <c:axId val="517533976"/>
      </c:lineChart>
      <c:catAx>
        <c:axId val="517533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17533976"/>
        <c:crosses val="autoZero"/>
        <c:auto val="1"/>
        <c:lblAlgn val="ctr"/>
        <c:lblOffset val="100"/>
        <c:noMultiLvlLbl val="0"/>
      </c:catAx>
      <c:valAx>
        <c:axId val="517533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17533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Sheet1!$A$2:$A$6</c:f>
              <c:strCache>
                <c:ptCount val="5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类别5</c:v>
                </c:pt>
              </c:strCache>
            </c:strRef>
          </c:cat>
          <c:val>
            <c:numRef>
              <c:f>Sheet1!$B$1:$B$6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5.5</c:v>
                </c:pt>
                <c:pt idx="4">
                  <c:v>7</c:v>
                </c:pt>
                <c:pt idx="5">
                  <c:v>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1"/>
        <c:axId val="768087992"/>
        <c:axId val="768083728"/>
      </c:lineChart>
      <c:catAx>
        <c:axId val="768087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768083728"/>
        <c:crosses val="autoZero"/>
        <c:auto val="1"/>
        <c:lblAlgn val="ctr"/>
        <c:lblOffset val="100"/>
        <c:noMultiLvlLbl val="0"/>
      </c:catAx>
      <c:valAx>
        <c:axId val="768083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768087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0234960"/>
        <c:axId val="312977888"/>
      </c:barChart>
      <c:catAx>
        <c:axId val="214023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312977888"/>
        <c:crosses val="autoZero"/>
        <c:auto val="1"/>
        <c:lblAlgn val="ctr"/>
        <c:lblOffset val="100"/>
        <c:noMultiLvlLbl val="0"/>
      </c:catAx>
      <c:valAx>
        <c:axId val="312977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2140234960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A824-F909-4011-8066-56B27CF0A2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8011-163E-470D-BE57-9F1DCC55B6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A824-F909-4011-8066-56B27CF0A2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8011-163E-470D-BE57-9F1DCC55B6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A824-F909-4011-8066-56B27CF0A2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8011-163E-470D-BE57-9F1DCC55B6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A824-F909-4011-8066-56B27CF0A2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8011-163E-470D-BE57-9F1DCC55B6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A824-F909-4011-8066-56B27CF0A2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8011-163E-470D-BE57-9F1DCC55B6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A824-F909-4011-8066-56B27CF0A2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8011-163E-470D-BE57-9F1DCC55B6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A824-F909-4011-8066-56B27CF0A2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8011-163E-470D-BE57-9F1DCC55B6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A824-F909-4011-8066-56B27CF0A2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8011-163E-470D-BE57-9F1DCC55B6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A824-F909-4011-8066-56B27CF0A2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8011-163E-470D-BE57-9F1DCC55B6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A824-F909-4011-8066-56B27CF0A2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8011-163E-470D-BE57-9F1DCC55B6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A824-F909-4011-8066-56B27CF0A2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8011-163E-470D-BE57-9F1DCC55B6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AA824-F909-4011-8066-56B27CF0A2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F8011-163E-470D-BE57-9F1DCC55B6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3" b="1023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2362200" y="1436916"/>
            <a:ext cx="7467600" cy="3988259"/>
          </a:xfrm>
          <a:prstGeom prst="roundRect">
            <a:avLst>
              <a:gd name="adj" fmla="val 11132"/>
            </a:avLst>
          </a:prstGeom>
          <a:solidFill>
            <a:srgbClr val="273647"/>
          </a:solidFill>
          <a:ln>
            <a:solidFill>
              <a:schemeClr val="bg1"/>
            </a:solidFill>
          </a:ln>
          <a:effectLst>
            <a:innerShdw blurRad="381000">
              <a:prstClr val="black">
                <a:alpha val="5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/>
          <p:cNvSpPr/>
          <p:nvPr/>
        </p:nvSpPr>
        <p:spPr>
          <a:xfrm>
            <a:off x="3807980" y="5120747"/>
            <a:ext cx="4576039" cy="552781"/>
          </a:xfrm>
          <a:prstGeom prst="roundRect">
            <a:avLst>
              <a:gd name="adj" fmla="val 15566"/>
            </a:avLst>
          </a:prstGeom>
          <a:solidFill>
            <a:srgbClr val="273647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年终总结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总结计划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汇报通用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商业计划书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206" y="-1"/>
            <a:ext cx="2344386" cy="191588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250946" y="4956686"/>
            <a:ext cx="2326554" cy="190131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362200" y="3125545"/>
            <a:ext cx="7467600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5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简约大气工作总结模板</a:t>
            </a:r>
            <a:endParaRPr lang="zh-CN" altLang="en-US" sz="5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704204" y="4530231"/>
            <a:ext cx="4783592" cy="408623"/>
            <a:chOff x="4096056" y="4216417"/>
            <a:chExt cx="3788628" cy="408623"/>
          </a:xfrm>
          <a:effectLst/>
        </p:grpSpPr>
        <p:sp>
          <p:nvSpPr>
            <p:cNvPr id="14" name="文本框 6"/>
            <p:cNvSpPr txBox="1"/>
            <p:nvPr/>
          </p:nvSpPr>
          <p:spPr>
            <a:xfrm>
              <a:off x="4096056" y="4216417"/>
              <a:ext cx="1853764" cy="408623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汇报人：斯坦森</a:t>
              </a:r>
              <a:endParaRPr lang="zh-CN" alt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7"/>
            <p:cNvSpPr txBox="1"/>
            <p:nvPr/>
          </p:nvSpPr>
          <p:spPr>
            <a:xfrm>
              <a:off x="6030920" y="4216417"/>
              <a:ext cx="1853764" cy="40814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工作部门：</a:t>
              </a:r>
              <a:r>
                <a:rPr lang="en-US" altLang="zh-CN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XX</a:t>
              </a:r>
              <a:endParaRPr lang="en-US" altLang="zh-CN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704204" y="1415579"/>
            <a:ext cx="4783592" cy="186204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微软雅黑 Light" panose="020B0502040204020203" pitchFamily="34" charset="-122"/>
              </a:rPr>
              <a:t>2018</a:t>
            </a:r>
            <a:endParaRPr lang="zh-CN" altLang="en-US" sz="115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652384" y="4111961"/>
            <a:ext cx="8887234" cy="307777"/>
          </a:xfrm>
          <a:prstGeom prst="rect">
            <a:avLst/>
          </a:prstGeom>
          <a:noFill/>
          <a:ln w="3175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3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altLang="zh-CN" sz="14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PROFESSIONAL GENERATION GRADUATION REPORT  POWERPOINT TEMPLATE</a:t>
            </a:r>
            <a:endParaRPr lang="zh-CN" altLang="en-US" sz="1400" b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3" b="1023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5" name="矩形: 圆角 34"/>
          <p:cNvSpPr/>
          <p:nvPr/>
        </p:nvSpPr>
        <p:spPr>
          <a:xfrm>
            <a:off x="444445" y="257348"/>
            <a:ext cx="678653" cy="678654"/>
          </a:xfrm>
          <a:prstGeom prst="roundRect">
            <a:avLst>
              <a:gd name="adj" fmla="val 1626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42446" y="273510"/>
            <a:ext cx="88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2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altLang="zh-CN" sz="3600" b="0" dirty="0"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造字工房力黑（非商用）常规体" pitchFamily="50" charset="-122"/>
                <a:cs typeface="Arial" panose="020B0604020202020204" pitchFamily="34" charset="0"/>
              </a:rPr>
              <a:t>02</a:t>
            </a:r>
            <a:endParaRPr lang="zh-CN" altLang="en-US" sz="3600" b="0" dirty="0"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造字工房力黑（非商用）常规体" pitchFamily="50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34832" y="67834"/>
            <a:ext cx="203132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造字工房力黑（非商用）常规体" pitchFamily="50" charset="-122"/>
                <a:ea typeface="造字工房力黑（非商用）常规体" pitchFamily="50" charset="-122"/>
              </a:rPr>
              <a:t>工作完成情况</a:t>
            </a:r>
            <a:endParaRPr lang="en-US" altLang="zh-CN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46395" y="650164"/>
            <a:ext cx="5022106" cy="307777"/>
          </a:xfrm>
          <a:prstGeom prst="snip1Rect">
            <a:avLst>
              <a:gd name="adj" fmla="val 0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Completion</a:t>
            </a:r>
            <a:endParaRPr lang="zh-CN" altLang="en-US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华文仿宋" panose="0201060004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147927" y="2398881"/>
            <a:ext cx="3896146" cy="3782540"/>
            <a:chOff x="4047013" y="2061029"/>
            <a:chExt cx="4097974" cy="3978482"/>
          </a:xfrm>
        </p:grpSpPr>
        <p:sp>
          <p:nvSpPr>
            <p:cNvPr id="9" name="Block Arc 4"/>
            <p:cNvSpPr/>
            <p:nvPr/>
          </p:nvSpPr>
          <p:spPr>
            <a:xfrm rot="8550589">
              <a:off x="4339914" y="2300936"/>
              <a:ext cx="1767253" cy="1767253"/>
            </a:xfrm>
            <a:prstGeom prst="blockArc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Block Arc 14"/>
            <p:cNvSpPr/>
            <p:nvPr/>
          </p:nvSpPr>
          <p:spPr>
            <a:xfrm rot="13093623">
              <a:off x="6131968" y="2302933"/>
              <a:ext cx="1767253" cy="1767253"/>
            </a:xfrm>
            <a:prstGeom prst="blockArc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Block Arc 15"/>
            <p:cNvSpPr/>
            <p:nvPr/>
          </p:nvSpPr>
          <p:spPr>
            <a:xfrm rot="13049411" flipV="1">
              <a:off x="4339914" y="4083688"/>
              <a:ext cx="1767253" cy="1767253"/>
            </a:xfrm>
            <a:prstGeom prst="blockArc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Block Arc 16"/>
            <p:cNvSpPr/>
            <p:nvPr/>
          </p:nvSpPr>
          <p:spPr>
            <a:xfrm rot="8506377" flipV="1">
              <a:off x="6131968" y="4104290"/>
              <a:ext cx="1767253" cy="1767253"/>
            </a:xfrm>
            <a:prstGeom prst="blockArc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Chord 5"/>
            <p:cNvSpPr/>
            <p:nvPr/>
          </p:nvSpPr>
          <p:spPr>
            <a:xfrm rot="6842657">
              <a:off x="5477520" y="2061029"/>
              <a:ext cx="1300059" cy="1300059"/>
            </a:xfrm>
            <a:prstGeom prst="chord">
              <a:avLst>
                <a:gd name="adj1" fmla="val 2809006"/>
                <a:gd name="adj2" fmla="val 1587621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hord 18"/>
            <p:cNvSpPr/>
            <p:nvPr/>
          </p:nvSpPr>
          <p:spPr>
            <a:xfrm rot="12244869">
              <a:off x="6844928" y="3417723"/>
              <a:ext cx="1300059" cy="1300059"/>
            </a:xfrm>
            <a:prstGeom prst="chord">
              <a:avLst>
                <a:gd name="adj1" fmla="val 2809006"/>
                <a:gd name="adj2" fmla="val 1587621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hord 19"/>
            <p:cNvSpPr/>
            <p:nvPr/>
          </p:nvSpPr>
          <p:spPr>
            <a:xfrm rot="9304524" flipH="1">
              <a:off x="4047013" y="3427027"/>
              <a:ext cx="1300059" cy="1300059"/>
            </a:xfrm>
            <a:prstGeom prst="chord">
              <a:avLst>
                <a:gd name="adj1" fmla="val 2809006"/>
                <a:gd name="adj2" fmla="val 1587621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hord 20"/>
            <p:cNvSpPr/>
            <p:nvPr/>
          </p:nvSpPr>
          <p:spPr>
            <a:xfrm rot="3942796" flipH="1">
              <a:off x="5441444" y="4739452"/>
              <a:ext cx="1300059" cy="1300059"/>
            </a:xfrm>
            <a:prstGeom prst="chord">
              <a:avLst>
                <a:gd name="adj1" fmla="val 2809006"/>
                <a:gd name="adj2" fmla="val 1587621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 101"/>
            <p:cNvSpPr>
              <a:spLocks noEditPoints="1"/>
            </p:cNvSpPr>
            <p:nvPr/>
          </p:nvSpPr>
          <p:spPr bwMode="auto">
            <a:xfrm>
              <a:off x="4214569" y="3842657"/>
              <a:ext cx="506718" cy="468799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rgbClr val="333B4C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" name="Freeform 122"/>
            <p:cNvSpPr>
              <a:spLocks noEditPoints="1"/>
            </p:cNvSpPr>
            <p:nvPr/>
          </p:nvSpPr>
          <p:spPr bwMode="auto">
            <a:xfrm>
              <a:off x="5928221" y="2266777"/>
              <a:ext cx="326505" cy="469579"/>
            </a:xfrm>
            <a:custGeom>
              <a:avLst/>
              <a:gdLst/>
              <a:ahLst/>
              <a:cxnLst>
                <a:cxn ang="0">
                  <a:pos x="41" y="29"/>
                </a:cxn>
                <a:cxn ang="0">
                  <a:pos x="23" y="50"/>
                </a:cxn>
                <a:cxn ang="0">
                  <a:pos x="23" y="55"/>
                </a:cxn>
                <a:cxn ang="0">
                  <a:pos x="32" y="55"/>
                </a:cxn>
                <a:cxn ang="0">
                  <a:pos x="34" y="57"/>
                </a:cxn>
                <a:cxn ang="0">
                  <a:pos x="32" y="59"/>
                </a:cxn>
                <a:cxn ang="0">
                  <a:pos x="9" y="59"/>
                </a:cxn>
                <a:cxn ang="0">
                  <a:pos x="7" y="57"/>
                </a:cxn>
                <a:cxn ang="0">
                  <a:pos x="9" y="55"/>
                </a:cxn>
                <a:cxn ang="0">
                  <a:pos x="18" y="55"/>
                </a:cxn>
                <a:cxn ang="0">
                  <a:pos x="18" y="50"/>
                </a:cxn>
                <a:cxn ang="0">
                  <a:pos x="0" y="29"/>
                </a:cxn>
                <a:cxn ang="0">
                  <a:pos x="0" y="25"/>
                </a:cxn>
                <a:cxn ang="0">
                  <a:pos x="2" y="23"/>
                </a:cxn>
                <a:cxn ang="0">
                  <a:pos x="4" y="25"/>
                </a:cxn>
                <a:cxn ang="0">
                  <a:pos x="4" y="29"/>
                </a:cxn>
                <a:cxn ang="0">
                  <a:pos x="20" y="45"/>
                </a:cxn>
                <a:cxn ang="0">
                  <a:pos x="36" y="29"/>
                </a:cxn>
                <a:cxn ang="0">
                  <a:pos x="36" y="25"/>
                </a:cxn>
                <a:cxn ang="0">
                  <a:pos x="39" y="23"/>
                </a:cxn>
                <a:cxn ang="0">
                  <a:pos x="41" y="25"/>
                </a:cxn>
                <a:cxn ang="0">
                  <a:pos x="41" y="29"/>
                </a:cxn>
                <a:cxn ang="0">
                  <a:pos x="32" y="29"/>
                </a:cxn>
                <a:cxn ang="0">
                  <a:pos x="20" y="41"/>
                </a:cxn>
                <a:cxn ang="0">
                  <a:pos x="9" y="29"/>
                </a:cxn>
                <a:cxn ang="0">
                  <a:pos x="9" y="11"/>
                </a:cxn>
                <a:cxn ang="0">
                  <a:pos x="20" y="0"/>
                </a:cxn>
                <a:cxn ang="0">
                  <a:pos x="32" y="11"/>
                </a:cxn>
                <a:cxn ang="0">
                  <a:pos x="32" y="29"/>
                </a:cxn>
              </a:cxnLst>
              <a:rect l="0" t="0" r="r" b="b"/>
              <a:pathLst>
                <a:path w="41" h="59">
                  <a:moveTo>
                    <a:pt x="41" y="29"/>
                  </a:moveTo>
                  <a:cubicBezTo>
                    <a:pt x="41" y="40"/>
                    <a:pt x="33" y="49"/>
                    <a:pt x="23" y="50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5"/>
                    <a:pt x="34" y="56"/>
                    <a:pt x="34" y="57"/>
                  </a:cubicBezTo>
                  <a:cubicBezTo>
                    <a:pt x="34" y="58"/>
                    <a:pt x="33" y="59"/>
                    <a:pt x="32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59"/>
                    <a:pt x="7" y="58"/>
                    <a:pt x="7" y="57"/>
                  </a:cubicBezTo>
                  <a:cubicBezTo>
                    <a:pt x="7" y="56"/>
                    <a:pt x="8" y="55"/>
                    <a:pt x="9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8" y="49"/>
                    <a:pt x="0" y="40"/>
                    <a:pt x="0" y="2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3" y="23"/>
                    <a:pt x="4" y="24"/>
                    <a:pt x="4" y="2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8"/>
                    <a:pt x="12" y="45"/>
                    <a:pt x="20" y="45"/>
                  </a:cubicBezTo>
                  <a:cubicBezTo>
                    <a:pt x="29" y="45"/>
                    <a:pt x="36" y="38"/>
                    <a:pt x="36" y="29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4"/>
                    <a:pt x="37" y="23"/>
                    <a:pt x="39" y="23"/>
                  </a:cubicBezTo>
                  <a:cubicBezTo>
                    <a:pt x="40" y="23"/>
                    <a:pt x="41" y="24"/>
                    <a:pt x="41" y="25"/>
                  </a:cubicBezTo>
                  <a:lnTo>
                    <a:pt x="41" y="29"/>
                  </a:lnTo>
                  <a:close/>
                  <a:moveTo>
                    <a:pt x="32" y="29"/>
                  </a:moveTo>
                  <a:cubicBezTo>
                    <a:pt x="32" y="36"/>
                    <a:pt x="27" y="41"/>
                    <a:pt x="20" y="41"/>
                  </a:cubicBezTo>
                  <a:cubicBezTo>
                    <a:pt x="14" y="41"/>
                    <a:pt x="9" y="36"/>
                    <a:pt x="9" y="29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5"/>
                    <a:pt x="14" y="0"/>
                    <a:pt x="20" y="0"/>
                  </a:cubicBezTo>
                  <a:cubicBezTo>
                    <a:pt x="27" y="0"/>
                    <a:pt x="32" y="5"/>
                    <a:pt x="32" y="11"/>
                  </a:cubicBezTo>
                  <a:lnTo>
                    <a:pt x="32" y="29"/>
                  </a:lnTo>
                  <a:close/>
                </a:path>
              </a:pathLst>
            </a:custGeom>
            <a:solidFill>
              <a:srgbClr val="333B4C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" name="Freeform 139"/>
            <p:cNvSpPr>
              <a:spLocks noEditPoints="1"/>
            </p:cNvSpPr>
            <p:nvPr/>
          </p:nvSpPr>
          <p:spPr bwMode="auto">
            <a:xfrm>
              <a:off x="7494957" y="3894637"/>
              <a:ext cx="346232" cy="346232"/>
            </a:xfrm>
            <a:custGeom>
              <a:avLst/>
              <a:gdLst/>
              <a:ahLst/>
              <a:cxnLst>
                <a:cxn ang="0">
                  <a:pos x="49" y="49"/>
                </a:cxn>
                <a:cxn ang="0">
                  <a:pos x="48" y="50"/>
                </a:cxn>
                <a:cxn ang="0">
                  <a:pos x="43" y="50"/>
                </a:cxn>
                <a:cxn ang="0">
                  <a:pos x="40" y="48"/>
                </a:cxn>
                <a:cxn ang="0">
                  <a:pos x="2" y="10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5" y="15"/>
                </a:cxn>
                <a:cxn ang="0">
                  <a:pos x="50" y="48"/>
                </a:cxn>
                <a:cxn ang="0">
                  <a:pos x="49" y="49"/>
                </a:cxn>
                <a:cxn ang="0">
                  <a:pos x="31" y="49"/>
                </a:cxn>
                <a:cxn ang="0">
                  <a:pos x="29" y="50"/>
                </a:cxn>
                <a:cxn ang="0">
                  <a:pos x="25" y="50"/>
                </a:cxn>
                <a:cxn ang="0">
                  <a:pos x="22" y="48"/>
                </a:cxn>
                <a:cxn ang="0">
                  <a:pos x="2" y="28"/>
                </a:cxn>
                <a:cxn ang="0">
                  <a:pos x="0" y="25"/>
                </a:cxn>
                <a:cxn ang="0">
                  <a:pos x="0" y="20"/>
                </a:cxn>
                <a:cxn ang="0">
                  <a:pos x="1" y="19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22" y="28"/>
                </a:cxn>
                <a:cxn ang="0">
                  <a:pos x="32" y="48"/>
                </a:cxn>
                <a:cxn ang="0">
                  <a:pos x="31" y="49"/>
                </a:cxn>
                <a:cxn ang="0">
                  <a:pos x="7" y="50"/>
                </a:cxn>
                <a:cxn ang="0">
                  <a:pos x="0" y="43"/>
                </a:cxn>
                <a:cxn ang="0">
                  <a:pos x="7" y="36"/>
                </a:cxn>
                <a:cxn ang="0">
                  <a:pos x="13" y="43"/>
                </a:cxn>
                <a:cxn ang="0">
                  <a:pos x="7" y="50"/>
                </a:cxn>
              </a:cxnLst>
              <a:rect l="0" t="0" r="r" b="b"/>
              <a:pathLst>
                <a:path w="50" h="50">
                  <a:moveTo>
                    <a:pt x="49" y="49"/>
                  </a:moveTo>
                  <a:cubicBezTo>
                    <a:pt x="49" y="50"/>
                    <a:pt x="48" y="50"/>
                    <a:pt x="48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1" y="50"/>
                    <a:pt x="40" y="49"/>
                    <a:pt x="40" y="48"/>
                  </a:cubicBezTo>
                  <a:cubicBezTo>
                    <a:pt x="39" y="27"/>
                    <a:pt x="23" y="11"/>
                    <a:pt x="2" y="10"/>
                  </a:cubicBezTo>
                  <a:cubicBezTo>
                    <a:pt x="1" y="9"/>
                    <a:pt x="0" y="8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5" y="1"/>
                    <a:pt x="26" y="6"/>
                    <a:pt x="35" y="15"/>
                  </a:cubicBezTo>
                  <a:cubicBezTo>
                    <a:pt x="44" y="24"/>
                    <a:pt x="49" y="35"/>
                    <a:pt x="50" y="48"/>
                  </a:cubicBezTo>
                  <a:cubicBezTo>
                    <a:pt x="50" y="48"/>
                    <a:pt x="50" y="49"/>
                    <a:pt x="49" y="49"/>
                  </a:cubicBezTo>
                  <a:close/>
                  <a:moveTo>
                    <a:pt x="31" y="49"/>
                  </a:moveTo>
                  <a:cubicBezTo>
                    <a:pt x="31" y="50"/>
                    <a:pt x="30" y="50"/>
                    <a:pt x="29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3" y="50"/>
                    <a:pt x="23" y="49"/>
                    <a:pt x="22" y="48"/>
                  </a:cubicBezTo>
                  <a:cubicBezTo>
                    <a:pt x="21" y="37"/>
                    <a:pt x="13" y="29"/>
                    <a:pt x="2" y="28"/>
                  </a:cubicBezTo>
                  <a:cubicBezTo>
                    <a:pt x="1" y="27"/>
                    <a:pt x="0" y="26"/>
                    <a:pt x="0" y="2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19"/>
                    <a:pt x="1" y="19"/>
                  </a:cubicBezTo>
                  <a:cubicBezTo>
                    <a:pt x="1" y="18"/>
                    <a:pt x="1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0" y="19"/>
                    <a:pt x="17" y="22"/>
                    <a:pt x="22" y="28"/>
                  </a:cubicBezTo>
                  <a:cubicBezTo>
                    <a:pt x="28" y="33"/>
                    <a:pt x="31" y="40"/>
                    <a:pt x="32" y="48"/>
                  </a:cubicBezTo>
                  <a:cubicBezTo>
                    <a:pt x="32" y="48"/>
                    <a:pt x="32" y="49"/>
                    <a:pt x="31" y="49"/>
                  </a:cubicBezTo>
                  <a:close/>
                  <a:moveTo>
                    <a:pt x="7" y="50"/>
                  </a:moveTo>
                  <a:cubicBezTo>
                    <a:pt x="3" y="50"/>
                    <a:pt x="0" y="47"/>
                    <a:pt x="0" y="43"/>
                  </a:cubicBezTo>
                  <a:cubicBezTo>
                    <a:pt x="0" y="40"/>
                    <a:pt x="3" y="36"/>
                    <a:pt x="7" y="36"/>
                  </a:cubicBezTo>
                  <a:cubicBezTo>
                    <a:pt x="10" y="36"/>
                    <a:pt x="13" y="40"/>
                    <a:pt x="13" y="43"/>
                  </a:cubicBezTo>
                  <a:cubicBezTo>
                    <a:pt x="13" y="47"/>
                    <a:pt x="10" y="50"/>
                    <a:pt x="7" y="50"/>
                  </a:cubicBezTo>
                  <a:close/>
                </a:path>
              </a:pathLst>
            </a:custGeom>
            <a:solidFill>
              <a:srgbClr val="333B4C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0" name="Freeform 144"/>
            <p:cNvSpPr>
              <a:spLocks noEditPoints="1"/>
            </p:cNvSpPr>
            <p:nvPr/>
          </p:nvSpPr>
          <p:spPr bwMode="auto">
            <a:xfrm>
              <a:off x="5779543" y="5389481"/>
              <a:ext cx="447760" cy="388293"/>
            </a:xfrm>
            <a:custGeom>
              <a:avLst/>
              <a:gdLst/>
              <a:ahLst/>
              <a:cxnLst>
                <a:cxn ang="0">
                  <a:pos x="59" y="26"/>
                </a:cxn>
                <a:cxn ang="0">
                  <a:pos x="57" y="28"/>
                </a:cxn>
                <a:cxn ang="0">
                  <a:pos x="20" y="32"/>
                </a:cxn>
                <a:cxn ang="0">
                  <a:pos x="20" y="35"/>
                </a:cxn>
                <a:cxn ang="0">
                  <a:pos x="19" y="37"/>
                </a:cxn>
                <a:cxn ang="0">
                  <a:pos x="52" y="37"/>
                </a:cxn>
                <a:cxn ang="0">
                  <a:pos x="55" y="39"/>
                </a:cxn>
                <a:cxn ang="0">
                  <a:pos x="52" y="42"/>
                </a:cxn>
                <a:cxn ang="0">
                  <a:pos x="16" y="42"/>
                </a:cxn>
                <a:cxn ang="0">
                  <a:pos x="13" y="39"/>
                </a:cxn>
                <a:cxn ang="0">
                  <a:pos x="16" y="34"/>
                </a:cxn>
                <a:cxn ang="0">
                  <a:pos x="9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11" y="0"/>
                </a:cxn>
                <a:cxn ang="0">
                  <a:pos x="14" y="5"/>
                </a:cxn>
                <a:cxn ang="0">
                  <a:pos x="57" y="5"/>
                </a:cxn>
                <a:cxn ang="0">
                  <a:pos x="59" y="7"/>
                </a:cxn>
                <a:cxn ang="0">
                  <a:pos x="59" y="26"/>
                </a:cxn>
                <a:cxn ang="0">
                  <a:pos x="18" y="51"/>
                </a:cxn>
                <a:cxn ang="0">
                  <a:pos x="13" y="46"/>
                </a:cxn>
                <a:cxn ang="0">
                  <a:pos x="18" y="42"/>
                </a:cxn>
                <a:cxn ang="0">
                  <a:pos x="23" y="46"/>
                </a:cxn>
                <a:cxn ang="0">
                  <a:pos x="18" y="51"/>
                </a:cxn>
                <a:cxn ang="0">
                  <a:pos x="50" y="51"/>
                </a:cxn>
                <a:cxn ang="0">
                  <a:pos x="45" y="46"/>
                </a:cxn>
                <a:cxn ang="0">
                  <a:pos x="50" y="42"/>
                </a:cxn>
                <a:cxn ang="0">
                  <a:pos x="55" y="46"/>
                </a:cxn>
                <a:cxn ang="0">
                  <a:pos x="50" y="51"/>
                </a:cxn>
              </a:cxnLst>
              <a:rect l="0" t="0" r="r" b="b"/>
              <a:pathLst>
                <a:path w="59" h="51">
                  <a:moveTo>
                    <a:pt x="59" y="26"/>
                  </a:moveTo>
                  <a:cubicBezTo>
                    <a:pt x="59" y="27"/>
                    <a:pt x="58" y="28"/>
                    <a:pt x="57" y="28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3"/>
                    <a:pt x="20" y="34"/>
                    <a:pt x="20" y="35"/>
                  </a:cubicBezTo>
                  <a:cubicBezTo>
                    <a:pt x="20" y="36"/>
                    <a:pt x="20" y="36"/>
                    <a:pt x="19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4" y="37"/>
                    <a:pt x="55" y="38"/>
                    <a:pt x="55" y="39"/>
                  </a:cubicBezTo>
                  <a:cubicBezTo>
                    <a:pt x="55" y="41"/>
                    <a:pt x="54" y="42"/>
                    <a:pt x="52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5" y="42"/>
                    <a:pt x="13" y="41"/>
                    <a:pt x="13" y="39"/>
                  </a:cubicBezTo>
                  <a:cubicBezTo>
                    <a:pt x="13" y="38"/>
                    <a:pt x="15" y="35"/>
                    <a:pt x="16" y="3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3"/>
                    <a:pt x="14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8" y="5"/>
                    <a:pt x="59" y="6"/>
                    <a:pt x="59" y="7"/>
                  </a:cubicBezTo>
                  <a:lnTo>
                    <a:pt x="59" y="26"/>
                  </a:lnTo>
                  <a:close/>
                  <a:moveTo>
                    <a:pt x="18" y="51"/>
                  </a:moveTo>
                  <a:cubicBezTo>
                    <a:pt x="16" y="51"/>
                    <a:pt x="13" y="49"/>
                    <a:pt x="13" y="46"/>
                  </a:cubicBezTo>
                  <a:cubicBezTo>
                    <a:pt x="13" y="44"/>
                    <a:pt x="16" y="42"/>
                    <a:pt x="18" y="42"/>
                  </a:cubicBezTo>
                  <a:cubicBezTo>
                    <a:pt x="21" y="42"/>
                    <a:pt x="23" y="44"/>
                    <a:pt x="23" y="46"/>
                  </a:cubicBezTo>
                  <a:cubicBezTo>
                    <a:pt x="23" y="49"/>
                    <a:pt x="21" y="51"/>
                    <a:pt x="18" y="51"/>
                  </a:cubicBezTo>
                  <a:close/>
                  <a:moveTo>
                    <a:pt x="50" y="51"/>
                  </a:moveTo>
                  <a:cubicBezTo>
                    <a:pt x="47" y="51"/>
                    <a:pt x="45" y="49"/>
                    <a:pt x="45" y="46"/>
                  </a:cubicBezTo>
                  <a:cubicBezTo>
                    <a:pt x="45" y="44"/>
                    <a:pt x="47" y="42"/>
                    <a:pt x="50" y="42"/>
                  </a:cubicBezTo>
                  <a:cubicBezTo>
                    <a:pt x="53" y="42"/>
                    <a:pt x="55" y="44"/>
                    <a:pt x="55" y="46"/>
                  </a:cubicBezTo>
                  <a:cubicBezTo>
                    <a:pt x="55" y="49"/>
                    <a:pt x="53" y="51"/>
                    <a:pt x="50" y="51"/>
                  </a:cubicBezTo>
                  <a:close/>
                </a:path>
              </a:pathLst>
            </a:custGeom>
            <a:solidFill>
              <a:srgbClr val="333B4C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21" name="Rectangle 11"/>
          <p:cNvSpPr/>
          <p:nvPr/>
        </p:nvSpPr>
        <p:spPr>
          <a:xfrm>
            <a:off x="6848777" y="2581272"/>
            <a:ext cx="323316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11"/>
          <p:cNvSpPr/>
          <p:nvPr/>
        </p:nvSpPr>
        <p:spPr>
          <a:xfrm>
            <a:off x="6848777" y="2291884"/>
            <a:ext cx="1349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Rectangle 11"/>
          <p:cNvSpPr/>
          <p:nvPr/>
        </p:nvSpPr>
        <p:spPr>
          <a:xfrm>
            <a:off x="8069656" y="4001817"/>
            <a:ext cx="323316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11"/>
          <p:cNvSpPr/>
          <p:nvPr/>
        </p:nvSpPr>
        <p:spPr>
          <a:xfrm>
            <a:off x="8069656" y="3712429"/>
            <a:ext cx="1349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Rectangle 11"/>
          <p:cNvSpPr/>
          <p:nvPr/>
        </p:nvSpPr>
        <p:spPr>
          <a:xfrm>
            <a:off x="854736" y="4001817"/>
            <a:ext cx="323316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11"/>
          <p:cNvSpPr/>
          <p:nvPr/>
        </p:nvSpPr>
        <p:spPr>
          <a:xfrm>
            <a:off x="2738317" y="3712429"/>
            <a:ext cx="1349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Rectangle 11"/>
          <p:cNvSpPr/>
          <p:nvPr/>
        </p:nvSpPr>
        <p:spPr>
          <a:xfrm>
            <a:off x="2104884" y="5423006"/>
            <a:ext cx="323316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1"/>
          <p:cNvSpPr/>
          <p:nvPr/>
        </p:nvSpPr>
        <p:spPr>
          <a:xfrm>
            <a:off x="3988465" y="5133618"/>
            <a:ext cx="1349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151246" y="1209512"/>
            <a:ext cx="2339102" cy="650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工作完成情况：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3" b="1023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2705100" y="1510112"/>
            <a:ext cx="6781800" cy="3841868"/>
          </a:xfrm>
          <a:prstGeom prst="roundRect">
            <a:avLst>
              <a:gd name="adj" fmla="val 11132"/>
            </a:avLst>
          </a:prstGeom>
          <a:solidFill>
            <a:srgbClr val="273647"/>
          </a:solidFill>
          <a:ln>
            <a:solidFill>
              <a:schemeClr val="bg1"/>
            </a:solidFill>
          </a:ln>
          <a:effectLst>
            <a:innerShdw blurRad="381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930" y="-1"/>
            <a:ext cx="1879662" cy="15361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250946" y="5375018"/>
            <a:ext cx="1814658" cy="1482981"/>
          </a:xfrm>
          <a:prstGeom prst="rect">
            <a:avLst/>
          </a:prstGeom>
        </p:spPr>
      </p:pic>
      <p:sp>
        <p:nvSpPr>
          <p:cNvPr id="35" name="矩形: 圆角 34"/>
          <p:cNvSpPr/>
          <p:nvPr/>
        </p:nvSpPr>
        <p:spPr>
          <a:xfrm>
            <a:off x="5196180" y="1892993"/>
            <a:ext cx="1799641" cy="1799641"/>
          </a:xfrm>
          <a:prstGeom prst="roundRect">
            <a:avLst>
              <a:gd name="adj" fmla="val 1626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974307" y="2007983"/>
            <a:ext cx="42433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3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altLang="zh-CN" sz="9600" b="0" dirty="0"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造字工房力黑（非商用）常规体" pitchFamily="50" charset="-122"/>
                <a:cs typeface="Arial" panose="020B0604020202020204" pitchFamily="34" charset="0"/>
              </a:rPr>
              <a:t>03</a:t>
            </a:r>
            <a:endParaRPr lang="zh-CN" altLang="en-US" sz="9600" b="0" dirty="0"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造字工房力黑（非商用）常规体" pitchFamily="50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72561" y="3703123"/>
            <a:ext cx="264687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75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工作经验总结</a:t>
            </a:r>
            <a:endParaRPr lang="zh-CN" altLang="en-US" sz="3200" dirty="0">
              <a:solidFill>
                <a:schemeClr val="bg1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74307" y="4564897"/>
            <a:ext cx="4243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3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altLang="zh-CN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WORK EXPERIENCE</a:t>
            </a:r>
            <a:endParaRPr lang="en-US" altLang="zh-CN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3" b="1023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5" name="矩形: 圆角 34"/>
          <p:cNvSpPr/>
          <p:nvPr/>
        </p:nvSpPr>
        <p:spPr>
          <a:xfrm>
            <a:off x="444445" y="257348"/>
            <a:ext cx="678653" cy="678654"/>
          </a:xfrm>
          <a:prstGeom prst="roundRect">
            <a:avLst>
              <a:gd name="adj" fmla="val 1626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42446" y="273510"/>
            <a:ext cx="88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3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altLang="zh-CN" sz="3600" b="0" dirty="0"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造字工房力黑（非商用）常规体" pitchFamily="50" charset="-122"/>
                <a:cs typeface="Arial" panose="020B0604020202020204" pitchFamily="34" charset="0"/>
              </a:rPr>
              <a:t>03</a:t>
            </a:r>
            <a:endParaRPr lang="zh-CN" altLang="en-US" sz="3600" b="0" dirty="0"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造字工房力黑（非商用）常规体" pitchFamily="50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04665" y="65388"/>
            <a:ext cx="203132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工作经验总结</a:t>
            </a:r>
            <a:endParaRPr lang="en-US" altLang="zh-CN" sz="2400" dirty="0">
              <a:solidFill>
                <a:schemeClr val="bg1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4665" y="650164"/>
            <a:ext cx="5022106" cy="307777"/>
          </a:xfrm>
          <a:prstGeom prst="snip1Rect">
            <a:avLst>
              <a:gd name="adj" fmla="val 0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Work Experience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华文仿宋" panose="0201060004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8" name="图表 7"/>
          <p:cNvGraphicFramePr/>
          <p:nvPr/>
        </p:nvGraphicFramePr>
        <p:xfrm>
          <a:off x="1123098" y="2536478"/>
          <a:ext cx="5145118" cy="3610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4" name="矩形 13"/>
          <p:cNvSpPr/>
          <p:nvPr/>
        </p:nvSpPr>
        <p:spPr>
          <a:xfrm>
            <a:off x="1123098" y="1574675"/>
            <a:ext cx="2339102" cy="650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项目经验总结：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11"/>
          <p:cNvSpPr/>
          <p:nvPr/>
        </p:nvSpPr>
        <p:spPr>
          <a:xfrm>
            <a:off x="6462851" y="3196226"/>
            <a:ext cx="4850548" cy="5313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6462851" y="2789822"/>
            <a:ext cx="485054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  <a:endParaRPr lang="en-US" sz="2000" b="1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17" name="Rectangle 11"/>
          <p:cNvSpPr/>
          <p:nvPr/>
        </p:nvSpPr>
        <p:spPr>
          <a:xfrm>
            <a:off x="6462851" y="3866718"/>
            <a:ext cx="504862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 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 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 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3" b="1023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5" name="矩形: 圆角 34"/>
          <p:cNvSpPr/>
          <p:nvPr/>
        </p:nvSpPr>
        <p:spPr>
          <a:xfrm>
            <a:off x="444445" y="257348"/>
            <a:ext cx="678653" cy="678654"/>
          </a:xfrm>
          <a:prstGeom prst="roundRect">
            <a:avLst>
              <a:gd name="adj" fmla="val 1626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42446" y="273510"/>
            <a:ext cx="88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2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altLang="zh-CN" sz="3600" b="0" dirty="0"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造字工房力黑（非商用）常规体" pitchFamily="50" charset="-122"/>
                <a:cs typeface="Arial" panose="020B0604020202020204" pitchFamily="34" charset="0"/>
              </a:rPr>
              <a:t>03</a:t>
            </a:r>
            <a:endParaRPr lang="zh-CN" altLang="en-US" sz="3600" b="0" dirty="0"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造字工房力黑（非商用）常规体" pitchFamily="50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04665" y="65388"/>
            <a:ext cx="203132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工作经验总结</a:t>
            </a:r>
            <a:endParaRPr lang="en-US" altLang="zh-CN" sz="2400" dirty="0">
              <a:solidFill>
                <a:schemeClr val="bg1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4665" y="650164"/>
            <a:ext cx="5022106" cy="307777"/>
          </a:xfrm>
          <a:prstGeom prst="snip1Rect">
            <a:avLst>
              <a:gd name="adj" fmla="val 0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Work Experience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华文仿宋" panose="0201060004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518609" y="2501900"/>
            <a:ext cx="7174050" cy="3051714"/>
            <a:chOff x="2446575" y="2471258"/>
            <a:chExt cx="7318118" cy="3112998"/>
          </a:xfrm>
        </p:grpSpPr>
        <p:sp>
          <p:nvSpPr>
            <p:cNvPr id="7" name="Freeform 2"/>
            <p:cNvSpPr/>
            <p:nvPr/>
          </p:nvSpPr>
          <p:spPr>
            <a:xfrm>
              <a:off x="2446575" y="4535408"/>
              <a:ext cx="3165260" cy="1048133"/>
            </a:xfrm>
            <a:custGeom>
              <a:avLst/>
              <a:gdLst>
                <a:gd name="connsiteX0" fmla="*/ 914400 w 2760453"/>
                <a:gd name="connsiteY0" fmla="*/ 0 h 931653"/>
                <a:gd name="connsiteX1" fmla="*/ 2760453 w 2760453"/>
                <a:gd name="connsiteY1" fmla="*/ 17253 h 931653"/>
                <a:gd name="connsiteX2" fmla="*/ 1837427 w 2760453"/>
                <a:gd name="connsiteY2" fmla="*/ 914400 h 931653"/>
                <a:gd name="connsiteX3" fmla="*/ 0 w 2760453"/>
                <a:gd name="connsiteY3" fmla="*/ 931653 h 931653"/>
                <a:gd name="connsiteX4" fmla="*/ 914400 w 2760453"/>
                <a:gd name="connsiteY4" fmla="*/ 0 h 931653"/>
                <a:gd name="connsiteX0-1" fmla="*/ 914400 w 2760453"/>
                <a:gd name="connsiteY0-2" fmla="*/ 0 h 931653"/>
                <a:gd name="connsiteX1-3" fmla="*/ 2760453 w 2760453"/>
                <a:gd name="connsiteY1-4" fmla="*/ 17253 h 931653"/>
                <a:gd name="connsiteX2-5" fmla="*/ 1829333 w 2760453"/>
                <a:gd name="connsiteY2-6" fmla="*/ 914400 h 931653"/>
                <a:gd name="connsiteX3-7" fmla="*/ 0 w 2760453"/>
                <a:gd name="connsiteY3-8" fmla="*/ 931653 h 931653"/>
                <a:gd name="connsiteX4-9" fmla="*/ 914400 w 2760453"/>
                <a:gd name="connsiteY4-10" fmla="*/ 0 h 931653"/>
                <a:gd name="connsiteX0-11" fmla="*/ 914400 w 2760453"/>
                <a:gd name="connsiteY0-12" fmla="*/ 0 h 939112"/>
                <a:gd name="connsiteX1-13" fmla="*/ 2760453 w 2760453"/>
                <a:gd name="connsiteY1-14" fmla="*/ 17253 h 939112"/>
                <a:gd name="connsiteX2-15" fmla="*/ 1837427 w 2760453"/>
                <a:gd name="connsiteY2-16" fmla="*/ 939112 h 939112"/>
                <a:gd name="connsiteX3-17" fmla="*/ 0 w 2760453"/>
                <a:gd name="connsiteY3-18" fmla="*/ 931653 h 939112"/>
                <a:gd name="connsiteX4-19" fmla="*/ 914400 w 2760453"/>
                <a:gd name="connsiteY4-20" fmla="*/ 0 h 939112"/>
                <a:gd name="connsiteX0-21" fmla="*/ 914400 w 2760453"/>
                <a:gd name="connsiteY0-22" fmla="*/ 0 h 956195"/>
                <a:gd name="connsiteX1-23" fmla="*/ 2760453 w 2760453"/>
                <a:gd name="connsiteY1-24" fmla="*/ 17253 h 956195"/>
                <a:gd name="connsiteX2-25" fmla="*/ 1861923 w 2760453"/>
                <a:gd name="connsiteY2-26" fmla="*/ 956195 h 956195"/>
                <a:gd name="connsiteX3-27" fmla="*/ 0 w 2760453"/>
                <a:gd name="connsiteY3-28" fmla="*/ 931653 h 956195"/>
                <a:gd name="connsiteX4-29" fmla="*/ 914400 w 2760453"/>
                <a:gd name="connsiteY4-30" fmla="*/ 0 h 9561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60453" h="956195">
                  <a:moveTo>
                    <a:pt x="914400" y="0"/>
                  </a:moveTo>
                  <a:lnTo>
                    <a:pt x="2760453" y="17253"/>
                  </a:lnTo>
                  <a:lnTo>
                    <a:pt x="1861923" y="956195"/>
                  </a:lnTo>
                  <a:lnTo>
                    <a:pt x="0" y="931653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333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8" name="Freeform 3"/>
            <p:cNvSpPr/>
            <p:nvPr/>
          </p:nvSpPr>
          <p:spPr>
            <a:xfrm>
              <a:off x="4556499" y="2493401"/>
              <a:ext cx="1061257" cy="3071415"/>
            </a:xfrm>
            <a:custGeom>
              <a:avLst/>
              <a:gdLst>
                <a:gd name="connsiteX0" fmla="*/ 0 w 905774"/>
                <a:gd name="connsiteY0" fmla="*/ 2725947 h 2725947"/>
                <a:gd name="connsiteX1" fmla="*/ 0 w 905774"/>
                <a:gd name="connsiteY1" fmla="*/ 879894 h 2725947"/>
                <a:gd name="connsiteX2" fmla="*/ 905774 w 905774"/>
                <a:gd name="connsiteY2" fmla="*/ 0 h 2725947"/>
                <a:gd name="connsiteX3" fmla="*/ 905774 w 905774"/>
                <a:gd name="connsiteY3" fmla="*/ 1828800 h 2725947"/>
                <a:gd name="connsiteX4" fmla="*/ 0 w 905774"/>
                <a:gd name="connsiteY4" fmla="*/ 2725947 h 2725947"/>
                <a:gd name="connsiteX0-1" fmla="*/ 19758 w 925532"/>
                <a:gd name="connsiteY0-2" fmla="*/ 2725947 h 2725947"/>
                <a:gd name="connsiteX1-3" fmla="*/ 0 w 925532"/>
                <a:gd name="connsiteY1-4" fmla="*/ 879894 h 2725947"/>
                <a:gd name="connsiteX2-5" fmla="*/ 925532 w 925532"/>
                <a:gd name="connsiteY2-6" fmla="*/ 0 h 2725947"/>
                <a:gd name="connsiteX3-7" fmla="*/ 925532 w 925532"/>
                <a:gd name="connsiteY3-8" fmla="*/ 1828800 h 2725947"/>
                <a:gd name="connsiteX4-9" fmla="*/ 19758 w 925532"/>
                <a:gd name="connsiteY4-10" fmla="*/ 2725947 h 2725947"/>
                <a:gd name="connsiteX0-11" fmla="*/ 19758 w 925532"/>
                <a:gd name="connsiteY0-12" fmla="*/ 2725947 h 2725947"/>
                <a:gd name="connsiteX1-13" fmla="*/ 0 w 925532"/>
                <a:gd name="connsiteY1-14" fmla="*/ 879894 h 2725947"/>
                <a:gd name="connsiteX2-15" fmla="*/ 925532 w 925532"/>
                <a:gd name="connsiteY2-16" fmla="*/ 0 h 2725947"/>
                <a:gd name="connsiteX3-17" fmla="*/ 859671 w 925532"/>
                <a:gd name="connsiteY3-18" fmla="*/ 1795288 h 2725947"/>
                <a:gd name="connsiteX4-19" fmla="*/ 19758 w 925532"/>
                <a:gd name="connsiteY4-20" fmla="*/ 2725947 h 2725947"/>
                <a:gd name="connsiteX0-21" fmla="*/ 19758 w 925532"/>
                <a:gd name="connsiteY0-22" fmla="*/ 2725947 h 2725947"/>
                <a:gd name="connsiteX1-23" fmla="*/ 0 w 925532"/>
                <a:gd name="connsiteY1-24" fmla="*/ 879894 h 2725947"/>
                <a:gd name="connsiteX2-25" fmla="*/ 925532 w 925532"/>
                <a:gd name="connsiteY2-26" fmla="*/ 0 h 2725947"/>
                <a:gd name="connsiteX3-27" fmla="*/ 918946 w 925532"/>
                <a:gd name="connsiteY3-28" fmla="*/ 1822098 h 2725947"/>
                <a:gd name="connsiteX4-29" fmla="*/ 19758 w 925532"/>
                <a:gd name="connsiteY4-30" fmla="*/ 2725947 h 27259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25532" h="2725947">
                  <a:moveTo>
                    <a:pt x="19758" y="2725947"/>
                  </a:moveTo>
                  <a:lnTo>
                    <a:pt x="0" y="879894"/>
                  </a:lnTo>
                  <a:lnTo>
                    <a:pt x="925532" y="0"/>
                  </a:lnTo>
                  <a:cubicBezTo>
                    <a:pt x="923337" y="607366"/>
                    <a:pt x="921141" y="1214732"/>
                    <a:pt x="918946" y="1822098"/>
                  </a:cubicBezTo>
                  <a:lnTo>
                    <a:pt x="19758" y="272594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333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11" name="Freeform 4"/>
            <p:cNvSpPr/>
            <p:nvPr/>
          </p:nvSpPr>
          <p:spPr>
            <a:xfrm>
              <a:off x="4561359" y="2471262"/>
              <a:ext cx="3186923" cy="1017203"/>
            </a:xfrm>
            <a:custGeom>
              <a:avLst/>
              <a:gdLst>
                <a:gd name="connsiteX0" fmla="*/ 905774 w 2751827"/>
                <a:gd name="connsiteY0" fmla="*/ 0 h 923027"/>
                <a:gd name="connsiteX1" fmla="*/ 2751827 w 2751827"/>
                <a:gd name="connsiteY1" fmla="*/ 0 h 923027"/>
                <a:gd name="connsiteX2" fmla="*/ 1811547 w 2751827"/>
                <a:gd name="connsiteY2" fmla="*/ 914400 h 923027"/>
                <a:gd name="connsiteX3" fmla="*/ 0 w 2751827"/>
                <a:gd name="connsiteY3" fmla="*/ 923027 h 923027"/>
                <a:gd name="connsiteX4" fmla="*/ 905774 w 2751827"/>
                <a:gd name="connsiteY4" fmla="*/ 0 h 923027"/>
                <a:gd name="connsiteX0-1" fmla="*/ 905774 w 2751827"/>
                <a:gd name="connsiteY0-2" fmla="*/ 0 h 914400"/>
                <a:gd name="connsiteX1-3" fmla="*/ 2751827 w 2751827"/>
                <a:gd name="connsiteY1-4" fmla="*/ 0 h 914400"/>
                <a:gd name="connsiteX2-5" fmla="*/ 1811547 w 2751827"/>
                <a:gd name="connsiteY2-6" fmla="*/ 914400 h 914400"/>
                <a:gd name="connsiteX3-7" fmla="*/ 0 w 2751827"/>
                <a:gd name="connsiteY3-8" fmla="*/ 909622 h 914400"/>
                <a:gd name="connsiteX4-9" fmla="*/ 905774 w 2751827"/>
                <a:gd name="connsiteY4-10" fmla="*/ 0 h 914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51827" h="914400">
                  <a:moveTo>
                    <a:pt x="905774" y="0"/>
                  </a:moveTo>
                  <a:lnTo>
                    <a:pt x="2751827" y="0"/>
                  </a:lnTo>
                  <a:lnTo>
                    <a:pt x="1811547" y="914400"/>
                  </a:lnTo>
                  <a:lnTo>
                    <a:pt x="0" y="909622"/>
                  </a:lnTo>
                  <a:lnTo>
                    <a:pt x="905774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333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12" name="Freeform 5"/>
            <p:cNvSpPr/>
            <p:nvPr/>
          </p:nvSpPr>
          <p:spPr>
            <a:xfrm>
              <a:off x="4570655" y="4515093"/>
              <a:ext cx="3135585" cy="1069162"/>
            </a:xfrm>
            <a:custGeom>
              <a:avLst/>
              <a:gdLst>
                <a:gd name="connsiteX0" fmla="*/ 905773 w 2734573"/>
                <a:gd name="connsiteY0" fmla="*/ 25879 h 948905"/>
                <a:gd name="connsiteX1" fmla="*/ 2734573 w 2734573"/>
                <a:gd name="connsiteY1" fmla="*/ 0 h 948905"/>
                <a:gd name="connsiteX2" fmla="*/ 1820173 w 2734573"/>
                <a:gd name="connsiteY2" fmla="*/ 948905 h 948905"/>
                <a:gd name="connsiteX3" fmla="*/ 0 w 2734573"/>
                <a:gd name="connsiteY3" fmla="*/ 940279 h 948905"/>
                <a:gd name="connsiteX4" fmla="*/ 905773 w 2734573"/>
                <a:gd name="connsiteY4" fmla="*/ 25879 h 948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4573" h="948905">
                  <a:moveTo>
                    <a:pt x="905773" y="25879"/>
                  </a:moveTo>
                  <a:lnTo>
                    <a:pt x="2734573" y="0"/>
                  </a:lnTo>
                  <a:lnTo>
                    <a:pt x="1820173" y="948905"/>
                  </a:lnTo>
                  <a:lnTo>
                    <a:pt x="0" y="940279"/>
                  </a:lnTo>
                  <a:lnTo>
                    <a:pt x="905773" y="2587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333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13" name="Freeform 6"/>
            <p:cNvSpPr/>
            <p:nvPr/>
          </p:nvSpPr>
          <p:spPr>
            <a:xfrm>
              <a:off x="6647855" y="2483681"/>
              <a:ext cx="1088058" cy="3100575"/>
            </a:xfrm>
            <a:custGeom>
              <a:avLst/>
              <a:gdLst>
                <a:gd name="connsiteX0" fmla="*/ 0 w 948906"/>
                <a:gd name="connsiteY0" fmla="*/ 2751826 h 2751826"/>
                <a:gd name="connsiteX1" fmla="*/ 8626 w 948906"/>
                <a:gd name="connsiteY1" fmla="*/ 879894 h 2751826"/>
                <a:gd name="connsiteX2" fmla="*/ 914400 w 948906"/>
                <a:gd name="connsiteY2" fmla="*/ 0 h 2751826"/>
                <a:gd name="connsiteX3" fmla="*/ 948906 w 948906"/>
                <a:gd name="connsiteY3" fmla="*/ 1811547 h 2751826"/>
                <a:gd name="connsiteX4" fmla="*/ 0 w 948906"/>
                <a:gd name="connsiteY4" fmla="*/ 2751826 h 275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8906" h="2751826">
                  <a:moveTo>
                    <a:pt x="0" y="2751826"/>
                  </a:moveTo>
                  <a:cubicBezTo>
                    <a:pt x="2875" y="2127849"/>
                    <a:pt x="5751" y="1503871"/>
                    <a:pt x="8626" y="879894"/>
                  </a:cubicBezTo>
                  <a:lnTo>
                    <a:pt x="914400" y="0"/>
                  </a:lnTo>
                  <a:lnTo>
                    <a:pt x="948906" y="1811547"/>
                  </a:lnTo>
                  <a:lnTo>
                    <a:pt x="0" y="275182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333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14" name="Freeform 7"/>
            <p:cNvSpPr/>
            <p:nvPr/>
          </p:nvSpPr>
          <p:spPr>
            <a:xfrm>
              <a:off x="6654275" y="2471258"/>
              <a:ext cx="3110418" cy="1016951"/>
            </a:xfrm>
            <a:custGeom>
              <a:avLst/>
              <a:gdLst>
                <a:gd name="connsiteX0" fmla="*/ 888521 w 2708695"/>
                <a:gd name="connsiteY0" fmla="*/ 8627 h 931653"/>
                <a:gd name="connsiteX1" fmla="*/ 2708695 w 2708695"/>
                <a:gd name="connsiteY1" fmla="*/ 0 h 931653"/>
                <a:gd name="connsiteX2" fmla="*/ 1811547 w 2708695"/>
                <a:gd name="connsiteY2" fmla="*/ 914400 h 931653"/>
                <a:gd name="connsiteX3" fmla="*/ 0 w 2708695"/>
                <a:gd name="connsiteY3" fmla="*/ 931653 h 931653"/>
                <a:gd name="connsiteX4" fmla="*/ 888521 w 2708695"/>
                <a:gd name="connsiteY4" fmla="*/ 8627 h 931653"/>
                <a:gd name="connsiteX0-1" fmla="*/ 880426 w 2708695"/>
                <a:gd name="connsiteY0-2" fmla="*/ 0 h 939920"/>
                <a:gd name="connsiteX1-3" fmla="*/ 2708695 w 2708695"/>
                <a:gd name="connsiteY1-4" fmla="*/ 8267 h 939920"/>
                <a:gd name="connsiteX2-5" fmla="*/ 1811547 w 2708695"/>
                <a:gd name="connsiteY2-6" fmla="*/ 922667 h 939920"/>
                <a:gd name="connsiteX3-7" fmla="*/ 0 w 2708695"/>
                <a:gd name="connsiteY3-8" fmla="*/ 939920 h 939920"/>
                <a:gd name="connsiteX4-9" fmla="*/ 880426 w 2708695"/>
                <a:gd name="connsiteY4-10" fmla="*/ 0 h 939920"/>
                <a:gd name="connsiteX0-11" fmla="*/ 880426 w 2708695"/>
                <a:gd name="connsiteY0-12" fmla="*/ 0 h 939920"/>
                <a:gd name="connsiteX1-13" fmla="*/ 2708695 w 2708695"/>
                <a:gd name="connsiteY1-14" fmla="*/ 4133 h 939920"/>
                <a:gd name="connsiteX2-15" fmla="*/ 1811547 w 2708695"/>
                <a:gd name="connsiteY2-16" fmla="*/ 922667 h 939920"/>
                <a:gd name="connsiteX3-17" fmla="*/ 0 w 2708695"/>
                <a:gd name="connsiteY3-18" fmla="*/ 939920 h 939920"/>
                <a:gd name="connsiteX4-19" fmla="*/ 880426 w 2708695"/>
                <a:gd name="connsiteY4-20" fmla="*/ 0 h 939920"/>
                <a:gd name="connsiteX0-21" fmla="*/ 880426 w 2710660"/>
                <a:gd name="connsiteY0-22" fmla="*/ 2 h 939922"/>
                <a:gd name="connsiteX1-23" fmla="*/ 2710660 w 2710660"/>
                <a:gd name="connsiteY1-24" fmla="*/ 0 h 939922"/>
                <a:gd name="connsiteX2-25" fmla="*/ 1811547 w 2710660"/>
                <a:gd name="connsiteY2-26" fmla="*/ 922669 h 939922"/>
                <a:gd name="connsiteX3-27" fmla="*/ 0 w 2710660"/>
                <a:gd name="connsiteY3-28" fmla="*/ 939922 h 939922"/>
                <a:gd name="connsiteX4-29" fmla="*/ 880426 w 2710660"/>
                <a:gd name="connsiteY4-30" fmla="*/ 2 h 939922"/>
                <a:gd name="connsiteX0-31" fmla="*/ 882390 w 2712624"/>
                <a:gd name="connsiteY0-32" fmla="*/ 2 h 933720"/>
                <a:gd name="connsiteX1-33" fmla="*/ 2712624 w 2712624"/>
                <a:gd name="connsiteY1-34" fmla="*/ 0 h 933720"/>
                <a:gd name="connsiteX2-35" fmla="*/ 1813511 w 2712624"/>
                <a:gd name="connsiteY2-36" fmla="*/ 922669 h 933720"/>
                <a:gd name="connsiteX3-37" fmla="*/ 0 w 2712624"/>
                <a:gd name="connsiteY3-38" fmla="*/ 933720 h 933720"/>
                <a:gd name="connsiteX4-39" fmla="*/ 882390 w 2712624"/>
                <a:gd name="connsiteY4-40" fmla="*/ 2 h 933720"/>
                <a:gd name="connsiteX0-41" fmla="*/ 882390 w 2712624"/>
                <a:gd name="connsiteY0-42" fmla="*/ 2 h 933720"/>
                <a:gd name="connsiteX1-43" fmla="*/ 2712624 w 2712624"/>
                <a:gd name="connsiteY1-44" fmla="*/ 0 h 933720"/>
                <a:gd name="connsiteX2-45" fmla="*/ 1813511 w 2712624"/>
                <a:gd name="connsiteY2-46" fmla="*/ 928871 h 933720"/>
                <a:gd name="connsiteX3-47" fmla="*/ 0 w 2712624"/>
                <a:gd name="connsiteY3-48" fmla="*/ 933720 h 933720"/>
                <a:gd name="connsiteX4-49" fmla="*/ 882390 w 2712624"/>
                <a:gd name="connsiteY4-50" fmla="*/ 2 h 933720"/>
                <a:gd name="connsiteX0-51" fmla="*/ 882390 w 2712624"/>
                <a:gd name="connsiteY0-52" fmla="*/ 2 h 933720"/>
                <a:gd name="connsiteX1-53" fmla="*/ 2712624 w 2712624"/>
                <a:gd name="connsiteY1-54" fmla="*/ 0 h 933720"/>
                <a:gd name="connsiteX2-55" fmla="*/ 1817438 w 2712624"/>
                <a:gd name="connsiteY2-56" fmla="*/ 928871 h 933720"/>
                <a:gd name="connsiteX3-57" fmla="*/ 0 w 2712624"/>
                <a:gd name="connsiteY3-58" fmla="*/ 933720 h 933720"/>
                <a:gd name="connsiteX4-59" fmla="*/ 882390 w 2712624"/>
                <a:gd name="connsiteY4-60" fmla="*/ 2 h 9337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12624" h="933720">
                  <a:moveTo>
                    <a:pt x="882390" y="2"/>
                  </a:moveTo>
                  <a:lnTo>
                    <a:pt x="2712624" y="0"/>
                  </a:lnTo>
                  <a:lnTo>
                    <a:pt x="1817438" y="928871"/>
                  </a:lnTo>
                  <a:lnTo>
                    <a:pt x="0" y="933720"/>
                  </a:lnTo>
                  <a:lnTo>
                    <a:pt x="882390" y="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333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15" name="Freeform 42"/>
            <p:cNvSpPr/>
            <p:nvPr/>
          </p:nvSpPr>
          <p:spPr>
            <a:xfrm flipH="1">
              <a:off x="5904125" y="2879545"/>
              <a:ext cx="501389" cy="346224"/>
            </a:xfrm>
            <a:custGeom>
              <a:avLst/>
              <a:gdLst>
                <a:gd name="connsiteX0" fmla="*/ 271991 w 429543"/>
                <a:gd name="connsiteY0" fmla="*/ 270474 h 296612"/>
                <a:gd name="connsiteX1" fmla="*/ 271991 w 429543"/>
                <a:gd name="connsiteY1" fmla="*/ 287322 h 296612"/>
                <a:gd name="connsiteX2" fmla="*/ 157552 w 429543"/>
                <a:gd name="connsiteY2" fmla="*/ 287322 h 296612"/>
                <a:gd name="connsiteX3" fmla="*/ 157552 w 429543"/>
                <a:gd name="connsiteY3" fmla="*/ 270474 h 296612"/>
                <a:gd name="connsiteX4" fmla="*/ 429543 w 429543"/>
                <a:gd name="connsiteY4" fmla="*/ 261184 h 296612"/>
                <a:gd name="connsiteX5" fmla="*/ 0 w 429543"/>
                <a:gd name="connsiteY5" fmla="*/ 261184 h 296612"/>
                <a:gd name="connsiteX6" fmla="*/ 0 w 429543"/>
                <a:gd name="connsiteY6" fmla="*/ 278529 h 296612"/>
                <a:gd name="connsiteX7" fmla="*/ 13797 w 429543"/>
                <a:gd name="connsiteY7" fmla="*/ 296612 h 296612"/>
                <a:gd name="connsiteX8" fmla="*/ 415746 w 429543"/>
                <a:gd name="connsiteY8" fmla="*/ 296612 h 296612"/>
                <a:gd name="connsiteX9" fmla="*/ 429543 w 429543"/>
                <a:gd name="connsiteY9" fmla="*/ 278529 h 296612"/>
                <a:gd name="connsiteX10" fmla="*/ 335569 w 429543"/>
                <a:gd name="connsiteY10" fmla="*/ 29969 h 296612"/>
                <a:gd name="connsiteX11" fmla="*/ 335569 w 429543"/>
                <a:gd name="connsiteY11" fmla="*/ 212601 h 296612"/>
                <a:gd name="connsiteX12" fmla="*/ 93975 w 429543"/>
                <a:gd name="connsiteY12" fmla="*/ 212601 h 296612"/>
                <a:gd name="connsiteX13" fmla="*/ 93975 w 429543"/>
                <a:gd name="connsiteY13" fmla="*/ 29969 h 296612"/>
                <a:gd name="connsiteX14" fmla="*/ 331697 w 429543"/>
                <a:gd name="connsiteY14" fmla="*/ 0 h 296612"/>
                <a:gd name="connsiteX15" fmla="*/ 97847 w 429543"/>
                <a:gd name="connsiteY15" fmla="*/ 0 h 296612"/>
                <a:gd name="connsiteX16" fmla="*/ 57418 w 429543"/>
                <a:gd name="connsiteY16" fmla="*/ 40429 h 296612"/>
                <a:gd name="connsiteX17" fmla="*/ 57418 w 429543"/>
                <a:gd name="connsiteY17" fmla="*/ 202142 h 296612"/>
                <a:gd name="connsiteX18" fmla="*/ 97847 w 429543"/>
                <a:gd name="connsiteY18" fmla="*/ 242571 h 296612"/>
                <a:gd name="connsiteX19" fmla="*/ 331697 w 429543"/>
                <a:gd name="connsiteY19" fmla="*/ 242571 h 296612"/>
                <a:gd name="connsiteX20" fmla="*/ 372126 w 429543"/>
                <a:gd name="connsiteY20" fmla="*/ 202142 h 296612"/>
                <a:gd name="connsiteX21" fmla="*/ 372126 w 429543"/>
                <a:gd name="connsiteY21" fmla="*/ 40429 h 296612"/>
                <a:gd name="connsiteX22" fmla="*/ 331697 w 429543"/>
                <a:gd name="connsiteY22" fmla="*/ 0 h 296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9543" h="296612">
                  <a:moveTo>
                    <a:pt x="271991" y="270474"/>
                  </a:moveTo>
                  <a:lnTo>
                    <a:pt x="271991" y="287322"/>
                  </a:lnTo>
                  <a:lnTo>
                    <a:pt x="157552" y="287322"/>
                  </a:lnTo>
                  <a:lnTo>
                    <a:pt x="157552" y="270474"/>
                  </a:lnTo>
                  <a:close/>
                  <a:moveTo>
                    <a:pt x="429543" y="261184"/>
                  </a:moveTo>
                  <a:lnTo>
                    <a:pt x="0" y="261184"/>
                  </a:lnTo>
                  <a:lnTo>
                    <a:pt x="0" y="278529"/>
                  </a:lnTo>
                  <a:cubicBezTo>
                    <a:pt x="0" y="288516"/>
                    <a:pt x="6177" y="296612"/>
                    <a:pt x="13797" y="296612"/>
                  </a:cubicBezTo>
                  <a:lnTo>
                    <a:pt x="415746" y="296612"/>
                  </a:lnTo>
                  <a:cubicBezTo>
                    <a:pt x="423366" y="296612"/>
                    <a:pt x="429543" y="288516"/>
                    <a:pt x="429543" y="278529"/>
                  </a:cubicBezTo>
                  <a:close/>
                  <a:moveTo>
                    <a:pt x="335569" y="29969"/>
                  </a:moveTo>
                  <a:lnTo>
                    <a:pt x="335569" y="212601"/>
                  </a:lnTo>
                  <a:lnTo>
                    <a:pt x="93975" y="212601"/>
                  </a:lnTo>
                  <a:lnTo>
                    <a:pt x="93975" y="29969"/>
                  </a:lnTo>
                  <a:close/>
                  <a:moveTo>
                    <a:pt x="331697" y="0"/>
                  </a:moveTo>
                  <a:lnTo>
                    <a:pt x="97847" y="0"/>
                  </a:lnTo>
                  <a:cubicBezTo>
                    <a:pt x="75519" y="0"/>
                    <a:pt x="57418" y="18101"/>
                    <a:pt x="57418" y="40429"/>
                  </a:cubicBezTo>
                  <a:lnTo>
                    <a:pt x="57418" y="202142"/>
                  </a:lnTo>
                  <a:cubicBezTo>
                    <a:pt x="57418" y="224470"/>
                    <a:pt x="75519" y="242571"/>
                    <a:pt x="97847" y="242571"/>
                  </a:cubicBezTo>
                  <a:lnTo>
                    <a:pt x="331697" y="242571"/>
                  </a:lnTo>
                  <a:cubicBezTo>
                    <a:pt x="354025" y="242571"/>
                    <a:pt x="372126" y="224470"/>
                    <a:pt x="372126" y="202142"/>
                  </a:cubicBezTo>
                  <a:lnTo>
                    <a:pt x="372126" y="40429"/>
                  </a:lnTo>
                  <a:cubicBezTo>
                    <a:pt x="372126" y="18101"/>
                    <a:pt x="354025" y="0"/>
                    <a:pt x="331697" y="0"/>
                  </a:cubicBezTo>
                  <a:close/>
                </a:path>
              </a:pathLst>
            </a:custGeom>
            <a:noFill/>
            <a:ln>
              <a:solidFill>
                <a:srgbClr val="333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15" dirty="0"/>
            </a:p>
          </p:txBody>
        </p:sp>
        <p:sp>
          <p:nvSpPr>
            <p:cNvPr id="16" name="TextBox 22"/>
            <p:cNvSpPr txBox="1"/>
            <p:nvPr/>
          </p:nvSpPr>
          <p:spPr>
            <a:xfrm>
              <a:off x="3187804" y="4901400"/>
              <a:ext cx="1442791" cy="278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 #02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23"/>
            <p:cNvSpPr txBox="1"/>
            <p:nvPr/>
          </p:nvSpPr>
          <p:spPr>
            <a:xfrm>
              <a:off x="7432604" y="2783992"/>
              <a:ext cx="1540970" cy="278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 word #01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54"/>
            <p:cNvSpPr>
              <a:spLocks noEditPoints="1"/>
            </p:cNvSpPr>
            <p:nvPr/>
          </p:nvSpPr>
          <p:spPr bwMode="auto">
            <a:xfrm>
              <a:off x="5788690" y="4816719"/>
              <a:ext cx="546584" cy="405287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  <a:cxn ang="0">
                  <a:pos x="45" y="25"/>
                </a:cxn>
                <a:cxn ang="0">
                  <a:pos x="33" y="13"/>
                </a:cxn>
                <a:cxn ang="0">
                  <a:pos x="32" y="12"/>
                </a:cxn>
                <a:cxn ang="0">
                  <a:pos x="31" y="13"/>
                </a:cxn>
                <a:cxn ang="0">
                  <a:pos x="18" y="25"/>
                </a:cxn>
                <a:cxn ang="0">
                  <a:pos x="18" y="26"/>
                </a:cxn>
                <a:cxn ang="0">
                  <a:pos x="19" y="27"/>
                </a:cxn>
                <a:cxn ang="0">
                  <a:pos x="27" y="27"/>
                </a:cxn>
                <a:cxn ang="0">
                  <a:pos x="27" y="40"/>
                </a:cxn>
                <a:cxn ang="0">
                  <a:pos x="28" y="41"/>
                </a:cxn>
                <a:cxn ang="0">
                  <a:pos x="35" y="41"/>
                </a:cxn>
                <a:cxn ang="0">
                  <a:pos x="36" y="40"/>
                </a:cxn>
                <a:cxn ang="0">
                  <a:pos x="36" y="27"/>
                </a:cxn>
                <a:cxn ang="0">
                  <a:pos x="44" y="27"/>
                </a:cxn>
                <a:cxn ang="0">
                  <a:pos x="45" y="26"/>
                </a:cxn>
                <a:cxn ang="0">
                  <a:pos x="45" y="25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3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4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  <a:moveTo>
                    <a:pt x="45" y="25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2" y="13"/>
                    <a:pt x="32" y="12"/>
                    <a:pt x="32" y="12"/>
                  </a:cubicBezTo>
                  <a:cubicBezTo>
                    <a:pt x="31" y="12"/>
                    <a:pt x="31" y="13"/>
                    <a:pt x="31" y="13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7"/>
                    <a:pt x="19" y="27"/>
                    <a:pt x="19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1"/>
                    <a:pt x="28" y="41"/>
                    <a:pt x="28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1"/>
                    <a:pt x="36" y="41"/>
                    <a:pt x="36" y="40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5" y="27"/>
                    <a:pt x="45" y="27"/>
                    <a:pt x="45" y="26"/>
                  </a:cubicBezTo>
                  <a:cubicBezTo>
                    <a:pt x="45" y="26"/>
                    <a:pt x="45" y="26"/>
                    <a:pt x="45" y="25"/>
                  </a:cubicBezTo>
                  <a:close/>
                </a:path>
              </a:pathLst>
            </a:custGeom>
            <a:solidFill>
              <a:srgbClr val="333B4C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7" name="Rectangle 11"/>
          <p:cNvSpPr/>
          <p:nvPr/>
        </p:nvSpPr>
        <p:spPr>
          <a:xfrm>
            <a:off x="7821048" y="4181730"/>
            <a:ext cx="357170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 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1"/>
          <p:cNvSpPr/>
          <p:nvPr/>
        </p:nvSpPr>
        <p:spPr>
          <a:xfrm>
            <a:off x="7821048" y="3892342"/>
            <a:ext cx="1349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Rectangle 11"/>
          <p:cNvSpPr/>
          <p:nvPr/>
        </p:nvSpPr>
        <p:spPr>
          <a:xfrm>
            <a:off x="907558" y="2645847"/>
            <a:ext cx="357170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 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11"/>
          <p:cNvSpPr/>
          <p:nvPr/>
        </p:nvSpPr>
        <p:spPr>
          <a:xfrm>
            <a:off x="3129679" y="2356459"/>
            <a:ext cx="1349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123098" y="1179464"/>
            <a:ext cx="2339102" cy="650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项目经验总结：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3" b="1023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5" name="矩形: 圆角 34"/>
          <p:cNvSpPr/>
          <p:nvPr/>
        </p:nvSpPr>
        <p:spPr>
          <a:xfrm>
            <a:off x="444445" y="257348"/>
            <a:ext cx="678653" cy="678654"/>
          </a:xfrm>
          <a:prstGeom prst="roundRect">
            <a:avLst>
              <a:gd name="adj" fmla="val 1626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42446" y="273510"/>
            <a:ext cx="88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2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altLang="zh-CN" sz="3600" b="0" dirty="0"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造字工房力黑（非商用）常规体" pitchFamily="50" charset="-122"/>
                <a:cs typeface="Arial" panose="020B0604020202020204" pitchFamily="34" charset="0"/>
              </a:rPr>
              <a:t>03</a:t>
            </a:r>
            <a:endParaRPr lang="zh-CN" altLang="en-US" sz="3600" b="0" dirty="0"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造字工房力黑（非商用）常规体" pitchFamily="50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04665" y="65388"/>
            <a:ext cx="203132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工作经验总结</a:t>
            </a:r>
            <a:endParaRPr lang="en-US" altLang="zh-CN" sz="2400" dirty="0">
              <a:solidFill>
                <a:schemeClr val="bg1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4665" y="650164"/>
            <a:ext cx="5022106" cy="307777"/>
          </a:xfrm>
          <a:prstGeom prst="snip1Rect">
            <a:avLst>
              <a:gd name="adj" fmla="val 0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Work Experience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华文仿宋" panose="0201060004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369517" y="2709576"/>
            <a:ext cx="9452966" cy="1950510"/>
            <a:chOff x="1267919" y="2709576"/>
            <a:chExt cx="9452966" cy="1950510"/>
          </a:xfrm>
        </p:grpSpPr>
        <p:grpSp>
          <p:nvGrpSpPr>
            <p:cNvPr id="42" name="Group 2"/>
            <p:cNvGrpSpPr/>
            <p:nvPr/>
          </p:nvGrpSpPr>
          <p:grpSpPr>
            <a:xfrm>
              <a:off x="1267919" y="2709576"/>
              <a:ext cx="1929107" cy="1928277"/>
              <a:chOff x="9399814" y="1940827"/>
              <a:chExt cx="1804709" cy="1803932"/>
            </a:xfrm>
          </p:grpSpPr>
          <p:sp>
            <p:nvSpPr>
              <p:cNvPr id="43" name="Block Arc 3"/>
              <p:cNvSpPr/>
              <p:nvPr/>
            </p:nvSpPr>
            <p:spPr>
              <a:xfrm rot="120000">
                <a:off x="9399814" y="1963783"/>
                <a:ext cx="1803946" cy="1780976"/>
              </a:xfrm>
              <a:prstGeom prst="blockArc">
                <a:avLst>
                  <a:gd name="adj1" fmla="val 10690553"/>
                  <a:gd name="adj2" fmla="val 21551474"/>
                  <a:gd name="adj3" fmla="val 6698"/>
                </a:avLst>
              </a:prstGeom>
              <a:solidFill>
                <a:srgbClr val="333B4C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Block Arc 4"/>
              <p:cNvSpPr/>
              <p:nvPr/>
            </p:nvSpPr>
            <p:spPr>
              <a:xfrm rot="120000">
                <a:off x="9518047" y="2080039"/>
                <a:ext cx="1568282" cy="1525508"/>
              </a:xfrm>
              <a:prstGeom prst="blockArc">
                <a:avLst>
                  <a:gd name="adj1" fmla="val 10731925"/>
                  <a:gd name="adj2" fmla="val 21528288"/>
                  <a:gd name="adj3" fmla="val 69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Block Arc 5"/>
              <p:cNvSpPr/>
              <p:nvPr/>
            </p:nvSpPr>
            <p:spPr>
              <a:xfrm rot="10920000">
                <a:off x="9400577" y="1940827"/>
                <a:ext cx="1803946" cy="1783166"/>
              </a:xfrm>
              <a:prstGeom prst="blockArc">
                <a:avLst>
                  <a:gd name="adj1" fmla="val 10800000"/>
                  <a:gd name="adj2" fmla="val 21461035"/>
                  <a:gd name="adj3" fmla="val 67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Block Arc 6"/>
              <p:cNvSpPr/>
              <p:nvPr/>
            </p:nvSpPr>
            <p:spPr>
              <a:xfrm rot="10920000">
                <a:off x="9518047" y="2080039"/>
                <a:ext cx="1568282" cy="1525508"/>
              </a:xfrm>
              <a:prstGeom prst="blockArc">
                <a:avLst>
                  <a:gd name="adj1" fmla="val 10731925"/>
                  <a:gd name="adj2" fmla="val 21528288"/>
                  <a:gd name="adj3" fmla="val 6919"/>
                </a:avLst>
              </a:prstGeom>
              <a:solidFill>
                <a:srgbClr val="333B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Oval 7"/>
              <p:cNvSpPr/>
              <p:nvPr/>
            </p:nvSpPr>
            <p:spPr>
              <a:xfrm rot="18900000">
                <a:off x="9623516" y="2163711"/>
                <a:ext cx="1355239" cy="1358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 dirty="0"/>
              </a:p>
            </p:txBody>
          </p:sp>
        </p:grpSp>
        <p:sp>
          <p:nvSpPr>
            <p:cNvPr id="49" name="Block Arc 9"/>
            <p:cNvSpPr/>
            <p:nvPr/>
          </p:nvSpPr>
          <p:spPr>
            <a:xfrm rot="120000">
              <a:off x="6338469" y="2752365"/>
              <a:ext cx="1928291" cy="1903739"/>
            </a:xfrm>
            <a:prstGeom prst="blockArc">
              <a:avLst>
                <a:gd name="adj1" fmla="val 10690553"/>
                <a:gd name="adj2" fmla="val 21551474"/>
                <a:gd name="adj3" fmla="val 6698"/>
              </a:avLst>
            </a:prstGeom>
            <a:solidFill>
              <a:srgbClr val="333B4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/>
                </a:solidFill>
              </a:endParaRPr>
            </a:p>
          </p:txBody>
        </p:sp>
        <p:sp>
          <p:nvSpPr>
            <p:cNvPr id="50" name="Block Arc 10"/>
            <p:cNvSpPr/>
            <p:nvPr/>
          </p:nvSpPr>
          <p:spPr>
            <a:xfrm rot="120000">
              <a:off x="6464852" y="2876635"/>
              <a:ext cx="1676383" cy="1630661"/>
            </a:xfrm>
            <a:prstGeom prst="blockArc">
              <a:avLst>
                <a:gd name="adj1" fmla="val 10731925"/>
                <a:gd name="adj2" fmla="val 21528288"/>
                <a:gd name="adj3" fmla="val 69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/>
                </a:solidFill>
              </a:endParaRPr>
            </a:p>
          </p:txBody>
        </p:sp>
        <p:sp>
          <p:nvSpPr>
            <p:cNvPr id="51" name="Block Arc 11"/>
            <p:cNvSpPr/>
            <p:nvPr/>
          </p:nvSpPr>
          <p:spPr>
            <a:xfrm rot="10920000">
              <a:off x="6339285" y="2727827"/>
              <a:ext cx="1928291" cy="1906080"/>
            </a:xfrm>
            <a:prstGeom prst="blockArc">
              <a:avLst>
                <a:gd name="adj1" fmla="val 10800000"/>
                <a:gd name="adj2" fmla="val 21461035"/>
                <a:gd name="adj3" fmla="val 6707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/>
                </a:solidFill>
              </a:endParaRPr>
            </a:p>
          </p:txBody>
        </p:sp>
        <p:sp>
          <p:nvSpPr>
            <p:cNvPr id="52" name="Block Arc 12"/>
            <p:cNvSpPr/>
            <p:nvPr/>
          </p:nvSpPr>
          <p:spPr>
            <a:xfrm rot="10920000">
              <a:off x="6464852" y="2876635"/>
              <a:ext cx="1676383" cy="1630661"/>
            </a:xfrm>
            <a:prstGeom prst="blockArc">
              <a:avLst>
                <a:gd name="adj1" fmla="val 10731925"/>
                <a:gd name="adj2" fmla="val 21528288"/>
                <a:gd name="adj3" fmla="val 6919"/>
              </a:avLst>
            </a:prstGeom>
            <a:solidFill>
              <a:srgbClr val="333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13"/>
            <p:cNvSpPr/>
            <p:nvPr/>
          </p:nvSpPr>
          <p:spPr>
            <a:xfrm rot="18900000">
              <a:off x="6577591" y="2966074"/>
              <a:ext cx="1448655" cy="1451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grpSp>
          <p:nvGrpSpPr>
            <p:cNvPr id="54" name="Group 14"/>
            <p:cNvGrpSpPr/>
            <p:nvPr/>
          </p:nvGrpSpPr>
          <p:grpSpPr>
            <a:xfrm>
              <a:off x="3770682" y="2731809"/>
              <a:ext cx="1929107" cy="1928277"/>
              <a:chOff x="9399814" y="1940827"/>
              <a:chExt cx="1804709" cy="1803932"/>
            </a:xfrm>
          </p:grpSpPr>
          <p:sp>
            <p:nvSpPr>
              <p:cNvPr id="55" name="Block Arc 15"/>
              <p:cNvSpPr/>
              <p:nvPr/>
            </p:nvSpPr>
            <p:spPr>
              <a:xfrm rot="120000">
                <a:off x="9399814" y="1963783"/>
                <a:ext cx="1803946" cy="1780976"/>
              </a:xfrm>
              <a:prstGeom prst="blockArc">
                <a:avLst>
                  <a:gd name="adj1" fmla="val 10690553"/>
                  <a:gd name="adj2" fmla="val 21551474"/>
                  <a:gd name="adj3" fmla="val 6698"/>
                </a:avLst>
              </a:prstGeom>
              <a:solidFill>
                <a:srgbClr val="333B4C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Block Arc 16"/>
              <p:cNvSpPr/>
              <p:nvPr/>
            </p:nvSpPr>
            <p:spPr>
              <a:xfrm rot="120000">
                <a:off x="9518047" y="2080039"/>
                <a:ext cx="1568282" cy="1525508"/>
              </a:xfrm>
              <a:prstGeom prst="blockArc">
                <a:avLst>
                  <a:gd name="adj1" fmla="val 10731925"/>
                  <a:gd name="adj2" fmla="val 21528288"/>
                  <a:gd name="adj3" fmla="val 69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Block Arc 17"/>
              <p:cNvSpPr/>
              <p:nvPr/>
            </p:nvSpPr>
            <p:spPr>
              <a:xfrm rot="10920000">
                <a:off x="9400577" y="1940827"/>
                <a:ext cx="1803946" cy="1783166"/>
              </a:xfrm>
              <a:prstGeom prst="blockArc">
                <a:avLst>
                  <a:gd name="adj1" fmla="val 10800000"/>
                  <a:gd name="adj2" fmla="val 21461035"/>
                  <a:gd name="adj3" fmla="val 67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Block Arc 18"/>
              <p:cNvSpPr/>
              <p:nvPr/>
            </p:nvSpPr>
            <p:spPr>
              <a:xfrm rot="10920000">
                <a:off x="9518047" y="2080039"/>
                <a:ext cx="1568282" cy="1525508"/>
              </a:xfrm>
              <a:prstGeom prst="blockArc">
                <a:avLst>
                  <a:gd name="adj1" fmla="val 10731925"/>
                  <a:gd name="adj2" fmla="val 21528288"/>
                  <a:gd name="adj3" fmla="val 6919"/>
                </a:avLst>
              </a:prstGeom>
              <a:solidFill>
                <a:srgbClr val="333B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Oval 19"/>
              <p:cNvSpPr/>
              <p:nvPr/>
            </p:nvSpPr>
            <p:spPr>
              <a:xfrm rot="18900000">
                <a:off x="9623516" y="2163711"/>
                <a:ext cx="1355239" cy="1358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 dirty="0"/>
              </a:p>
            </p:txBody>
          </p:sp>
        </p:grpSp>
        <p:sp>
          <p:nvSpPr>
            <p:cNvPr id="61" name="Block Arc 21"/>
            <p:cNvSpPr/>
            <p:nvPr/>
          </p:nvSpPr>
          <p:spPr>
            <a:xfrm rot="120000">
              <a:off x="8791778" y="2744643"/>
              <a:ext cx="1928291" cy="1903739"/>
            </a:xfrm>
            <a:prstGeom prst="blockArc">
              <a:avLst>
                <a:gd name="adj1" fmla="val 10690553"/>
                <a:gd name="adj2" fmla="val 21551474"/>
                <a:gd name="adj3" fmla="val 6698"/>
              </a:avLst>
            </a:prstGeom>
            <a:solidFill>
              <a:srgbClr val="333B4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/>
                </a:solidFill>
              </a:endParaRPr>
            </a:p>
          </p:txBody>
        </p:sp>
        <p:sp>
          <p:nvSpPr>
            <p:cNvPr id="62" name="Block Arc 22"/>
            <p:cNvSpPr/>
            <p:nvPr/>
          </p:nvSpPr>
          <p:spPr>
            <a:xfrm rot="120000">
              <a:off x="8918161" y="2868913"/>
              <a:ext cx="1676383" cy="1630661"/>
            </a:xfrm>
            <a:prstGeom prst="blockArc">
              <a:avLst>
                <a:gd name="adj1" fmla="val 10731925"/>
                <a:gd name="adj2" fmla="val 21528288"/>
                <a:gd name="adj3" fmla="val 69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/>
                </a:solidFill>
              </a:endParaRPr>
            </a:p>
          </p:txBody>
        </p:sp>
        <p:sp>
          <p:nvSpPr>
            <p:cNvPr id="63" name="Block Arc 23"/>
            <p:cNvSpPr/>
            <p:nvPr/>
          </p:nvSpPr>
          <p:spPr>
            <a:xfrm rot="10920000">
              <a:off x="8792594" y="2720105"/>
              <a:ext cx="1928291" cy="1906080"/>
            </a:xfrm>
            <a:prstGeom prst="blockArc">
              <a:avLst>
                <a:gd name="adj1" fmla="val 10800000"/>
                <a:gd name="adj2" fmla="val 21461035"/>
                <a:gd name="adj3" fmla="val 6707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/>
                </a:solidFill>
              </a:endParaRPr>
            </a:p>
          </p:txBody>
        </p:sp>
        <p:sp>
          <p:nvSpPr>
            <p:cNvPr id="64" name="Block Arc 24"/>
            <p:cNvSpPr/>
            <p:nvPr/>
          </p:nvSpPr>
          <p:spPr>
            <a:xfrm rot="10920000">
              <a:off x="8918161" y="2868913"/>
              <a:ext cx="1676383" cy="1630661"/>
            </a:xfrm>
            <a:prstGeom prst="blockArc">
              <a:avLst>
                <a:gd name="adj1" fmla="val 10731925"/>
                <a:gd name="adj2" fmla="val 21528288"/>
                <a:gd name="adj3" fmla="val 6919"/>
              </a:avLst>
            </a:prstGeom>
            <a:solidFill>
              <a:srgbClr val="333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/>
                </a:solidFill>
              </a:endParaRPr>
            </a:p>
          </p:txBody>
        </p:sp>
        <p:sp>
          <p:nvSpPr>
            <p:cNvPr id="65" name="Oval 25"/>
            <p:cNvSpPr/>
            <p:nvPr/>
          </p:nvSpPr>
          <p:spPr>
            <a:xfrm rot="18900000">
              <a:off x="9030900" y="2958352"/>
              <a:ext cx="1448655" cy="1451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66" name="Freeform 73"/>
            <p:cNvSpPr/>
            <p:nvPr/>
          </p:nvSpPr>
          <p:spPr>
            <a:xfrm>
              <a:off x="7192704" y="3473232"/>
              <a:ext cx="220640" cy="407923"/>
            </a:xfrm>
            <a:custGeom>
              <a:avLst/>
              <a:gdLst>
                <a:gd name="connsiteX0" fmla="*/ 110338 w 226380"/>
                <a:gd name="connsiteY0" fmla="*/ 374376 h 418107"/>
                <a:gd name="connsiteX1" fmla="*/ 100008 w 226380"/>
                <a:gd name="connsiteY1" fmla="*/ 387771 h 418107"/>
                <a:gd name="connsiteX2" fmla="*/ 110338 w 226380"/>
                <a:gd name="connsiteY2" fmla="*/ 401166 h 418107"/>
                <a:gd name="connsiteX3" fmla="*/ 120668 w 226380"/>
                <a:gd name="connsiteY3" fmla="*/ 387771 h 418107"/>
                <a:gd name="connsiteX4" fmla="*/ 110338 w 226380"/>
                <a:gd name="connsiteY4" fmla="*/ 374376 h 418107"/>
                <a:gd name="connsiteX5" fmla="*/ 62024 w 226380"/>
                <a:gd name="connsiteY5" fmla="*/ 79228 h 418107"/>
                <a:gd name="connsiteX6" fmla="*/ 36757 w 226380"/>
                <a:gd name="connsiteY6" fmla="*/ 104495 h 418107"/>
                <a:gd name="connsiteX7" fmla="*/ 36757 w 226380"/>
                <a:gd name="connsiteY7" fmla="*/ 324143 h 418107"/>
                <a:gd name="connsiteX8" fmla="*/ 62024 w 226380"/>
                <a:gd name="connsiteY8" fmla="*/ 349410 h 418107"/>
                <a:gd name="connsiteX9" fmla="*/ 163090 w 226380"/>
                <a:gd name="connsiteY9" fmla="*/ 349410 h 418107"/>
                <a:gd name="connsiteX10" fmla="*/ 188357 w 226380"/>
                <a:gd name="connsiteY10" fmla="*/ 324143 h 418107"/>
                <a:gd name="connsiteX11" fmla="*/ 188357 w 226380"/>
                <a:gd name="connsiteY11" fmla="*/ 104495 h 418107"/>
                <a:gd name="connsiteX12" fmla="*/ 163090 w 226380"/>
                <a:gd name="connsiteY12" fmla="*/ 79228 h 418107"/>
                <a:gd name="connsiteX13" fmla="*/ 71876 w 226380"/>
                <a:gd name="connsiteY13" fmla="*/ 43858 h 418107"/>
                <a:gd name="connsiteX14" fmla="*/ 71876 w 226380"/>
                <a:gd name="connsiteY14" fmla="*/ 55156 h 418107"/>
                <a:gd name="connsiteX15" fmla="*/ 148798 w 226380"/>
                <a:gd name="connsiteY15" fmla="*/ 55156 h 418107"/>
                <a:gd name="connsiteX16" fmla="*/ 148798 w 226380"/>
                <a:gd name="connsiteY16" fmla="*/ 43858 h 418107"/>
                <a:gd name="connsiteX17" fmla="*/ 37731 w 226380"/>
                <a:gd name="connsiteY17" fmla="*/ 0 h 418107"/>
                <a:gd name="connsiteX18" fmla="*/ 188649 w 226380"/>
                <a:gd name="connsiteY18" fmla="*/ 0 h 418107"/>
                <a:gd name="connsiteX19" fmla="*/ 226380 w 226380"/>
                <a:gd name="connsiteY19" fmla="*/ 37731 h 418107"/>
                <a:gd name="connsiteX20" fmla="*/ 226380 w 226380"/>
                <a:gd name="connsiteY20" fmla="*/ 380376 h 418107"/>
                <a:gd name="connsiteX21" fmla="*/ 188649 w 226380"/>
                <a:gd name="connsiteY21" fmla="*/ 418107 h 418107"/>
                <a:gd name="connsiteX22" fmla="*/ 37731 w 226380"/>
                <a:gd name="connsiteY22" fmla="*/ 418107 h 418107"/>
                <a:gd name="connsiteX23" fmla="*/ 0 w 226380"/>
                <a:gd name="connsiteY23" fmla="*/ 380376 h 418107"/>
                <a:gd name="connsiteX24" fmla="*/ 0 w 226380"/>
                <a:gd name="connsiteY24" fmla="*/ 37731 h 418107"/>
                <a:gd name="connsiteX25" fmla="*/ 37731 w 226380"/>
                <a:gd name="connsiteY25" fmla="*/ 0 h 41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6380" h="418107">
                  <a:moveTo>
                    <a:pt x="110338" y="374376"/>
                  </a:moveTo>
                  <a:cubicBezTo>
                    <a:pt x="104633" y="374376"/>
                    <a:pt x="100008" y="380373"/>
                    <a:pt x="100008" y="387771"/>
                  </a:cubicBezTo>
                  <a:cubicBezTo>
                    <a:pt x="100008" y="395169"/>
                    <a:pt x="104633" y="401166"/>
                    <a:pt x="110338" y="401166"/>
                  </a:cubicBezTo>
                  <a:cubicBezTo>
                    <a:pt x="116043" y="401166"/>
                    <a:pt x="120668" y="395169"/>
                    <a:pt x="120668" y="387771"/>
                  </a:cubicBezTo>
                  <a:cubicBezTo>
                    <a:pt x="120668" y="380373"/>
                    <a:pt x="116043" y="374376"/>
                    <a:pt x="110338" y="374376"/>
                  </a:cubicBezTo>
                  <a:close/>
                  <a:moveTo>
                    <a:pt x="62024" y="79228"/>
                  </a:moveTo>
                  <a:cubicBezTo>
                    <a:pt x="48069" y="79228"/>
                    <a:pt x="36757" y="90540"/>
                    <a:pt x="36757" y="104495"/>
                  </a:cubicBezTo>
                  <a:lnTo>
                    <a:pt x="36757" y="324143"/>
                  </a:lnTo>
                  <a:cubicBezTo>
                    <a:pt x="36757" y="338098"/>
                    <a:pt x="48069" y="349410"/>
                    <a:pt x="62024" y="349410"/>
                  </a:cubicBezTo>
                  <a:lnTo>
                    <a:pt x="163090" y="349410"/>
                  </a:lnTo>
                  <a:cubicBezTo>
                    <a:pt x="177045" y="349410"/>
                    <a:pt x="188357" y="338098"/>
                    <a:pt x="188357" y="324143"/>
                  </a:cubicBezTo>
                  <a:lnTo>
                    <a:pt x="188357" y="104495"/>
                  </a:lnTo>
                  <a:cubicBezTo>
                    <a:pt x="188357" y="90540"/>
                    <a:pt x="177045" y="79228"/>
                    <a:pt x="163090" y="79228"/>
                  </a:cubicBezTo>
                  <a:close/>
                  <a:moveTo>
                    <a:pt x="71876" y="43858"/>
                  </a:moveTo>
                  <a:lnTo>
                    <a:pt x="71876" y="55156"/>
                  </a:lnTo>
                  <a:lnTo>
                    <a:pt x="148798" y="55156"/>
                  </a:lnTo>
                  <a:lnTo>
                    <a:pt x="148798" y="43858"/>
                  </a:lnTo>
                  <a:close/>
                  <a:moveTo>
                    <a:pt x="37731" y="0"/>
                  </a:moveTo>
                  <a:lnTo>
                    <a:pt x="188649" y="0"/>
                  </a:lnTo>
                  <a:cubicBezTo>
                    <a:pt x="209487" y="0"/>
                    <a:pt x="226380" y="16893"/>
                    <a:pt x="226380" y="37731"/>
                  </a:cubicBezTo>
                  <a:lnTo>
                    <a:pt x="226380" y="380376"/>
                  </a:lnTo>
                  <a:cubicBezTo>
                    <a:pt x="226380" y="401214"/>
                    <a:pt x="209487" y="418107"/>
                    <a:pt x="188649" y="418107"/>
                  </a:cubicBezTo>
                  <a:lnTo>
                    <a:pt x="37731" y="418107"/>
                  </a:lnTo>
                  <a:cubicBezTo>
                    <a:pt x="16893" y="418107"/>
                    <a:pt x="0" y="401214"/>
                    <a:pt x="0" y="380376"/>
                  </a:cubicBezTo>
                  <a:lnTo>
                    <a:pt x="0" y="37731"/>
                  </a:lnTo>
                  <a:cubicBezTo>
                    <a:pt x="0" y="16893"/>
                    <a:pt x="16893" y="0"/>
                    <a:pt x="37731" y="0"/>
                  </a:cubicBezTo>
                  <a:close/>
                </a:path>
              </a:pathLst>
            </a:custGeom>
            <a:solidFill>
              <a:srgbClr val="333B4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300" dirty="0"/>
            </a:p>
          </p:txBody>
        </p:sp>
        <p:grpSp>
          <p:nvGrpSpPr>
            <p:cNvPr id="67" name="Group 50"/>
            <p:cNvGrpSpPr/>
            <p:nvPr/>
          </p:nvGrpSpPr>
          <p:grpSpPr>
            <a:xfrm flipH="1">
              <a:off x="9606527" y="3511981"/>
              <a:ext cx="299611" cy="341122"/>
              <a:chOff x="5263421" y="2742828"/>
              <a:chExt cx="675891" cy="1542433"/>
            </a:xfrm>
            <a:solidFill>
              <a:schemeClr val="accent1"/>
            </a:solidFill>
          </p:grpSpPr>
          <p:sp>
            <p:nvSpPr>
              <p:cNvPr id="68" name="Half Frame 1"/>
              <p:cNvSpPr/>
              <p:nvPr/>
            </p:nvSpPr>
            <p:spPr>
              <a:xfrm rot="10800000" flipH="1">
                <a:off x="5263421" y="2742828"/>
                <a:ext cx="675891" cy="1542433"/>
              </a:xfrm>
              <a:custGeom>
                <a:avLst/>
                <a:gdLst>
                  <a:gd name="connsiteX0" fmla="*/ 0 w 999747"/>
                  <a:gd name="connsiteY0" fmla="*/ 0 h 1605837"/>
                  <a:gd name="connsiteX1" fmla="*/ 999747 w 999747"/>
                  <a:gd name="connsiteY1" fmla="*/ 0 h 1605837"/>
                  <a:gd name="connsiteX2" fmla="*/ 999747 w 999747"/>
                  <a:gd name="connsiteY2" fmla="*/ 0 h 1605837"/>
                  <a:gd name="connsiteX3" fmla="*/ 0 w 999747"/>
                  <a:gd name="connsiteY3" fmla="*/ 0 h 1605837"/>
                  <a:gd name="connsiteX4" fmla="*/ 0 w 999747"/>
                  <a:gd name="connsiteY4" fmla="*/ 1605837 h 1605837"/>
                  <a:gd name="connsiteX5" fmla="*/ 0 w 999747"/>
                  <a:gd name="connsiteY5" fmla="*/ 1605837 h 1605837"/>
                  <a:gd name="connsiteX6" fmla="*/ 0 w 999747"/>
                  <a:gd name="connsiteY6" fmla="*/ 0 h 1605837"/>
                  <a:gd name="connsiteX0-1" fmla="*/ 0 w 999747"/>
                  <a:gd name="connsiteY0-2" fmla="*/ 8964 h 1614801"/>
                  <a:gd name="connsiteX1-3" fmla="*/ 999747 w 999747"/>
                  <a:gd name="connsiteY1-4" fmla="*/ 8964 h 1614801"/>
                  <a:gd name="connsiteX2-5" fmla="*/ 703911 w 999747"/>
                  <a:gd name="connsiteY2-6" fmla="*/ 0 h 1614801"/>
                  <a:gd name="connsiteX3-7" fmla="*/ 0 w 999747"/>
                  <a:gd name="connsiteY3-8" fmla="*/ 8964 h 1614801"/>
                  <a:gd name="connsiteX4-9" fmla="*/ 0 w 999747"/>
                  <a:gd name="connsiteY4-10" fmla="*/ 1614801 h 1614801"/>
                  <a:gd name="connsiteX5-11" fmla="*/ 0 w 999747"/>
                  <a:gd name="connsiteY5-12" fmla="*/ 1614801 h 1614801"/>
                  <a:gd name="connsiteX6-13" fmla="*/ 0 w 999747"/>
                  <a:gd name="connsiteY6-14" fmla="*/ 8964 h 1614801"/>
                  <a:gd name="connsiteX0-15" fmla="*/ 0 w 703911"/>
                  <a:gd name="connsiteY0-16" fmla="*/ 8964 h 1614801"/>
                  <a:gd name="connsiteX1-17" fmla="*/ 703911 w 703911"/>
                  <a:gd name="connsiteY1-18" fmla="*/ 0 h 1614801"/>
                  <a:gd name="connsiteX2-19" fmla="*/ 0 w 703911"/>
                  <a:gd name="connsiteY2-20" fmla="*/ 8964 h 1614801"/>
                  <a:gd name="connsiteX3-21" fmla="*/ 0 w 703911"/>
                  <a:gd name="connsiteY3-22" fmla="*/ 1614801 h 1614801"/>
                  <a:gd name="connsiteX4-23" fmla="*/ 0 w 703911"/>
                  <a:gd name="connsiteY4-24" fmla="*/ 1614801 h 1614801"/>
                  <a:gd name="connsiteX5-25" fmla="*/ 0 w 703911"/>
                  <a:gd name="connsiteY5-26" fmla="*/ 8964 h 1614801"/>
                  <a:gd name="connsiteX0-27" fmla="*/ 0 w 703911"/>
                  <a:gd name="connsiteY0-28" fmla="*/ 8964 h 1614801"/>
                  <a:gd name="connsiteX1-29" fmla="*/ 703911 w 703911"/>
                  <a:gd name="connsiteY1-30" fmla="*/ 0 h 1614801"/>
                  <a:gd name="connsiteX2-31" fmla="*/ 0 w 703911"/>
                  <a:gd name="connsiteY2-32" fmla="*/ 8964 h 1614801"/>
                  <a:gd name="connsiteX3-33" fmla="*/ 0 w 703911"/>
                  <a:gd name="connsiteY3-34" fmla="*/ 1614801 h 1614801"/>
                  <a:gd name="connsiteX4-35" fmla="*/ 0 w 703911"/>
                  <a:gd name="connsiteY4-36" fmla="*/ 1614801 h 1614801"/>
                  <a:gd name="connsiteX5-37" fmla="*/ 0 w 703911"/>
                  <a:gd name="connsiteY5-38" fmla="*/ 8964 h 1614801"/>
                  <a:gd name="connsiteX0-39" fmla="*/ 0 w 703911"/>
                  <a:gd name="connsiteY0-40" fmla="*/ 0 h 1605837"/>
                  <a:gd name="connsiteX1-41" fmla="*/ 703911 w 703911"/>
                  <a:gd name="connsiteY1-42" fmla="*/ 8965 h 1605837"/>
                  <a:gd name="connsiteX2-43" fmla="*/ 0 w 703911"/>
                  <a:gd name="connsiteY2-44" fmla="*/ 0 h 1605837"/>
                  <a:gd name="connsiteX3-45" fmla="*/ 0 w 703911"/>
                  <a:gd name="connsiteY3-46" fmla="*/ 1605837 h 1605837"/>
                  <a:gd name="connsiteX4-47" fmla="*/ 0 w 703911"/>
                  <a:gd name="connsiteY4-48" fmla="*/ 1605837 h 1605837"/>
                  <a:gd name="connsiteX5-49" fmla="*/ 0 w 703911"/>
                  <a:gd name="connsiteY5-50" fmla="*/ 0 h 1605837"/>
                  <a:gd name="connsiteX0-51" fmla="*/ 0 w 506687"/>
                  <a:gd name="connsiteY0-52" fmla="*/ 0 h 1605837"/>
                  <a:gd name="connsiteX1-53" fmla="*/ 506687 w 506687"/>
                  <a:gd name="connsiteY1-54" fmla="*/ 1 h 1605837"/>
                  <a:gd name="connsiteX2-55" fmla="*/ 0 w 506687"/>
                  <a:gd name="connsiteY2-56" fmla="*/ 0 h 1605837"/>
                  <a:gd name="connsiteX3-57" fmla="*/ 0 w 506687"/>
                  <a:gd name="connsiteY3-58" fmla="*/ 1605837 h 1605837"/>
                  <a:gd name="connsiteX4-59" fmla="*/ 0 w 506687"/>
                  <a:gd name="connsiteY4-60" fmla="*/ 1605837 h 1605837"/>
                  <a:gd name="connsiteX5-61" fmla="*/ 0 w 506687"/>
                  <a:gd name="connsiteY5-62" fmla="*/ 0 h 16058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506687" h="1605837">
                    <a:moveTo>
                      <a:pt x="0" y="0"/>
                    </a:moveTo>
                    <a:lnTo>
                      <a:pt x="506687" y="1"/>
                    </a:lnTo>
                    <a:lnTo>
                      <a:pt x="0" y="0"/>
                    </a:lnTo>
                    <a:lnTo>
                      <a:pt x="0" y="1605837"/>
                    </a:lnTo>
                    <a:lnTo>
                      <a:pt x="0" y="160583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9050">
                <a:solidFill>
                  <a:srgbClr val="333B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Flowchart: Process 52"/>
              <p:cNvSpPr/>
              <p:nvPr/>
            </p:nvSpPr>
            <p:spPr>
              <a:xfrm>
                <a:off x="5378837" y="3413886"/>
                <a:ext cx="89647" cy="871369"/>
              </a:xfrm>
              <a:prstGeom prst="flowChartProcess">
                <a:avLst/>
              </a:prstGeom>
              <a:noFill/>
              <a:ln w="19050">
                <a:solidFill>
                  <a:srgbClr val="333B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Flowchart: Process 53"/>
              <p:cNvSpPr/>
              <p:nvPr/>
            </p:nvSpPr>
            <p:spPr>
              <a:xfrm>
                <a:off x="5805213" y="2754628"/>
                <a:ext cx="102558" cy="1499939"/>
              </a:xfrm>
              <a:prstGeom prst="flowChartProcess">
                <a:avLst/>
              </a:prstGeom>
              <a:noFill/>
              <a:ln w="19050">
                <a:solidFill>
                  <a:srgbClr val="333B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Flowchart: Process 54"/>
              <p:cNvSpPr/>
              <p:nvPr/>
            </p:nvSpPr>
            <p:spPr>
              <a:xfrm>
                <a:off x="5582880" y="3059737"/>
                <a:ext cx="89650" cy="1174480"/>
              </a:xfrm>
              <a:prstGeom prst="flowChartProcess">
                <a:avLst/>
              </a:prstGeom>
              <a:noFill/>
              <a:ln w="19050">
                <a:solidFill>
                  <a:srgbClr val="333B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3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5" name="Freeform 56"/>
            <p:cNvSpPr>
              <a:spLocks noEditPoints="1"/>
            </p:cNvSpPr>
            <p:nvPr/>
          </p:nvSpPr>
          <p:spPr bwMode="auto">
            <a:xfrm>
              <a:off x="2052514" y="3493185"/>
              <a:ext cx="359918" cy="359918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333B4C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76" name="Freeform 64"/>
            <p:cNvSpPr>
              <a:spLocks noEditPoints="1"/>
            </p:cNvSpPr>
            <p:nvPr/>
          </p:nvSpPr>
          <p:spPr bwMode="auto">
            <a:xfrm>
              <a:off x="4580375" y="3473232"/>
              <a:ext cx="260018" cy="379871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rgbClr val="333B4C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</p:grpSp>
      <p:sp>
        <p:nvSpPr>
          <p:cNvPr id="86" name="Rectangle 11"/>
          <p:cNvSpPr/>
          <p:nvPr/>
        </p:nvSpPr>
        <p:spPr>
          <a:xfrm>
            <a:off x="1104665" y="5041437"/>
            <a:ext cx="23922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angle 11"/>
          <p:cNvSpPr/>
          <p:nvPr/>
        </p:nvSpPr>
        <p:spPr>
          <a:xfrm>
            <a:off x="1625993" y="4752049"/>
            <a:ext cx="1349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8" name="Rectangle 11"/>
          <p:cNvSpPr/>
          <p:nvPr/>
        </p:nvSpPr>
        <p:spPr>
          <a:xfrm>
            <a:off x="3640264" y="5041437"/>
            <a:ext cx="23922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 11"/>
          <p:cNvSpPr/>
          <p:nvPr/>
        </p:nvSpPr>
        <p:spPr>
          <a:xfrm>
            <a:off x="4161592" y="4752049"/>
            <a:ext cx="1349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0" name="Rectangle 11"/>
          <p:cNvSpPr/>
          <p:nvPr/>
        </p:nvSpPr>
        <p:spPr>
          <a:xfrm>
            <a:off x="6175863" y="5041437"/>
            <a:ext cx="23922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angle 11"/>
          <p:cNvSpPr/>
          <p:nvPr/>
        </p:nvSpPr>
        <p:spPr>
          <a:xfrm>
            <a:off x="6697191" y="4752049"/>
            <a:ext cx="1349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2" name="Rectangle 11"/>
          <p:cNvSpPr/>
          <p:nvPr/>
        </p:nvSpPr>
        <p:spPr>
          <a:xfrm>
            <a:off x="8711462" y="5041437"/>
            <a:ext cx="23922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angle 11"/>
          <p:cNvSpPr/>
          <p:nvPr/>
        </p:nvSpPr>
        <p:spPr>
          <a:xfrm>
            <a:off x="9232790" y="4752049"/>
            <a:ext cx="1349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1123098" y="1332741"/>
            <a:ext cx="2339102" cy="650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项目经验总结：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3" b="1023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2705100" y="1510112"/>
            <a:ext cx="6781800" cy="3841868"/>
          </a:xfrm>
          <a:prstGeom prst="roundRect">
            <a:avLst>
              <a:gd name="adj" fmla="val 11132"/>
            </a:avLst>
          </a:prstGeom>
          <a:solidFill>
            <a:srgbClr val="273647"/>
          </a:solidFill>
          <a:ln>
            <a:solidFill>
              <a:schemeClr val="bg1"/>
            </a:solidFill>
          </a:ln>
          <a:effectLst>
            <a:innerShdw blurRad="381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930" y="-1"/>
            <a:ext cx="1879662" cy="15361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250946" y="5375018"/>
            <a:ext cx="1814658" cy="1482981"/>
          </a:xfrm>
          <a:prstGeom prst="rect">
            <a:avLst/>
          </a:prstGeom>
        </p:spPr>
      </p:pic>
      <p:sp>
        <p:nvSpPr>
          <p:cNvPr id="35" name="矩形: 圆角 34"/>
          <p:cNvSpPr/>
          <p:nvPr/>
        </p:nvSpPr>
        <p:spPr>
          <a:xfrm>
            <a:off x="5196180" y="1892993"/>
            <a:ext cx="1799641" cy="1799641"/>
          </a:xfrm>
          <a:prstGeom prst="roundRect">
            <a:avLst>
              <a:gd name="adj" fmla="val 1626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974307" y="2007983"/>
            <a:ext cx="42433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3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altLang="zh-CN" sz="9600" b="0" dirty="0"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造字工房力黑（非商用）常规体" pitchFamily="50" charset="-122"/>
                <a:cs typeface="Arial" panose="020B0604020202020204" pitchFamily="34" charset="0"/>
              </a:rPr>
              <a:t>04</a:t>
            </a:r>
            <a:endParaRPr lang="zh-CN" altLang="en-US" sz="9600" b="0" dirty="0"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造字工房力黑（非商用）常规体" pitchFamily="50" charset="-122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772561" y="3703123"/>
            <a:ext cx="264687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75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工作不足之处</a:t>
            </a:r>
            <a:endParaRPr lang="zh-CN" altLang="en-US" sz="3200" dirty="0">
              <a:solidFill>
                <a:schemeClr val="bg1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974307" y="4564897"/>
            <a:ext cx="4243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3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altLang="zh-CN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WORK</a:t>
            </a:r>
            <a:endParaRPr lang="en-US" altLang="zh-CN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3" b="1023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5" name="矩形: 圆角 34"/>
          <p:cNvSpPr/>
          <p:nvPr/>
        </p:nvSpPr>
        <p:spPr>
          <a:xfrm>
            <a:off x="444445" y="257348"/>
            <a:ext cx="678653" cy="678654"/>
          </a:xfrm>
          <a:prstGeom prst="roundRect">
            <a:avLst>
              <a:gd name="adj" fmla="val 1626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42446" y="273510"/>
            <a:ext cx="88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2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altLang="zh-CN" sz="3600" b="0" dirty="0"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造字工房力黑（非商用）常规体" pitchFamily="50" charset="-122"/>
                <a:cs typeface="Arial" panose="020B0604020202020204" pitchFamily="34" charset="0"/>
              </a:rPr>
              <a:t>04</a:t>
            </a:r>
            <a:endParaRPr lang="zh-CN" altLang="en-US" sz="3600" b="0" dirty="0"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造字工房力黑（非商用）常规体" pitchFamily="50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31879" y="67727"/>
            <a:ext cx="495992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工作不足之处</a:t>
            </a:r>
            <a:endParaRPr lang="en-US" altLang="zh-CN" sz="2400" dirty="0">
              <a:solidFill>
                <a:schemeClr val="bg1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46393" y="679192"/>
            <a:ext cx="5022106" cy="307777"/>
          </a:xfrm>
          <a:prstGeom prst="snip1Rect">
            <a:avLst>
              <a:gd name="adj" fmla="val 0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Work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华文仿宋" panose="0201060004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926000" y="2442801"/>
            <a:ext cx="4331616" cy="3251860"/>
            <a:chOff x="3575598" y="2011488"/>
            <a:chExt cx="5091055" cy="3821993"/>
          </a:xfrm>
        </p:grpSpPr>
        <p:sp>
          <p:nvSpPr>
            <p:cNvPr id="22" name="Round Diagonal Corner Rectangle 23"/>
            <p:cNvSpPr/>
            <p:nvPr/>
          </p:nvSpPr>
          <p:spPr>
            <a:xfrm rot="10800000" flipH="1" flipV="1">
              <a:off x="3630724" y="4372443"/>
              <a:ext cx="2204303" cy="1461038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3" name="Round Diagonal Corner Rectangle 24"/>
            <p:cNvSpPr/>
            <p:nvPr/>
          </p:nvSpPr>
          <p:spPr>
            <a:xfrm flipH="1" flipV="1">
              <a:off x="3926912" y="4587398"/>
              <a:ext cx="1593375" cy="1048636"/>
            </a:xfrm>
            <a:prstGeom prst="round2DiagRect">
              <a:avLst/>
            </a:prstGeom>
            <a:solidFill>
              <a:srgbClr val="333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4" name="Oval 31"/>
            <p:cNvSpPr/>
            <p:nvPr/>
          </p:nvSpPr>
          <p:spPr>
            <a:xfrm>
              <a:off x="5439482" y="3937170"/>
              <a:ext cx="619461" cy="6194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5" name="Oval 32"/>
            <p:cNvSpPr/>
            <p:nvPr/>
          </p:nvSpPr>
          <p:spPr>
            <a:xfrm>
              <a:off x="5533904" y="4031592"/>
              <a:ext cx="430617" cy="430617"/>
            </a:xfrm>
            <a:prstGeom prst="ellipse">
              <a:avLst/>
            </a:prstGeom>
            <a:solidFill>
              <a:srgbClr val="333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1" name="TextBox 73"/>
            <p:cNvSpPr txBox="1"/>
            <p:nvPr/>
          </p:nvSpPr>
          <p:spPr>
            <a:xfrm>
              <a:off x="3877128" y="4883165"/>
              <a:ext cx="1650252" cy="325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goes here</a:t>
              </a:r>
              <a:endPara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Group 77"/>
            <p:cNvGrpSpPr/>
            <p:nvPr/>
          </p:nvGrpSpPr>
          <p:grpSpPr>
            <a:xfrm>
              <a:off x="5583196" y="4148389"/>
              <a:ext cx="309709" cy="213862"/>
              <a:chOff x="6581417" y="4508968"/>
              <a:chExt cx="1165640" cy="804905"/>
            </a:xfrm>
            <a:solidFill>
              <a:schemeClr val="bg1"/>
            </a:solidFill>
          </p:grpSpPr>
          <p:sp>
            <p:nvSpPr>
              <p:cNvPr id="16" name="Rounded Rectangle 78"/>
              <p:cNvSpPr/>
              <p:nvPr/>
            </p:nvSpPr>
            <p:spPr>
              <a:xfrm>
                <a:off x="6737230" y="4508968"/>
                <a:ext cx="854015" cy="65825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17" name="Rectangle 79"/>
              <p:cNvSpPr/>
              <p:nvPr/>
            </p:nvSpPr>
            <p:spPr>
              <a:xfrm>
                <a:off x="6836434" y="4590294"/>
                <a:ext cx="655607" cy="495603"/>
              </a:xfrm>
              <a:prstGeom prst="rect">
                <a:avLst/>
              </a:prstGeom>
              <a:solidFill>
                <a:srgbClr val="333B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18" name="Freeform 80"/>
              <p:cNvSpPr/>
              <p:nvPr/>
            </p:nvSpPr>
            <p:spPr>
              <a:xfrm>
                <a:off x="6581417" y="5217733"/>
                <a:ext cx="1165640" cy="96140"/>
              </a:xfrm>
              <a:custGeom>
                <a:avLst/>
                <a:gdLst>
                  <a:gd name="connsiteX0" fmla="*/ 0 w 2193259"/>
                  <a:gd name="connsiteY0" fmla="*/ 0 h 138023"/>
                  <a:gd name="connsiteX1" fmla="*/ 2193259 w 2193259"/>
                  <a:gd name="connsiteY1" fmla="*/ 0 h 138023"/>
                  <a:gd name="connsiteX2" fmla="*/ 2193259 w 2193259"/>
                  <a:gd name="connsiteY2" fmla="*/ 67572 h 138023"/>
                  <a:gd name="connsiteX3" fmla="*/ 2122808 w 2193259"/>
                  <a:gd name="connsiteY3" fmla="*/ 138023 h 138023"/>
                  <a:gd name="connsiteX4" fmla="*/ 70451 w 2193259"/>
                  <a:gd name="connsiteY4" fmla="*/ 138023 h 138023"/>
                  <a:gd name="connsiteX5" fmla="*/ 0 w 2193259"/>
                  <a:gd name="connsiteY5" fmla="*/ 67572 h 138023"/>
                  <a:gd name="connsiteX6" fmla="*/ 0 w 2193259"/>
                  <a:gd name="connsiteY6" fmla="*/ 0 h 138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3259" h="138023">
                    <a:moveTo>
                      <a:pt x="0" y="0"/>
                    </a:moveTo>
                    <a:lnTo>
                      <a:pt x="2193259" y="0"/>
                    </a:lnTo>
                    <a:lnTo>
                      <a:pt x="2193259" y="67572"/>
                    </a:lnTo>
                    <a:cubicBezTo>
                      <a:pt x="2193259" y="106481"/>
                      <a:pt x="2161717" y="138023"/>
                      <a:pt x="2122808" y="138023"/>
                    </a:cubicBezTo>
                    <a:lnTo>
                      <a:pt x="70451" y="138023"/>
                    </a:lnTo>
                    <a:cubicBezTo>
                      <a:pt x="31542" y="138023"/>
                      <a:pt x="0" y="106481"/>
                      <a:pt x="0" y="6757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19" name="Rectangle 81"/>
              <p:cNvSpPr/>
              <p:nvPr/>
            </p:nvSpPr>
            <p:spPr>
              <a:xfrm>
                <a:off x="7008962" y="5242943"/>
                <a:ext cx="310549" cy="45719"/>
              </a:xfrm>
              <a:prstGeom prst="rect">
                <a:avLst/>
              </a:prstGeom>
              <a:solidFill>
                <a:srgbClr val="333B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</p:grpSp>
        <p:sp>
          <p:nvSpPr>
            <p:cNvPr id="40" name="Round Diagonal Corner Rectangle 1"/>
            <p:cNvSpPr/>
            <p:nvPr/>
          </p:nvSpPr>
          <p:spPr>
            <a:xfrm>
              <a:off x="6494566" y="2011488"/>
              <a:ext cx="2100888" cy="1455672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1" name="Round Diagonal Corner Rectangle 2"/>
            <p:cNvSpPr/>
            <p:nvPr/>
          </p:nvSpPr>
          <p:spPr>
            <a:xfrm>
              <a:off x="6785700" y="2205341"/>
              <a:ext cx="1518621" cy="1052229"/>
            </a:xfrm>
            <a:prstGeom prst="round2DiagRect">
              <a:avLst/>
            </a:prstGeom>
            <a:solidFill>
              <a:srgbClr val="333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8" name="Oval 27"/>
            <p:cNvSpPr/>
            <p:nvPr/>
          </p:nvSpPr>
          <p:spPr>
            <a:xfrm>
              <a:off x="6090413" y="3276668"/>
              <a:ext cx="619461" cy="6194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9" name="Oval 28"/>
            <p:cNvSpPr/>
            <p:nvPr/>
          </p:nvSpPr>
          <p:spPr>
            <a:xfrm>
              <a:off x="6184835" y="3371090"/>
              <a:ext cx="430617" cy="430617"/>
            </a:xfrm>
            <a:prstGeom prst="ellipse">
              <a:avLst/>
            </a:prstGeom>
            <a:solidFill>
              <a:srgbClr val="333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4" name="TextBox 75"/>
            <p:cNvSpPr txBox="1"/>
            <p:nvPr/>
          </p:nvSpPr>
          <p:spPr>
            <a:xfrm>
              <a:off x="6688428" y="2600161"/>
              <a:ext cx="1650252" cy="325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goes here</a:t>
              </a:r>
              <a:endPara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Group 82"/>
            <p:cNvGrpSpPr/>
            <p:nvPr/>
          </p:nvGrpSpPr>
          <p:grpSpPr>
            <a:xfrm>
              <a:off x="6282474" y="3515275"/>
              <a:ext cx="241109" cy="205424"/>
              <a:chOff x="6738973" y="2269078"/>
              <a:chExt cx="1114524" cy="949566"/>
            </a:xfrm>
            <a:solidFill>
              <a:schemeClr val="bg1"/>
            </a:solidFill>
          </p:grpSpPr>
          <p:sp>
            <p:nvSpPr>
              <p:cNvPr id="29" name="Rectangle 83"/>
              <p:cNvSpPr/>
              <p:nvPr/>
            </p:nvSpPr>
            <p:spPr>
              <a:xfrm>
                <a:off x="6738973" y="2476583"/>
                <a:ext cx="361536" cy="53505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30" name="Flowchart: Manual Operation 84"/>
              <p:cNvSpPr/>
              <p:nvPr/>
            </p:nvSpPr>
            <p:spPr>
              <a:xfrm rot="16200000" flipV="1">
                <a:off x="6771938" y="2625600"/>
                <a:ext cx="893737" cy="236520"/>
              </a:xfrm>
              <a:prstGeom prst="flowChartManualOperati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31" name="Chord 85"/>
              <p:cNvSpPr/>
              <p:nvPr/>
            </p:nvSpPr>
            <p:spPr>
              <a:xfrm rot="12166380">
                <a:off x="7225500" y="2500908"/>
                <a:ext cx="445772" cy="445772"/>
              </a:xfrm>
              <a:prstGeom prst="cho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32" name="Block Arc 86"/>
              <p:cNvSpPr/>
              <p:nvPr/>
            </p:nvSpPr>
            <p:spPr>
              <a:xfrm rot="5574077">
                <a:off x="6903931" y="2269078"/>
                <a:ext cx="949566" cy="949566"/>
              </a:xfrm>
              <a:prstGeom prst="blockArc">
                <a:avLst>
                  <a:gd name="adj1" fmla="val 10800000"/>
                  <a:gd name="adj2" fmla="val 21371602"/>
                  <a:gd name="adj3" fmla="val 883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3" name="Round Diagonal Corner Rectangle 13"/>
            <p:cNvSpPr/>
            <p:nvPr/>
          </p:nvSpPr>
          <p:spPr>
            <a:xfrm flipH="1">
              <a:off x="3575598" y="2037451"/>
              <a:ext cx="2085195" cy="1472374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4" name="Round Diagonal Corner Rectangle 14"/>
            <p:cNvSpPr/>
            <p:nvPr/>
          </p:nvSpPr>
          <p:spPr>
            <a:xfrm flipH="1">
              <a:off x="3864556" y="2233528"/>
              <a:ext cx="1507278" cy="1064302"/>
            </a:xfrm>
            <a:prstGeom prst="round2DiagRect">
              <a:avLst/>
            </a:prstGeom>
            <a:solidFill>
              <a:srgbClr val="333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1" name="Oval 25"/>
            <p:cNvSpPr/>
            <p:nvPr/>
          </p:nvSpPr>
          <p:spPr>
            <a:xfrm>
              <a:off x="5439481" y="3285761"/>
              <a:ext cx="619461" cy="6194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2" name="Oval 26"/>
            <p:cNvSpPr/>
            <p:nvPr/>
          </p:nvSpPr>
          <p:spPr>
            <a:xfrm>
              <a:off x="5533903" y="3380183"/>
              <a:ext cx="430617" cy="430617"/>
            </a:xfrm>
            <a:prstGeom prst="ellipse">
              <a:avLst/>
            </a:prstGeom>
            <a:solidFill>
              <a:srgbClr val="333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9" name="TextBox 76"/>
            <p:cNvSpPr txBox="1"/>
            <p:nvPr/>
          </p:nvSpPr>
          <p:spPr>
            <a:xfrm>
              <a:off x="3772856" y="2611453"/>
              <a:ext cx="1650252" cy="325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goes here</a:t>
              </a:r>
              <a:endPara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4" name="Group 87"/>
            <p:cNvGrpSpPr/>
            <p:nvPr/>
          </p:nvGrpSpPr>
          <p:grpSpPr>
            <a:xfrm>
              <a:off x="5622155" y="3502545"/>
              <a:ext cx="266120" cy="226463"/>
              <a:chOff x="7367923" y="4320799"/>
              <a:chExt cx="1525182" cy="1297901"/>
            </a:xfrm>
            <a:solidFill>
              <a:schemeClr val="bg1"/>
            </a:solidFill>
          </p:grpSpPr>
          <p:sp>
            <p:nvSpPr>
              <p:cNvPr id="45" name="Rectangle 88"/>
              <p:cNvSpPr/>
              <p:nvPr/>
            </p:nvSpPr>
            <p:spPr>
              <a:xfrm rot="5400000">
                <a:off x="8622328" y="4896719"/>
                <a:ext cx="450214" cy="913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46" name="Chevron 89"/>
              <p:cNvSpPr/>
              <p:nvPr/>
            </p:nvSpPr>
            <p:spPr>
              <a:xfrm rot="5400000">
                <a:off x="7775991" y="4694606"/>
                <a:ext cx="723835" cy="1124353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Diamond 90"/>
              <p:cNvSpPr/>
              <p:nvPr/>
            </p:nvSpPr>
            <p:spPr>
              <a:xfrm>
                <a:off x="7367923" y="4320799"/>
                <a:ext cx="1525182" cy="807296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</p:grpSp>
        <p:sp>
          <p:nvSpPr>
            <p:cNvPr id="63" name="Round Diagonal Corner Rectangle 8"/>
            <p:cNvSpPr/>
            <p:nvPr/>
          </p:nvSpPr>
          <p:spPr>
            <a:xfrm rot="10800000" flipV="1">
              <a:off x="6565765" y="4317817"/>
              <a:ext cx="2100888" cy="1461038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4" name="Round Diagonal Corner Rectangle 9"/>
            <p:cNvSpPr/>
            <p:nvPr/>
          </p:nvSpPr>
          <p:spPr>
            <a:xfrm flipV="1">
              <a:off x="6856898" y="4532771"/>
              <a:ext cx="1518621" cy="1048636"/>
            </a:xfrm>
            <a:prstGeom prst="round2DiagRect">
              <a:avLst/>
            </a:prstGeom>
            <a:solidFill>
              <a:srgbClr val="333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1" name="Oval 39"/>
            <p:cNvSpPr/>
            <p:nvPr/>
          </p:nvSpPr>
          <p:spPr>
            <a:xfrm>
              <a:off x="6091870" y="3915533"/>
              <a:ext cx="619461" cy="6194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2" name="Oval 40"/>
            <p:cNvSpPr/>
            <p:nvPr/>
          </p:nvSpPr>
          <p:spPr>
            <a:xfrm>
              <a:off x="6186292" y="4009955"/>
              <a:ext cx="430617" cy="430617"/>
            </a:xfrm>
            <a:prstGeom prst="ellipse">
              <a:avLst/>
            </a:prstGeom>
            <a:solidFill>
              <a:srgbClr val="333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9" name="TextBox 74"/>
            <p:cNvSpPr txBox="1"/>
            <p:nvPr/>
          </p:nvSpPr>
          <p:spPr>
            <a:xfrm>
              <a:off x="6759626" y="4872908"/>
              <a:ext cx="1650252" cy="325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goes here</a:t>
              </a:r>
              <a:endPara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101"/>
            <p:cNvSpPr>
              <a:spLocks noEditPoints="1"/>
            </p:cNvSpPr>
            <p:nvPr/>
          </p:nvSpPr>
          <p:spPr bwMode="auto">
            <a:xfrm>
              <a:off x="6243992" y="4080658"/>
              <a:ext cx="297134" cy="274895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 dirty="0"/>
            </a:p>
          </p:txBody>
        </p:sp>
      </p:grpSp>
      <p:sp>
        <p:nvSpPr>
          <p:cNvPr id="65" name="Rectangle 11"/>
          <p:cNvSpPr/>
          <p:nvPr/>
        </p:nvSpPr>
        <p:spPr>
          <a:xfrm>
            <a:off x="8226272" y="2607737"/>
            <a:ext cx="323316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11"/>
          <p:cNvSpPr/>
          <p:nvPr/>
        </p:nvSpPr>
        <p:spPr>
          <a:xfrm>
            <a:off x="8226272" y="2318349"/>
            <a:ext cx="1349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7" name="Rectangle 11"/>
          <p:cNvSpPr/>
          <p:nvPr/>
        </p:nvSpPr>
        <p:spPr>
          <a:xfrm>
            <a:off x="8264372" y="4708661"/>
            <a:ext cx="323316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11"/>
          <p:cNvSpPr/>
          <p:nvPr/>
        </p:nvSpPr>
        <p:spPr>
          <a:xfrm>
            <a:off x="8264372" y="4419273"/>
            <a:ext cx="1349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9" name="Rectangle 11"/>
          <p:cNvSpPr/>
          <p:nvPr/>
        </p:nvSpPr>
        <p:spPr>
          <a:xfrm>
            <a:off x="618858" y="2607737"/>
            <a:ext cx="323316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11"/>
          <p:cNvSpPr/>
          <p:nvPr/>
        </p:nvSpPr>
        <p:spPr>
          <a:xfrm>
            <a:off x="2502439" y="2318349"/>
            <a:ext cx="1349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1" name="Rectangle 11"/>
          <p:cNvSpPr/>
          <p:nvPr/>
        </p:nvSpPr>
        <p:spPr>
          <a:xfrm>
            <a:off x="618858" y="4708661"/>
            <a:ext cx="323316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11"/>
          <p:cNvSpPr/>
          <p:nvPr/>
        </p:nvSpPr>
        <p:spPr>
          <a:xfrm>
            <a:off x="2502439" y="4419273"/>
            <a:ext cx="1349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146629" y="1182497"/>
            <a:ext cx="2954655" cy="650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工作中存在的不足：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3" b="1023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5" name="矩形: 圆角 34"/>
          <p:cNvSpPr/>
          <p:nvPr/>
        </p:nvSpPr>
        <p:spPr>
          <a:xfrm>
            <a:off x="444445" y="257348"/>
            <a:ext cx="678653" cy="678654"/>
          </a:xfrm>
          <a:prstGeom prst="roundRect">
            <a:avLst>
              <a:gd name="adj" fmla="val 1626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42446" y="273510"/>
            <a:ext cx="88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2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altLang="zh-CN" sz="3600" b="0" dirty="0"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造字工房力黑（非商用）常规体" pitchFamily="50" charset="-122"/>
                <a:cs typeface="Arial" panose="020B0604020202020204" pitchFamily="34" charset="0"/>
              </a:rPr>
              <a:t>04</a:t>
            </a:r>
            <a:endParaRPr lang="zh-CN" altLang="en-US" sz="3600" b="0" dirty="0"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造字工房力黑（非商用）常规体" pitchFamily="50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31879" y="67727"/>
            <a:ext cx="495992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工作不足之处</a:t>
            </a:r>
            <a:endParaRPr lang="en-US" altLang="zh-CN" sz="2400" dirty="0">
              <a:solidFill>
                <a:schemeClr val="bg1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46393" y="679192"/>
            <a:ext cx="5022106" cy="307777"/>
          </a:xfrm>
          <a:prstGeom prst="snip1Rect">
            <a:avLst>
              <a:gd name="adj" fmla="val 0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Work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华文仿宋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Arc 1"/>
          <p:cNvSpPr/>
          <p:nvPr/>
        </p:nvSpPr>
        <p:spPr>
          <a:xfrm>
            <a:off x="1225096" y="2714880"/>
            <a:ext cx="1579549" cy="1522458"/>
          </a:xfrm>
          <a:prstGeom prst="arc">
            <a:avLst>
              <a:gd name="adj1" fmla="val 14188532"/>
              <a:gd name="adj2" fmla="val 10664133"/>
            </a:avLst>
          </a:prstGeom>
          <a:solidFill>
            <a:schemeClr val="bg1"/>
          </a:solidFill>
          <a:ln w="41275" cap="rnd" cmpd="sng">
            <a:solidFill>
              <a:schemeClr val="bg1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bg1"/>
              </a:solidFill>
            </a:endParaRPr>
          </a:p>
        </p:txBody>
      </p:sp>
      <p:sp>
        <p:nvSpPr>
          <p:cNvPr id="10" name="Arc 2"/>
          <p:cNvSpPr/>
          <p:nvPr/>
        </p:nvSpPr>
        <p:spPr>
          <a:xfrm>
            <a:off x="3820955" y="2714880"/>
            <a:ext cx="1579549" cy="1522458"/>
          </a:xfrm>
          <a:prstGeom prst="arc">
            <a:avLst>
              <a:gd name="adj1" fmla="val 15303870"/>
              <a:gd name="adj2" fmla="val 10664133"/>
            </a:avLst>
          </a:prstGeom>
          <a:solidFill>
            <a:schemeClr val="bg1"/>
          </a:solidFill>
          <a:ln w="41275" cap="rnd" cmpd="sng">
            <a:solidFill>
              <a:schemeClr val="bg1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bg1"/>
              </a:solidFill>
            </a:endParaRPr>
          </a:p>
        </p:txBody>
      </p:sp>
      <p:sp>
        <p:nvSpPr>
          <p:cNvPr id="11" name="Arc 3"/>
          <p:cNvSpPr/>
          <p:nvPr/>
        </p:nvSpPr>
        <p:spPr>
          <a:xfrm>
            <a:off x="9258870" y="2667771"/>
            <a:ext cx="1579549" cy="1522458"/>
          </a:xfrm>
          <a:prstGeom prst="arc">
            <a:avLst>
              <a:gd name="adj1" fmla="val 19344122"/>
              <a:gd name="adj2" fmla="val 10664133"/>
            </a:avLst>
          </a:prstGeom>
          <a:solidFill>
            <a:schemeClr val="bg1"/>
          </a:solidFill>
          <a:ln w="41275" cap="rnd" cmpd="sng">
            <a:solidFill>
              <a:schemeClr val="bg1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bg1"/>
              </a:solidFill>
            </a:endParaRPr>
          </a:p>
        </p:txBody>
      </p:sp>
      <p:sp>
        <p:nvSpPr>
          <p:cNvPr id="12" name="Arc 4"/>
          <p:cNvSpPr/>
          <p:nvPr/>
        </p:nvSpPr>
        <p:spPr>
          <a:xfrm>
            <a:off x="6533019" y="2626643"/>
            <a:ext cx="1579549" cy="1522458"/>
          </a:xfrm>
          <a:prstGeom prst="arc">
            <a:avLst>
              <a:gd name="adj1" fmla="val 17159530"/>
              <a:gd name="adj2" fmla="val 10664133"/>
            </a:avLst>
          </a:prstGeom>
          <a:solidFill>
            <a:schemeClr val="bg1"/>
          </a:solidFill>
          <a:ln w="41275" cap="rnd" cmpd="sng">
            <a:solidFill>
              <a:schemeClr val="bg1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bg1"/>
              </a:solidFill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1561853" y="3555226"/>
            <a:ext cx="90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333B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85%</a:t>
            </a:r>
            <a:endParaRPr lang="en-US" sz="1800" dirty="0">
              <a:solidFill>
                <a:srgbClr val="333B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4157712" y="3555226"/>
            <a:ext cx="90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333B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endParaRPr lang="en-US" sz="1800" dirty="0">
              <a:solidFill>
                <a:srgbClr val="333B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6869776" y="3504452"/>
            <a:ext cx="90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333B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75%</a:t>
            </a:r>
            <a:endParaRPr lang="en-US" sz="1800" dirty="0">
              <a:solidFill>
                <a:srgbClr val="333B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9595627" y="3476109"/>
            <a:ext cx="90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333B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70%</a:t>
            </a:r>
            <a:endParaRPr lang="en-US" sz="1800" dirty="0">
              <a:solidFill>
                <a:srgbClr val="333B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Rectangle 11"/>
          <p:cNvSpPr/>
          <p:nvPr/>
        </p:nvSpPr>
        <p:spPr>
          <a:xfrm>
            <a:off x="774465" y="4764904"/>
            <a:ext cx="23922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11"/>
          <p:cNvSpPr/>
          <p:nvPr/>
        </p:nvSpPr>
        <p:spPr>
          <a:xfrm>
            <a:off x="1295793" y="4475516"/>
            <a:ext cx="1349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ectangle 11"/>
          <p:cNvSpPr/>
          <p:nvPr/>
        </p:nvSpPr>
        <p:spPr>
          <a:xfrm>
            <a:off x="3377965" y="4764904"/>
            <a:ext cx="23922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11"/>
          <p:cNvSpPr/>
          <p:nvPr/>
        </p:nvSpPr>
        <p:spPr>
          <a:xfrm>
            <a:off x="3899293" y="4475516"/>
            <a:ext cx="1349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Rectangle 11"/>
          <p:cNvSpPr/>
          <p:nvPr/>
        </p:nvSpPr>
        <p:spPr>
          <a:xfrm>
            <a:off x="6134928" y="4764904"/>
            <a:ext cx="23922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11"/>
          <p:cNvSpPr/>
          <p:nvPr/>
        </p:nvSpPr>
        <p:spPr>
          <a:xfrm>
            <a:off x="6656256" y="4475516"/>
            <a:ext cx="1349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Rectangle 11"/>
          <p:cNvSpPr/>
          <p:nvPr/>
        </p:nvSpPr>
        <p:spPr>
          <a:xfrm>
            <a:off x="8826069" y="4764904"/>
            <a:ext cx="23922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11"/>
          <p:cNvSpPr/>
          <p:nvPr/>
        </p:nvSpPr>
        <p:spPr>
          <a:xfrm>
            <a:off x="9347397" y="4475516"/>
            <a:ext cx="1349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146629" y="1182497"/>
            <a:ext cx="2954655" cy="650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工作中存在的不足：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3" b="1023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2705100" y="1510112"/>
            <a:ext cx="6781800" cy="3841868"/>
          </a:xfrm>
          <a:prstGeom prst="roundRect">
            <a:avLst>
              <a:gd name="adj" fmla="val 11132"/>
            </a:avLst>
          </a:prstGeom>
          <a:solidFill>
            <a:srgbClr val="273647"/>
          </a:solidFill>
          <a:ln>
            <a:solidFill>
              <a:schemeClr val="bg1"/>
            </a:solidFill>
          </a:ln>
          <a:effectLst>
            <a:innerShdw blurRad="381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930" y="-1"/>
            <a:ext cx="1879662" cy="15361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250946" y="5375018"/>
            <a:ext cx="1814658" cy="1482981"/>
          </a:xfrm>
          <a:prstGeom prst="rect">
            <a:avLst/>
          </a:prstGeom>
        </p:spPr>
      </p:pic>
      <p:sp>
        <p:nvSpPr>
          <p:cNvPr id="35" name="矩形: 圆角 34"/>
          <p:cNvSpPr/>
          <p:nvPr/>
        </p:nvSpPr>
        <p:spPr>
          <a:xfrm>
            <a:off x="5196180" y="1892993"/>
            <a:ext cx="1799641" cy="1799641"/>
          </a:xfrm>
          <a:prstGeom prst="roundRect">
            <a:avLst>
              <a:gd name="adj" fmla="val 1626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974307" y="2007983"/>
            <a:ext cx="42433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3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altLang="zh-CN" sz="9600" b="0" dirty="0"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造字工房力黑（非商用）常规体" pitchFamily="50" charset="-122"/>
                <a:cs typeface="Arial" panose="020B0604020202020204" pitchFamily="34" charset="0"/>
              </a:rPr>
              <a:t>05</a:t>
            </a:r>
            <a:endParaRPr lang="zh-CN" altLang="en-US" sz="9600" b="0" dirty="0"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造字工房力黑（非商用）常规体" pitchFamily="50" charset="-122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772561" y="3703123"/>
            <a:ext cx="264687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75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后续工作计划</a:t>
            </a:r>
            <a:endParaRPr lang="zh-CN" altLang="en-US" sz="3200" dirty="0">
              <a:solidFill>
                <a:schemeClr val="bg1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974307" y="4564897"/>
            <a:ext cx="4243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3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altLang="zh-CN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FOLLOW-UP WORK PLAN</a:t>
            </a:r>
            <a:endParaRPr lang="en-US" altLang="zh-CN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3" b="1023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5" name="矩形: 圆角 34"/>
          <p:cNvSpPr/>
          <p:nvPr/>
        </p:nvSpPr>
        <p:spPr>
          <a:xfrm>
            <a:off x="444445" y="257348"/>
            <a:ext cx="678653" cy="678654"/>
          </a:xfrm>
          <a:prstGeom prst="roundRect">
            <a:avLst>
              <a:gd name="adj" fmla="val 1626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42446" y="273510"/>
            <a:ext cx="88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2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altLang="zh-CN" sz="3600" b="0" dirty="0"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造字工房力黑（非商用）常规体" pitchFamily="50" charset="-122"/>
                <a:cs typeface="Arial" panose="020B0604020202020204" pitchFamily="34" charset="0"/>
              </a:rPr>
              <a:t>05</a:t>
            </a:r>
            <a:endParaRPr lang="zh-CN" altLang="en-US" sz="3600" b="0" dirty="0"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造字工房力黑（非商用）常规体" pitchFamily="50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77466" y="76198"/>
            <a:ext cx="203132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后续工作计划</a:t>
            </a:r>
            <a:endParaRPr lang="en-US" altLang="zh-CN" sz="2400" dirty="0">
              <a:solidFill>
                <a:schemeClr val="bg1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77466" y="653792"/>
            <a:ext cx="5022106" cy="307777"/>
          </a:xfrm>
          <a:prstGeom prst="snip1Rect">
            <a:avLst>
              <a:gd name="adj" fmla="val 0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Follow-up Work Plan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华文仿宋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5569051" y="2312855"/>
            <a:ext cx="873801" cy="687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sp>
        <p:nvSpPr>
          <p:cNvPr id="11" name="Rectangle 9"/>
          <p:cNvSpPr/>
          <p:nvPr/>
        </p:nvSpPr>
        <p:spPr>
          <a:xfrm>
            <a:off x="6793774" y="2516674"/>
            <a:ext cx="4129469" cy="723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sp>
        <p:nvSpPr>
          <p:cNvPr id="12" name="Freeform 10"/>
          <p:cNvSpPr/>
          <p:nvPr/>
        </p:nvSpPr>
        <p:spPr>
          <a:xfrm>
            <a:off x="6428270" y="2313875"/>
            <a:ext cx="375004" cy="926144"/>
          </a:xfrm>
          <a:custGeom>
            <a:avLst/>
            <a:gdLst>
              <a:gd name="connsiteX0" fmla="*/ 0 w 515816"/>
              <a:gd name="connsiteY0" fmla="*/ 0 h 1430216"/>
              <a:gd name="connsiteX1" fmla="*/ 35169 w 515816"/>
              <a:gd name="connsiteY1" fmla="*/ 1055077 h 1430216"/>
              <a:gd name="connsiteX2" fmla="*/ 515816 w 515816"/>
              <a:gd name="connsiteY2" fmla="*/ 1430216 h 1430216"/>
              <a:gd name="connsiteX3" fmla="*/ 504092 w 515816"/>
              <a:gd name="connsiteY3" fmla="*/ 304800 h 1430216"/>
              <a:gd name="connsiteX4" fmla="*/ 0 w 515816"/>
              <a:gd name="connsiteY4" fmla="*/ 0 h 1430216"/>
              <a:gd name="connsiteX0-1" fmla="*/ 0 w 515816"/>
              <a:gd name="connsiteY0-2" fmla="*/ 0 h 1430216"/>
              <a:gd name="connsiteX1-3" fmla="*/ 20976 w 515816"/>
              <a:gd name="connsiteY1-4" fmla="*/ 1051022 h 1430216"/>
              <a:gd name="connsiteX2-5" fmla="*/ 515816 w 515816"/>
              <a:gd name="connsiteY2-6" fmla="*/ 1430216 h 1430216"/>
              <a:gd name="connsiteX3-7" fmla="*/ 504092 w 515816"/>
              <a:gd name="connsiteY3-8" fmla="*/ 304800 h 1430216"/>
              <a:gd name="connsiteX4-9" fmla="*/ 0 w 515816"/>
              <a:gd name="connsiteY4-10" fmla="*/ 0 h 1430216"/>
              <a:gd name="connsiteX0-11" fmla="*/ 0 w 501623"/>
              <a:gd name="connsiteY0-12" fmla="*/ 0 h 1440353"/>
              <a:gd name="connsiteX1-13" fmla="*/ 6783 w 501623"/>
              <a:gd name="connsiteY1-14" fmla="*/ 1061159 h 1440353"/>
              <a:gd name="connsiteX2-15" fmla="*/ 501623 w 501623"/>
              <a:gd name="connsiteY2-16" fmla="*/ 1440353 h 1440353"/>
              <a:gd name="connsiteX3-17" fmla="*/ 489899 w 501623"/>
              <a:gd name="connsiteY3-18" fmla="*/ 314937 h 1440353"/>
              <a:gd name="connsiteX4-19" fmla="*/ 0 w 501623"/>
              <a:gd name="connsiteY4-20" fmla="*/ 0 h 1440353"/>
              <a:gd name="connsiteX0-21" fmla="*/ 0 w 501623"/>
              <a:gd name="connsiteY0-22" fmla="*/ 0 h 1440353"/>
              <a:gd name="connsiteX1-23" fmla="*/ 6783 w 501623"/>
              <a:gd name="connsiteY1-24" fmla="*/ 1061159 h 1440353"/>
              <a:gd name="connsiteX2-25" fmla="*/ 501623 w 501623"/>
              <a:gd name="connsiteY2-26" fmla="*/ 1440353 h 1440353"/>
              <a:gd name="connsiteX3-27" fmla="*/ 483816 w 501623"/>
              <a:gd name="connsiteY3-28" fmla="*/ 308855 h 1440353"/>
              <a:gd name="connsiteX4-29" fmla="*/ 0 w 501623"/>
              <a:gd name="connsiteY4-30" fmla="*/ 0 h 1440353"/>
              <a:gd name="connsiteX0-31" fmla="*/ 0 w 501623"/>
              <a:gd name="connsiteY0-32" fmla="*/ 0 h 1440353"/>
              <a:gd name="connsiteX1-33" fmla="*/ 6783 w 501623"/>
              <a:gd name="connsiteY1-34" fmla="*/ 1061159 h 1440353"/>
              <a:gd name="connsiteX2-35" fmla="*/ 501623 w 501623"/>
              <a:gd name="connsiteY2-36" fmla="*/ 1440353 h 1440353"/>
              <a:gd name="connsiteX3-37" fmla="*/ 489898 w 501623"/>
              <a:gd name="connsiteY3-38" fmla="*/ 314938 h 1440353"/>
              <a:gd name="connsiteX4-39" fmla="*/ 0 w 501623"/>
              <a:gd name="connsiteY4-40" fmla="*/ 0 h 1440353"/>
              <a:gd name="connsiteX0-41" fmla="*/ 0 w 497568"/>
              <a:gd name="connsiteY0-42" fmla="*/ 0 h 1444408"/>
              <a:gd name="connsiteX1-43" fmla="*/ 6783 w 497568"/>
              <a:gd name="connsiteY1-44" fmla="*/ 1061159 h 1444408"/>
              <a:gd name="connsiteX2-45" fmla="*/ 497568 w 497568"/>
              <a:gd name="connsiteY2-46" fmla="*/ 1444408 h 1444408"/>
              <a:gd name="connsiteX3-47" fmla="*/ 489898 w 497568"/>
              <a:gd name="connsiteY3-48" fmla="*/ 314938 h 1444408"/>
              <a:gd name="connsiteX4-49" fmla="*/ 0 w 497568"/>
              <a:gd name="connsiteY4-50" fmla="*/ 0 h 1444408"/>
              <a:gd name="connsiteX0-51" fmla="*/ 0 w 490588"/>
              <a:gd name="connsiteY0-52" fmla="*/ 0 h 1444408"/>
              <a:gd name="connsiteX1-53" fmla="*/ 6783 w 490588"/>
              <a:gd name="connsiteY1-54" fmla="*/ 1061159 h 1444408"/>
              <a:gd name="connsiteX2-55" fmla="*/ 489458 w 490588"/>
              <a:gd name="connsiteY2-56" fmla="*/ 1444408 h 1444408"/>
              <a:gd name="connsiteX3-57" fmla="*/ 489898 w 490588"/>
              <a:gd name="connsiteY3-58" fmla="*/ 314938 h 1444408"/>
              <a:gd name="connsiteX4-59" fmla="*/ 0 w 490588"/>
              <a:gd name="connsiteY4-60" fmla="*/ 0 h 1444408"/>
              <a:gd name="connsiteX0-61" fmla="*/ 0 w 490218"/>
              <a:gd name="connsiteY0-62" fmla="*/ 0 h 1446436"/>
              <a:gd name="connsiteX1-63" fmla="*/ 6783 w 490218"/>
              <a:gd name="connsiteY1-64" fmla="*/ 1061159 h 1446436"/>
              <a:gd name="connsiteX2-65" fmla="*/ 481348 w 490218"/>
              <a:gd name="connsiteY2-66" fmla="*/ 1446436 h 1446436"/>
              <a:gd name="connsiteX3-67" fmla="*/ 489898 w 490218"/>
              <a:gd name="connsiteY3-68" fmla="*/ 314938 h 1446436"/>
              <a:gd name="connsiteX4-69" fmla="*/ 0 w 490218"/>
              <a:gd name="connsiteY4-70" fmla="*/ 0 h 1446436"/>
              <a:gd name="connsiteX0-71" fmla="*/ 0 w 490588"/>
              <a:gd name="connsiteY0-72" fmla="*/ 0 h 1446436"/>
              <a:gd name="connsiteX1-73" fmla="*/ 6783 w 490588"/>
              <a:gd name="connsiteY1-74" fmla="*/ 1061159 h 1446436"/>
              <a:gd name="connsiteX2-75" fmla="*/ 489458 w 490588"/>
              <a:gd name="connsiteY2-76" fmla="*/ 1446436 h 1446436"/>
              <a:gd name="connsiteX3-77" fmla="*/ 489898 w 490588"/>
              <a:gd name="connsiteY3-78" fmla="*/ 314938 h 1446436"/>
              <a:gd name="connsiteX4-79" fmla="*/ 0 w 490588"/>
              <a:gd name="connsiteY4-80" fmla="*/ 0 h 1446436"/>
              <a:gd name="connsiteX0-81" fmla="*/ 0 w 492459"/>
              <a:gd name="connsiteY0-82" fmla="*/ 0 h 1446436"/>
              <a:gd name="connsiteX1-83" fmla="*/ 6783 w 492459"/>
              <a:gd name="connsiteY1-84" fmla="*/ 1061159 h 1446436"/>
              <a:gd name="connsiteX2-85" fmla="*/ 489458 w 492459"/>
              <a:gd name="connsiteY2-86" fmla="*/ 1446436 h 1446436"/>
              <a:gd name="connsiteX3-87" fmla="*/ 491925 w 492459"/>
              <a:gd name="connsiteY3-88" fmla="*/ 308856 h 1446436"/>
              <a:gd name="connsiteX4-89" fmla="*/ 0 w 492459"/>
              <a:gd name="connsiteY4-90" fmla="*/ 0 h 1446436"/>
              <a:gd name="connsiteX0-91" fmla="*/ 0 w 490588"/>
              <a:gd name="connsiteY0-92" fmla="*/ 0 h 1446436"/>
              <a:gd name="connsiteX1-93" fmla="*/ 6783 w 490588"/>
              <a:gd name="connsiteY1-94" fmla="*/ 1061159 h 1446436"/>
              <a:gd name="connsiteX2-95" fmla="*/ 489458 w 490588"/>
              <a:gd name="connsiteY2-96" fmla="*/ 1446436 h 1446436"/>
              <a:gd name="connsiteX3-97" fmla="*/ 489898 w 490588"/>
              <a:gd name="connsiteY3-98" fmla="*/ 302774 h 1446436"/>
              <a:gd name="connsiteX4-99" fmla="*/ 0 w 490588"/>
              <a:gd name="connsiteY4-100" fmla="*/ 0 h 1446436"/>
              <a:gd name="connsiteX0-101" fmla="*/ 0 w 490588"/>
              <a:gd name="connsiteY0-102" fmla="*/ 0 h 1446436"/>
              <a:gd name="connsiteX1-103" fmla="*/ 6783 w 490588"/>
              <a:gd name="connsiteY1-104" fmla="*/ 1061159 h 1446436"/>
              <a:gd name="connsiteX2-105" fmla="*/ 489458 w 490588"/>
              <a:gd name="connsiteY2-106" fmla="*/ 1446436 h 1446436"/>
              <a:gd name="connsiteX3-107" fmla="*/ 489898 w 490588"/>
              <a:gd name="connsiteY3-108" fmla="*/ 316966 h 1446436"/>
              <a:gd name="connsiteX4-109" fmla="*/ 0 w 490588"/>
              <a:gd name="connsiteY4-110" fmla="*/ 0 h 1446436"/>
              <a:gd name="connsiteX0-111" fmla="*/ 0 w 490588"/>
              <a:gd name="connsiteY0-112" fmla="*/ 0 h 1446436"/>
              <a:gd name="connsiteX1-113" fmla="*/ 6783 w 490588"/>
              <a:gd name="connsiteY1-114" fmla="*/ 1061159 h 1446436"/>
              <a:gd name="connsiteX2-115" fmla="*/ 489458 w 490588"/>
              <a:gd name="connsiteY2-116" fmla="*/ 1446436 h 1446436"/>
              <a:gd name="connsiteX3-117" fmla="*/ 489898 w 490588"/>
              <a:gd name="connsiteY3-118" fmla="*/ 316966 h 1446436"/>
              <a:gd name="connsiteX4-119" fmla="*/ 0 w 490588"/>
              <a:gd name="connsiteY4-120" fmla="*/ 0 h 1446436"/>
              <a:gd name="connsiteX0-121" fmla="*/ 0 w 489458"/>
              <a:gd name="connsiteY0-122" fmla="*/ 0 h 1446436"/>
              <a:gd name="connsiteX1-123" fmla="*/ 6783 w 489458"/>
              <a:gd name="connsiteY1-124" fmla="*/ 1061159 h 1446436"/>
              <a:gd name="connsiteX2-125" fmla="*/ 489458 w 489458"/>
              <a:gd name="connsiteY2-126" fmla="*/ 1446436 h 1446436"/>
              <a:gd name="connsiteX3-127" fmla="*/ 487870 w 489458"/>
              <a:gd name="connsiteY3-128" fmla="*/ 312911 h 1446436"/>
              <a:gd name="connsiteX4-129" fmla="*/ 0 w 489458"/>
              <a:gd name="connsiteY4-130" fmla="*/ 0 h 1446436"/>
              <a:gd name="connsiteX0-131" fmla="*/ 0 w 489458"/>
              <a:gd name="connsiteY0-132" fmla="*/ 0 h 1446436"/>
              <a:gd name="connsiteX1-133" fmla="*/ 2728 w 489458"/>
              <a:gd name="connsiteY1-134" fmla="*/ 1057104 h 1446436"/>
              <a:gd name="connsiteX2-135" fmla="*/ 489458 w 489458"/>
              <a:gd name="connsiteY2-136" fmla="*/ 1446436 h 1446436"/>
              <a:gd name="connsiteX3-137" fmla="*/ 487870 w 489458"/>
              <a:gd name="connsiteY3-138" fmla="*/ 312911 h 1446436"/>
              <a:gd name="connsiteX4-139" fmla="*/ 0 w 489458"/>
              <a:gd name="connsiteY4-140" fmla="*/ 0 h 1446436"/>
              <a:gd name="connsiteX0-141" fmla="*/ 0 w 489458"/>
              <a:gd name="connsiteY0-142" fmla="*/ 0 h 1438340"/>
              <a:gd name="connsiteX1-143" fmla="*/ 2728 w 489458"/>
              <a:gd name="connsiteY1-144" fmla="*/ 1057104 h 1438340"/>
              <a:gd name="connsiteX2-145" fmla="*/ 489458 w 489458"/>
              <a:gd name="connsiteY2-146" fmla="*/ 1438340 h 1438340"/>
              <a:gd name="connsiteX3-147" fmla="*/ 487870 w 489458"/>
              <a:gd name="connsiteY3-148" fmla="*/ 312911 h 1438340"/>
              <a:gd name="connsiteX4-149" fmla="*/ 0 w 489458"/>
              <a:gd name="connsiteY4-150" fmla="*/ 0 h 1438340"/>
              <a:gd name="connsiteX0-151" fmla="*/ 0 w 489458"/>
              <a:gd name="connsiteY0-152" fmla="*/ 0 h 1438340"/>
              <a:gd name="connsiteX1-153" fmla="*/ 4756 w 489458"/>
              <a:gd name="connsiteY1-154" fmla="*/ 1065200 h 1438340"/>
              <a:gd name="connsiteX2-155" fmla="*/ 489458 w 489458"/>
              <a:gd name="connsiteY2-156" fmla="*/ 1438340 h 1438340"/>
              <a:gd name="connsiteX3-157" fmla="*/ 487870 w 489458"/>
              <a:gd name="connsiteY3-158" fmla="*/ 312911 h 1438340"/>
              <a:gd name="connsiteX4-159" fmla="*/ 0 w 489458"/>
              <a:gd name="connsiteY4-160" fmla="*/ 0 h 1438340"/>
              <a:gd name="connsiteX0-161" fmla="*/ 0 w 491485"/>
              <a:gd name="connsiteY0-162" fmla="*/ 0 h 1438340"/>
              <a:gd name="connsiteX1-163" fmla="*/ 4756 w 491485"/>
              <a:gd name="connsiteY1-164" fmla="*/ 1065200 h 1438340"/>
              <a:gd name="connsiteX2-165" fmla="*/ 491485 w 491485"/>
              <a:gd name="connsiteY2-166" fmla="*/ 1438340 h 1438340"/>
              <a:gd name="connsiteX3-167" fmla="*/ 487870 w 491485"/>
              <a:gd name="connsiteY3-168" fmla="*/ 312911 h 1438340"/>
              <a:gd name="connsiteX4-169" fmla="*/ 0 w 491485"/>
              <a:gd name="connsiteY4-170" fmla="*/ 0 h 1438340"/>
              <a:gd name="connsiteX0-171" fmla="*/ 0 w 488560"/>
              <a:gd name="connsiteY0-172" fmla="*/ 0 h 1438340"/>
              <a:gd name="connsiteX1-173" fmla="*/ 4756 w 488560"/>
              <a:gd name="connsiteY1-174" fmla="*/ 1065200 h 1438340"/>
              <a:gd name="connsiteX2-175" fmla="*/ 487430 w 488560"/>
              <a:gd name="connsiteY2-176" fmla="*/ 1438340 h 1438340"/>
              <a:gd name="connsiteX3-177" fmla="*/ 487870 w 488560"/>
              <a:gd name="connsiteY3-178" fmla="*/ 312911 h 1438340"/>
              <a:gd name="connsiteX4-179" fmla="*/ 0 w 488560"/>
              <a:gd name="connsiteY4-180" fmla="*/ 0 h 1438340"/>
              <a:gd name="connsiteX0-181" fmla="*/ 0 w 488404"/>
              <a:gd name="connsiteY0-182" fmla="*/ 0 h 1444413"/>
              <a:gd name="connsiteX1-183" fmla="*/ 4756 w 488404"/>
              <a:gd name="connsiteY1-184" fmla="*/ 1065200 h 1444413"/>
              <a:gd name="connsiteX2-185" fmla="*/ 485402 w 488404"/>
              <a:gd name="connsiteY2-186" fmla="*/ 1444413 h 1444413"/>
              <a:gd name="connsiteX3-187" fmla="*/ 487870 w 488404"/>
              <a:gd name="connsiteY3-188" fmla="*/ 312911 h 1444413"/>
              <a:gd name="connsiteX4-189" fmla="*/ 0 w 488404"/>
              <a:gd name="connsiteY4-190" fmla="*/ 0 h 1444413"/>
              <a:gd name="connsiteX0-191" fmla="*/ 0 w 489457"/>
              <a:gd name="connsiteY0-192" fmla="*/ 0 h 1444413"/>
              <a:gd name="connsiteX1-193" fmla="*/ 4756 w 489457"/>
              <a:gd name="connsiteY1-194" fmla="*/ 1065200 h 1444413"/>
              <a:gd name="connsiteX2-195" fmla="*/ 489457 w 489457"/>
              <a:gd name="connsiteY2-196" fmla="*/ 1444413 h 1444413"/>
              <a:gd name="connsiteX3-197" fmla="*/ 487870 w 489457"/>
              <a:gd name="connsiteY3-198" fmla="*/ 312911 h 1444413"/>
              <a:gd name="connsiteX4-199" fmla="*/ 0 w 489457"/>
              <a:gd name="connsiteY4-200" fmla="*/ 0 h 1444413"/>
              <a:gd name="connsiteX0-201" fmla="*/ 0 w 488560"/>
              <a:gd name="connsiteY0-202" fmla="*/ 0 h 1438341"/>
              <a:gd name="connsiteX1-203" fmla="*/ 4756 w 488560"/>
              <a:gd name="connsiteY1-204" fmla="*/ 1065200 h 1438341"/>
              <a:gd name="connsiteX2-205" fmla="*/ 487430 w 488560"/>
              <a:gd name="connsiteY2-206" fmla="*/ 1438341 h 1438341"/>
              <a:gd name="connsiteX3-207" fmla="*/ 487870 w 488560"/>
              <a:gd name="connsiteY3-208" fmla="*/ 312911 h 1438341"/>
              <a:gd name="connsiteX4-209" fmla="*/ 0 w 488560"/>
              <a:gd name="connsiteY4-210" fmla="*/ 0 h 1438341"/>
              <a:gd name="connsiteX0-211" fmla="*/ 0 w 490432"/>
              <a:gd name="connsiteY0-212" fmla="*/ 0 h 1438341"/>
              <a:gd name="connsiteX1-213" fmla="*/ 4756 w 490432"/>
              <a:gd name="connsiteY1-214" fmla="*/ 1065200 h 1438341"/>
              <a:gd name="connsiteX2-215" fmla="*/ 487430 w 490432"/>
              <a:gd name="connsiteY2-216" fmla="*/ 1438341 h 1438341"/>
              <a:gd name="connsiteX3-217" fmla="*/ 489898 w 490432"/>
              <a:gd name="connsiteY3-218" fmla="*/ 323032 h 1438341"/>
              <a:gd name="connsiteX4-219" fmla="*/ 0 w 490432"/>
              <a:gd name="connsiteY4-220" fmla="*/ 0 h 1438341"/>
              <a:gd name="connsiteX0-221" fmla="*/ 0 w 488561"/>
              <a:gd name="connsiteY0-222" fmla="*/ 0 h 1438341"/>
              <a:gd name="connsiteX1-223" fmla="*/ 4756 w 488561"/>
              <a:gd name="connsiteY1-224" fmla="*/ 1065200 h 1438341"/>
              <a:gd name="connsiteX2-225" fmla="*/ 487430 w 488561"/>
              <a:gd name="connsiteY2-226" fmla="*/ 1438341 h 1438341"/>
              <a:gd name="connsiteX3-227" fmla="*/ 487871 w 488561"/>
              <a:gd name="connsiteY3-228" fmla="*/ 316959 h 1438341"/>
              <a:gd name="connsiteX4-229" fmla="*/ 0 w 488561"/>
              <a:gd name="connsiteY4-230" fmla="*/ 0 h 1438341"/>
              <a:gd name="connsiteX0-231" fmla="*/ 0 w 489457"/>
              <a:gd name="connsiteY0-232" fmla="*/ 0 h 1438341"/>
              <a:gd name="connsiteX1-233" fmla="*/ 4756 w 489457"/>
              <a:gd name="connsiteY1-234" fmla="*/ 1065200 h 1438341"/>
              <a:gd name="connsiteX2-235" fmla="*/ 489457 w 489457"/>
              <a:gd name="connsiteY2-236" fmla="*/ 1438341 h 1438341"/>
              <a:gd name="connsiteX3-237" fmla="*/ 487871 w 489457"/>
              <a:gd name="connsiteY3-238" fmla="*/ 316959 h 1438341"/>
              <a:gd name="connsiteX4-239" fmla="*/ 0 w 489457"/>
              <a:gd name="connsiteY4-240" fmla="*/ 0 h 14383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9457" h="1438341">
                <a:moveTo>
                  <a:pt x="0" y="0"/>
                </a:moveTo>
                <a:cubicBezTo>
                  <a:pt x="909" y="352368"/>
                  <a:pt x="3847" y="712832"/>
                  <a:pt x="4756" y="1065200"/>
                </a:cubicBezTo>
                <a:lnTo>
                  <a:pt x="489457" y="1438341"/>
                </a:lnTo>
                <a:cubicBezTo>
                  <a:pt x="486900" y="1061851"/>
                  <a:pt x="490428" y="693449"/>
                  <a:pt x="487871" y="31695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sp>
        <p:nvSpPr>
          <p:cNvPr id="14" name="Rectangle 82"/>
          <p:cNvSpPr/>
          <p:nvPr/>
        </p:nvSpPr>
        <p:spPr>
          <a:xfrm>
            <a:off x="5556169" y="3287229"/>
            <a:ext cx="873801" cy="687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sp>
        <p:nvSpPr>
          <p:cNvPr id="15" name="Rectangle 83"/>
          <p:cNvSpPr/>
          <p:nvPr/>
        </p:nvSpPr>
        <p:spPr>
          <a:xfrm>
            <a:off x="6792045" y="3491048"/>
            <a:ext cx="4129469" cy="723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sp>
        <p:nvSpPr>
          <p:cNvPr id="16" name="Freeform 84"/>
          <p:cNvSpPr/>
          <p:nvPr/>
        </p:nvSpPr>
        <p:spPr>
          <a:xfrm>
            <a:off x="6417040" y="3288249"/>
            <a:ext cx="375005" cy="926144"/>
          </a:xfrm>
          <a:custGeom>
            <a:avLst/>
            <a:gdLst>
              <a:gd name="connsiteX0" fmla="*/ 0 w 515816"/>
              <a:gd name="connsiteY0" fmla="*/ 0 h 1430216"/>
              <a:gd name="connsiteX1" fmla="*/ 35169 w 515816"/>
              <a:gd name="connsiteY1" fmla="*/ 1055077 h 1430216"/>
              <a:gd name="connsiteX2" fmla="*/ 515816 w 515816"/>
              <a:gd name="connsiteY2" fmla="*/ 1430216 h 1430216"/>
              <a:gd name="connsiteX3" fmla="*/ 504092 w 515816"/>
              <a:gd name="connsiteY3" fmla="*/ 304800 h 1430216"/>
              <a:gd name="connsiteX4" fmla="*/ 0 w 515816"/>
              <a:gd name="connsiteY4" fmla="*/ 0 h 1430216"/>
              <a:gd name="connsiteX0-1" fmla="*/ 0 w 515816"/>
              <a:gd name="connsiteY0-2" fmla="*/ 0 h 1430216"/>
              <a:gd name="connsiteX1-3" fmla="*/ 20976 w 515816"/>
              <a:gd name="connsiteY1-4" fmla="*/ 1051022 h 1430216"/>
              <a:gd name="connsiteX2-5" fmla="*/ 515816 w 515816"/>
              <a:gd name="connsiteY2-6" fmla="*/ 1430216 h 1430216"/>
              <a:gd name="connsiteX3-7" fmla="*/ 504092 w 515816"/>
              <a:gd name="connsiteY3-8" fmla="*/ 304800 h 1430216"/>
              <a:gd name="connsiteX4-9" fmla="*/ 0 w 515816"/>
              <a:gd name="connsiteY4-10" fmla="*/ 0 h 1430216"/>
              <a:gd name="connsiteX0-11" fmla="*/ 0 w 501623"/>
              <a:gd name="connsiteY0-12" fmla="*/ 0 h 1440353"/>
              <a:gd name="connsiteX1-13" fmla="*/ 6783 w 501623"/>
              <a:gd name="connsiteY1-14" fmla="*/ 1061159 h 1440353"/>
              <a:gd name="connsiteX2-15" fmla="*/ 501623 w 501623"/>
              <a:gd name="connsiteY2-16" fmla="*/ 1440353 h 1440353"/>
              <a:gd name="connsiteX3-17" fmla="*/ 489899 w 501623"/>
              <a:gd name="connsiteY3-18" fmla="*/ 314937 h 1440353"/>
              <a:gd name="connsiteX4-19" fmla="*/ 0 w 501623"/>
              <a:gd name="connsiteY4-20" fmla="*/ 0 h 1440353"/>
              <a:gd name="connsiteX0-21" fmla="*/ 0 w 501623"/>
              <a:gd name="connsiteY0-22" fmla="*/ 0 h 1440353"/>
              <a:gd name="connsiteX1-23" fmla="*/ 6783 w 501623"/>
              <a:gd name="connsiteY1-24" fmla="*/ 1061159 h 1440353"/>
              <a:gd name="connsiteX2-25" fmla="*/ 501623 w 501623"/>
              <a:gd name="connsiteY2-26" fmla="*/ 1440353 h 1440353"/>
              <a:gd name="connsiteX3-27" fmla="*/ 483816 w 501623"/>
              <a:gd name="connsiteY3-28" fmla="*/ 308855 h 1440353"/>
              <a:gd name="connsiteX4-29" fmla="*/ 0 w 501623"/>
              <a:gd name="connsiteY4-30" fmla="*/ 0 h 1440353"/>
              <a:gd name="connsiteX0-31" fmla="*/ 0 w 501623"/>
              <a:gd name="connsiteY0-32" fmla="*/ 0 h 1440353"/>
              <a:gd name="connsiteX1-33" fmla="*/ 6783 w 501623"/>
              <a:gd name="connsiteY1-34" fmla="*/ 1061159 h 1440353"/>
              <a:gd name="connsiteX2-35" fmla="*/ 501623 w 501623"/>
              <a:gd name="connsiteY2-36" fmla="*/ 1440353 h 1440353"/>
              <a:gd name="connsiteX3-37" fmla="*/ 489898 w 501623"/>
              <a:gd name="connsiteY3-38" fmla="*/ 314938 h 1440353"/>
              <a:gd name="connsiteX4-39" fmla="*/ 0 w 501623"/>
              <a:gd name="connsiteY4-40" fmla="*/ 0 h 1440353"/>
              <a:gd name="connsiteX0-41" fmla="*/ 0 w 497568"/>
              <a:gd name="connsiteY0-42" fmla="*/ 0 h 1444408"/>
              <a:gd name="connsiteX1-43" fmla="*/ 6783 w 497568"/>
              <a:gd name="connsiteY1-44" fmla="*/ 1061159 h 1444408"/>
              <a:gd name="connsiteX2-45" fmla="*/ 497568 w 497568"/>
              <a:gd name="connsiteY2-46" fmla="*/ 1444408 h 1444408"/>
              <a:gd name="connsiteX3-47" fmla="*/ 489898 w 497568"/>
              <a:gd name="connsiteY3-48" fmla="*/ 314938 h 1444408"/>
              <a:gd name="connsiteX4-49" fmla="*/ 0 w 497568"/>
              <a:gd name="connsiteY4-50" fmla="*/ 0 h 1444408"/>
              <a:gd name="connsiteX0-51" fmla="*/ 0 w 490588"/>
              <a:gd name="connsiteY0-52" fmla="*/ 0 h 1444408"/>
              <a:gd name="connsiteX1-53" fmla="*/ 6783 w 490588"/>
              <a:gd name="connsiteY1-54" fmla="*/ 1061159 h 1444408"/>
              <a:gd name="connsiteX2-55" fmla="*/ 489458 w 490588"/>
              <a:gd name="connsiteY2-56" fmla="*/ 1444408 h 1444408"/>
              <a:gd name="connsiteX3-57" fmla="*/ 489898 w 490588"/>
              <a:gd name="connsiteY3-58" fmla="*/ 314938 h 1444408"/>
              <a:gd name="connsiteX4-59" fmla="*/ 0 w 490588"/>
              <a:gd name="connsiteY4-60" fmla="*/ 0 h 1444408"/>
              <a:gd name="connsiteX0-61" fmla="*/ 0 w 490218"/>
              <a:gd name="connsiteY0-62" fmla="*/ 0 h 1446436"/>
              <a:gd name="connsiteX1-63" fmla="*/ 6783 w 490218"/>
              <a:gd name="connsiteY1-64" fmla="*/ 1061159 h 1446436"/>
              <a:gd name="connsiteX2-65" fmla="*/ 481348 w 490218"/>
              <a:gd name="connsiteY2-66" fmla="*/ 1446436 h 1446436"/>
              <a:gd name="connsiteX3-67" fmla="*/ 489898 w 490218"/>
              <a:gd name="connsiteY3-68" fmla="*/ 314938 h 1446436"/>
              <a:gd name="connsiteX4-69" fmla="*/ 0 w 490218"/>
              <a:gd name="connsiteY4-70" fmla="*/ 0 h 1446436"/>
              <a:gd name="connsiteX0-71" fmla="*/ 0 w 490588"/>
              <a:gd name="connsiteY0-72" fmla="*/ 0 h 1446436"/>
              <a:gd name="connsiteX1-73" fmla="*/ 6783 w 490588"/>
              <a:gd name="connsiteY1-74" fmla="*/ 1061159 h 1446436"/>
              <a:gd name="connsiteX2-75" fmla="*/ 489458 w 490588"/>
              <a:gd name="connsiteY2-76" fmla="*/ 1446436 h 1446436"/>
              <a:gd name="connsiteX3-77" fmla="*/ 489898 w 490588"/>
              <a:gd name="connsiteY3-78" fmla="*/ 314938 h 1446436"/>
              <a:gd name="connsiteX4-79" fmla="*/ 0 w 490588"/>
              <a:gd name="connsiteY4-80" fmla="*/ 0 h 1446436"/>
              <a:gd name="connsiteX0-81" fmla="*/ 0 w 492459"/>
              <a:gd name="connsiteY0-82" fmla="*/ 0 h 1446436"/>
              <a:gd name="connsiteX1-83" fmla="*/ 6783 w 492459"/>
              <a:gd name="connsiteY1-84" fmla="*/ 1061159 h 1446436"/>
              <a:gd name="connsiteX2-85" fmla="*/ 489458 w 492459"/>
              <a:gd name="connsiteY2-86" fmla="*/ 1446436 h 1446436"/>
              <a:gd name="connsiteX3-87" fmla="*/ 491925 w 492459"/>
              <a:gd name="connsiteY3-88" fmla="*/ 308856 h 1446436"/>
              <a:gd name="connsiteX4-89" fmla="*/ 0 w 492459"/>
              <a:gd name="connsiteY4-90" fmla="*/ 0 h 1446436"/>
              <a:gd name="connsiteX0-91" fmla="*/ 0 w 490588"/>
              <a:gd name="connsiteY0-92" fmla="*/ 0 h 1446436"/>
              <a:gd name="connsiteX1-93" fmla="*/ 6783 w 490588"/>
              <a:gd name="connsiteY1-94" fmla="*/ 1061159 h 1446436"/>
              <a:gd name="connsiteX2-95" fmla="*/ 489458 w 490588"/>
              <a:gd name="connsiteY2-96" fmla="*/ 1446436 h 1446436"/>
              <a:gd name="connsiteX3-97" fmla="*/ 489898 w 490588"/>
              <a:gd name="connsiteY3-98" fmla="*/ 302774 h 1446436"/>
              <a:gd name="connsiteX4-99" fmla="*/ 0 w 490588"/>
              <a:gd name="connsiteY4-100" fmla="*/ 0 h 1446436"/>
              <a:gd name="connsiteX0-101" fmla="*/ 0 w 490588"/>
              <a:gd name="connsiteY0-102" fmla="*/ 0 h 1446436"/>
              <a:gd name="connsiteX1-103" fmla="*/ 6783 w 490588"/>
              <a:gd name="connsiteY1-104" fmla="*/ 1061159 h 1446436"/>
              <a:gd name="connsiteX2-105" fmla="*/ 489458 w 490588"/>
              <a:gd name="connsiteY2-106" fmla="*/ 1446436 h 1446436"/>
              <a:gd name="connsiteX3-107" fmla="*/ 489898 w 490588"/>
              <a:gd name="connsiteY3-108" fmla="*/ 316966 h 1446436"/>
              <a:gd name="connsiteX4-109" fmla="*/ 0 w 490588"/>
              <a:gd name="connsiteY4-110" fmla="*/ 0 h 1446436"/>
              <a:gd name="connsiteX0-111" fmla="*/ 0 w 490588"/>
              <a:gd name="connsiteY0-112" fmla="*/ 0 h 1446436"/>
              <a:gd name="connsiteX1-113" fmla="*/ 6783 w 490588"/>
              <a:gd name="connsiteY1-114" fmla="*/ 1061159 h 1446436"/>
              <a:gd name="connsiteX2-115" fmla="*/ 489458 w 490588"/>
              <a:gd name="connsiteY2-116" fmla="*/ 1446436 h 1446436"/>
              <a:gd name="connsiteX3-117" fmla="*/ 489898 w 490588"/>
              <a:gd name="connsiteY3-118" fmla="*/ 316966 h 1446436"/>
              <a:gd name="connsiteX4-119" fmla="*/ 0 w 490588"/>
              <a:gd name="connsiteY4-120" fmla="*/ 0 h 1446436"/>
              <a:gd name="connsiteX0-121" fmla="*/ 0 w 489458"/>
              <a:gd name="connsiteY0-122" fmla="*/ 0 h 1446436"/>
              <a:gd name="connsiteX1-123" fmla="*/ 6783 w 489458"/>
              <a:gd name="connsiteY1-124" fmla="*/ 1061159 h 1446436"/>
              <a:gd name="connsiteX2-125" fmla="*/ 489458 w 489458"/>
              <a:gd name="connsiteY2-126" fmla="*/ 1446436 h 1446436"/>
              <a:gd name="connsiteX3-127" fmla="*/ 487870 w 489458"/>
              <a:gd name="connsiteY3-128" fmla="*/ 312911 h 1446436"/>
              <a:gd name="connsiteX4-129" fmla="*/ 0 w 489458"/>
              <a:gd name="connsiteY4-130" fmla="*/ 0 h 1446436"/>
              <a:gd name="connsiteX0-131" fmla="*/ 0 w 489458"/>
              <a:gd name="connsiteY0-132" fmla="*/ 0 h 1446436"/>
              <a:gd name="connsiteX1-133" fmla="*/ 2728 w 489458"/>
              <a:gd name="connsiteY1-134" fmla="*/ 1057104 h 1446436"/>
              <a:gd name="connsiteX2-135" fmla="*/ 489458 w 489458"/>
              <a:gd name="connsiteY2-136" fmla="*/ 1446436 h 1446436"/>
              <a:gd name="connsiteX3-137" fmla="*/ 487870 w 489458"/>
              <a:gd name="connsiteY3-138" fmla="*/ 312911 h 1446436"/>
              <a:gd name="connsiteX4-139" fmla="*/ 0 w 489458"/>
              <a:gd name="connsiteY4-140" fmla="*/ 0 h 1446436"/>
              <a:gd name="connsiteX0-141" fmla="*/ 0 w 489458"/>
              <a:gd name="connsiteY0-142" fmla="*/ 0 h 1438340"/>
              <a:gd name="connsiteX1-143" fmla="*/ 2728 w 489458"/>
              <a:gd name="connsiteY1-144" fmla="*/ 1057104 h 1438340"/>
              <a:gd name="connsiteX2-145" fmla="*/ 489458 w 489458"/>
              <a:gd name="connsiteY2-146" fmla="*/ 1438340 h 1438340"/>
              <a:gd name="connsiteX3-147" fmla="*/ 487870 w 489458"/>
              <a:gd name="connsiteY3-148" fmla="*/ 312911 h 1438340"/>
              <a:gd name="connsiteX4-149" fmla="*/ 0 w 489458"/>
              <a:gd name="connsiteY4-150" fmla="*/ 0 h 1438340"/>
              <a:gd name="connsiteX0-151" fmla="*/ 0 w 489458"/>
              <a:gd name="connsiteY0-152" fmla="*/ 0 h 1438340"/>
              <a:gd name="connsiteX1-153" fmla="*/ 4756 w 489458"/>
              <a:gd name="connsiteY1-154" fmla="*/ 1065200 h 1438340"/>
              <a:gd name="connsiteX2-155" fmla="*/ 489458 w 489458"/>
              <a:gd name="connsiteY2-156" fmla="*/ 1438340 h 1438340"/>
              <a:gd name="connsiteX3-157" fmla="*/ 487870 w 489458"/>
              <a:gd name="connsiteY3-158" fmla="*/ 312911 h 1438340"/>
              <a:gd name="connsiteX4-159" fmla="*/ 0 w 489458"/>
              <a:gd name="connsiteY4-160" fmla="*/ 0 h 1438340"/>
              <a:gd name="connsiteX0-161" fmla="*/ 0 w 491485"/>
              <a:gd name="connsiteY0-162" fmla="*/ 0 h 1438340"/>
              <a:gd name="connsiteX1-163" fmla="*/ 4756 w 491485"/>
              <a:gd name="connsiteY1-164" fmla="*/ 1065200 h 1438340"/>
              <a:gd name="connsiteX2-165" fmla="*/ 491485 w 491485"/>
              <a:gd name="connsiteY2-166" fmla="*/ 1438340 h 1438340"/>
              <a:gd name="connsiteX3-167" fmla="*/ 487870 w 491485"/>
              <a:gd name="connsiteY3-168" fmla="*/ 312911 h 1438340"/>
              <a:gd name="connsiteX4-169" fmla="*/ 0 w 491485"/>
              <a:gd name="connsiteY4-170" fmla="*/ 0 h 1438340"/>
              <a:gd name="connsiteX0-171" fmla="*/ 0 w 488560"/>
              <a:gd name="connsiteY0-172" fmla="*/ 0 h 1438340"/>
              <a:gd name="connsiteX1-173" fmla="*/ 4756 w 488560"/>
              <a:gd name="connsiteY1-174" fmla="*/ 1065200 h 1438340"/>
              <a:gd name="connsiteX2-175" fmla="*/ 487430 w 488560"/>
              <a:gd name="connsiteY2-176" fmla="*/ 1438340 h 1438340"/>
              <a:gd name="connsiteX3-177" fmla="*/ 487870 w 488560"/>
              <a:gd name="connsiteY3-178" fmla="*/ 312911 h 1438340"/>
              <a:gd name="connsiteX4-179" fmla="*/ 0 w 488560"/>
              <a:gd name="connsiteY4-180" fmla="*/ 0 h 1438340"/>
              <a:gd name="connsiteX0-181" fmla="*/ 0 w 488404"/>
              <a:gd name="connsiteY0-182" fmla="*/ 0 h 1444413"/>
              <a:gd name="connsiteX1-183" fmla="*/ 4756 w 488404"/>
              <a:gd name="connsiteY1-184" fmla="*/ 1065200 h 1444413"/>
              <a:gd name="connsiteX2-185" fmla="*/ 485402 w 488404"/>
              <a:gd name="connsiteY2-186" fmla="*/ 1444413 h 1444413"/>
              <a:gd name="connsiteX3-187" fmla="*/ 487870 w 488404"/>
              <a:gd name="connsiteY3-188" fmla="*/ 312911 h 1444413"/>
              <a:gd name="connsiteX4-189" fmla="*/ 0 w 488404"/>
              <a:gd name="connsiteY4-190" fmla="*/ 0 h 1444413"/>
              <a:gd name="connsiteX0-191" fmla="*/ 0 w 489457"/>
              <a:gd name="connsiteY0-192" fmla="*/ 0 h 1444413"/>
              <a:gd name="connsiteX1-193" fmla="*/ 4756 w 489457"/>
              <a:gd name="connsiteY1-194" fmla="*/ 1065200 h 1444413"/>
              <a:gd name="connsiteX2-195" fmla="*/ 489457 w 489457"/>
              <a:gd name="connsiteY2-196" fmla="*/ 1444413 h 1444413"/>
              <a:gd name="connsiteX3-197" fmla="*/ 487870 w 489457"/>
              <a:gd name="connsiteY3-198" fmla="*/ 312911 h 1444413"/>
              <a:gd name="connsiteX4-199" fmla="*/ 0 w 489457"/>
              <a:gd name="connsiteY4-200" fmla="*/ 0 h 1444413"/>
              <a:gd name="connsiteX0-201" fmla="*/ 0 w 488560"/>
              <a:gd name="connsiteY0-202" fmla="*/ 0 h 1438341"/>
              <a:gd name="connsiteX1-203" fmla="*/ 4756 w 488560"/>
              <a:gd name="connsiteY1-204" fmla="*/ 1065200 h 1438341"/>
              <a:gd name="connsiteX2-205" fmla="*/ 487430 w 488560"/>
              <a:gd name="connsiteY2-206" fmla="*/ 1438341 h 1438341"/>
              <a:gd name="connsiteX3-207" fmla="*/ 487870 w 488560"/>
              <a:gd name="connsiteY3-208" fmla="*/ 312911 h 1438341"/>
              <a:gd name="connsiteX4-209" fmla="*/ 0 w 488560"/>
              <a:gd name="connsiteY4-210" fmla="*/ 0 h 1438341"/>
              <a:gd name="connsiteX0-211" fmla="*/ 0 w 490432"/>
              <a:gd name="connsiteY0-212" fmla="*/ 0 h 1438341"/>
              <a:gd name="connsiteX1-213" fmla="*/ 4756 w 490432"/>
              <a:gd name="connsiteY1-214" fmla="*/ 1065200 h 1438341"/>
              <a:gd name="connsiteX2-215" fmla="*/ 487430 w 490432"/>
              <a:gd name="connsiteY2-216" fmla="*/ 1438341 h 1438341"/>
              <a:gd name="connsiteX3-217" fmla="*/ 489898 w 490432"/>
              <a:gd name="connsiteY3-218" fmla="*/ 323032 h 1438341"/>
              <a:gd name="connsiteX4-219" fmla="*/ 0 w 490432"/>
              <a:gd name="connsiteY4-220" fmla="*/ 0 h 1438341"/>
              <a:gd name="connsiteX0-221" fmla="*/ 0 w 488561"/>
              <a:gd name="connsiteY0-222" fmla="*/ 0 h 1438341"/>
              <a:gd name="connsiteX1-223" fmla="*/ 4756 w 488561"/>
              <a:gd name="connsiteY1-224" fmla="*/ 1065200 h 1438341"/>
              <a:gd name="connsiteX2-225" fmla="*/ 487430 w 488561"/>
              <a:gd name="connsiteY2-226" fmla="*/ 1438341 h 1438341"/>
              <a:gd name="connsiteX3-227" fmla="*/ 487871 w 488561"/>
              <a:gd name="connsiteY3-228" fmla="*/ 316959 h 1438341"/>
              <a:gd name="connsiteX4-229" fmla="*/ 0 w 488561"/>
              <a:gd name="connsiteY4-230" fmla="*/ 0 h 1438341"/>
              <a:gd name="connsiteX0-231" fmla="*/ 0 w 489457"/>
              <a:gd name="connsiteY0-232" fmla="*/ 0 h 1438341"/>
              <a:gd name="connsiteX1-233" fmla="*/ 4756 w 489457"/>
              <a:gd name="connsiteY1-234" fmla="*/ 1065200 h 1438341"/>
              <a:gd name="connsiteX2-235" fmla="*/ 489457 w 489457"/>
              <a:gd name="connsiteY2-236" fmla="*/ 1438341 h 1438341"/>
              <a:gd name="connsiteX3-237" fmla="*/ 487871 w 489457"/>
              <a:gd name="connsiteY3-238" fmla="*/ 316959 h 1438341"/>
              <a:gd name="connsiteX4-239" fmla="*/ 0 w 489457"/>
              <a:gd name="connsiteY4-240" fmla="*/ 0 h 14383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9457" h="1438341">
                <a:moveTo>
                  <a:pt x="0" y="0"/>
                </a:moveTo>
                <a:cubicBezTo>
                  <a:pt x="909" y="352368"/>
                  <a:pt x="3847" y="712832"/>
                  <a:pt x="4756" y="1065200"/>
                </a:cubicBezTo>
                <a:lnTo>
                  <a:pt x="489457" y="1438341"/>
                </a:lnTo>
                <a:cubicBezTo>
                  <a:pt x="486900" y="1061851"/>
                  <a:pt x="490428" y="693449"/>
                  <a:pt x="487871" y="31695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sp>
        <p:nvSpPr>
          <p:cNvPr id="18" name="Rectangle 86"/>
          <p:cNvSpPr/>
          <p:nvPr/>
        </p:nvSpPr>
        <p:spPr>
          <a:xfrm>
            <a:off x="5553384" y="4261602"/>
            <a:ext cx="873801" cy="687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sp>
        <p:nvSpPr>
          <p:cNvPr id="19" name="Rectangle 87"/>
          <p:cNvSpPr/>
          <p:nvPr/>
        </p:nvSpPr>
        <p:spPr>
          <a:xfrm>
            <a:off x="6788662" y="4465421"/>
            <a:ext cx="4129468" cy="723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sp>
        <p:nvSpPr>
          <p:cNvPr id="20" name="Freeform 88"/>
          <p:cNvSpPr/>
          <p:nvPr/>
        </p:nvSpPr>
        <p:spPr>
          <a:xfrm>
            <a:off x="6413657" y="4262622"/>
            <a:ext cx="375005" cy="926144"/>
          </a:xfrm>
          <a:custGeom>
            <a:avLst/>
            <a:gdLst>
              <a:gd name="connsiteX0" fmla="*/ 0 w 515816"/>
              <a:gd name="connsiteY0" fmla="*/ 0 h 1430216"/>
              <a:gd name="connsiteX1" fmla="*/ 35169 w 515816"/>
              <a:gd name="connsiteY1" fmla="*/ 1055077 h 1430216"/>
              <a:gd name="connsiteX2" fmla="*/ 515816 w 515816"/>
              <a:gd name="connsiteY2" fmla="*/ 1430216 h 1430216"/>
              <a:gd name="connsiteX3" fmla="*/ 504092 w 515816"/>
              <a:gd name="connsiteY3" fmla="*/ 304800 h 1430216"/>
              <a:gd name="connsiteX4" fmla="*/ 0 w 515816"/>
              <a:gd name="connsiteY4" fmla="*/ 0 h 1430216"/>
              <a:gd name="connsiteX0-1" fmla="*/ 0 w 515816"/>
              <a:gd name="connsiteY0-2" fmla="*/ 0 h 1430216"/>
              <a:gd name="connsiteX1-3" fmla="*/ 20976 w 515816"/>
              <a:gd name="connsiteY1-4" fmla="*/ 1051022 h 1430216"/>
              <a:gd name="connsiteX2-5" fmla="*/ 515816 w 515816"/>
              <a:gd name="connsiteY2-6" fmla="*/ 1430216 h 1430216"/>
              <a:gd name="connsiteX3-7" fmla="*/ 504092 w 515816"/>
              <a:gd name="connsiteY3-8" fmla="*/ 304800 h 1430216"/>
              <a:gd name="connsiteX4-9" fmla="*/ 0 w 515816"/>
              <a:gd name="connsiteY4-10" fmla="*/ 0 h 1430216"/>
              <a:gd name="connsiteX0-11" fmla="*/ 0 w 501623"/>
              <a:gd name="connsiteY0-12" fmla="*/ 0 h 1440353"/>
              <a:gd name="connsiteX1-13" fmla="*/ 6783 w 501623"/>
              <a:gd name="connsiteY1-14" fmla="*/ 1061159 h 1440353"/>
              <a:gd name="connsiteX2-15" fmla="*/ 501623 w 501623"/>
              <a:gd name="connsiteY2-16" fmla="*/ 1440353 h 1440353"/>
              <a:gd name="connsiteX3-17" fmla="*/ 489899 w 501623"/>
              <a:gd name="connsiteY3-18" fmla="*/ 314937 h 1440353"/>
              <a:gd name="connsiteX4-19" fmla="*/ 0 w 501623"/>
              <a:gd name="connsiteY4-20" fmla="*/ 0 h 1440353"/>
              <a:gd name="connsiteX0-21" fmla="*/ 0 w 501623"/>
              <a:gd name="connsiteY0-22" fmla="*/ 0 h 1440353"/>
              <a:gd name="connsiteX1-23" fmla="*/ 6783 w 501623"/>
              <a:gd name="connsiteY1-24" fmla="*/ 1061159 h 1440353"/>
              <a:gd name="connsiteX2-25" fmla="*/ 501623 w 501623"/>
              <a:gd name="connsiteY2-26" fmla="*/ 1440353 h 1440353"/>
              <a:gd name="connsiteX3-27" fmla="*/ 483816 w 501623"/>
              <a:gd name="connsiteY3-28" fmla="*/ 308855 h 1440353"/>
              <a:gd name="connsiteX4-29" fmla="*/ 0 w 501623"/>
              <a:gd name="connsiteY4-30" fmla="*/ 0 h 1440353"/>
              <a:gd name="connsiteX0-31" fmla="*/ 0 w 501623"/>
              <a:gd name="connsiteY0-32" fmla="*/ 0 h 1440353"/>
              <a:gd name="connsiteX1-33" fmla="*/ 6783 w 501623"/>
              <a:gd name="connsiteY1-34" fmla="*/ 1061159 h 1440353"/>
              <a:gd name="connsiteX2-35" fmla="*/ 501623 w 501623"/>
              <a:gd name="connsiteY2-36" fmla="*/ 1440353 h 1440353"/>
              <a:gd name="connsiteX3-37" fmla="*/ 489898 w 501623"/>
              <a:gd name="connsiteY3-38" fmla="*/ 314938 h 1440353"/>
              <a:gd name="connsiteX4-39" fmla="*/ 0 w 501623"/>
              <a:gd name="connsiteY4-40" fmla="*/ 0 h 1440353"/>
              <a:gd name="connsiteX0-41" fmla="*/ 0 w 497568"/>
              <a:gd name="connsiteY0-42" fmla="*/ 0 h 1444408"/>
              <a:gd name="connsiteX1-43" fmla="*/ 6783 w 497568"/>
              <a:gd name="connsiteY1-44" fmla="*/ 1061159 h 1444408"/>
              <a:gd name="connsiteX2-45" fmla="*/ 497568 w 497568"/>
              <a:gd name="connsiteY2-46" fmla="*/ 1444408 h 1444408"/>
              <a:gd name="connsiteX3-47" fmla="*/ 489898 w 497568"/>
              <a:gd name="connsiteY3-48" fmla="*/ 314938 h 1444408"/>
              <a:gd name="connsiteX4-49" fmla="*/ 0 w 497568"/>
              <a:gd name="connsiteY4-50" fmla="*/ 0 h 1444408"/>
              <a:gd name="connsiteX0-51" fmla="*/ 0 w 490588"/>
              <a:gd name="connsiteY0-52" fmla="*/ 0 h 1444408"/>
              <a:gd name="connsiteX1-53" fmla="*/ 6783 w 490588"/>
              <a:gd name="connsiteY1-54" fmla="*/ 1061159 h 1444408"/>
              <a:gd name="connsiteX2-55" fmla="*/ 489458 w 490588"/>
              <a:gd name="connsiteY2-56" fmla="*/ 1444408 h 1444408"/>
              <a:gd name="connsiteX3-57" fmla="*/ 489898 w 490588"/>
              <a:gd name="connsiteY3-58" fmla="*/ 314938 h 1444408"/>
              <a:gd name="connsiteX4-59" fmla="*/ 0 w 490588"/>
              <a:gd name="connsiteY4-60" fmla="*/ 0 h 1444408"/>
              <a:gd name="connsiteX0-61" fmla="*/ 0 w 490218"/>
              <a:gd name="connsiteY0-62" fmla="*/ 0 h 1446436"/>
              <a:gd name="connsiteX1-63" fmla="*/ 6783 w 490218"/>
              <a:gd name="connsiteY1-64" fmla="*/ 1061159 h 1446436"/>
              <a:gd name="connsiteX2-65" fmla="*/ 481348 w 490218"/>
              <a:gd name="connsiteY2-66" fmla="*/ 1446436 h 1446436"/>
              <a:gd name="connsiteX3-67" fmla="*/ 489898 w 490218"/>
              <a:gd name="connsiteY3-68" fmla="*/ 314938 h 1446436"/>
              <a:gd name="connsiteX4-69" fmla="*/ 0 w 490218"/>
              <a:gd name="connsiteY4-70" fmla="*/ 0 h 1446436"/>
              <a:gd name="connsiteX0-71" fmla="*/ 0 w 490588"/>
              <a:gd name="connsiteY0-72" fmla="*/ 0 h 1446436"/>
              <a:gd name="connsiteX1-73" fmla="*/ 6783 w 490588"/>
              <a:gd name="connsiteY1-74" fmla="*/ 1061159 h 1446436"/>
              <a:gd name="connsiteX2-75" fmla="*/ 489458 w 490588"/>
              <a:gd name="connsiteY2-76" fmla="*/ 1446436 h 1446436"/>
              <a:gd name="connsiteX3-77" fmla="*/ 489898 w 490588"/>
              <a:gd name="connsiteY3-78" fmla="*/ 314938 h 1446436"/>
              <a:gd name="connsiteX4-79" fmla="*/ 0 w 490588"/>
              <a:gd name="connsiteY4-80" fmla="*/ 0 h 1446436"/>
              <a:gd name="connsiteX0-81" fmla="*/ 0 w 492459"/>
              <a:gd name="connsiteY0-82" fmla="*/ 0 h 1446436"/>
              <a:gd name="connsiteX1-83" fmla="*/ 6783 w 492459"/>
              <a:gd name="connsiteY1-84" fmla="*/ 1061159 h 1446436"/>
              <a:gd name="connsiteX2-85" fmla="*/ 489458 w 492459"/>
              <a:gd name="connsiteY2-86" fmla="*/ 1446436 h 1446436"/>
              <a:gd name="connsiteX3-87" fmla="*/ 491925 w 492459"/>
              <a:gd name="connsiteY3-88" fmla="*/ 308856 h 1446436"/>
              <a:gd name="connsiteX4-89" fmla="*/ 0 w 492459"/>
              <a:gd name="connsiteY4-90" fmla="*/ 0 h 1446436"/>
              <a:gd name="connsiteX0-91" fmla="*/ 0 w 490588"/>
              <a:gd name="connsiteY0-92" fmla="*/ 0 h 1446436"/>
              <a:gd name="connsiteX1-93" fmla="*/ 6783 w 490588"/>
              <a:gd name="connsiteY1-94" fmla="*/ 1061159 h 1446436"/>
              <a:gd name="connsiteX2-95" fmla="*/ 489458 w 490588"/>
              <a:gd name="connsiteY2-96" fmla="*/ 1446436 h 1446436"/>
              <a:gd name="connsiteX3-97" fmla="*/ 489898 w 490588"/>
              <a:gd name="connsiteY3-98" fmla="*/ 302774 h 1446436"/>
              <a:gd name="connsiteX4-99" fmla="*/ 0 w 490588"/>
              <a:gd name="connsiteY4-100" fmla="*/ 0 h 1446436"/>
              <a:gd name="connsiteX0-101" fmla="*/ 0 w 490588"/>
              <a:gd name="connsiteY0-102" fmla="*/ 0 h 1446436"/>
              <a:gd name="connsiteX1-103" fmla="*/ 6783 w 490588"/>
              <a:gd name="connsiteY1-104" fmla="*/ 1061159 h 1446436"/>
              <a:gd name="connsiteX2-105" fmla="*/ 489458 w 490588"/>
              <a:gd name="connsiteY2-106" fmla="*/ 1446436 h 1446436"/>
              <a:gd name="connsiteX3-107" fmla="*/ 489898 w 490588"/>
              <a:gd name="connsiteY3-108" fmla="*/ 316966 h 1446436"/>
              <a:gd name="connsiteX4-109" fmla="*/ 0 w 490588"/>
              <a:gd name="connsiteY4-110" fmla="*/ 0 h 1446436"/>
              <a:gd name="connsiteX0-111" fmla="*/ 0 w 490588"/>
              <a:gd name="connsiteY0-112" fmla="*/ 0 h 1446436"/>
              <a:gd name="connsiteX1-113" fmla="*/ 6783 w 490588"/>
              <a:gd name="connsiteY1-114" fmla="*/ 1061159 h 1446436"/>
              <a:gd name="connsiteX2-115" fmla="*/ 489458 w 490588"/>
              <a:gd name="connsiteY2-116" fmla="*/ 1446436 h 1446436"/>
              <a:gd name="connsiteX3-117" fmla="*/ 489898 w 490588"/>
              <a:gd name="connsiteY3-118" fmla="*/ 316966 h 1446436"/>
              <a:gd name="connsiteX4-119" fmla="*/ 0 w 490588"/>
              <a:gd name="connsiteY4-120" fmla="*/ 0 h 1446436"/>
              <a:gd name="connsiteX0-121" fmla="*/ 0 w 489458"/>
              <a:gd name="connsiteY0-122" fmla="*/ 0 h 1446436"/>
              <a:gd name="connsiteX1-123" fmla="*/ 6783 w 489458"/>
              <a:gd name="connsiteY1-124" fmla="*/ 1061159 h 1446436"/>
              <a:gd name="connsiteX2-125" fmla="*/ 489458 w 489458"/>
              <a:gd name="connsiteY2-126" fmla="*/ 1446436 h 1446436"/>
              <a:gd name="connsiteX3-127" fmla="*/ 487870 w 489458"/>
              <a:gd name="connsiteY3-128" fmla="*/ 312911 h 1446436"/>
              <a:gd name="connsiteX4-129" fmla="*/ 0 w 489458"/>
              <a:gd name="connsiteY4-130" fmla="*/ 0 h 1446436"/>
              <a:gd name="connsiteX0-131" fmla="*/ 0 w 489458"/>
              <a:gd name="connsiteY0-132" fmla="*/ 0 h 1446436"/>
              <a:gd name="connsiteX1-133" fmla="*/ 2728 w 489458"/>
              <a:gd name="connsiteY1-134" fmla="*/ 1057104 h 1446436"/>
              <a:gd name="connsiteX2-135" fmla="*/ 489458 w 489458"/>
              <a:gd name="connsiteY2-136" fmla="*/ 1446436 h 1446436"/>
              <a:gd name="connsiteX3-137" fmla="*/ 487870 w 489458"/>
              <a:gd name="connsiteY3-138" fmla="*/ 312911 h 1446436"/>
              <a:gd name="connsiteX4-139" fmla="*/ 0 w 489458"/>
              <a:gd name="connsiteY4-140" fmla="*/ 0 h 1446436"/>
              <a:gd name="connsiteX0-141" fmla="*/ 0 w 489458"/>
              <a:gd name="connsiteY0-142" fmla="*/ 0 h 1438340"/>
              <a:gd name="connsiteX1-143" fmla="*/ 2728 w 489458"/>
              <a:gd name="connsiteY1-144" fmla="*/ 1057104 h 1438340"/>
              <a:gd name="connsiteX2-145" fmla="*/ 489458 w 489458"/>
              <a:gd name="connsiteY2-146" fmla="*/ 1438340 h 1438340"/>
              <a:gd name="connsiteX3-147" fmla="*/ 487870 w 489458"/>
              <a:gd name="connsiteY3-148" fmla="*/ 312911 h 1438340"/>
              <a:gd name="connsiteX4-149" fmla="*/ 0 w 489458"/>
              <a:gd name="connsiteY4-150" fmla="*/ 0 h 1438340"/>
              <a:gd name="connsiteX0-151" fmla="*/ 0 w 489458"/>
              <a:gd name="connsiteY0-152" fmla="*/ 0 h 1438340"/>
              <a:gd name="connsiteX1-153" fmla="*/ 4756 w 489458"/>
              <a:gd name="connsiteY1-154" fmla="*/ 1065200 h 1438340"/>
              <a:gd name="connsiteX2-155" fmla="*/ 489458 w 489458"/>
              <a:gd name="connsiteY2-156" fmla="*/ 1438340 h 1438340"/>
              <a:gd name="connsiteX3-157" fmla="*/ 487870 w 489458"/>
              <a:gd name="connsiteY3-158" fmla="*/ 312911 h 1438340"/>
              <a:gd name="connsiteX4-159" fmla="*/ 0 w 489458"/>
              <a:gd name="connsiteY4-160" fmla="*/ 0 h 1438340"/>
              <a:gd name="connsiteX0-161" fmla="*/ 0 w 491485"/>
              <a:gd name="connsiteY0-162" fmla="*/ 0 h 1438340"/>
              <a:gd name="connsiteX1-163" fmla="*/ 4756 w 491485"/>
              <a:gd name="connsiteY1-164" fmla="*/ 1065200 h 1438340"/>
              <a:gd name="connsiteX2-165" fmla="*/ 491485 w 491485"/>
              <a:gd name="connsiteY2-166" fmla="*/ 1438340 h 1438340"/>
              <a:gd name="connsiteX3-167" fmla="*/ 487870 w 491485"/>
              <a:gd name="connsiteY3-168" fmla="*/ 312911 h 1438340"/>
              <a:gd name="connsiteX4-169" fmla="*/ 0 w 491485"/>
              <a:gd name="connsiteY4-170" fmla="*/ 0 h 1438340"/>
              <a:gd name="connsiteX0-171" fmla="*/ 0 w 488560"/>
              <a:gd name="connsiteY0-172" fmla="*/ 0 h 1438340"/>
              <a:gd name="connsiteX1-173" fmla="*/ 4756 w 488560"/>
              <a:gd name="connsiteY1-174" fmla="*/ 1065200 h 1438340"/>
              <a:gd name="connsiteX2-175" fmla="*/ 487430 w 488560"/>
              <a:gd name="connsiteY2-176" fmla="*/ 1438340 h 1438340"/>
              <a:gd name="connsiteX3-177" fmla="*/ 487870 w 488560"/>
              <a:gd name="connsiteY3-178" fmla="*/ 312911 h 1438340"/>
              <a:gd name="connsiteX4-179" fmla="*/ 0 w 488560"/>
              <a:gd name="connsiteY4-180" fmla="*/ 0 h 1438340"/>
              <a:gd name="connsiteX0-181" fmla="*/ 0 w 488404"/>
              <a:gd name="connsiteY0-182" fmla="*/ 0 h 1444413"/>
              <a:gd name="connsiteX1-183" fmla="*/ 4756 w 488404"/>
              <a:gd name="connsiteY1-184" fmla="*/ 1065200 h 1444413"/>
              <a:gd name="connsiteX2-185" fmla="*/ 485402 w 488404"/>
              <a:gd name="connsiteY2-186" fmla="*/ 1444413 h 1444413"/>
              <a:gd name="connsiteX3-187" fmla="*/ 487870 w 488404"/>
              <a:gd name="connsiteY3-188" fmla="*/ 312911 h 1444413"/>
              <a:gd name="connsiteX4-189" fmla="*/ 0 w 488404"/>
              <a:gd name="connsiteY4-190" fmla="*/ 0 h 1444413"/>
              <a:gd name="connsiteX0-191" fmla="*/ 0 w 489457"/>
              <a:gd name="connsiteY0-192" fmla="*/ 0 h 1444413"/>
              <a:gd name="connsiteX1-193" fmla="*/ 4756 w 489457"/>
              <a:gd name="connsiteY1-194" fmla="*/ 1065200 h 1444413"/>
              <a:gd name="connsiteX2-195" fmla="*/ 489457 w 489457"/>
              <a:gd name="connsiteY2-196" fmla="*/ 1444413 h 1444413"/>
              <a:gd name="connsiteX3-197" fmla="*/ 487870 w 489457"/>
              <a:gd name="connsiteY3-198" fmla="*/ 312911 h 1444413"/>
              <a:gd name="connsiteX4-199" fmla="*/ 0 w 489457"/>
              <a:gd name="connsiteY4-200" fmla="*/ 0 h 1444413"/>
              <a:gd name="connsiteX0-201" fmla="*/ 0 w 488560"/>
              <a:gd name="connsiteY0-202" fmla="*/ 0 h 1438341"/>
              <a:gd name="connsiteX1-203" fmla="*/ 4756 w 488560"/>
              <a:gd name="connsiteY1-204" fmla="*/ 1065200 h 1438341"/>
              <a:gd name="connsiteX2-205" fmla="*/ 487430 w 488560"/>
              <a:gd name="connsiteY2-206" fmla="*/ 1438341 h 1438341"/>
              <a:gd name="connsiteX3-207" fmla="*/ 487870 w 488560"/>
              <a:gd name="connsiteY3-208" fmla="*/ 312911 h 1438341"/>
              <a:gd name="connsiteX4-209" fmla="*/ 0 w 488560"/>
              <a:gd name="connsiteY4-210" fmla="*/ 0 h 1438341"/>
              <a:gd name="connsiteX0-211" fmla="*/ 0 w 490432"/>
              <a:gd name="connsiteY0-212" fmla="*/ 0 h 1438341"/>
              <a:gd name="connsiteX1-213" fmla="*/ 4756 w 490432"/>
              <a:gd name="connsiteY1-214" fmla="*/ 1065200 h 1438341"/>
              <a:gd name="connsiteX2-215" fmla="*/ 487430 w 490432"/>
              <a:gd name="connsiteY2-216" fmla="*/ 1438341 h 1438341"/>
              <a:gd name="connsiteX3-217" fmla="*/ 489898 w 490432"/>
              <a:gd name="connsiteY3-218" fmla="*/ 323032 h 1438341"/>
              <a:gd name="connsiteX4-219" fmla="*/ 0 w 490432"/>
              <a:gd name="connsiteY4-220" fmla="*/ 0 h 1438341"/>
              <a:gd name="connsiteX0-221" fmla="*/ 0 w 488561"/>
              <a:gd name="connsiteY0-222" fmla="*/ 0 h 1438341"/>
              <a:gd name="connsiteX1-223" fmla="*/ 4756 w 488561"/>
              <a:gd name="connsiteY1-224" fmla="*/ 1065200 h 1438341"/>
              <a:gd name="connsiteX2-225" fmla="*/ 487430 w 488561"/>
              <a:gd name="connsiteY2-226" fmla="*/ 1438341 h 1438341"/>
              <a:gd name="connsiteX3-227" fmla="*/ 487871 w 488561"/>
              <a:gd name="connsiteY3-228" fmla="*/ 316959 h 1438341"/>
              <a:gd name="connsiteX4-229" fmla="*/ 0 w 488561"/>
              <a:gd name="connsiteY4-230" fmla="*/ 0 h 1438341"/>
              <a:gd name="connsiteX0-231" fmla="*/ 0 w 489457"/>
              <a:gd name="connsiteY0-232" fmla="*/ 0 h 1438341"/>
              <a:gd name="connsiteX1-233" fmla="*/ 4756 w 489457"/>
              <a:gd name="connsiteY1-234" fmla="*/ 1065200 h 1438341"/>
              <a:gd name="connsiteX2-235" fmla="*/ 489457 w 489457"/>
              <a:gd name="connsiteY2-236" fmla="*/ 1438341 h 1438341"/>
              <a:gd name="connsiteX3-237" fmla="*/ 487871 w 489457"/>
              <a:gd name="connsiteY3-238" fmla="*/ 316959 h 1438341"/>
              <a:gd name="connsiteX4-239" fmla="*/ 0 w 489457"/>
              <a:gd name="connsiteY4-240" fmla="*/ 0 h 14383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9457" h="1438341">
                <a:moveTo>
                  <a:pt x="0" y="0"/>
                </a:moveTo>
                <a:cubicBezTo>
                  <a:pt x="909" y="352368"/>
                  <a:pt x="3847" y="712832"/>
                  <a:pt x="4756" y="1065200"/>
                </a:cubicBezTo>
                <a:lnTo>
                  <a:pt x="489457" y="1438341"/>
                </a:lnTo>
                <a:cubicBezTo>
                  <a:pt x="486900" y="1061851"/>
                  <a:pt x="490428" y="693449"/>
                  <a:pt x="487871" y="31695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sp>
        <p:nvSpPr>
          <p:cNvPr id="22" name="Rectangle 90"/>
          <p:cNvSpPr/>
          <p:nvPr/>
        </p:nvSpPr>
        <p:spPr>
          <a:xfrm>
            <a:off x="5569050" y="5259828"/>
            <a:ext cx="873801" cy="687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sp>
        <p:nvSpPr>
          <p:cNvPr id="23" name="Rectangle 91"/>
          <p:cNvSpPr/>
          <p:nvPr/>
        </p:nvSpPr>
        <p:spPr>
          <a:xfrm>
            <a:off x="6803273" y="5463647"/>
            <a:ext cx="4129468" cy="723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sp>
        <p:nvSpPr>
          <p:cNvPr id="24" name="Freeform 92"/>
          <p:cNvSpPr/>
          <p:nvPr/>
        </p:nvSpPr>
        <p:spPr>
          <a:xfrm>
            <a:off x="6428270" y="5260848"/>
            <a:ext cx="375005" cy="926144"/>
          </a:xfrm>
          <a:custGeom>
            <a:avLst/>
            <a:gdLst>
              <a:gd name="connsiteX0" fmla="*/ 0 w 515816"/>
              <a:gd name="connsiteY0" fmla="*/ 0 h 1430216"/>
              <a:gd name="connsiteX1" fmla="*/ 35169 w 515816"/>
              <a:gd name="connsiteY1" fmla="*/ 1055077 h 1430216"/>
              <a:gd name="connsiteX2" fmla="*/ 515816 w 515816"/>
              <a:gd name="connsiteY2" fmla="*/ 1430216 h 1430216"/>
              <a:gd name="connsiteX3" fmla="*/ 504092 w 515816"/>
              <a:gd name="connsiteY3" fmla="*/ 304800 h 1430216"/>
              <a:gd name="connsiteX4" fmla="*/ 0 w 515816"/>
              <a:gd name="connsiteY4" fmla="*/ 0 h 1430216"/>
              <a:gd name="connsiteX0-1" fmla="*/ 0 w 515816"/>
              <a:gd name="connsiteY0-2" fmla="*/ 0 h 1430216"/>
              <a:gd name="connsiteX1-3" fmla="*/ 20976 w 515816"/>
              <a:gd name="connsiteY1-4" fmla="*/ 1051022 h 1430216"/>
              <a:gd name="connsiteX2-5" fmla="*/ 515816 w 515816"/>
              <a:gd name="connsiteY2-6" fmla="*/ 1430216 h 1430216"/>
              <a:gd name="connsiteX3-7" fmla="*/ 504092 w 515816"/>
              <a:gd name="connsiteY3-8" fmla="*/ 304800 h 1430216"/>
              <a:gd name="connsiteX4-9" fmla="*/ 0 w 515816"/>
              <a:gd name="connsiteY4-10" fmla="*/ 0 h 1430216"/>
              <a:gd name="connsiteX0-11" fmla="*/ 0 w 501623"/>
              <a:gd name="connsiteY0-12" fmla="*/ 0 h 1440353"/>
              <a:gd name="connsiteX1-13" fmla="*/ 6783 w 501623"/>
              <a:gd name="connsiteY1-14" fmla="*/ 1061159 h 1440353"/>
              <a:gd name="connsiteX2-15" fmla="*/ 501623 w 501623"/>
              <a:gd name="connsiteY2-16" fmla="*/ 1440353 h 1440353"/>
              <a:gd name="connsiteX3-17" fmla="*/ 489899 w 501623"/>
              <a:gd name="connsiteY3-18" fmla="*/ 314937 h 1440353"/>
              <a:gd name="connsiteX4-19" fmla="*/ 0 w 501623"/>
              <a:gd name="connsiteY4-20" fmla="*/ 0 h 1440353"/>
              <a:gd name="connsiteX0-21" fmla="*/ 0 w 501623"/>
              <a:gd name="connsiteY0-22" fmla="*/ 0 h 1440353"/>
              <a:gd name="connsiteX1-23" fmla="*/ 6783 w 501623"/>
              <a:gd name="connsiteY1-24" fmla="*/ 1061159 h 1440353"/>
              <a:gd name="connsiteX2-25" fmla="*/ 501623 w 501623"/>
              <a:gd name="connsiteY2-26" fmla="*/ 1440353 h 1440353"/>
              <a:gd name="connsiteX3-27" fmla="*/ 483816 w 501623"/>
              <a:gd name="connsiteY3-28" fmla="*/ 308855 h 1440353"/>
              <a:gd name="connsiteX4-29" fmla="*/ 0 w 501623"/>
              <a:gd name="connsiteY4-30" fmla="*/ 0 h 1440353"/>
              <a:gd name="connsiteX0-31" fmla="*/ 0 w 501623"/>
              <a:gd name="connsiteY0-32" fmla="*/ 0 h 1440353"/>
              <a:gd name="connsiteX1-33" fmla="*/ 6783 w 501623"/>
              <a:gd name="connsiteY1-34" fmla="*/ 1061159 h 1440353"/>
              <a:gd name="connsiteX2-35" fmla="*/ 501623 w 501623"/>
              <a:gd name="connsiteY2-36" fmla="*/ 1440353 h 1440353"/>
              <a:gd name="connsiteX3-37" fmla="*/ 489898 w 501623"/>
              <a:gd name="connsiteY3-38" fmla="*/ 314938 h 1440353"/>
              <a:gd name="connsiteX4-39" fmla="*/ 0 w 501623"/>
              <a:gd name="connsiteY4-40" fmla="*/ 0 h 1440353"/>
              <a:gd name="connsiteX0-41" fmla="*/ 0 w 497568"/>
              <a:gd name="connsiteY0-42" fmla="*/ 0 h 1444408"/>
              <a:gd name="connsiteX1-43" fmla="*/ 6783 w 497568"/>
              <a:gd name="connsiteY1-44" fmla="*/ 1061159 h 1444408"/>
              <a:gd name="connsiteX2-45" fmla="*/ 497568 w 497568"/>
              <a:gd name="connsiteY2-46" fmla="*/ 1444408 h 1444408"/>
              <a:gd name="connsiteX3-47" fmla="*/ 489898 w 497568"/>
              <a:gd name="connsiteY3-48" fmla="*/ 314938 h 1444408"/>
              <a:gd name="connsiteX4-49" fmla="*/ 0 w 497568"/>
              <a:gd name="connsiteY4-50" fmla="*/ 0 h 1444408"/>
              <a:gd name="connsiteX0-51" fmla="*/ 0 w 490588"/>
              <a:gd name="connsiteY0-52" fmla="*/ 0 h 1444408"/>
              <a:gd name="connsiteX1-53" fmla="*/ 6783 w 490588"/>
              <a:gd name="connsiteY1-54" fmla="*/ 1061159 h 1444408"/>
              <a:gd name="connsiteX2-55" fmla="*/ 489458 w 490588"/>
              <a:gd name="connsiteY2-56" fmla="*/ 1444408 h 1444408"/>
              <a:gd name="connsiteX3-57" fmla="*/ 489898 w 490588"/>
              <a:gd name="connsiteY3-58" fmla="*/ 314938 h 1444408"/>
              <a:gd name="connsiteX4-59" fmla="*/ 0 w 490588"/>
              <a:gd name="connsiteY4-60" fmla="*/ 0 h 1444408"/>
              <a:gd name="connsiteX0-61" fmla="*/ 0 w 490218"/>
              <a:gd name="connsiteY0-62" fmla="*/ 0 h 1446436"/>
              <a:gd name="connsiteX1-63" fmla="*/ 6783 w 490218"/>
              <a:gd name="connsiteY1-64" fmla="*/ 1061159 h 1446436"/>
              <a:gd name="connsiteX2-65" fmla="*/ 481348 w 490218"/>
              <a:gd name="connsiteY2-66" fmla="*/ 1446436 h 1446436"/>
              <a:gd name="connsiteX3-67" fmla="*/ 489898 w 490218"/>
              <a:gd name="connsiteY3-68" fmla="*/ 314938 h 1446436"/>
              <a:gd name="connsiteX4-69" fmla="*/ 0 w 490218"/>
              <a:gd name="connsiteY4-70" fmla="*/ 0 h 1446436"/>
              <a:gd name="connsiteX0-71" fmla="*/ 0 w 490588"/>
              <a:gd name="connsiteY0-72" fmla="*/ 0 h 1446436"/>
              <a:gd name="connsiteX1-73" fmla="*/ 6783 w 490588"/>
              <a:gd name="connsiteY1-74" fmla="*/ 1061159 h 1446436"/>
              <a:gd name="connsiteX2-75" fmla="*/ 489458 w 490588"/>
              <a:gd name="connsiteY2-76" fmla="*/ 1446436 h 1446436"/>
              <a:gd name="connsiteX3-77" fmla="*/ 489898 w 490588"/>
              <a:gd name="connsiteY3-78" fmla="*/ 314938 h 1446436"/>
              <a:gd name="connsiteX4-79" fmla="*/ 0 w 490588"/>
              <a:gd name="connsiteY4-80" fmla="*/ 0 h 1446436"/>
              <a:gd name="connsiteX0-81" fmla="*/ 0 w 492459"/>
              <a:gd name="connsiteY0-82" fmla="*/ 0 h 1446436"/>
              <a:gd name="connsiteX1-83" fmla="*/ 6783 w 492459"/>
              <a:gd name="connsiteY1-84" fmla="*/ 1061159 h 1446436"/>
              <a:gd name="connsiteX2-85" fmla="*/ 489458 w 492459"/>
              <a:gd name="connsiteY2-86" fmla="*/ 1446436 h 1446436"/>
              <a:gd name="connsiteX3-87" fmla="*/ 491925 w 492459"/>
              <a:gd name="connsiteY3-88" fmla="*/ 308856 h 1446436"/>
              <a:gd name="connsiteX4-89" fmla="*/ 0 w 492459"/>
              <a:gd name="connsiteY4-90" fmla="*/ 0 h 1446436"/>
              <a:gd name="connsiteX0-91" fmla="*/ 0 w 490588"/>
              <a:gd name="connsiteY0-92" fmla="*/ 0 h 1446436"/>
              <a:gd name="connsiteX1-93" fmla="*/ 6783 w 490588"/>
              <a:gd name="connsiteY1-94" fmla="*/ 1061159 h 1446436"/>
              <a:gd name="connsiteX2-95" fmla="*/ 489458 w 490588"/>
              <a:gd name="connsiteY2-96" fmla="*/ 1446436 h 1446436"/>
              <a:gd name="connsiteX3-97" fmla="*/ 489898 w 490588"/>
              <a:gd name="connsiteY3-98" fmla="*/ 302774 h 1446436"/>
              <a:gd name="connsiteX4-99" fmla="*/ 0 w 490588"/>
              <a:gd name="connsiteY4-100" fmla="*/ 0 h 1446436"/>
              <a:gd name="connsiteX0-101" fmla="*/ 0 w 490588"/>
              <a:gd name="connsiteY0-102" fmla="*/ 0 h 1446436"/>
              <a:gd name="connsiteX1-103" fmla="*/ 6783 w 490588"/>
              <a:gd name="connsiteY1-104" fmla="*/ 1061159 h 1446436"/>
              <a:gd name="connsiteX2-105" fmla="*/ 489458 w 490588"/>
              <a:gd name="connsiteY2-106" fmla="*/ 1446436 h 1446436"/>
              <a:gd name="connsiteX3-107" fmla="*/ 489898 w 490588"/>
              <a:gd name="connsiteY3-108" fmla="*/ 316966 h 1446436"/>
              <a:gd name="connsiteX4-109" fmla="*/ 0 w 490588"/>
              <a:gd name="connsiteY4-110" fmla="*/ 0 h 1446436"/>
              <a:gd name="connsiteX0-111" fmla="*/ 0 w 490588"/>
              <a:gd name="connsiteY0-112" fmla="*/ 0 h 1446436"/>
              <a:gd name="connsiteX1-113" fmla="*/ 6783 w 490588"/>
              <a:gd name="connsiteY1-114" fmla="*/ 1061159 h 1446436"/>
              <a:gd name="connsiteX2-115" fmla="*/ 489458 w 490588"/>
              <a:gd name="connsiteY2-116" fmla="*/ 1446436 h 1446436"/>
              <a:gd name="connsiteX3-117" fmla="*/ 489898 w 490588"/>
              <a:gd name="connsiteY3-118" fmla="*/ 316966 h 1446436"/>
              <a:gd name="connsiteX4-119" fmla="*/ 0 w 490588"/>
              <a:gd name="connsiteY4-120" fmla="*/ 0 h 1446436"/>
              <a:gd name="connsiteX0-121" fmla="*/ 0 w 489458"/>
              <a:gd name="connsiteY0-122" fmla="*/ 0 h 1446436"/>
              <a:gd name="connsiteX1-123" fmla="*/ 6783 w 489458"/>
              <a:gd name="connsiteY1-124" fmla="*/ 1061159 h 1446436"/>
              <a:gd name="connsiteX2-125" fmla="*/ 489458 w 489458"/>
              <a:gd name="connsiteY2-126" fmla="*/ 1446436 h 1446436"/>
              <a:gd name="connsiteX3-127" fmla="*/ 487870 w 489458"/>
              <a:gd name="connsiteY3-128" fmla="*/ 312911 h 1446436"/>
              <a:gd name="connsiteX4-129" fmla="*/ 0 w 489458"/>
              <a:gd name="connsiteY4-130" fmla="*/ 0 h 1446436"/>
              <a:gd name="connsiteX0-131" fmla="*/ 0 w 489458"/>
              <a:gd name="connsiteY0-132" fmla="*/ 0 h 1446436"/>
              <a:gd name="connsiteX1-133" fmla="*/ 2728 w 489458"/>
              <a:gd name="connsiteY1-134" fmla="*/ 1057104 h 1446436"/>
              <a:gd name="connsiteX2-135" fmla="*/ 489458 w 489458"/>
              <a:gd name="connsiteY2-136" fmla="*/ 1446436 h 1446436"/>
              <a:gd name="connsiteX3-137" fmla="*/ 487870 w 489458"/>
              <a:gd name="connsiteY3-138" fmla="*/ 312911 h 1446436"/>
              <a:gd name="connsiteX4-139" fmla="*/ 0 w 489458"/>
              <a:gd name="connsiteY4-140" fmla="*/ 0 h 1446436"/>
              <a:gd name="connsiteX0-141" fmla="*/ 0 w 489458"/>
              <a:gd name="connsiteY0-142" fmla="*/ 0 h 1438340"/>
              <a:gd name="connsiteX1-143" fmla="*/ 2728 w 489458"/>
              <a:gd name="connsiteY1-144" fmla="*/ 1057104 h 1438340"/>
              <a:gd name="connsiteX2-145" fmla="*/ 489458 w 489458"/>
              <a:gd name="connsiteY2-146" fmla="*/ 1438340 h 1438340"/>
              <a:gd name="connsiteX3-147" fmla="*/ 487870 w 489458"/>
              <a:gd name="connsiteY3-148" fmla="*/ 312911 h 1438340"/>
              <a:gd name="connsiteX4-149" fmla="*/ 0 w 489458"/>
              <a:gd name="connsiteY4-150" fmla="*/ 0 h 1438340"/>
              <a:gd name="connsiteX0-151" fmla="*/ 0 w 489458"/>
              <a:gd name="connsiteY0-152" fmla="*/ 0 h 1438340"/>
              <a:gd name="connsiteX1-153" fmla="*/ 4756 w 489458"/>
              <a:gd name="connsiteY1-154" fmla="*/ 1065200 h 1438340"/>
              <a:gd name="connsiteX2-155" fmla="*/ 489458 w 489458"/>
              <a:gd name="connsiteY2-156" fmla="*/ 1438340 h 1438340"/>
              <a:gd name="connsiteX3-157" fmla="*/ 487870 w 489458"/>
              <a:gd name="connsiteY3-158" fmla="*/ 312911 h 1438340"/>
              <a:gd name="connsiteX4-159" fmla="*/ 0 w 489458"/>
              <a:gd name="connsiteY4-160" fmla="*/ 0 h 1438340"/>
              <a:gd name="connsiteX0-161" fmla="*/ 0 w 491485"/>
              <a:gd name="connsiteY0-162" fmla="*/ 0 h 1438340"/>
              <a:gd name="connsiteX1-163" fmla="*/ 4756 w 491485"/>
              <a:gd name="connsiteY1-164" fmla="*/ 1065200 h 1438340"/>
              <a:gd name="connsiteX2-165" fmla="*/ 491485 w 491485"/>
              <a:gd name="connsiteY2-166" fmla="*/ 1438340 h 1438340"/>
              <a:gd name="connsiteX3-167" fmla="*/ 487870 w 491485"/>
              <a:gd name="connsiteY3-168" fmla="*/ 312911 h 1438340"/>
              <a:gd name="connsiteX4-169" fmla="*/ 0 w 491485"/>
              <a:gd name="connsiteY4-170" fmla="*/ 0 h 1438340"/>
              <a:gd name="connsiteX0-171" fmla="*/ 0 w 488560"/>
              <a:gd name="connsiteY0-172" fmla="*/ 0 h 1438340"/>
              <a:gd name="connsiteX1-173" fmla="*/ 4756 w 488560"/>
              <a:gd name="connsiteY1-174" fmla="*/ 1065200 h 1438340"/>
              <a:gd name="connsiteX2-175" fmla="*/ 487430 w 488560"/>
              <a:gd name="connsiteY2-176" fmla="*/ 1438340 h 1438340"/>
              <a:gd name="connsiteX3-177" fmla="*/ 487870 w 488560"/>
              <a:gd name="connsiteY3-178" fmla="*/ 312911 h 1438340"/>
              <a:gd name="connsiteX4-179" fmla="*/ 0 w 488560"/>
              <a:gd name="connsiteY4-180" fmla="*/ 0 h 1438340"/>
              <a:gd name="connsiteX0-181" fmla="*/ 0 w 488404"/>
              <a:gd name="connsiteY0-182" fmla="*/ 0 h 1444413"/>
              <a:gd name="connsiteX1-183" fmla="*/ 4756 w 488404"/>
              <a:gd name="connsiteY1-184" fmla="*/ 1065200 h 1444413"/>
              <a:gd name="connsiteX2-185" fmla="*/ 485402 w 488404"/>
              <a:gd name="connsiteY2-186" fmla="*/ 1444413 h 1444413"/>
              <a:gd name="connsiteX3-187" fmla="*/ 487870 w 488404"/>
              <a:gd name="connsiteY3-188" fmla="*/ 312911 h 1444413"/>
              <a:gd name="connsiteX4-189" fmla="*/ 0 w 488404"/>
              <a:gd name="connsiteY4-190" fmla="*/ 0 h 1444413"/>
              <a:gd name="connsiteX0-191" fmla="*/ 0 w 489457"/>
              <a:gd name="connsiteY0-192" fmla="*/ 0 h 1444413"/>
              <a:gd name="connsiteX1-193" fmla="*/ 4756 w 489457"/>
              <a:gd name="connsiteY1-194" fmla="*/ 1065200 h 1444413"/>
              <a:gd name="connsiteX2-195" fmla="*/ 489457 w 489457"/>
              <a:gd name="connsiteY2-196" fmla="*/ 1444413 h 1444413"/>
              <a:gd name="connsiteX3-197" fmla="*/ 487870 w 489457"/>
              <a:gd name="connsiteY3-198" fmla="*/ 312911 h 1444413"/>
              <a:gd name="connsiteX4-199" fmla="*/ 0 w 489457"/>
              <a:gd name="connsiteY4-200" fmla="*/ 0 h 1444413"/>
              <a:gd name="connsiteX0-201" fmla="*/ 0 w 488560"/>
              <a:gd name="connsiteY0-202" fmla="*/ 0 h 1438341"/>
              <a:gd name="connsiteX1-203" fmla="*/ 4756 w 488560"/>
              <a:gd name="connsiteY1-204" fmla="*/ 1065200 h 1438341"/>
              <a:gd name="connsiteX2-205" fmla="*/ 487430 w 488560"/>
              <a:gd name="connsiteY2-206" fmla="*/ 1438341 h 1438341"/>
              <a:gd name="connsiteX3-207" fmla="*/ 487870 w 488560"/>
              <a:gd name="connsiteY3-208" fmla="*/ 312911 h 1438341"/>
              <a:gd name="connsiteX4-209" fmla="*/ 0 w 488560"/>
              <a:gd name="connsiteY4-210" fmla="*/ 0 h 1438341"/>
              <a:gd name="connsiteX0-211" fmla="*/ 0 w 490432"/>
              <a:gd name="connsiteY0-212" fmla="*/ 0 h 1438341"/>
              <a:gd name="connsiteX1-213" fmla="*/ 4756 w 490432"/>
              <a:gd name="connsiteY1-214" fmla="*/ 1065200 h 1438341"/>
              <a:gd name="connsiteX2-215" fmla="*/ 487430 w 490432"/>
              <a:gd name="connsiteY2-216" fmla="*/ 1438341 h 1438341"/>
              <a:gd name="connsiteX3-217" fmla="*/ 489898 w 490432"/>
              <a:gd name="connsiteY3-218" fmla="*/ 323032 h 1438341"/>
              <a:gd name="connsiteX4-219" fmla="*/ 0 w 490432"/>
              <a:gd name="connsiteY4-220" fmla="*/ 0 h 1438341"/>
              <a:gd name="connsiteX0-221" fmla="*/ 0 w 488561"/>
              <a:gd name="connsiteY0-222" fmla="*/ 0 h 1438341"/>
              <a:gd name="connsiteX1-223" fmla="*/ 4756 w 488561"/>
              <a:gd name="connsiteY1-224" fmla="*/ 1065200 h 1438341"/>
              <a:gd name="connsiteX2-225" fmla="*/ 487430 w 488561"/>
              <a:gd name="connsiteY2-226" fmla="*/ 1438341 h 1438341"/>
              <a:gd name="connsiteX3-227" fmla="*/ 487871 w 488561"/>
              <a:gd name="connsiteY3-228" fmla="*/ 316959 h 1438341"/>
              <a:gd name="connsiteX4-229" fmla="*/ 0 w 488561"/>
              <a:gd name="connsiteY4-230" fmla="*/ 0 h 1438341"/>
              <a:gd name="connsiteX0-231" fmla="*/ 0 w 489457"/>
              <a:gd name="connsiteY0-232" fmla="*/ 0 h 1438341"/>
              <a:gd name="connsiteX1-233" fmla="*/ 4756 w 489457"/>
              <a:gd name="connsiteY1-234" fmla="*/ 1065200 h 1438341"/>
              <a:gd name="connsiteX2-235" fmla="*/ 489457 w 489457"/>
              <a:gd name="connsiteY2-236" fmla="*/ 1438341 h 1438341"/>
              <a:gd name="connsiteX3-237" fmla="*/ 487871 w 489457"/>
              <a:gd name="connsiteY3-238" fmla="*/ 316959 h 1438341"/>
              <a:gd name="connsiteX4-239" fmla="*/ 0 w 489457"/>
              <a:gd name="connsiteY4-240" fmla="*/ 0 h 14383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9457" h="1438341">
                <a:moveTo>
                  <a:pt x="0" y="0"/>
                </a:moveTo>
                <a:cubicBezTo>
                  <a:pt x="909" y="352368"/>
                  <a:pt x="3847" y="712832"/>
                  <a:pt x="4756" y="1065200"/>
                </a:cubicBezTo>
                <a:lnTo>
                  <a:pt x="489457" y="1438341"/>
                </a:lnTo>
                <a:cubicBezTo>
                  <a:pt x="486900" y="1061851"/>
                  <a:pt x="490428" y="693449"/>
                  <a:pt x="487871" y="31695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sp>
        <p:nvSpPr>
          <p:cNvPr id="26" name="Freeform 217"/>
          <p:cNvSpPr>
            <a:spLocks noEditPoints="1"/>
          </p:cNvSpPr>
          <p:nvPr/>
        </p:nvSpPr>
        <p:spPr bwMode="auto">
          <a:xfrm>
            <a:off x="5752341" y="2552206"/>
            <a:ext cx="398580" cy="298936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333B4C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/>
          </a:p>
        </p:txBody>
      </p:sp>
      <p:sp>
        <p:nvSpPr>
          <p:cNvPr id="29" name="Freeform 80"/>
          <p:cNvSpPr/>
          <p:nvPr/>
        </p:nvSpPr>
        <p:spPr>
          <a:xfrm>
            <a:off x="2492577" y="2265403"/>
            <a:ext cx="1989224" cy="906590"/>
          </a:xfrm>
          <a:custGeom>
            <a:avLst/>
            <a:gdLst>
              <a:gd name="connsiteX0" fmla="*/ 1781503 w 1890905"/>
              <a:gd name="connsiteY0" fmla="*/ 354802 h 861781"/>
              <a:gd name="connsiteX1" fmla="*/ 1882661 w 1890905"/>
              <a:gd name="connsiteY1" fmla="*/ 546971 h 861781"/>
              <a:gd name="connsiteX2" fmla="*/ 1809234 w 1890905"/>
              <a:gd name="connsiteY2" fmla="*/ 773147 h 861781"/>
              <a:gd name="connsiteX3" fmla="*/ 1773690 w 1890905"/>
              <a:gd name="connsiteY3" fmla="*/ 861781 h 861781"/>
              <a:gd name="connsiteX4" fmla="*/ 1355781 w 1890905"/>
              <a:gd name="connsiteY4" fmla="*/ 861781 h 861781"/>
              <a:gd name="connsiteX5" fmla="*/ 1364489 w 1890905"/>
              <a:gd name="connsiteY5" fmla="*/ 841842 h 861781"/>
              <a:gd name="connsiteX6" fmla="*/ 1510646 w 1890905"/>
              <a:gd name="connsiteY6" fmla="*/ 548084 h 861781"/>
              <a:gd name="connsiteX7" fmla="*/ 1781503 w 1890905"/>
              <a:gd name="connsiteY7" fmla="*/ 354802 h 861781"/>
              <a:gd name="connsiteX8" fmla="*/ 108125 w 1890905"/>
              <a:gd name="connsiteY8" fmla="*/ 109725 h 861781"/>
              <a:gd name="connsiteX9" fmla="*/ 274313 w 1890905"/>
              <a:gd name="connsiteY9" fmla="*/ 174902 h 861781"/>
              <a:gd name="connsiteX10" fmla="*/ 344767 w 1890905"/>
              <a:gd name="connsiteY10" fmla="*/ 532675 h 861781"/>
              <a:gd name="connsiteX11" fmla="*/ 382493 w 1890905"/>
              <a:gd name="connsiteY11" fmla="*/ 802813 h 861781"/>
              <a:gd name="connsiteX12" fmla="*/ 390231 w 1890905"/>
              <a:gd name="connsiteY12" fmla="*/ 861781 h 861781"/>
              <a:gd name="connsiteX13" fmla="*/ 2129 w 1890905"/>
              <a:gd name="connsiteY13" fmla="*/ 861781 h 861781"/>
              <a:gd name="connsiteX14" fmla="*/ 2328 w 1890905"/>
              <a:gd name="connsiteY14" fmla="*/ 789085 h 861781"/>
              <a:gd name="connsiteX15" fmla="*/ 16855 w 1890905"/>
              <a:gd name="connsiteY15" fmla="*/ 179726 h 861781"/>
              <a:gd name="connsiteX16" fmla="*/ 108125 w 1890905"/>
              <a:gd name="connsiteY16" fmla="*/ 109725 h 861781"/>
              <a:gd name="connsiteX17" fmla="*/ 1118036 w 1890905"/>
              <a:gd name="connsiteY17" fmla="*/ 1669 h 861781"/>
              <a:gd name="connsiteX18" fmla="*/ 1256619 w 1890905"/>
              <a:gd name="connsiteY18" fmla="*/ 48478 h 861781"/>
              <a:gd name="connsiteX19" fmla="*/ 1274072 w 1890905"/>
              <a:gd name="connsiteY19" fmla="*/ 217001 h 861781"/>
              <a:gd name="connsiteX20" fmla="*/ 1149863 w 1890905"/>
              <a:gd name="connsiteY20" fmla="*/ 811156 h 861781"/>
              <a:gd name="connsiteX21" fmla="*/ 1136758 w 1890905"/>
              <a:gd name="connsiteY21" fmla="*/ 861781 h 861781"/>
              <a:gd name="connsiteX22" fmla="*/ 724840 w 1890905"/>
              <a:gd name="connsiteY22" fmla="*/ 861781 h 861781"/>
              <a:gd name="connsiteX23" fmla="*/ 763811 w 1890905"/>
              <a:gd name="connsiteY23" fmla="*/ 721030 h 861781"/>
              <a:gd name="connsiteX24" fmla="*/ 817353 w 1890905"/>
              <a:gd name="connsiteY24" fmla="*/ 523752 h 861781"/>
              <a:gd name="connsiteX25" fmla="*/ 905855 w 1890905"/>
              <a:gd name="connsiteY25" fmla="*/ 176802 h 861781"/>
              <a:gd name="connsiteX26" fmla="*/ 1004754 w 1890905"/>
              <a:gd name="connsiteY26" fmla="*/ 26974 h 861781"/>
              <a:gd name="connsiteX27" fmla="*/ 1118036 w 1890905"/>
              <a:gd name="connsiteY27" fmla="*/ 1669 h 861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890905" h="861781">
                <a:moveTo>
                  <a:pt x="1781503" y="354802"/>
                </a:moveTo>
                <a:cubicBezTo>
                  <a:pt x="1871186" y="366921"/>
                  <a:pt x="1909062" y="400491"/>
                  <a:pt x="1882661" y="546971"/>
                </a:cubicBezTo>
                <a:cubicBezTo>
                  <a:pt x="1872760" y="601901"/>
                  <a:pt x="1844613" y="682615"/>
                  <a:pt x="1809234" y="773147"/>
                </a:cubicBezTo>
                <a:lnTo>
                  <a:pt x="1773690" y="861781"/>
                </a:lnTo>
                <a:lnTo>
                  <a:pt x="1355781" y="861781"/>
                </a:lnTo>
                <a:lnTo>
                  <a:pt x="1364489" y="841842"/>
                </a:lnTo>
                <a:cubicBezTo>
                  <a:pt x="1417980" y="721094"/>
                  <a:pt x="1470085" y="610388"/>
                  <a:pt x="1510646" y="548084"/>
                </a:cubicBezTo>
                <a:cubicBezTo>
                  <a:pt x="1618808" y="381939"/>
                  <a:pt x="1691819" y="342684"/>
                  <a:pt x="1781503" y="354802"/>
                </a:cubicBezTo>
                <a:close/>
                <a:moveTo>
                  <a:pt x="108125" y="109725"/>
                </a:moveTo>
                <a:cubicBezTo>
                  <a:pt x="169653" y="102133"/>
                  <a:pt x="240156" y="138136"/>
                  <a:pt x="274313" y="174902"/>
                </a:cubicBezTo>
                <a:cubicBezTo>
                  <a:pt x="328965" y="233727"/>
                  <a:pt x="317167" y="354881"/>
                  <a:pt x="344767" y="532675"/>
                </a:cubicBezTo>
                <a:cubicBezTo>
                  <a:pt x="355117" y="599348"/>
                  <a:pt x="368681" y="698479"/>
                  <a:pt x="382493" y="802813"/>
                </a:cubicBezTo>
                <a:lnTo>
                  <a:pt x="390231" y="861781"/>
                </a:lnTo>
                <a:lnTo>
                  <a:pt x="2129" y="861781"/>
                </a:lnTo>
                <a:lnTo>
                  <a:pt x="2328" y="789085"/>
                </a:lnTo>
                <a:cubicBezTo>
                  <a:pt x="1451" y="575931"/>
                  <a:pt x="-7518" y="307931"/>
                  <a:pt x="16855" y="179726"/>
                </a:cubicBezTo>
                <a:cubicBezTo>
                  <a:pt x="37522" y="134530"/>
                  <a:pt x="71208" y="114280"/>
                  <a:pt x="108125" y="109725"/>
                </a:cubicBezTo>
                <a:close/>
                <a:moveTo>
                  <a:pt x="1118036" y="1669"/>
                </a:moveTo>
                <a:cubicBezTo>
                  <a:pt x="1160013" y="5253"/>
                  <a:pt x="1227538" y="24894"/>
                  <a:pt x="1256619" y="48478"/>
                </a:cubicBezTo>
                <a:cubicBezTo>
                  <a:pt x="1298005" y="139734"/>
                  <a:pt x="1283137" y="72995"/>
                  <a:pt x="1274072" y="217001"/>
                </a:cubicBezTo>
                <a:cubicBezTo>
                  <a:pt x="1255374" y="340312"/>
                  <a:pt x="1200737" y="607323"/>
                  <a:pt x="1149863" y="811156"/>
                </a:cubicBezTo>
                <a:lnTo>
                  <a:pt x="1136758" y="861781"/>
                </a:lnTo>
                <a:lnTo>
                  <a:pt x="724840" y="861781"/>
                </a:lnTo>
                <a:lnTo>
                  <a:pt x="763811" y="721030"/>
                </a:lnTo>
                <a:cubicBezTo>
                  <a:pt x="784092" y="647904"/>
                  <a:pt x="802895" y="579462"/>
                  <a:pt x="817353" y="523752"/>
                </a:cubicBezTo>
                <a:cubicBezTo>
                  <a:pt x="875185" y="300910"/>
                  <a:pt x="874622" y="259598"/>
                  <a:pt x="905855" y="176802"/>
                </a:cubicBezTo>
                <a:cubicBezTo>
                  <a:pt x="937089" y="94005"/>
                  <a:pt x="969390" y="56163"/>
                  <a:pt x="1004754" y="26974"/>
                </a:cubicBezTo>
                <a:cubicBezTo>
                  <a:pt x="1040117" y="-2215"/>
                  <a:pt x="1076058" y="-1914"/>
                  <a:pt x="1118036" y="166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33B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sp>
        <p:nvSpPr>
          <p:cNvPr id="30" name="Freeform 76"/>
          <p:cNvSpPr/>
          <p:nvPr/>
        </p:nvSpPr>
        <p:spPr>
          <a:xfrm>
            <a:off x="1225096" y="2973984"/>
            <a:ext cx="3816280" cy="1410145"/>
          </a:xfrm>
          <a:custGeom>
            <a:avLst/>
            <a:gdLst>
              <a:gd name="connsiteX0" fmla="*/ 218949 w 3627658"/>
              <a:gd name="connsiteY0" fmla="*/ 802961 h 1340448"/>
              <a:gd name="connsiteX1" fmla="*/ 529120 w 3627658"/>
              <a:gd name="connsiteY1" fmla="*/ 979781 h 1340448"/>
              <a:gd name="connsiteX2" fmla="*/ 834623 w 3627658"/>
              <a:gd name="connsiteY2" fmla="*/ 1315417 h 1340448"/>
              <a:gd name="connsiteX3" fmla="*/ 858095 w 3627658"/>
              <a:gd name="connsiteY3" fmla="*/ 1340448 h 1340448"/>
              <a:gd name="connsiteX4" fmla="*/ 305530 w 3627658"/>
              <a:gd name="connsiteY4" fmla="*/ 1340448 h 1340448"/>
              <a:gd name="connsiteX5" fmla="*/ 172427 w 3627658"/>
              <a:gd name="connsiteY5" fmla="*/ 1214426 h 1340448"/>
              <a:gd name="connsiteX6" fmla="*/ 351 w 3627658"/>
              <a:gd name="connsiteY6" fmla="*/ 953414 h 1340448"/>
              <a:gd name="connsiteX7" fmla="*/ 218949 w 3627658"/>
              <a:gd name="connsiteY7" fmla="*/ 802961 h 1340448"/>
              <a:gd name="connsiteX8" fmla="*/ 2779637 w 3627658"/>
              <a:gd name="connsiteY8" fmla="*/ 0 h 1340448"/>
              <a:gd name="connsiteX9" fmla="*/ 2866304 w 3627658"/>
              <a:gd name="connsiteY9" fmla="*/ 72394 h 1340448"/>
              <a:gd name="connsiteX10" fmla="*/ 2840920 w 3627658"/>
              <a:gd name="connsiteY10" fmla="*/ 123585 h 1340448"/>
              <a:gd name="connsiteX11" fmla="*/ 2814347 w 3627658"/>
              <a:gd name="connsiteY11" fmla="*/ 138551 h 1340448"/>
              <a:gd name="connsiteX12" fmla="*/ 2812812 w 3627658"/>
              <a:gd name="connsiteY12" fmla="*/ 197546 h 1340448"/>
              <a:gd name="connsiteX13" fmla="*/ 2812601 w 3627658"/>
              <a:gd name="connsiteY13" fmla="*/ 216668 h 1340448"/>
              <a:gd name="connsiteX14" fmla="*/ 2958706 w 3627658"/>
              <a:gd name="connsiteY14" fmla="*/ 216668 h 1340448"/>
              <a:gd name="connsiteX15" fmla="*/ 2896795 w 3627658"/>
              <a:gd name="connsiteY15" fmla="*/ 366217 h 1340448"/>
              <a:gd name="connsiteX16" fmla="*/ 2827463 w 3627658"/>
              <a:gd name="connsiteY16" fmla="*/ 541677 h 1340448"/>
              <a:gd name="connsiteX17" fmla="*/ 2640704 w 3627658"/>
              <a:gd name="connsiteY17" fmla="*/ 975284 h 1340448"/>
              <a:gd name="connsiteX18" fmla="*/ 2698437 w 3627658"/>
              <a:gd name="connsiteY18" fmla="*/ 1035269 h 1340448"/>
              <a:gd name="connsiteX19" fmla="*/ 2948836 w 3627658"/>
              <a:gd name="connsiteY19" fmla="*/ 837858 h 1340448"/>
              <a:gd name="connsiteX20" fmla="*/ 3182040 w 3627658"/>
              <a:gd name="connsiteY20" fmla="*/ 650962 h 1340448"/>
              <a:gd name="connsiteX21" fmla="*/ 3383680 w 3627658"/>
              <a:gd name="connsiteY21" fmla="*/ 422966 h 1340448"/>
              <a:gd name="connsiteX22" fmla="*/ 3591095 w 3627658"/>
              <a:gd name="connsiteY22" fmla="*/ 398579 h 1340448"/>
              <a:gd name="connsiteX23" fmla="*/ 3578719 w 3627658"/>
              <a:gd name="connsiteY23" fmla="*/ 638680 h 1340448"/>
              <a:gd name="connsiteX24" fmla="*/ 2984700 w 3627658"/>
              <a:gd name="connsiteY24" fmla="*/ 1301315 h 1340448"/>
              <a:gd name="connsiteX25" fmla="*/ 2965458 w 3627658"/>
              <a:gd name="connsiteY25" fmla="*/ 1322002 h 1340448"/>
              <a:gd name="connsiteX26" fmla="*/ 1063001 w 3627658"/>
              <a:gd name="connsiteY26" fmla="*/ 1322002 h 1340448"/>
              <a:gd name="connsiteX27" fmla="*/ 1089588 w 3627658"/>
              <a:gd name="connsiteY27" fmla="*/ 1295388 h 1340448"/>
              <a:gd name="connsiteX28" fmla="*/ 1230150 w 3627658"/>
              <a:gd name="connsiteY28" fmla="*/ 994880 h 1340448"/>
              <a:gd name="connsiteX29" fmla="*/ 1208876 w 3627658"/>
              <a:gd name="connsiteY29" fmla="*/ 275164 h 1340448"/>
              <a:gd name="connsiteX30" fmla="*/ 1207316 w 3627658"/>
              <a:gd name="connsiteY30" fmla="*/ 216668 h 1340448"/>
              <a:gd name="connsiteX31" fmla="*/ 1363887 w 3627658"/>
              <a:gd name="connsiteY31" fmla="*/ 216668 h 1340448"/>
              <a:gd name="connsiteX32" fmla="*/ 1365240 w 3627658"/>
              <a:gd name="connsiteY32" fmla="*/ 152041 h 1340448"/>
              <a:gd name="connsiteX33" fmla="*/ 1338667 w 3627658"/>
              <a:gd name="connsiteY33" fmla="*/ 137075 h 1340448"/>
              <a:gd name="connsiteX34" fmla="*/ 1313282 w 3627658"/>
              <a:gd name="connsiteY34" fmla="*/ 85884 h 1340448"/>
              <a:gd name="connsiteX35" fmla="*/ 1399949 w 3627658"/>
              <a:gd name="connsiteY35" fmla="*/ 13490 h 1340448"/>
              <a:gd name="connsiteX36" fmla="*/ 1486616 w 3627658"/>
              <a:gd name="connsiteY36" fmla="*/ 85884 h 1340448"/>
              <a:gd name="connsiteX37" fmla="*/ 1461232 w 3627658"/>
              <a:gd name="connsiteY37" fmla="*/ 137075 h 1340448"/>
              <a:gd name="connsiteX38" fmla="*/ 1434659 w 3627658"/>
              <a:gd name="connsiteY38" fmla="*/ 152041 h 1340448"/>
              <a:gd name="connsiteX39" fmla="*/ 1433124 w 3627658"/>
              <a:gd name="connsiteY39" fmla="*/ 211036 h 1340448"/>
              <a:gd name="connsiteX40" fmla="*/ 1433062 w 3627658"/>
              <a:gd name="connsiteY40" fmla="*/ 216668 h 1340448"/>
              <a:gd name="connsiteX41" fmla="*/ 1600753 w 3627658"/>
              <a:gd name="connsiteY41" fmla="*/ 216668 h 1340448"/>
              <a:gd name="connsiteX42" fmla="*/ 1613943 w 3627658"/>
              <a:gd name="connsiteY42" fmla="*/ 318339 h 1340448"/>
              <a:gd name="connsiteX43" fmla="*/ 1644284 w 3627658"/>
              <a:gd name="connsiteY43" fmla="*/ 549661 h 1340448"/>
              <a:gd name="connsiteX44" fmla="*/ 1823229 w 3627658"/>
              <a:gd name="connsiteY44" fmla="*/ 596327 h 1340448"/>
              <a:gd name="connsiteX45" fmla="*/ 1905777 w 3627658"/>
              <a:gd name="connsiteY45" fmla="*/ 254406 h 1340448"/>
              <a:gd name="connsiteX46" fmla="*/ 1916226 w 3627658"/>
              <a:gd name="connsiteY46" fmla="*/ 216668 h 1340448"/>
              <a:gd name="connsiteX47" fmla="*/ 2095804 w 3627658"/>
              <a:gd name="connsiteY47" fmla="*/ 216668 h 1340448"/>
              <a:gd name="connsiteX48" fmla="*/ 2097157 w 3627658"/>
              <a:gd name="connsiteY48" fmla="*/ 152041 h 1340448"/>
              <a:gd name="connsiteX49" fmla="*/ 2070584 w 3627658"/>
              <a:gd name="connsiteY49" fmla="*/ 137075 h 1340448"/>
              <a:gd name="connsiteX50" fmla="*/ 2045199 w 3627658"/>
              <a:gd name="connsiteY50" fmla="*/ 85884 h 1340448"/>
              <a:gd name="connsiteX51" fmla="*/ 2131866 w 3627658"/>
              <a:gd name="connsiteY51" fmla="*/ 13490 h 1340448"/>
              <a:gd name="connsiteX52" fmla="*/ 2218533 w 3627658"/>
              <a:gd name="connsiteY52" fmla="*/ 85884 h 1340448"/>
              <a:gd name="connsiteX53" fmla="*/ 2193149 w 3627658"/>
              <a:gd name="connsiteY53" fmla="*/ 137075 h 1340448"/>
              <a:gd name="connsiteX54" fmla="*/ 2166576 w 3627658"/>
              <a:gd name="connsiteY54" fmla="*/ 152041 h 1340448"/>
              <a:gd name="connsiteX55" fmla="*/ 2165041 w 3627658"/>
              <a:gd name="connsiteY55" fmla="*/ 211036 h 1340448"/>
              <a:gd name="connsiteX56" fmla="*/ 2164979 w 3627658"/>
              <a:gd name="connsiteY56" fmla="*/ 216668 h 1340448"/>
              <a:gd name="connsiteX57" fmla="*/ 2328786 w 3627658"/>
              <a:gd name="connsiteY57" fmla="*/ 216668 h 1340448"/>
              <a:gd name="connsiteX58" fmla="*/ 2294069 w 3627658"/>
              <a:gd name="connsiteY58" fmla="*/ 343961 h 1340448"/>
              <a:gd name="connsiteX59" fmla="*/ 2236838 w 3627658"/>
              <a:gd name="connsiteY59" fmla="*/ 618759 h 1340448"/>
              <a:gd name="connsiteX60" fmla="*/ 2336898 w 3627658"/>
              <a:gd name="connsiteY60" fmla="*/ 659669 h 1340448"/>
              <a:gd name="connsiteX61" fmla="*/ 2515282 w 3627658"/>
              <a:gd name="connsiteY61" fmla="*/ 272511 h 1340448"/>
              <a:gd name="connsiteX62" fmla="*/ 2539671 w 3627658"/>
              <a:gd name="connsiteY62" fmla="*/ 216668 h 1340448"/>
              <a:gd name="connsiteX63" fmla="*/ 2743293 w 3627658"/>
              <a:gd name="connsiteY63" fmla="*/ 216668 h 1340448"/>
              <a:gd name="connsiteX64" fmla="*/ 2744928 w 3627658"/>
              <a:gd name="connsiteY64" fmla="*/ 138551 h 1340448"/>
              <a:gd name="connsiteX65" fmla="*/ 2718355 w 3627658"/>
              <a:gd name="connsiteY65" fmla="*/ 123585 h 1340448"/>
              <a:gd name="connsiteX66" fmla="*/ 2692970 w 3627658"/>
              <a:gd name="connsiteY66" fmla="*/ 72394 h 1340448"/>
              <a:gd name="connsiteX67" fmla="*/ 2779637 w 3627658"/>
              <a:gd name="connsiteY67" fmla="*/ 0 h 134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627658" h="1340448">
                <a:moveTo>
                  <a:pt x="218949" y="802961"/>
                </a:moveTo>
                <a:cubicBezTo>
                  <a:pt x="383474" y="845670"/>
                  <a:pt x="399178" y="875502"/>
                  <a:pt x="529120" y="979781"/>
                </a:cubicBezTo>
                <a:cubicBezTo>
                  <a:pt x="608689" y="1051864"/>
                  <a:pt x="739788" y="1210604"/>
                  <a:pt x="834623" y="1315417"/>
                </a:cubicBezTo>
                <a:lnTo>
                  <a:pt x="858095" y="1340448"/>
                </a:lnTo>
                <a:lnTo>
                  <a:pt x="305530" y="1340448"/>
                </a:lnTo>
                <a:lnTo>
                  <a:pt x="172427" y="1214426"/>
                </a:lnTo>
                <a:cubicBezTo>
                  <a:pt x="115068" y="1127422"/>
                  <a:pt x="-7403" y="1021992"/>
                  <a:pt x="351" y="953414"/>
                </a:cubicBezTo>
                <a:cubicBezTo>
                  <a:pt x="8104" y="884836"/>
                  <a:pt x="88041" y="820901"/>
                  <a:pt x="218949" y="802961"/>
                </a:cubicBezTo>
                <a:close/>
                <a:moveTo>
                  <a:pt x="2779637" y="0"/>
                </a:moveTo>
                <a:cubicBezTo>
                  <a:pt x="2827502" y="0"/>
                  <a:pt x="2866304" y="32412"/>
                  <a:pt x="2866304" y="72394"/>
                </a:cubicBezTo>
                <a:cubicBezTo>
                  <a:pt x="2866304" y="92386"/>
                  <a:pt x="2856604" y="110484"/>
                  <a:pt x="2840920" y="123585"/>
                </a:cubicBezTo>
                <a:lnTo>
                  <a:pt x="2814347" y="138551"/>
                </a:lnTo>
                <a:cubicBezTo>
                  <a:pt x="2814389" y="168145"/>
                  <a:pt x="2813323" y="177881"/>
                  <a:pt x="2812812" y="197546"/>
                </a:cubicBezTo>
                <a:lnTo>
                  <a:pt x="2812601" y="216668"/>
                </a:lnTo>
                <a:lnTo>
                  <a:pt x="2958706" y="216668"/>
                </a:lnTo>
                <a:lnTo>
                  <a:pt x="2896795" y="366217"/>
                </a:lnTo>
                <a:cubicBezTo>
                  <a:pt x="2870914" y="429014"/>
                  <a:pt x="2846715" y="489078"/>
                  <a:pt x="2827463" y="541677"/>
                </a:cubicBezTo>
                <a:cubicBezTo>
                  <a:pt x="2746706" y="752198"/>
                  <a:pt x="2667335" y="880202"/>
                  <a:pt x="2640704" y="975284"/>
                </a:cubicBezTo>
                <a:cubicBezTo>
                  <a:pt x="2618558" y="1088264"/>
                  <a:pt x="2668942" y="1030061"/>
                  <a:pt x="2698437" y="1035269"/>
                </a:cubicBezTo>
                <a:cubicBezTo>
                  <a:pt x="2793897" y="974075"/>
                  <a:pt x="2865707" y="903845"/>
                  <a:pt x="2948836" y="837858"/>
                </a:cubicBezTo>
                <a:cubicBezTo>
                  <a:pt x="3033110" y="769701"/>
                  <a:pt x="3109566" y="720111"/>
                  <a:pt x="3182040" y="650962"/>
                </a:cubicBezTo>
                <a:cubicBezTo>
                  <a:pt x="3254514" y="581813"/>
                  <a:pt x="3317607" y="466702"/>
                  <a:pt x="3383680" y="422966"/>
                </a:cubicBezTo>
                <a:cubicBezTo>
                  <a:pt x="3484091" y="344485"/>
                  <a:pt x="3563278" y="364997"/>
                  <a:pt x="3591095" y="398579"/>
                </a:cubicBezTo>
                <a:cubicBezTo>
                  <a:pt x="3618913" y="432160"/>
                  <a:pt x="3662804" y="462572"/>
                  <a:pt x="3578719" y="638680"/>
                </a:cubicBezTo>
                <a:cubicBezTo>
                  <a:pt x="3499339" y="773310"/>
                  <a:pt x="3195089" y="1078417"/>
                  <a:pt x="2984700" y="1301315"/>
                </a:cubicBezTo>
                <a:lnTo>
                  <a:pt x="2965458" y="1322002"/>
                </a:lnTo>
                <a:lnTo>
                  <a:pt x="1063001" y="1322002"/>
                </a:lnTo>
                <a:lnTo>
                  <a:pt x="1089588" y="1295388"/>
                </a:lnTo>
                <a:cubicBezTo>
                  <a:pt x="1159970" y="1215305"/>
                  <a:pt x="1223955" y="1102076"/>
                  <a:pt x="1230150" y="994880"/>
                </a:cubicBezTo>
                <a:cubicBezTo>
                  <a:pt x="1275980" y="831512"/>
                  <a:pt x="1221474" y="502916"/>
                  <a:pt x="1208876" y="275164"/>
                </a:cubicBezTo>
                <a:lnTo>
                  <a:pt x="1207316" y="216668"/>
                </a:lnTo>
                <a:lnTo>
                  <a:pt x="1363887" y="216668"/>
                </a:lnTo>
                <a:lnTo>
                  <a:pt x="1365240" y="152041"/>
                </a:lnTo>
                <a:lnTo>
                  <a:pt x="1338667" y="137075"/>
                </a:lnTo>
                <a:cubicBezTo>
                  <a:pt x="1322983" y="123974"/>
                  <a:pt x="1313282" y="105876"/>
                  <a:pt x="1313282" y="85884"/>
                </a:cubicBezTo>
                <a:cubicBezTo>
                  <a:pt x="1313282" y="45902"/>
                  <a:pt x="1352084" y="13490"/>
                  <a:pt x="1399949" y="13490"/>
                </a:cubicBezTo>
                <a:cubicBezTo>
                  <a:pt x="1447814" y="13490"/>
                  <a:pt x="1486616" y="45902"/>
                  <a:pt x="1486616" y="85884"/>
                </a:cubicBezTo>
                <a:cubicBezTo>
                  <a:pt x="1486616" y="105876"/>
                  <a:pt x="1476916" y="123974"/>
                  <a:pt x="1461232" y="137075"/>
                </a:cubicBezTo>
                <a:lnTo>
                  <a:pt x="1434659" y="152041"/>
                </a:lnTo>
                <a:cubicBezTo>
                  <a:pt x="1434701" y="181635"/>
                  <a:pt x="1433635" y="191371"/>
                  <a:pt x="1433124" y="211036"/>
                </a:cubicBezTo>
                <a:lnTo>
                  <a:pt x="1433062" y="216668"/>
                </a:lnTo>
                <a:lnTo>
                  <a:pt x="1600753" y="216668"/>
                </a:lnTo>
                <a:lnTo>
                  <a:pt x="1613943" y="318339"/>
                </a:lnTo>
                <a:cubicBezTo>
                  <a:pt x="1626771" y="417498"/>
                  <a:pt x="1637873" y="503690"/>
                  <a:pt x="1644284" y="549661"/>
                </a:cubicBezTo>
                <a:cubicBezTo>
                  <a:pt x="1670127" y="689053"/>
                  <a:pt x="1759624" y="710065"/>
                  <a:pt x="1823229" y="596327"/>
                </a:cubicBezTo>
                <a:cubicBezTo>
                  <a:pt x="1829879" y="538731"/>
                  <a:pt x="1865045" y="403297"/>
                  <a:pt x="1905777" y="254406"/>
                </a:cubicBezTo>
                <a:lnTo>
                  <a:pt x="1916226" y="216668"/>
                </a:lnTo>
                <a:lnTo>
                  <a:pt x="2095804" y="216668"/>
                </a:lnTo>
                <a:lnTo>
                  <a:pt x="2097157" y="152041"/>
                </a:lnTo>
                <a:lnTo>
                  <a:pt x="2070584" y="137075"/>
                </a:lnTo>
                <a:cubicBezTo>
                  <a:pt x="2054900" y="123974"/>
                  <a:pt x="2045199" y="105876"/>
                  <a:pt x="2045199" y="85884"/>
                </a:cubicBezTo>
                <a:cubicBezTo>
                  <a:pt x="2045199" y="45902"/>
                  <a:pt x="2084001" y="13490"/>
                  <a:pt x="2131866" y="13490"/>
                </a:cubicBezTo>
                <a:cubicBezTo>
                  <a:pt x="2179731" y="13490"/>
                  <a:pt x="2218533" y="45902"/>
                  <a:pt x="2218533" y="85884"/>
                </a:cubicBezTo>
                <a:cubicBezTo>
                  <a:pt x="2218533" y="105876"/>
                  <a:pt x="2208833" y="123974"/>
                  <a:pt x="2193149" y="137075"/>
                </a:cubicBezTo>
                <a:lnTo>
                  <a:pt x="2166576" y="152041"/>
                </a:lnTo>
                <a:cubicBezTo>
                  <a:pt x="2166618" y="181635"/>
                  <a:pt x="2165553" y="191371"/>
                  <a:pt x="2165041" y="211036"/>
                </a:cubicBezTo>
                <a:lnTo>
                  <a:pt x="2164979" y="216668"/>
                </a:lnTo>
                <a:lnTo>
                  <a:pt x="2328786" y="216668"/>
                </a:lnTo>
                <a:lnTo>
                  <a:pt x="2294069" y="343961"/>
                </a:lnTo>
                <a:cubicBezTo>
                  <a:pt x="2259052" y="472467"/>
                  <a:pt x="2236323" y="561555"/>
                  <a:pt x="2236838" y="618759"/>
                </a:cubicBezTo>
                <a:cubicBezTo>
                  <a:pt x="2237526" y="695031"/>
                  <a:pt x="2257202" y="786783"/>
                  <a:pt x="2336898" y="659669"/>
                </a:cubicBezTo>
                <a:cubicBezTo>
                  <a:pt x="2376746" y="596112"/>
                  <a:pt x="2444235" y="436751"/>
                  <a:pt x="2515282" y="272511"/>
                </a:cubicBezTo>
                <a:lnTo>
                  <a:pt x="2539671" y="216668"/>
                </a:lnTo>
                <a:lnTo>
                  <a:pt x="2743293" y="216668"/>
                </a:lnTo>
                <a:lnTo>
                  <a:pt x="2744928" y="138551"/>
                </a:lnTo>
                <a:lnTo>
                  <a:pt x="2718355" y="123585"/>
                </a:lnTo>
                <a:cubicBezTo>
                  <a:pt x="2702671" y="110484"/>
                  <a:pt x="2692970" y="92386"/>
                  <a:pt x="2692970" y="72394"/>
                </a:cubicBezTo>
                <a:cubicBezTo>
                  <a:pt x="2692970" y="32412"/>
                  <a:pt x="2731772" y="0"/>
                  <a:pt x="277963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33B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sp>
        <p:nvSpPr>
          <p:cNvPr id="31" name="Freeform 78"/>
          <p:cNvSpPr/>
          <p:nvPr/>
        </p:nvSpPr>
        <p:spPr>
          <a:xfrm>
            <a:off x="1585313" y="4134667"/>
            <a:ext cx="2738700" cy="1362342"/>
          </a:xfrm>
          <a:custGeom>
            <a:avLst/>
            <a:gdLst>
              <a:gd name="connsiteX0" fmla="*/ 1547543 w 2603338"/>
              <a:gd name="connsiteY0" fmla="*/ 0 h 1295008"/>
              <a:gd name="connsiteX1" fmla="*/ 1684227 w 2603338"/>
              <a:gd name="connsiteY1" fmla="*/ 109137 h 1295008"/>
              <a:gd name="connsiteX2" fmla="*/ 1644193 w 2603338"/>
              <a:gd name="connsiteY2" fmla="*/ 186308 h 1295008"/>
              <a:gd name="connsiteX3" fmla="*/ 1602284 w 2603338"/>
              <a:gd name="connsiteY3" fmla="*/ 208869 h 1295008"/>
              <a:gd name="connsiteX4" fmla="*/ 1600864 w 2603338"/>
              <a:gd name="connsiteY4" fmla="*/ 271487 h 1295008"/>
              <a:gd name="connsiteX5" fmla="*/ 1600388 w 2603338"/>
              <a:gd name="connsiteY5" fmla="*/ 284024 h 1295008"/>
              <a:gd name="connsiteX6" fmla="*/ 2603338 w 2603338"/>
              <a:gd name="connsiteY6" fmla="*/ 284024 h 1295008"/>
              <a:gd name="connsiteX7" fmla="*/ 2582707 w 2603338"/>
              <a:gd name="connsiteY7" fmla="*/ 306203 h 1295008"/>
              <a:gd name="connsiteX8" fmla="*/ 2327900 w 2603338"/>
              <a:gd name="connsiteY8" fmla="*/ 815604 h 1295008"/>
              <a:gd name="connsiteX9" fmla="*/ 2117400 w 2603338"/>
              <a:gd name="connsiteY9" fmla="*/ 1224890 h 1295008"/>
              <a:gd name="connsiteX10" fmla="*/ 2115016 w 2603338"/>
              <a:gd name="connsiteY10" fmla="*/ 1295008 h 1295008"/>
              <a:gd name="connsiteX11" fmla="*/ 743140 w 2603338"/>
              <a:gd name="connsiteY11" fmla="*/ 1295008 h 1295008"/>
              <a:gd name="connsiteX12" fmla="*/ 737269 w 2603338"/>
              <a:gd name="connsiteY12" fmla="*/ 1287813 h 1295008"/>
              <a:gd name="connsiteX13" fmla="*/ 563306 w 2603338"/>
              <a:gd name="connsiteY13" fmla="*/ 1019367 h 1295008"/>
              <a:gd name="connsiteX14" fmla="*/ 374595 w 2603338"/>
              <a:gd name="connsiteY14" fmla="*/ 776035 h 1295008"/>
              <a:gd name="connsiteX15" fmla="*/ 212567 w 2603338"/>
              <a:gd name="connsiteY15" fmla="*/ 517418 h 1295008"/>
              <a:gd name="connsiteX16" fmla="*/ 51246 w 2603338"/>
              <a:gd name="connsiteY16" fmla="*/ 332544 h 1295008"/>
              <a:gd name="connsiteX17" fmla="*/ 0 w 2603338"/>
              <a:gd name="connsiteY17" fmla="*/ 284024 h 1295008"/>
              <a:gd name="connsiteX18" fmla="*/ 176725 w 2603338"/>
              <a:gd name="connsiteY18" fmla="*/ 284024 h 1295008"/>
              <a:gd name="connsiteX19" fmla="*/ 178133 w 2603338"/>
              <a:gd name="connsiteY19" fmla="*/ 216761 h 1295008"/>
              <a:gd name="connsiteX20" fmla="*/ 151560 w 2603338"/>
              <a:gd name="connsiteY20" fmla="*/ 201795 h 1295008"/>
              <a:gd name="connsiteX21" fmla="*/ 126175 w 2603338"/>
              <a:gd name="connsiteY21" fmla="*/ 150604 h 1295008"/>
              <a:gd name="connsiteX22" fmla="*/ 212842 w 2603338"/>
              <a:gd name="connsiteY22" fmla="*/ 78210 h 1295008"/>
              <a:gd name="connsiteX23" fmla="*/ 299509 w 2603338"/>
              <a:gd name="connsiteY23" fmla="*/ 150604 h 1295008"/>
              <a:gd name="connsiteX24" fmla="*/ 274125 w 2603338"/>
              <a:gd name="connsiteY24" fmla="*/ 201795 h 1295008"/>
              <a:gd name="connsiteX25" fmla="*/ 247552 w 2603338"/>
              <a:gd name="connsiteY25" fmla="*/ 216761 h 1295008"/>
              <a:gd name="connsiteX26" fmla="*/ 246017 w 2603338"/>
              <a:gd name="connsiteY26" fmla="*/ 275756 h 1295008"/>
              <a:gd name="connsiteX27" fmla="*/ 245926 w 2603338"/>
              <a:gd name="connsiteY27" fmla="*/ 284024 h 1295008"/>
              <a:gd name="connsiteX28" fmla="*/ 549600 w 2603338"/>
              <a:gd name="connsiteY28" fmla="*/ 284024 h 1295008"/>
              <a:gd name="connsiteX29" fmla="*/ 570344 w 2603338"/>
              <a:gd name="connsiteY29" fmla="*/ 302994 h 1295008"/>
              <a:gd name="connsiteX30" fmla="*/ 592143 w 2603338"/>
              <a:gd name="connsiteY30" fmla="*/ 312157 h 1295008"/>
              <a:gd name="connsiteX31" fmla="*/ 667139 w 2603338"/>
              <a:gd name="connsiteY31" fmla="*/ 300888 h 1295008"/>
              <a:gd name="connsiteX32" fmla="*/ 690193 w 2603338"/>
              <a:gd name="connsiteY32" fmla="*/ 284024 h 1295008"/>
              <a:gd name="connsiteX33" fmla="*/ 1491156 w 2603338"/>
              <a:gd name="connsiteY33" fmla="*/ 284024 h 1295008"/>
              <a:gd name="connsiteX34" fmla="*/ 1492802 w 2603338"/>
              <a:gd name="connsiteY34" fmla="*/ 208869 h 1295008"/>
              <a:gd name="connsiteX35" fmla="*/ 1450892 w 2603338"/>
              <a:gd name="connsiteY35" fmla="*/ 186308 h 1295008"/>
              <a:gd name="connsiteX36" fmla="*/ 1410858 w 2603338"/>
              <a:gd name="connsiteY36" fmla="*/ 109137 h 1295008"/>
              <a:gd name="connsiteX37" fmla="*/ 1547543 w 2603338"/>
              <a:gd name="connsiteY37" fmla="*/ 0 h 129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603338" h="1295008">
                <a:moveTo>
                  <a:pt x="1547543" y="0"/>
                </a:moveTo>
                <a:cubicBezTo>
                  <a:pt x="1623031" y="0"/>
                  <a:pt x="1684227" y="48862"/>
                  <a:pt x="1684227" y="109137"/>
                </a:cubicBezTo>
                <a:cubicBezTo>
                  <a:pt x="1684227" y="139274"/>
                  <a:pt x="1668928" y="166558"/>
                  <a:pt x="1644193" y="186308"/>
                </a:cubicBezTo>
                <a:lnTo>
                  <a:pt x="1602284" y="208869"/>
                </a:lnTo>
                <a:cubicBezTo>
                  <a:pt x="1602328" y="238612"/>
                  <a:pt x="1601596" y="255049"/>
                  <a:pt x="1600864" y="271487"/>
                </a:cubicBezTo>
                <a:lnTo>
                  <a:pt x="1600388" y="284024"/>
                </a:lnTo>
                <a:lnTo>
                  <a:pt x="2603338" y="284024"/>
                </a:lnTo>
                <a:lnTo>
                  <a:pt x="2582707" y="306203"/>
                </a:lnTo>
                <a:cubicBezTo>
                  <a:pt x="2485554" y="548942"/>
                  <a:pt x="2408205" y="718672"/>
                  <a:pt x="2327900" y="815604"/>
                </a:cubicBezTo>
                <a:cubicBezTo>
                  <a:pt x="2263452" y="974513"/>
                  <a:pt x="2116973" y="1052802"/>
                  <a:pt x="2117400" y="1224890"/>
                </a:cubicBezTo>
                <a:lnTo>
                  <a:pt x="2115016" y="1295008"/>
                </a:lnTo>
                <a:lnTo>
                  <a:pt x="743140" y="1295008"/>
                </a:lnTo>
                <a:lnTo>
                  <a:pt x="737269" y="1287813"/>
                </a:lnTo>
                <a:cubicBezTo>
                  <a:pt x="684045" y="1218011"/>
                  <a:pt x="610825" y="1093990"/>
                  <a:pt x="563306" y="1019367"/>
                </a:cubicBezTo>
                <a:lnTo>
                  <a:pt x="374595" y="776035"/>
                </a:lnTo>
                <a:lnTo>
                  <a:pt x="212567" y="517418"/>
                </a:lnTo>
                <a:lnTo>
                  <a:pt x="51246" y="332544"/>
                </a:lnTo>
                <a:lnTo>
                  <a:pt x="0" y="284024"/>
                </a:lnTo>
                <a:lnTo>
                  <a:pt x="176725" y="284024"/>
                </a:lnTo>
                <a:lnTo>
                  <a:pt x="178133" y="216761"/>
                </a:lnTo>
                <a:lnTo>
                  <a:pt x="151560" y="201795"/>
                </a:lnTo>
                <a:cubicBezTo>
                  <a:pt x="135876" y="188694"/>
                  <a:pt x="126175" y="170596"/>
                  <a:pt x="126175" y="150604"/>
                </a:cubicBezTo>
                <a:cubicBezTo>
                  <a:pt x="126175" y="110622"/>
                  <a:pt x="164977" y="78210"/>
                  <a:pt x="212842" y="78210"/>
                </a:cubicBezTo>
                <a:cubicBezTo>
                  <a:pt x="260707" y="78210"/>
                  <a:pt x="299509" y="110622"/>
                  <a:pt x="299509" y="150604"/>
                </a:cubicBezTo>
                <a:cubicBezTo>
                  <a:pt x="299509" y="170596"/>
                  <a:pt x="289809" y="188694"/>
                  <a:pt x="274125" y="201795"/>
                </a:cubicBezTo>
                <a:lnTo>
                  <a:pt x="247552" y="216761"/>
                </a:lnTo>
                <a:cubicBezTo>
                  <a:pt x="247594" y="246355"/>
                  <a:pt x="246529" y="256091"/>
                  <a:pt x="246017" y="275756"/>
                </a:cubicBezTo>
                <a:lnTo>
                  <a:pt x="245926" y="284024"/>
                </a:lnTo>
                <a:lnTo>
                  <a:pt x="549600" y="284024"/>
                </a:lnTo>
                <a:lnTo>
                  <a:pt x="570344" y="302994"/>
                </a:lnTo>
                <a:cubicBezTo>
                  <a:pt x="580700" y="310830"/>
                  <a:pt x="588200" y="314259"/>
                  <a:pt x="592143" y="312157"/>
                </a:cubicBezTo>
                <a:cubicBezTo>
                  <a:pt x="608034" y="324849"/>
                  <a:pt x="635174" y="319460"/>
                  <a:pt x="667139" y="300888"/>
                </a:cubicBezTo>
                <a:lnTo>
                  <a:pt x="690193" y="284024"/>
                </a:lnTo>
                <a:lnTo>
                  <a:pt x="1491156" y="284024"/>
                </a:lnTo>
                <a:lnTo>
                  <a:pt x="1492802" y="208869"/>
                </a:lnTo>
                <a:lnTo>
                  <a:pt x="1450892" y="186308"/>
                </a:lnTo>
                <a:cubicBezTo>
                  <a:pt x="1426157" y="166558"/>
                  <a:pt x="1410858" y="139274"/>
                  <a:pt x="1410858" y="109137"/>
                </a:cubicBezTo>
                <a:cubicBezTo>
                  <a:pt x="1410858" y="48862"/>
                  <a:pt x="1472054" y="0"/>
                  <a:pt x="154754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33B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sp>
        <p:nvSpPr>
          <p:cNvPr id="32" name="Freeform 79"/>
          <p:cNvSpPr/>
          <p:nvPr/>
        </p:nvSpPr>
        <p:spPr>
          <a:xfrm flipH="1">
            <a:off x="2404715" y="5179306"/>
            <a:ext cx="1497799" cy="1430584"/>
          </a:xfrm>
          <a:custGeom>
            <a:avLst/>
            <a:gdLst>
              <a:gd name="connsiteX0" fmla="*/ 1423769 w 1423769"/>
              <a:gd name="connsiteY0" fmla="*/ 348893 h 1359877"/>
              <a:gd name="connsiteX1" fmla="*/ 89251 w 1423769"/>
              <a:gd name="connsiteY1" fmla="*/ 348893 h 1359877"/>
              <a:gd name="connsiteX2" fmla="*/ 89855 w 1423769"/>
              <a:gd name="connsiteY2" fmla="*/ 366662 h 1359877"/>
              <a:gd name="connsiteX3" fmla="*/ 82812 w 1423769"/>
              <a:gd name="connsiteY3" fmla="*/ 891223 h 1359877"/>
              <a:gd name="connsiteX4" fmla="*/ 14919 w 1423769"/>
              <a:gd name="connsiteY4" fmla="*/ 1286885 h 1359877"/>
              <a:gd name="connsiteX5" fmla="*/ 0 w 1423769"/>
              <a:gd name="connsiteY5" fmla="*/ 1359877 h 1359877"/>
              <a:gd name="connsiteX6" fmla="*/ 1258364 w 1423769"/>
              <a:gd name="connsiteY6" fmla="*/ 1359877 h 1359877"/>
              <a:gd name="connsiteX7" fmla="*/ 1262576 w 1423769"/>
              <a:gd name="connsiteY7" fmla="*/ 1256211 h 1359877"/>
              <a:gd name="connsiteX8" fmla="*/ 1288964 w 1423769"/>
              <a:gd name="connsiteY8" fmla="*/ 936086 h 1359877"/>
              <a:gd name="connsiteX9" fmla="*/ 1297904 w 1423769"/>
              <a:gd name="connsiteY9" fmla="*/ 613658 h 1359877"/>
              <a:gd name="connsiteX10" fmla="*/ 1375847 w 1423769"/>
              <a:gd name="connsiteY10" fmla="*/ 414892 h 1359877"/>
              <a:gd name="connsiteX11" fmla="*/ 598843 w 1423769"/>
              <a:gd name="connsiteY11" fmla="*/ 0 h 1359877"/>
              <a:gd name="connsiteX12" fmla="*/ 457887 w 1423769"/>
              <a:gd name="connsiteY12" fmla="*/ 113493 h 1359877"/>
              <a:gd name="connsiteX13" fmla="*/ 499172 w 1423769"/>
              <a:gd name="connsiteY13" fmla="*/ 193746 h 1359877"/>
              <a:gd name="connsiteX14" fmla="*/ 542391 w 1423769"/>
              <a:gd name="connsiteY14" fmla="*/ 217207 h 1359877"/>
              <a:gd name="connsiteX15" fmla="*/ 545319 w 1423769"/>
              <a:gd name="connsiteY15" fmla="*/ 347441 h 1359877"/>
              <a:gd name="connsiteX16" fmla="*/ 658099 w 1423769"/>
              <a:gd name="connsiteY16" fmla="*/ 346342 h 1359877"/>
              <a:gd name="connsiteX17" fmla="*/ 655294 w 1423769"/>
              <a:gd name="connsiteY17" fmla="*/ 217207 h 1359877"/>
              <a:gd name="connsiteX18" fmla="*/ 698513 w 1423769"/>
              <a:gd name="connsiteY18" fmla="*/ 193746 h 1359877"/>
              <a:gd name="connsiteX19" fmla="*/ 739798 w 1423769"/>
              <a:gd name="connsiteY19" fmla="*/ 113493 h 1359877"/>
              <a:gd name="connsiteX20" fmla="*/ 598843 w 1423769"/>
              <a:gd name="connsiteY20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23769" h="1359877">
                <a:moveTo>
                  <a:pt x="1423769" y="348893"/>
                </a:moveTo>
                <a:lnTo>
                  <a:pt x="89251" y="348893"/>
                </a:lnTo>
                <a:lnTo>
                  <a:pt x="89855" y="366662"/>
                </a:lnTo>
                <a:cubicBezTo>
                  <a:pt x="97681" y="508231"/>
                  <a:pt x="110263" y="673395"/>
                  <a:pt x="82812" y="891223"/>
                </a:cubicBezTo>
                <a:cubicBezTo>
                  <a:pt x="69086" y="1000137"/>
                  <a:pt x="44131" y="1139847"/>
                  <a:pt x="14919" y="1286885"/>
                </a:cubicBezTo>
                <a:lnTo>
                  <a:pt x="0" y="1359877"/>
                </a:lnTo>
                <a:lnTo>
                  <a:pt x="1258364" y="1359877"/>
                </a:lnTo>
                <a:lnTo>
                  <a:pt x="1262576" y="1256211"/>
                </a:lnTo>
                <a:cubicBezTo>
                  <a:pt x="1267958" y="1103104"/>
                  <a:pt x="1283076" y="1043178"/>
                  <a:pt x="1288964" y="936086"/>
                </a:cubicBezTo>
                <a:cubicBezTo>
                  <a:pt x="1294851" y="828993"/>
                  <a:pt x="1283423" y="700524"/>
                  <a:pt x="1297904" y="613658"/>
                </a:cubicBezTo>
                <a:cubicBezTo>
                  <a:pt x="1312384" y="526792"/>
                  <a:pt x="1338012" y="457478"/>
                  <a:pt x="1375847" y="414892"/>
                </a:cubicBezTo>
                <a:close/>
                <a:moveTo>
                  <a:pt x="598843" y="0"/>
                </a:moveTo>
                <a:cubicBezTo>
                  <a:pt x="520995" y="0"/>
                  <a:pt x="457887" y="50813"/>
                  <a:pt x="457887" y="113493"/>
                </a:cubicBezTo>
                <a:cubicBezTo>
                  <a:pt x="457887" y="144834"/>
                  <a:pt x="473664" y="173207"/>
                  <a:pt x="499172" y="193746"/>
                </a:cubicBezTo>
                <a:lnTo>
                  <a:pt x="542391" y="217207"/>
                </a:lnTo>
                <a:cubicBezTo>
                  <a:pt x="542300" y="279067"/>
                  <a:pt x="545410" y="285582"/>
                  <a:pt x="545319" y="347441"/>
                </a:cubicBezTo>
                <a:lnTo>
                  <a:pt x="658099" y="346342"/>
                </a:lnTo>
                <a:lnTo>
                  <a:pt x="655294" y="217207"/>
                </a:lnTo>
                <a:lnTo>
                  <a:pt x="698513" y="193746"/>
                </a:lnTo>
                <a:cubicBezTo>
                  <a:pt x="724021" y="173207"/>
                  <a:pt x="739798" y="144834"/>
                  <a:pt x="739798" y="113493"/>
                </a:cubicBezTo>
                <a:cubicBezTo>
                  <a:pt x="739798" y="50813"/>
                  <a:pt x="676690" y="0"/>
                  <a:pt x="598843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333B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5" dirty="0"/>
          </a:p>
        </p:txBody>
      </p:sp>
      <p:sp>
        <p:nvSpPr>
          <p:cNvPr id="34" name="Freeform 135"/>
          <p:cNvSpPr>
            <a:spLocks noEditPoints="1"/>
          </p:cNvSpPr>
          <p:nvPr/>
        </p:nvSpPr>
        <p:spPr bwMode="auto">
          <a:xfrm>
            <a:off x="5831788" y="3481883"/>
            <a:ext cx="319135" cy="298936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333B4C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/>
          </a:p>
        </p:txBody>
      </p:sp>
      <p:sp>
        <p:nvSpPr>
          <p:cNvPr id="39" name="Freeform 216"/>
          <p:cNvSpPr>
            <a:spLocks noEditPoints="1"/>
          </p:cNvSpPr>
          <p:nvPr/>
        </p:nvSpPr>
        <p:spPr bwMode="auto">
          <a:xfrm>
            <a:off x="5871145" y="4437647"/>
            <a:ext cx="356726" cy="359151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rgbClr val="333B4C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/>
          </a:p>
        </p:txBody>
      </p:sp>
      <p:sp>
        <p:nvSpPr>
          <p:cNvPr id="42" name="Freeform 95"/>
          <p:cNvSpPr>
            <a:spLocks noEditPoints="1"/>
          </p:cNvSpPr>
          <p:nvPr/>
        </p:nvSpPr>
        <p:spPr bwMode="auto">
          <a:xfrm>
            <a:off x="5856475" y="5436997"/>
            <a:ext cx="312064" cy="455908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rgbClr val="333B4C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/>
          </a:p>
        </p:txBody>
      </p:sp>
      <p:sp>
        <p:nvSpPr>
          <p:cNvPr id="44" name="Rectangle 11"/>
          <p:cNvSpPr/>
          <p:nvPr/>
        </p:nvSpPr>
        <p:spPr>
          <a:xfrm>
            <a:off x="6788662" y="2598249"/>
            <a:ext cx="41676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11"/>
          <p:cNvSpPr/>
          <p:nvPr/>
        </p:nvSpPr>
        <p:spPr>
          <a:xfrm>
            <a:off x="6788662" y="3574181"/>
            <a:ext cx="41676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11"/>
          <p:cNvSpPr/>
          <p:nvPr/>
        </p:nvSpPr>
        <p:spPr>
          <a:xfrm>
            <a:off x="6788662" y="4550113"/>
            <a:ext cx="41676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11"/>
          <p:cNvSpPr/>
          <p:nvPr/>
        </p:nvSpPr>
        <p:spPr>
          <a:xfrm>
            <a:off x="6788662" y="5551445"/>
            <a:ext cx="41676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146629" y="1067695"/>
            <a:ext cx="2820003" cy="7433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全新计划：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3" b="1023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930" y="-1"/>
            <a:ext cx="1879662" cy="15361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250946" y="5375018"/>
            <a:ext cx="1814658" cy="1482981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491715" y="1049245"/>
            <a:ext cx="2053408" cy="1081980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endParaRPr lang="zh-CN" altLang="en-US" sz="4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895517" y="1246192"/>
            <a:ext cx="2122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 </a:t>
            </a:r>
            <a:endParaRPr lang="zh-CN" alt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895517" y="1624188"/>
            <a:ext cx="2591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3"/>
                  <a:srcRect/>
                  <a:stretch>
                    <a:fillRect/>
                  </a:stretch>
                </a:blipFill>
              </a:defRPr>
            </a:lvl1pPr>
          </a:lstStyle>
          <a:p>
            <a:pPr algn="l"/>
            <a:r>
              <a:rPr lang="en-US" altLang="zh-CN" sz="12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THE ANNUAL WORK OVERVIEW</a:t>
            </a:r>
            <a:endParaRPr lang="zh-CN" altLang="en-US" sz="1200" b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491715" y="2008775"/>
            <a:ext cx="2053408" cy="1081980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endParaRPr lang="zh-CN" altLang="en-US" sz="4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933315" y="2019844"/>
            <a:ext cx="2031325" cy="650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en-US" altLang="zh-CN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946015" y="2589199"/>
            <a:ext cx="4243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3"/>
                  <a:srcRect/>
                  <a:stretch>
                    <a:fillRect/>
                  </a:stretch>
                </a:blipFill>
              </a:defRPr>
            </a:lvl1pPr>
          </a:lstStyle>
          <a:p>
            <a:pPr algn="l"/>
            <a:r>
              <a:rPr lang="en-US" altLang="zh-CN" sz="12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WORK COMPLETION</a:t>
            </a:r>
            <a:endParaRPr lang="en-US" altLang="zh-CN" sz="1200" b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491715" y="2971742"/>
            <a:ext cx="2053408" cy="1081980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03.</a:t>
            </a:r>
            <a:endParaRPr lang="zh-CN" altLang="en-US" sz="4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933315" y="2979374"/>
            <a:ext cx="2031325" cy="650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工作经验总结</a:t>
            </a:r>
            <a:endParaRPr lang="en-US" altLang="zh-CN" sz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933315" y="3563634"/>
            <a:ext cx="4243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3"/>
                  <a:srcRect/>
                  <a:stretch>
                    <a:fillRect/>
                  </a:stretch>
                </a:blipFill>
              </a:defRPr>
            </a:lvl1pPr>
          </a:lstStyle>
          <a:p>
            <a:pPr algn="l"/>
            <a:r>
              <a:rPr lang="en-US" altLang="zh-CN" sz="12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SUMMARY OF WORK EXPERIENCE</a:t>
            </a:r>
            <a:endParaRPr lang="en-US" altLang="zh-CN" sz="1200" b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491715" y="3932748"/>
            <a:ext cx="2053408" cy="1081980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04.</a:t>
            </a:r>
            <a:endParaRPr lang="zh-CN" altLang="en-US" sz="4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933315" y="3942341"/>
            <a:ext cx="2031325" cy="650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en-US" altLang="zh-CN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958715" y="4516330"/>
            <a:ext cx="2212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3"/>
                  <a:srcRect/>
                  <a:stretch>
                    <a:fillRect/>
                  </a:stretch>
                </a:blipFill>
              </a:defRPr>
            </a:lvl1pPr>
          </a:lstStyle>
          <a:p>
            <a:pPr algn="l"/>
            <a:r>
              <a:rPr lang="en-US" altLang="zh-CN" sz="12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LACK OF WORK</a:t>
            </a:r>
            <a:endParaRPr lang="en-US" altLang="zh-CN" sz="1200" b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491715" y="4894347"/>
            <a:ext cx="2053408" cy="1081980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05.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933315" y="4903347"/>
            <a:ext cx="2031325" cy="650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后续工作计划</a:t>
            </a:r>
            <a:endParaRPr lang="en-US" altLang="zh-CN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933315" y="5463105"/>
            <a:ext cx="4243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3"/>
                  <a:srcRect/>
                  <a:stretch>
                    <a:fillRect/>
                  </a:stretch>
                </a:blipFill>
              </a:defRPr>
            </a:lvl1pPr>
          </a:lstStyle>
          <a:p>
            <a:pPr algn="l"/>
            <a:r>
              <a:rPr lang="en-US" altLang="zh-CN" sz="12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FOLLOW-UP WORK PLAN</a:t>
            </a:r>
            <a:endParaRPr lang="en-US" altLang="zh-CN" sz="1200" b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矩形: 圆角 32"/>
          <p:cNvSpPr/>
          <p:nvPr/>
        </p:nvSpPr>
        <p:spPr>
          <a:xfrm>
            <a:off x="2385113" y="2261986"/>
            <a:ext cx="2282472" cy="2085081"/>
          </a:xfrm>
          <a:prstGeom prst="roundRect">
            <a:avLst>
              <a:gd name="adj" fmla="val 11132"/>
            </a:avLst>
          </a:prstGeom>
          <a:solidFill>
            <a:srgbClr val="273647"/>
          </a:solidFill>
          <a:ln>
            <a:solidFill>
              <a:schemeClr val="bg1"/>
            </a:solidFill>
          </a:ln>
          <a:effectLst>
            <a:innerShdw blurRad="381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2192686" y="3394618"/>
            <a:ext cx="266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ad Rage" pitchFamily="50" charset="0"/>
                <a:ea typeface="微软雅黑" panose="020B0503020204020204" pitchFamily="34" charset="-122"/>
                <a:cs typeface="Arial" panose="020B0604020202020204" pitchFamily="34" charset="0"/>
              </a:rPr>
              <a:t>Contents</a:t>
            </a:r>
            <a:endParaRPr lang="zh-CN" altLang="en-US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oad Rage" pitchFamily="50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192686" y="2598003"/>
            <a:ext cx="266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造字工房力黑（非商用）常规体" pitchFamily="50" charset="-122"/>
                <a:ea typeface="造字工房力黑（非商用）常规体" pitchFamily="50" charset="-122"/>
                <a:cs typeface="Arial" panose="020B0604020202020204" pitchFamily="34" charset="0"/>
              </a:rPr>
              <a:t>目录</a:t>
            </a:r>
            <a:endParaRPr lang="zh-CN" altLang="en-US" sz="4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造字工房力黑（非商用）常规体" pitchFamily="50" charset="-122"/>
              <a:ea typeface="造字工房力黑（非商用）常规体" pitchFamily="50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3" b="1023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2362200" y="1436916"/>
            <a:ext cx="7467600" cy="3988259"/>
          </a:xfrm>
          <a:prstGeom prst="roundRect">
            <a:avLst>
              <a:gd name="adj" fmla="val 11132"/>
            </a:avLst>
          </a:prstGeom>
          <a:solidFill>
            <a:srgbClr val="273647"/>
          </a:solidFill>
          <a:ln>
            <a:solidFill>
              <a:schemeClr val="bg1"/>
            </a:solidFill>
          </a:ln>
          <a:effectLst>
            <a:innerShdw blurRad="381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/>
          <p:cNvSpPr/>
          <p:nvPr/>
        </p:nvSpPr>
        <p:spPr>
          <a:xfrm>
            <a:off x="3807980" y="5120747"/>
            <a:ext cx="4576039" cy="552781"/>
          </a:xfrm>
          <a:prstGeom prst="roundRect">
            <a:avLst>
              <a:gd name="adj" fmla="val 15566"/>
            </a:avLst>
          </a:prstGeom>
          <a:solidFill>
            <a:srgbClr val="273647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年终总结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总结计划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汇报通用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商业计划书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206" y="-1"/>
            <a:ext cx="2344386" cy="191588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250946" y="4956686"/>
            <a:ext cx="2326554" cy="190131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383742" y="3486561"/>
            <a:ext cx="7424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汇报完毕</a:t>
            </a:r>
            <a:endParaRPr lang="zh-CN" altLang="en-US" sz="7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19"/>
          <p:cNvSpPr txBox="1"/>
          <p:nvPr/>
        </p:nvSpPr>
        <p:spPr>
          <a:xfrm>
            <a:off x="1857829" y="2025847"/>
            <a:ext cx="84763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9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造字工房力黑（非商用）常规体" pitchFamily="50" charset="-122"/>
                <a:cs typeface="Arial" panose="020B0604020202020204" pitchFamily="34" charset="0"/>
              </a:rPr>
              <a:t>THANK YOU </a:t>
            </a:r>
            <a:endParaRPr lang="zh-CN" altLang="en-US" sz="9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造字工房力黑（非商用）常规体" pitchFamily="50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3" b="1023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2705100" y="1510112"/>
            <a:ext cx="6781800" cy="3841868"/>
          </a:xfrm>
          <a:prstGeom prst="roundRect">
            <a:avLst>
              <a:gd name="adj" fmla="val 11132"/>
            </a:avLst>
          </a:prstGeom>
          <a:solidFill>
            <a:srgbClr val="273647"/>
          </a:solidFill>
          <a:ln>
            <a:solidFill>
              <a:schemeClr val="bg1"/>
            </a:solidFill>
          </a:ln>
          <a:effectLst>
            <a:innerShdw blurRad="381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930" y="-1"/>
            <a:ext cx="1879662" cy="15361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250946" y="5375018"/>
            <a:ext cx="1814658" cy="1482981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4772561" y="3703123"/>
            <a:ext cx="264687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75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年度工作概述</a:t>
            </a:r>
            <a:endParaRPr lang="zh-CN" altLang="en-US" sz="3200" dirty="0">
              <a:solidFill>
                <a:schemeClr val="bg1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974307" y="4564897"/>
            <a:ext cx="4243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3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altLang="zh-CN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ANNUAL WORK OVERVIEW</a:t>
            </a:r>
            <a:endParaRPr lang="en-US" altLang="zh-CN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矩形: 圆角 34"/>
          <p:cNvSpPr/>
          <p:nvPr/>
        </p:nvSpPr>
        <p:spPr>
          <a:xfrm>
            <a:off x="5196180" y="1892993"/>
            <a:ext cx="1799641" cy="1799641"/>
          </a:xfrm>
          <a:prstGeom prst="roundRect">
            <a:avLst>
              <a:gd name="adj" fmla="val 1626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974307" y="2007983"/>
            <a:ext cx="42433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3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altLang="zh-CN" sz="9600" b="0" dirty="0"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造字工房力黑（非商用）常规体" pitchFamily="50" charset="-122"/>
                <a:cs typeface="Arial" panose="020B0604020202020204" pitchFamily="34" charset="0"/>
              </a:rPr>
              <a:t>01</a:t>
            </a:r>
            <a:endParaRPr lang="zh-CN" altLang="en-US" sz="9600" b="0" dirty="0"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造字工房力黑（非商用）常规体" pitchFamily="50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3" b="1023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5" name="矩形: 圆角 34"/>
          <p:cNvSpPr/>
          <p:nvPr/>
        </p:nvSpPr>
        <p:spPr>
          <a:xfrm>
            <a:off x="444445" y="257348"/>
            <a:ext cx="678653" cy="678654"/>
          </a:xfrm>
          <a:prstGeom prst="roundRect">
            <a:avLst>
              <a:gd name="adj" fmla="val 1626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42446" y="273510"/>
            <a:ext cx="88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3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altLang="zh-CN" sz="3600" b="0" dirty="0"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造字工房力黑（非商用）常规体" pitchFamily="50" charset="-122"/>
                <a:cs typeface="Arial" panose="020B0604020202020204" pitchFamily="34" charset="0"/>
              </a:rPr>
              <a:t>01</a:t>
            </a:r>
            <a:endParaRPr lang="zh-CN" altLang="en-US" sz="3600" b="0" dirty="0"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造字工房力黑（非商用）常规体" pitchFamily="50" charset="-122"/>
              <a:cs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171206" y="67834"/>
            <a:ext cx="203132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年度工作概述</a:t>
            </a:r>
            <a:endParaRPr lang="en-US" altLang="zh-CN" sz="1200" dirty="0">
              <a:solidFill>
                <a:schemeClr val="bg1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13971" y="650164"/>
            <a:ext cx="5022106" cy="307777"/>
          </a:xfrm>
          <a:prstGeom prst="snip1Rect">
            <a:avLst>
              <a:gd name="adj" fmla="val 0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 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1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 Overview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26100" y="2743200"/>
            <a:ext cx="5943600" cy="3609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"/>
          <a:stretch>
            <a:fillRect/>
          </a:stretch>
        </p:blipFill>
        <p:spPr>
          <a:xfrm>
            <a:off x="901616" y="1670050"/>
            <a:ext cx="5133690" cy="35178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9" name="图表 8"/>
          <p:cNvGraphicFramePr/>
          <p:nvPr/>
        </p:nvGraphicFramePr>
        <p:xfrm>
          <a:off x="6276521" y="2859872"/>
          <a:ext cx="5239657" cy="3493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3" name="矩形 12"/>
          <p:cNvSpPr/>
          <p:nvPr/>
        </p:nvSpPr>
        <p:spPr>
          <a:xfrm>
            <a:off x="6156696" y="1368942"/>
            <a:ext cx="2339102" cy="650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市场占有比例：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11"/>
          <p:cNvSpPr/>
          <p:nvPr/>
        </p:nvSpPr>
        <p:spPr>
          <a:xfrm>
            <a:off x="901616" y="5497342"/>
            <a:ext cx="467096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1"/>
          <p:cNvSpPr/>
          <p:nvPr/>
        </p:nvSpPr>
        <p:spPr>
          <a:xfrm>
            <a:off x="901616" y="5207954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Rectangle 11"/>
          <p:cNvSpPr/>
          <p:nvPr/>
        </p:nvSpPr>
        <p:spPr>
          <a:xfrm>
            <a:off x="6172199" y="1958370"/>
            <a:ext cx="534398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 logical combination, and the user is free  to  edit.    The PPT model is a 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3" b="1023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5" name="矩形: 圆角 34"/>
          <p:cNvSpPr/>
          <p:nvPr/>
        </p:nvSpPr>
        <p:spPr>
          <a:xfrm>
            <a:off x="444445" y="257348"/>
            <a:ext cx="678653" cy="678654"/>
          </a:xfrm>
          <a:prstGeom prst="roundRect">
            <a:avLst>
              <a:gd name="adj" fmla="val 1626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42446" y="273510"/>
            <a:ext cx="88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3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altLang="zh-CN" sz="3600" b="0" dirty="0"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造字工房力黑（非商用）常规体" pitchFamily="50" charset="-122"/>
                <a:cs typeface="Arial" panose="020B0604020202020204" pitchFamily="34" charset="0"/>
              </a:rPr>
              <a:t>01</a:t>
            </a:r>
            <a:endParaRPr lang="zh-CN" altLang="en-US" sz="3600" b="0" dirty="0"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造字工房力黑（非商用）常规体" pitchFamily="50" charset="-122"/>
              <a:cs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171206" y="67834"/>
            <a:ext cx="203132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年度工作概述</a:t>
            </a:r>
            <a:endParaRPr lang="en-US" altLang="zh-CN" sz="1200" dirty="0">
              <a:solidFill>
                <a:schemeClr val="bg1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13971" y="650164"/>
            <a:ext cx="5022106" cy="307777"/>
          </a:xfrm>
          <a:prstGeom prst="snip1Rect">
            <a:avLst>
              <a:gd name="adj" fmla="val 0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 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1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 Overview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4" name="图表 3"/>
          <p:cNvGraphicFramePr/>
          <p:nvPr/>
        </p:nvGraphicFramePr>
        <p:xfrm>
          <a:off x="1162050" y="2149196"/>
          <a:ext cx="9867900" cy="4530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4" name="矩形 13"/>
          <p:cNvSpPr/>
          <p:nvPr/>
        </p:nvSpPr>
        <p:spPr>
          <a:xfrm>
            <a:off x="1171206" y="1459557"/>
            <a:ext cx="3786145" cy="689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各项计划指标完成情况：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3" b="1023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5" name="矩形: 圆角 34"/>
          <p:cNvSpPr/>
          <p:nvPr/>
        </p:nvSpPr>
        <p:spPr>
          <a:xfrm>
            <a:off x="444445" y="257348"/>
            <a:ext cx="678653" cy="678654"/>
          </a:xfrm>
          <a:prstGeom prst="roundRect">
            <a:avLst>
              <a:gd name="adj" fmla="val 1626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42446" y="273510"/>
            <a:ext cx="88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2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altLang="zh-CN" sz="3600" b="0" dirty="0"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造字工房力黑（非商用）常规体" pitchFamily="50" charset="-122"/>
                <a:cs typeface="Arial" panose="020B0604020202020204" pitchFamily="34" charset="0"/>
              </a:rPr>
              <a:t>01</a:t>
            </a:r>
            <a:endParaRPr lang="zh-CN" altLang="en-US" sz="3600" b="0" dirty="0"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造字工房力黑（非商用）常规体" pitchFamily="50" charset="-122"/>
              <a:cs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171206" y="67834"/>
            <a:ext cx="203132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年度工作概述</a:t>
            </a:r>
            <a:endParaRPr lang="en-US" altLang="zh-CN" sz="1200" dirty="0">
              <a:solidFill>
                <a:schemeClr val="bg1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13971" y="650164"/>
            <a:ext cx="5022106" cy="307777"/>
          </a:xfrm>
          <a:prstGeom prst="snip1Rect">
            <a:avLst>
              <a:gd name="adj" fmla="val 0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 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1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 Overview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" name="Straight Arrow Connector 53"/>
          <p:cNvCxnSpPr/>
          <p:nvPr/>
        </p:nvCxnSpPr>
        <p:spPr>
          <a:xfrm flipH="1" flipV="1">
            <a:off x="4195305" y="3265714"/>
            <a:ext cx="1097648" cy="138227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2"/>
          <p:cNvSpPr/>
          <p:nvPr/>
        </p:nvSpPr>
        <p:spPr>
          <a:xfrm>
            <a:off x="4367582" y="5037361"/>
            <a:ext cx="3907836" cy="1361615"/>
          </a:xfrm>
          <a:custGeom>
            <a:avLst/>
            <a:gdLst>
              <a:gd name="connsiteX0" fmla="*/ 3752850 w 3752850"/>
              <a:gd name="connsiteY0" fmla="*/ 1323975 h 1323975"/>
              <a:gd name="connsiteX1" fmla="*/ 0 w 3752850"/>
              <a:gd name="connsiteY1" fmla="*/ 628650 h 1323975"/>
              <a:gd name="connsiteX2" fmla="*/ 342900 w 3752850"/>
              <a:gd name="connsiteY2" fmla="*/ 0 h 1323975"/>
              <a:gd name="connsiteX3" fmla="*/ 3419475 w 3752850"/>
              <a:gd name="connsiteY3" fmla="*/ 771525 h 1323975"/>
              <a:gd name="connsiteX4" fmla="*/ 3752850 w 3752850"/>
              <a:gd name="connsiteY4" fmla="*/ 1323975 h 1323975"/>
              <a:gd name="connsiteX0-1" fmla="*/ 3752850 w 3752850"/>
              <a:gd name="connsiteY0-2" fmla="*/ 1349854 h 1349854"/>
              <a:gd name="connsiteX1-3" fmla="*/ 0 w 3752850"/>
              <a:gd name="connsiteY1-4" fmla="*/ 654529 h 1349854"/>
              <a:gd name="connsiteX2-5" fmla="*/ 342900 w 3752850"/>
              <a:gd name="connsiteY2-6" fmla="*/ 0 h 1349854"/>
              <a:gd name="connsiteX3-7" fmla="*/ 3419475 w 3752850"/>
              <a:gd name="connsiteY3-8" fmla="*/ 797404 h 1349854"/>
              <a:gd name="connsiteX4-9" fmla="*/ 3752850 w 3752850"/>
              <a:gd name="connsiteY4-10" fmla="*/ 1349854 h 1349854"/>
              <a:gd name="connsiteX0-11" fmla="*/ 3774416 w 3774416"/>
              <a:gd name="connsiteY0-12" fmla="*/ 1349854 h 1349854"/>
              <a:gd name="connsiteX1-13" fmla="*/ 0 w 3774416"/>
              <a:gd name="connsiteY1-14" fmla="*/ 658843 h 1349854"/>
              <a:gd name="connsiteX2-15" fmla="*/ 364466 w 3774416"/>
              <a:gd name="connsiteY2-16" fmla="*/ 0 h 1349854"/>
              <a:gd name="connsiteX3-17" fmla="*/ 3441041 w 3774416"/>
              <a:gd name="connsiteY3-18" fmla="*/ 797404 h 1349854"/>
              <a:gd name="connsiteX4-19" fmla="*/ 3774416 w 3774416"/>
              <a:gd name="connsiteY4-20" fmla="*/ 1349854 h 1349854"/>
              <a:gd name="connsiteX0-21" fmla="*/ 3774416 w 3774416"/>
              <a:gd name="connsiteY0-22" fmla="*/ 1349854 h 1349854"/>
              <a:gd name="connsiteX1-23" fmla="*/ 0 w 3774416"/>
              <a:gd name="connsiteY1-24" fmla="*/ 658843 h 1349854"/>
              <a:gd name="connsiteX2-25" fmla="*/ 364466 w 3774416"/>
              <a:gd name="connsiteY2-26" fmla="*/ 0 h 1349854"/>
              <a:gd name="connsiteX3-27" fmla="*/ 3449667 w 3774416"/>
              <a:gd name="connsiteY3-28" fmla="*/ 797404 h 1349854"/>
              <a:gd name="connsiteX4-29" fmla="*/ 3774416 w 3774416"/>
              <a:gd name="connsiteY4-30" fmla="*/ 1349854 h 1349854"/>
              <a:gd name="connsiteX0-31" fmla="*/ 3787355 w 3787355"/>
              <a:gd name="connsiteY0-32" fmla="*/ 1354167 h 1354167"/>
              <a:gd name="connsiteX1-33" fmla="*/ 0 w 3787355"/>
              <a:gd name="connsiteY1-34" fmla="*/ 658843 h 1354167"/>
              <a:gd name="connsiteX2-35" fmla="*/ 364466 w 3787355"/>
              <a:gd name="connsiteY2-36" fmla="*/ 0 h 1354167"/>
              <a:gd name="connsiteX3-37" fmla="*/ 3449667 w 3787355"/>
              <a:gd name="connsiteY3-38" fmla="*/ 797404 h 1354167"/>
              <a:gd name="connsiteX4-39" fmla="*/ 3787355 w 3787355"/>
              <a:gd name="connsiteY4-40" fmla="*/ 1354167 h 1354167"/>
              <a:gd name="connsiteX0-41" fmla="*/ 3787355 w 3787355"/>
              <a:gd name="connsiteY0-42" fmla="*/ 1319791 h 1319791"/>
              <a:gd name="connsiteX1-43" fmla="*/ 0 w 3787355"/>
              <a:gd name="connsiteY1-44" fmla="*/ 624467 h 1319791"/>
              <a:gd name="connsiteX2-45" fmla="*/ 367904 w 3787355"/>
              <a:gd name="connsiteY2-46" fmla="*/ 0 h 1319791"/>
              <a:gd name="connsiteX3-47" fmla="*/ 3449667 w 3787355"/>
              <a:gd name="connsiteY3-48" fmla="*/ 763028 h 1319791"/>
              <a:gd name="connsiteX4-49" fmla="*/ 3787355 w 3787355"/>
              <a:gd name="connsiteY4-50" fmla="*/ 1319791 h 1319791"/>
              <a:gd name="connsiteX0-51" fmla="*/ 3787355 w 3787355"/>
              <a:gd name="connsiteY0-52" fmla="*/ 1333541 h 1333541"/>
              <a:gd name="connsiteX1-53" fmla="*/ 0 w 3787355"/>
              <a:gd name="connsiteY1-54" fmla="*/ 638217 h 1333541"/>
              <a:gd name="connsiteX2-55" fmla="*/ 367904 w 3787355"/>
              <a:gd name="connsiteY2-56" fmla="*/ 0 h 1333541"/>
              <a:gd name="connsiteX3-57" fmla="*/ 3449667 w 3787355"/>
              <a:gd name="connsiteY3-58" fmla="*/ 776778 h 1333541"/>
              <a:gd name="connsiteX4-59" fmla="*/ 3787355 w 3787355"/>
              <a:gd name="connsiteY4-60" fmla="*/ 1333541 h 1333541"/>
              <a:gd name="connsiteX0-61" fmla="*/ 3797668 w 3797668"/>
              <a:gd name="connsiteY0-62" fmla="*/ 1333541 h 1333541"/>
              <a:gd name="connsiteX1-63" fmla="*/ 0 w 3797668"/>
              <a:gd name="connsiteY1-64" fmla="*/ 669155 h 1333541"/>
              <a:gd name="connsiteX2-65" fmla="*/ 378217 w 3797668"/>
              <a:gd name="connsiteY2-66" fmla="*/ 0 h 1333541"/>
              <a:gd name="connsiteX3-67" fmla="*/ 3459980 w 3797668"/>
              <a:gd name="connsiteY3-68" fmla="*/ 776778 h 1333541"/>
              <a:gd name="connsiteX4-69" fmla="*/ 3797668 w 3797668"/>
              <a:gd name="connsiteY4-70" fmla="*/ 1333541 h 1333541"/>
              <a:gd name="connsiteX0-71" fmla="*/ 3797668 w 3797668"/>
              <a:gd name="connsiteY0-72" fmla="*/ 1333541 h 1333541"/>
              <a:gd name="connsiteX1-73" fmla="*/ 0 w 3797668"/>
              <a:gd name="connsiteY1-74" fmla="*/ 669155 h 1333541"/>
              <a:gd name="connsiteX2-75" fmla="*/ 378217 w 3797668"/>
              <a:gd name="connsiteY2-76" fmla="*/ 0 h 1333541"/>
              <a:gd name="connsiteX3-77" fmla="*/ 3446230 w 3797668"/>
              <a:gd name="connsiteY3-78" fmla="*/ 759590 h 1333541"/>
              <a:gd name="connsiteX4-79" fmla="*/ 3797668 w 3797668"/>
              <a:gd name="connsiteY4-80" fmla="*/ 1333541 h 1333541"/>
              <a:gd name="connsiteX0-81" fmla="*/ 3797668 w 3797668"/>
              <a:gd name="connsiteY0-82" fmla="*/ 1323228 h 1323228"/>
              <a:gd name="connsiteX1-83" fmla="*/ 0 w 3797668"/>
              <a:gd name="connsiteY1-84" fmla="*/ 658842 h 1323228"/>
              <a:gd name="connsiteX2-85" fmla="*/ 374780 w 3797668"/>
              <a:gd name="connsiteY2-86" fmla="*/ 0 h 1323228"/>
              <a:gd name="connsiteX3-87" fmla="*/ 3446230 w 3797668"/>
              <a:gd name="connsiteY3-88" fmla="*/ 749277 h 1323228"/>
              <a:gd name="connsiteX4-89" fmla="*/ 3797668 w 3797668"/>
              <a:gd name="connsiteY4-90" fmla="*/ 1323228 h 13232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797668" h="1323228">
                <a:moveTo>
                  <a:pt x="3797668" y="1323228"/>
                </a:moveTo>
                <a:lnTo>
                  <a:pt x="0" y="658842"/>
                </a:lnTo>
                <a:lnTo>
                  <a:pt x="374780" y="0"/>
                </a:lnTo>
                <a:lnTo>
                  <a:pt x="3446230" y="749277"/>
                </a:lnTo>
                <a:lnTo>
                  <a:pt x="3797668" y="1323228"/>
                </a:lnTo>
                <a:close/>
              </a:path>
            </a:pathLst>
          </a:custGeom>
          <a:solidFill>
            <a:srgbClr val="333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sp>
        <p:nvSpPr>
          <p:cNvPr id="9" name="Freeform 3"/>
          <p:cNvSpPr/>
          <p:nvPr/>
        </p:nvSpPr>
        <p:spPr>
          <a:xfrm>
            <a:off x="4850459" y="4140235"/>
            <a:ext cx="2972364" cy="1563568"/>
          </a:xfrm>
          <a:custGeom>
            <a:avLst/>
            <a:gdLst>
              <a:gd name="connsiteX0" fmla="*/ 2857500 w 2857500"/>
              <a:gd name="connsiteY0" fmla="*/ 1495425 h 1495425"/>
              <a:gd name="connsiteX1" fmla="*/ 0 w 2857500"/>
              <a:gd name="connsiteY1" fmla="*/ 704850 h 1495425"/>
              <a:gd name="connsiteX2" fmla="*/ 409575 w 2857500"/>
              <a:gd name="connsiteY2" fmla="*/ 0 h 1495425"/>
              <a:gd name="connsiteX3" fmla="*/ 2514600 w 2857500"/>
              <a:gd name="connsiteY3" fmla="*/ 876300 h 1495425"/>
              <a:gd name="connsiteX4" fmla="*/ 2857500 w 2857500"/>
              <a:gd name="connsiteY4" fmla="*/ 1495425 h 1495425"/>
              <a:gd name="connsiteX0-1" fmla="*/ 2879066 w 2879066"/>
              <a:gd name="connsiteY0-2" fmla="*/ 1495425 h 1495425"/>
              <a:gd name="connsiteX1-3" fmla="*/ 0 w 2879066"/>
              <a:gd name="connsiteY1-4" fmla="*/ 704850 h 1495425"/>
              <a:gd name="connsiteX2-5" fmla="*/ 409575 w 2879066"/>
              <a:gd name="connsiteY2-6" fmla="*/ 0 h 1495425"/>
              <a:gd name="connsiteX3-7" fmla="*/ 2514600 w 2879066"/>
              <a:gd name="connsiteY3-8" fmla="*/ 876300 h 1495425"/>
              <a:gd name="connsiteX4-9" fmla="*/ 2879066 w 2879066"/>
              <a:gd name="connsiteY4-10" fmla="*/ 1495425 h 1495425"/>
              <a:gd name="connsiteX0-11" fmla="*/ 2879066 w 2879066"/>
              <a:gd name="connsiteY0-12" fmla="*/ 1495425 h 1495425"/>
              <a:gd name="connsiteX1-13" fmla="*/ 0 w 2879066"/>
              <a:gd name="connsiteY1-14" fmla="*/ 704850 h 1495425"/>
              <a:gd name="connsiteX2-15" fmla="*/ 409575 w 2879066"/>
              <a:gd name="connsiteY2-16" fmla="*/ 0 h 1495425"/>
              <a:gd name="connsiteX3-17" fmla="*/ 2501661 w 2879066"/>
              <a:gd name="connsiteY3-18" fmla="*/ 871987 h 1495425"/>
              <a:gd name="connsiteX4-19" fmla="*/ 2879066 w 2879066"/>
              <a:gd name="connsiteY4-20" fmla="*/ 1495425 h 1495425"/>
              <a:gd name="connsiteX0-21" fmla="*/ 2892006 w 2892006"/>
              <a:gd name="connsiteY0-22" fmla="*/ 1495425 h 1495425"/>
              <a:gd name="connsiteX1-23" fmla="*/ 0 w 2892006"/>
              <a:gd name="connsiteY1-24" fmla="*/ 743669 h 1495425"/>
              <a:gd name="connsiteX2-25" fmla="*/ 422515 w 2892006"/>
              <a:gd name="connsiteY2-26" fmla="*/ 0 h 1495425"/>
              <a:gd name="connsiteX3-27" fmla="*/ 2514601 w 2892006"/>
              <a:gd name="connsiteY3-28" fmla="*/ 871987 h 1495425"/>
              <a:gd name="connsiteX4-29" fmla="*/ 2892006 w 2892006"/>
              <a:gd name="connsiteY4-30" fmla="*/ 1495425 h 1495425"/>
              <a:gd name="connsiteX0-31" fmla="*/ 2881693 w 2881693"/>
              <a:gd name="connsiteY0-32" fmla="*/ 1519488 h 1519488"/>
              <a:gd name="connsiteX1-33" fmla="*/ 0 w 2881693"/>
              <a:gd name="connsiteY1-34" fmla="*/ 743669 h 1519488"/>
              <a:gd name="connsiteX2-35" fmla="*/ 422515 w 2881693"/>
              <a:gd name="connsiteY2-36" fmla="*/ 0 h 1519488"/>
              <a:gd name="connsiteX3-37" fmla="*/ 2514601 w 2881693"/>
              <a:gd name="connsiteY3-38" fmla="*/ 871987 h 1519488"/>
              <a:gd name="connsiteX4-39" fmla="*/ 2881693 w 2881693"/>
              <a:gd name="connsiteY4-40" fmla="*/ 1519488 h 1519488"/>
              <a:gd name="connsiteX0-41" fmla="*/ 2888568 w 2888568"/>
              <a:gd name="connsiteY0-42" fmla="*/ 1519488 h 1519488"/>
              <a:gd name="connsiteX1-43" fmla="*/ 0 w 2888568"/>
              <a:gd name="connsiteY1-44" fmla="*/ 729919 h 1519488"/>
              <a:gd name="connsiteX2-45" fmla="*/ 429390 w 2888568"/>
              <a:gd name="connsiteY2-46" fmla="*/ 0 h 1519488"/>
              <a:gd name="connsiteX3-47" fmla="*/ 2521476 w 2888568"/>
              <a:gd name="connsiteY3-48" fmla="*/ 871987 h 1519488"/>
              <a:gd name="connsiteX4-49" fmla="*/ 2888568 w 2888568"/>
              <a:gd name="connsiteY4-50" fmla="*/ 1519488 h 1519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88568" h="1519488">
                <a:moveTo>
                  <a:pt x="2888568" y="1519488"/>
                </a:moveTo>
                <a:lnTo>
                  <a:pt x="0" y="729919"/>
                </a:lnTo>
                <a:lnTo>
                  <a:pt x="429390" y="0"/>
                </a:lnTo>
                <a:lnTo>
                  <a:pt x="2521476" y="871987"/>
                </a:lnTo>
                <a:lnTo>
                  <a:pt x="2888568" y="1519488"/>
                </a:lnTo>
                <a:close/>
              </a:path>
            </a:pathLst>
          </a:custGeom>
          <a:solidFill>
            <a:srgbClr val="333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sp>
        <p:nvSpPr>
          <p:cNvPr id="10" name="Freeform 4"/>
          <p:cNvSpPr/>
          <p:nvPr/>
        </p:nvSpPr>
        <p:spPr>
          <a:xfrm>
            <a:off x="5380517" y="3570257"/>
            <a:ext cx="1940661" cy="1330575"/>
          </a:xfrm>
          <a:custGeom>
            <a:avLst/>
            <a:gdLst>
              <a:gd name="connsiteX0" fmla="*/ 1885950 w 1885950"/>
              <a:gd name="connsiteY0" fmla="*/ 1362075 h 1362075"/>
              <a:gd name="connsiteX1" fmla="*/ 0 w 1885950"/>
              <a:gd name="connsiteY1" fmla="*/ 495300 h 1362075"/>
              <a:gd name="connsiteX2" fmla="*/ 304800 w 1885950"/>
              <a:gd name="connsiteY2" fmla="*/ 0 h 1362075"/>
              <a:gd name="connsiteX3" fmla="*/ 1485900 w 1885950"/>
              <a:gd name="connsiteY3" fmla="*/ 666750 h 1362075"/>
              <a:gd name="connsiteX4" fmla="*/ 1885950 w 1885950"/>
              <a:gd name="connsiteY4" fmla="*/ 1362075 h 1362075"/>
              <a:gd name="connsiteX0-1" fmla="*/ 1885950 w 1885950"/>
              <a:gd name="connsiteY0-2" fmla="*/ 1362075 h 1362075"/>
              <a:gd name="connsiteX1-3" fmla="*/ 0 w 1885950"/>
              <a:gd name="connsiteY1-4" fmla="*/ 495300 h 1362075"/>
              <a:gd name="connsiteX2-5" fmla="*/ 304800 w 1885950"/>
              <a:gd name="connsiteY2-6" fmla="*/ 0 h 1362075"/>
              <a:gd name="connsiteX3-7" fmla="*/ 1472960 w 1885950"/>
              <a:gd name="connsiteY3-8" fmla="*/ 627931 h 1362075"/>
              <a:gd name="connsiteX4-9" fmla="*/ 1885950 w 1885950"/>
              <a:gd name="connsiteY4-10" fmla="*/ 1362075 h 1362075"/>
              <a:gd name="connsiteX0-11" fmla="*/ 1885950 w 1885950"/>
              <a:gd name="connsiteY0-12" fmla="*/ 1293064 h 1293064"/>
              <a:gd name="connsiteX1-13" fmla="*/ 0 w 1885950"/>
              <a:gd name="connsiteY1-14" fmla="*/ 426289 h 1293064"/>
              <a:gd name="connsiteX2-15" fmla="*/ 257355 w 1885950"/>
              <a:gd name="connsiteY2-16" fmla="*/ 0 h 1293064"/>
              <a:gd name="connsiteX3-17" fmla="*/ 1472960 w 1885950"/>
              <a:gd name="connsiteY3-18" fmla="*/ 558920 h 1293064"/>
              <a:gd name="connsiteX4-19" fmla="*/ 1885950 w 1885950"/>
              <a:gd name="connsiteY4-20" fmla="*/ 1293064 h 12930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85950" h="1293064">
                <a:moveTo>
                  <a:pt x="1885950" y="1293064"/>
                </a:moveTo>
                <a:lnTo>
                  <a:pt x="0" y="426289"/>
                </a:lnTo>
                <a:lnTo>
                  <a:pt x="257355" y="0"/>
                </a:lnTo>
                <a:lnTo>
                  <a:pt x="1472960" y="558920"/>
                </a:lnTo>
                <a:lnTo>
                  <a:pt x="1885950" y="1293064"/>
                </a:lnTo>
                <a:close/>
              </a:path>
            </a:pathLst>
          </a:custGeom>
          <a:solidFill>
            <a:srgbClr val="333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sp>
        <p:nvSpPr>
          <p:cNvPr id="11" name="Freeform 5"/>
          <p:cNvSpPr/>
          <p:nvPr/>
        </p:nvSpPr>
        <p:spPr>
          <a:xfrm>
            <a:off x="5373300" y="2842554"/>
            <a:ext cx="1416946" cy="1171259"/>
          </a:xfrm>
          <a:custGeom>
            <a:avLst/>
            <a:gdLst>
              <a:gd name="connsiteX0" fmla="*/ 684187 w 1368374"/>
              <a:gd name="connsiteY0" fmla="*/ 0 h 1138238"/>
              <a:gd name="connsiteX1" fmla="*/ 1368374 w 1368374"/>
              <a:gd name="connsiteY1" fmla="*/ 1138238 h 1138238"/>
              <a:gd name="connsiteX2" fmla="*/ 0 w 1368374"/>
              <a:gd name="connsiteY2" fmla="*/ 1138238 h 1138238"/>
              <a:gd name="connsiteX3" fmla="*/ 684187 w 1368374"/>
              <a:gd name="connsiteY3" fmla="*/ 0 h 1138238"/>
              <a:gd name="connsiteX0-1" fmla="*/ 692813 w 1377000"/>
              <a:gd name="connsiteY0-2" fmla="*/ 0 h 1138238"/>
              <a:gd name="connsiteX1-3" fmla="*/ 1377000 w 1377000"/>
              <a:gd name="connsiteY1-4" fmla="*/ 1138238 h 1138238"/>
              <a:gd name="connsiteX2-5" fmla="*/ 0 w 1377000"/>
              <a:gd name="connsiteY2-6" fmla="*/ 1138238 h 1138238"/>
              <a:gd name="connsiteX3-7" fmla="*/ 692813 w 1377000"/>
              <a:gd name="connsiteY3-8" fmla="*/ 0 h 11382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377000" h="1138238">
                <a:moveTo>
                  <a:pt x="692813" y="0"/>
                </a:moveTo>
                <a:lnTo>
                  <a:pt x="1377000" y="1138238"/>
                </a:lnTo>
                <a:lnTo>
                  <a:pt x="0" y="1138238"/>
                </a:lnTo>
                <a:lnTo>
                  <a:pt x="69281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sp>
        <p:nvSpPr>
          <p:cNvPr id="12" name="Freeform 6"/>
          <p:cNvSpPr/>
          <p:nvPr/>
        </p:nvSpPr>
        <p:spPr>
          <a:xfrm>
            <a:off x="4829330" y="4132371"/>
            <a:ext cx="2500481" cy="774190"/>
          </a:xfrm>
          <a:custGeom>
            <a:avLst/>
            <a:gdLst>
              <a:gd name="connsiteX0" fmla="*/ 435130 w 2410397"/>
              <a:gd name="connsiteY0" fmla="*/ 0 h 723899"/>
              <a:gd name="connsiteX1" fmla="*/ 1975266 w 2410397"/>
              <a:gd name="connsiteY1" fmla="*/ 0 h 723899"/>
              <a:gd name="connsiteX2" fmla="*/ 2410397 w 2410397"/>
              <a:gd name="connsiteY2" fmla="*/ 723899 h 723899"/>
              <a:gd name="connsiteX3" fmla="*/ 0 w 2410397"/>
              <a:gd name="connsiteY3" fmla="*/ 723899 h 723899"/>
              <a:gd name="connsiteX4" fmla="*/ 435130 w 2410397"/>
              <a:gd name="connsiteY4" fmla="*/ 0 h 723899"/>
              <a:gd name="connsiteX0-1" fmla="*/ 435130 w 2410397"/>
              <a:gd name="connsiteY0-2" fmla="*/ 0 h 723899"/>
              <a:gd name="connsiteX1-3" fmla="*/ 1992519 w 2410397"/>
              <a:gd name="connsiteY1-4" fmla="*/ 0 h 723899"/>
              <a:gd name="connsiteX2-5" fmla="*/ 2410397 w 2410397"/>
              <a:gd name="connsiteY2-6" fmla="*/ 723899 h 723899"/>
              <a:gd name="connsiteX3-7" fmla="*/ 0 w 2410397"/>
              <a:gd name="connsiteY3-8" fmla="*/ 723899 h 723899"/>
              <a:gd name="connsiteX4-9" fmla="*/ 435130 w 2410397"/>
              <a:gd name="connsiteY4-10" fmla="*/ 0 h 723899"/>
              <a:gd name="connsiteX0-11" fmla="*/ 435130 w 2410397"/>
              <a:gd name="connsiteY0-12" fmla="*/ 0 h 723899"/>
              <a:gd name="connsiteX1-13" fmla="*/ 1936447 w 2410397"/>
              <a:gd name="connsiteY1-14" fmla="*/ 4257 h 723899"/>
              <a:gd name="connsiteX2-15" fmla="*/ 2410397 w 2410397"/>
              <a:gd name="connsiteY2-16" fmla="*/ 723899 h 723899"/>
              <a:gd name="connsiteX3-17" fmla="*/ 0 w 2410397"/>
              <a:gd name="connsiteY3-18" fmla="*/ 723899 h 723899"/>
              <a:gd name="connsiteX4-19" fmla="*/ 435130 w 2410397"/>
              <a:gd name="connsiteY4-20" fmla="*/ 0 h 723899"/>
              <a:gd name="connsiteX0-21" fmla="*/ 435130 w 2410397"/>
              <a:gd name="connsiteY0-22" fmla="*/ 0 h 723899"/>
              <a:gd name="connsiteX1-23" fmla="*/ 1983893 w 2410397"/>
              <a:gd name="connsiteY1-24" fmla="*/ 0 h 723899"/>
              <a:gd name="connsiteX2-25" fmla="*/ 2410397 w 2410397"/>
              <a:gd name="connsiteY2-26" fmla="*/ 723899 h 723899"/>
              <a:gd name="connsiteX3-27" fmla="*/ 0 w 2410397"/>
              <a:gd name="connsiteY3-28" fmla="*/ 723899 h 723899"/>
              <a:gd name="connsiteX4-29" fmla="*/ 435130 w 2410397"/>
              <a:gd name="connsiteY4-30" fmla="*/ 0 h 723899"/>
              <a:gd name="connsiteX0-31" fmla="*/ 435130 w 2410397"/>
              <a:gd name="connsiteY0-32" fmla="*/ 8514 h 732413"/>
              <a:gd name="connsiteX1-33" fmla="*/ 1992520 w 2410397"/>
              <a:gd name="connsiteY1-34" fmla="*/ 0 h 732413"/>
              <a:gd name="connsiteX2-35" fmla="*/ 2410397 w 2410397"/>
              <a:gd name="connsiteY2-36" fmla="*/ 732413 h 732413"/>
              <a:gd name="connsiteX3-37" fmla="*/ 0 w 2410397"/>
              <a:gd name="connsiteY3-38" fmla="*/ 732413 h 732413"/>
              <a:gd name="connsiteX4-39" fmla="*/ 435130 w 2410397"/>
              <a:gd name="connsiteY4-40" fmla="*/ 8514 h 732413"/>
              <a:gd name="connsiteX0-41" fmla="*/ 435130 w 2410397"/>
              <a:gd name="connsiteY0-42" fmla="*/ 8514 h 740927"/>
              <a:gd name="connsiteX1-43" fmla="*/ 1992520 w 2410397"/>
              <a:gd name="connsiteY1-44" fmla="*/ 0 h 740927"/>
              <a:gd name="connsiteX2-45" fmla="*/ 2410397 w 2410397"/>
              <a:gd name="connsiteY2-46" fmla="*/ 732413 h 740927"/>
              <a:gd name="connsiteX3-47" fmla="*/ 0 w 2410397"/>
              <a:gd name="connsiteY3-48" fmla="*/ 740927 h 740927"/>
              <a:gd name="connsiteX4-49" fmla="*/ 435130 w 2410397"/>
              <a:gd name="connsiteY4-50" fmla="*/ 8514 h 740927"/>
              <a:gd name="connsiteX0-51" fmla="*/ 431189 w 2410397"/>
              <a:gd name="connsiteY0-52" fmla="*/ 12404 h 740927"/>
              <a:gd name="connsiteX1-53" fmla="*/ 1992520 w 2410397"/>
              <a:gd name="connsiteY1-54" fmla="*/ 0 h 740927"/>
              <a:gd name="connsiteX2-55" fmla="*/ 2410397 w 2410397"/>
              <a:gd name="connsiteY2-56" fmla="*/ 732413 h 740927"/>
              <a:gd name="connsiteX3-57" fmla="*/ 0 w 2410397"/>
              <a:gd name="connsiteY3-58" fmla="*/ 740927 h 740927"/>
              <a:gd name="connsiteX4-59" fmla="*/ 431189 w 2410397"/>
              <a:gd name="connsiteY4-60" fmla="*/ 12404 h 740927"/>
              <a:gd name="connsiteX0-61" fmla="*/ 435130 w 2410397"/>
              <a:gd name="connsiteY0-62" fmla="*/ 4623 h 740927"/>
              <a:gd name="connsiteX1-63" fmla="*/ 1992520 w 2410397"/>
              <a:gd name="connsiteY1-64" fmla="*/ 0 h 740927"/>
              <a:gd name="connsiteX2-65" fmla="*/ 2410397 w 2410397"/>
              <a:gd name="connsiteY2-66" fmla="*/ 732413 h 740927"/>
              <a:gd name="connsiteX3-67" fmla="*/ 0 w 2410397"/>
              <a:gd name="connsiteY3-68" fmla="*/ 740927 h 740927"/>
              <a:gd name="connsiteX4-69" fmla="*/ 435130 w 2410397"/>
              <a:gd name="connsiteY4-70" fmla="*/ 4623 h 740927"/>
              <a:gd name="connsiteX0-71" fmla="*/ 445443 w 2410397"/>
              <a:gd name="connsiteY0-72" fmla="*/ 1230 h 740927"/>
              <a:gd name="connsiteX1-73" fmla="*/ 1992520 w 2410397"/>
              <a:gd name="connsiteY1-74" fmla="*/ 0 h 740927"/>
              <a:gd name="connsiteX2-75" fmla="*/ 2410397 w 2410397"/>
              <a:gd name="connsiteY2-76" fmla="*/ 732413 h 740927"/>
              <a:gd name="connsiteX3-77" fmla="*/ 0 w 2410397"/>
              <a:gd name="connsiteY3-78" fmla="*/ 740927 h 740927"/>
              <a:gd name="connsiteX4-79" fmla="*/ 445443 w 2410397"/>
              <a:gd name="connsiteY4-80" fmla="*/ 1230 h 740927"/>
              <a:gd name="connsiteX0-81" fmla="*/ 445443 w 2417273"/>
              <a:gd name="connsiteY0-82" fmla="*/ 1230 h 742592"/>
              <a:gd name="connsiteX1-83" fmla="*/ 1992520 w 2417273"/>
              <a:gd name="connsiteY1-84" fmla="*/ 0 h 742592"/>
              <a:gd name="connsiteX2-85" fmla="*/ 2417273 w 2417273"/>
              <a:gd name="connsiteY2-86" fmla="*/ 742592 h 742592"/>
              <a:gd name="connsiteX3-87" fmla="*/ 0 w 2417273"/>
              <a:gd name="connsiteY3-88" fmla="*/ 740927 h 742592"/>
              <a:gd name="connsiteX4-89" fmla="*/ 445443 w 2417273"/>
              <a:gd name="connsiteY4-90" fmla="*/ 1230 h 742592"/>
              <a:gd name="connsiteX0-91" fmla="*/ 445443 w 2417273"/>
              <a:gd name="connsiteY0-92" fmla="*/ 4623 h 745985"/>
              <a:gd name="connsiteX1-93" fmla="*/ 1995957 w 2417273"/>
              <a:gd name="connsiteY1-94" fmla="*/ 0 h 745985"/>
              <a:gd name="connsiteX2-95" fmla="*/ 2417273 w 2417273"/>
              <a:gd name="connsiteY2-96" fmla="*/ 745985 h 745985"/>
              <a:gd name="connsiteX3-97" fmla="*/ 0 w 2417273"/>
              <a:gd name="connsiteY3-98" fmla="*/ 744320 h 745985"/>
              <a:gd name="connsiteX4-99" fmla="*/ 445443 w 2417273"/>
              <a:gd name="connsiteY4-100" fmla="*/ 4623 h 745985"/>
              <a:gd name="connsiteX0-101" fmla="*/ 445443 w 2417273"/>
              <a:gd name="connsiteY0-102" fmla="*/ 0 h 741362"/>
              <a:gd name="connsiteX1-103" fmla="*/ 2006269 w 2417273"/>
              <a:gd name="connsiteY1-104" fmla="*/ 5555 h 741362"/>
              <a:gd name="connsiteX2-105" fmla="*/ 2417273 w 2417273"/>
              <a:gd name="connsiteY2-106" fmla="*/ 741362 h 741362"/>
              <a:gd name="connsiteX3-107" fmla="*/ 0 w 2417273"/>
              <a:gd name="connsiteY3-108" fmla="*/ 739697 h 741362"/>
              <a:gd name="connsiteX4-109" fmla="*/ 445443 w 2417273"/>
              <a:gd name="connsiteY4-110" fmla="*/ 0 h 741362"/>
              <a:gd name="connsiteX0-111" fmla="*/ 445443 w 2417273"/>
              <a:gd name="connsiteY0-112" fmla="*/ 1231 h 742593"/>
              <a:gd name="connsiteX1-113" fmla="*/ 2009707 w 2417273"/>
              <a:gd name="connsiteY1-114" fmla="*/ 0 h 742593"/>
              <a:gd name="connsiteX2-115" fmla="*/ 2417273 w 2417273"/>
              <a:gd name="connsiteY2-116" fmla="*/ 742593 h 742593"/>
              <a:gd name="connsiteX3-117" fmla="*/ 0 w 2417273"/>
              <a:gd name="connsiteY3-118" fmla="*/ 740928 h 742593"/>
              <a:gd name="connsiteX4-119" fmla="*/ 445443 w 2417273"/>
              <a:gd name="connsiteY4-120" fmla="*/ 1231 h 7425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17273" h="742593">
                <a:moveTo>
                  <a:pt x="445443" y="1231"/>
                </a:moveTo>
                <a:lnTo>
                  <a:pt x="2009707" y="0"/>
                </a:lnTo>
                <a:lnTo>
                  <a:pt x="2417273" y="742593"/>
                </a:lnTo>
                <a:lnTo>
                  <a:pt x="0" y="740928"/>
                </a:lnTo>
                <a:lnTo>
                  <a:pt x="445443" y="12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sp>
        <p:nvSpPr>
          <p:cNvPr id="13" name="Freeform 7"/>
          <p:cNvSpPr/>
          <p:nvPr/>
        </p:nvSpPr>
        <p:spPr>
          <a:xfrm>
            <a:off x="4366933" y="5030488"/>
            <a:ext cx="3466502" cy="681449"/>
          </a:xfrm>
          <a:custGeom>
            <a:avLst/>
            <a:gdLst>
              <a:gd name="connsiteX0" fmla="*/ 380740 w 3343639"/>
              <a:gd name="connsiteY0" fmla="*/ 0 h 633413"/>
              <a:gd name="connsiteX1" fmla="*/ 2962899 w 3343639"/>
              <a:gd name="connsiteY1" fmla="*/ 0 h 633413"/>
              <a:gd name="connsiteX2" fmla="*/ 3343639 w 3343639"/>
              <a:gd name="connsiteY2" fmla="*/ 633413 h 633413"/>
              <a:gd name="connsiteX3" fmla="*/ 0 w 3343639"/>
              <a:gd name="connsiteY3" fmla="*/ 633413 h 633413"/>
              <a:gd name="connsiteX4" fmla="*/ 380740 w 3343639"/>
              <a:gd name="connsiteY4" fmla="*/ 0 h 633413"/>
              <a:gd name="connsiteX0-1" fmla="*/ 372178 w 3343639"/>
              <a:gd name="connsiteY0-2" fmla="*/ 0 h 650537"/>
              <a:gd name="connsiteX1-3" fmla="*/ 2962899 w 3343639"/>
              <a:gd name="connsiteY1-4" fmla="*/ 17124 h 650537"/>
              <a:gd name="connsiteX2-5" fmla="*/ 3343639 w 3343639"/>
              <a:gd name="connsiteY2-6" fmla="*/ 650537 h 650537"/>
              <a:gd name="connsiteX3-7" fmla="*/ 0 w 3343639"/>
              <a:gd name="connsiteY3-8" fmla="*/ 650537 h 650537"/>
              <a:gd name="connsiteX4-9" fmla="*/ 372178 w 3343639"/>
              <a:gd name="connsiteY4-10" fmla="*/ 0 h 650537"/>
              <a:gd name="connsiteX0-11" fmla="*/ 367897 w 3343639"/>
              <a:gd name="connsiteY0-12" fmla="*/ 0 h 654818"/>
              <a:gd name="connsiteX1-13" fmla="*/ 2962899 w 3343639"/>
              <a:gd name="connsiteY1-14" fmla="*/ 21405 h 654818"/>
              <a:gd name="connsiteX2-15" fmla="*/ 3343639 w 3343639"/>
              <a:gd name="connsiteY2-16" fmla="*/ 654818 h 654818"/>
              <a:gd name="connsiteX3-17" fmla="*/ 0 w 3343639"/>
              <a:gd name="connsiteY3-18" fmla="*/ 654818 h 654818"/>
              <a:gd name="connsiteX4-19" fmla="*/ 367897 w 3343639"/>
              <a:gd name="connsiteY4-20" fmla="*/ 0 h 654818"/>
              <a:gd name="connsiteX0-21" fmla="*/ 367897 w 3343639"/>
              <a:gd name="connsiteY0-22" fmla="*/ 0 h 654818"/>
              <a:gd name="connsiteX1-23" fmla="*/ 2959488 w 3343639"/>
              <a:gd name="connsiteY1-24" fmla="*/ 11170 h 654818"/>
              <a:gd name="connsiteX2-25" fmla="*/ 3343639 w 3343639"/>
              <a:gd name="connsiteY2-26" fmla="*/ 654818 h 654818"/>
              <a:gd name="connsiteX3-27" fmla="*/ 0 w 3343639"/>
              <a:gd name="connsiteY3-28" fmla="*/ 654818 h 654818"/>
              <a:gd name="connsiteX4-29" fmla="*/ 367897 w 3343639"/>
              <a:gd name="connsiteY4-30" fmla="*/ 0 h 654818"/>
              <a:gd name="connsiteX0-31" fmla="*/ 367897 w 3343639"/>
              <a:gd name="connsiteY0-32" fmla="*/ 5890 h 660708"/>
              <a:gd name="connsiteX1-33" fmla="*/ 2956077 w 3343639"/>
              <a:gd name="connsiteY1-34" fmla="*/ 0 h 660708"/>
              <a:gd name="connsiteX2-35" fmla="*/ 3343639 w 3343639"/>
              <a:gd name="connsiteY2-36" fmla="*/ 660708 h 660708"/>
              <a:gd name="connsiteX3-37" fmla="*/ 0 w 3343639"/>
              <a:gd name="connsiteY3-38" fmla="*/ 660708 h 660708"/>
              <a:gd name="connsiteX4-39" fmla="*/ 367897 w 3343639"/>
              <a:gd name="connsiteY4-40" fmla="*/ 5890 h 660708"/>
              <a:gd name="connsiteX0-41" fmla="*/ 367897 w 3343639"/>
              <a:gd name="connsiteY0-42" fmla="*/ 16125 h 670943"/>
              <a:gd name="connsiteX1-43" fmla="*/ 2959488 w 3343639"/>
              <a:gd name="connsiteY1-44" fmla="*/ 0 h 670943"/>
              <a:gd name="connsiteX2-45" fmla="*/ 3343639 w 3343639"/>
              <a:gd name="connsiteY2-46" fmla="*/ 670943 h 670943"/>
              <a:gd name="connsiteX3-47" fmla="*/ 0 w 3343639"/>
              <a:gd name="connsiteY3-48" fmla="*/ 670943 h 670943"/>
              <a:gd name="connsiteX4-49" fmla="*/ 367897 w 3343639"/>
              <a:gd name="connsiteY4-50" fmla="*/ 16125 h 670943"/>
              <a:gd name="connsiteX0-51" fmla="*/ 367897 w 3343639"/>
              <a:gd name="connsiteY0-52" fmla="*/ 0 h 654818"/>
              <a:gd name="connsiteX1-53" fmla="*/ 2969724 w 3343639"/>
              <a:gd name="connsiteY1-54" fmla="*/ 935 h 654818"/>
              <a:gd name="connsiteX2-55" fmla="*/ 3343639 w 3343639"/>
              <a:gd name="connsiteY2-56" fmla="*/ 654818 h 654818"/>
              <a:gd name="connsiteX3-57" fmla="*/ 0 w 3343639"/>
              <a:gd name="connsiteY3-58" fmla="*/ 654818 h 654818"/>
              <a:gd name="connsiteX4-59" fmla="*/ 367897 w 3343639"/>
              <a:gd name="connsiteY4-60" fmla="*/ 0 h 654818"/>
              <a:gd name="connsiteX0-61" fmla="*/ 367897 w 3343639"/>
              <a:gd name="connsiteY0-62" fmla="*/ 0 h 654818"/>
              <a:gd name="connsiteX1-63" fmla="*/ 2969724 w 3343639"/>
              <a:gd name="connsiteY1-64" fmla="*/ 935 h 654818"/>
              <a:gd name="connsiteX2-65" fmla="*/ 3343639 w 3343639"/>
              <a:gd name="connsiteY2-66" fmla="*/ 654818 h 654818"/>
              <a:gd name="connsiteX3-67" fmla="*/ 0 w 3343639"/>
              <a:gd name="connsiteY3-68" fmla="*/ 654818 h 654818"/>
              <a:gd name="connsiteX4-69" fmla="*/ 367897 w 3343639"/>
              <a:gd name="connsiteY4-70" fmla="*/ 0 h 654818"/>
              <a:gd name="connsiteX0-71" fmla="*/ 367897 w 3343639"/>
              <a:gd name="connsiteY0-72" fmla="*/ 12713 h 667531"/>
              <a:gd name="connsiteX1-73" fmla="*/ 2969724 w 3343639"/>
              <a:gd name="connsiteY1-74" fmla="*/ 0 h 667531"/>
              <a:gd name="connsiteX2-75" fmla="*/ 3343639 w 3343639"/>
              <a:gd name="connsiteY2-76" fmla="*/ 667531 h 667531"/>
              <a:gd name="connsiteX3-77" fmla="*/ 0 w 3343639"/>
              <a:gd name="connsiteY3-78" fmla="*/ 667531 h 667531"/>
              <a:gd name="connsiteX4-79" fmla="*/ 367897 w 3343639"/>
              <a:gd name="connsiteY4-80" fmla="*/ 12713 h 667531"/>
              <a:gd name="connsiteX0-81" fmla="*/ 367897 w 3343639"/>
              <a:gd name="connsiteY0-82" fmla="*/ 12713 h 667531"/>
              <a:gd name="connsiteX1-83" fmla="*/ 2969724 w 3343639"/>
              <a:gd name="connsiteY1-84" fmla="*/ 0 h 667531"/>
              <a:gd name="connsiteX2-85" fmla="*/ 3343639 w 3343639"/>
              <a:gd name="connsiteY2-86" fmla="*/ 667531 h 667531"/>
              <a:gd name="connsiteX3-87" fmla="*/ 0 w 3343639"/>
              <a:gd name="connsiteY3-88" fmla="*/ 667531 h 667531"/>
              <a:gd name="connsiteX4-89" fmla="*/ 367897 w 3343639"/>
              <a:gd name="connsiteY4-90" fmla="*/ 12713 h 667531"/>
              <a:gd name="connsiteX0-91" fmla="*/ 367897 w 3343639"/>
              <a:gd name="connsiteY0-92" fmla="*/ 22948 h 677766"/>
              <a:gd name="connsiteX1-93" fmla="*/ 2969724 w 3343639"/>
              <a:gd name="connsiteY1-94" fmla="*/ 0 h 677766"/>
              <a:gd name="connsiteX2-95" fmla="*/ 3343639 w 3343639"/>
              <a:gd name="connsiteY2-96" fmla="*/ 677766 h 677766"/>
              <a:gd name="connsiteX3-97" fmla="*/ 0 w 3343639"/>
              <a:gd name="connsiteY3-98" fmla="*/ 677766 h 677766"/>
              <a:gd name="connsiteX4-99" fmla="*/ 367897 w 3343639"/>
              <a:gd name="connsiteY4-100" fmla="*/ 22948 h 677766"/>
              <a:gd name="connsiteX0-101" fmla="*/ 367897 w 3343639"/>
              <a:gd name="connsiteY0-102" fmla="*/ 2477 h 657295"/>
              <a:gd name="connsiteX1-103" fmla="*/ 2969724 w 3343639"/>
              <a:gd name="connsiteY1-104" fmla="*/ 0 h 657295"/>
              <a:gd name="connsiteX2-105" fmla="*/ 3343639 w 3343639"/>
              <a:gd name="connsiteY2-106" fmla="*/ 657295 h 657295"/>
              <a:gd name="connsiteX3-107" fmla="*/ 0 w 3343639"/>
              <a:gd name="connsiteY3-108" fmla="*/ 657295 h 657295"/>
              <a:gd name="connsiteX4-109" fmla="*/ 367897 w 3343639"/>
              <a:gd name="connsiteY4-110" fmla="*/ 2477 h 6572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43639" h="657295">
                <a:moveTo>
                  <a:pt x="367897" y="2477"/>
                </a:moveTo>
                <a:lnTo>
                  <a:pt x="2969724" y="0"/>
                </a:lnTo>
                <a:lnTo>
                  <a:pt x="3343639" y="657295"/>
                </a:lnTo>
                <a:lnTo>
                  <a:pt x="0" y="657295"/>
                </a:lnTo>
                <a:lnTo>
                  <a:pt x="367897" y="2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sp>
        <p:nvSpPr>
          <p:cNvPr id="14" name="Freeform 8"/>
          <p:cNvSpPr/>
          <p:nvPr/>
        </p:nvSpPr>
        <p:spPr>
          <a:xfrm>
            <a:off x="3915019" y="5810898"/>
            <a:ext cx="4361962" cy="588078"/>
          </a:xfrm>
          <a:custGeom>
            <a:avLst/>
            <a:gdLst>
              <a:gd name="connsiteX0" fmla="*/ 337799 w 4191000"/>
              <a:gd name="connsiteY0" fmla="*/ 0 h 561975"/>
              <a:gd name="connsiteX1" fmla="*/ 3853201 w 4191000"/>
              <a:gd name="connsiteY1" fmla="*/ 0 h 561975"/>
              <a:gd name="connsiteX2" fmla="*/ 4191000 w 4191000"/>
              <a:gd name="connsiteY2" fmla="*/ 561975 h 561975"/>
              <a:gd name="connsiteX3" fmla="*/ 0 w 4191000"/>
              <a:gd name="connsiteY3" fmla="*/ 561975 h 561975"/>
              <a:gd name="connsiteX4" fmla="*/ 337799 w 4191000"/>
              <a:gd name="connsiteY4" fmla="*/ 0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1000" h="561975">
                <a:moveTo>
                  <a:pt x="337799" y="0"/>
                </a:moveTo>
                <a:lnTo>
                  <a:pt x="3853201" y="0"/>
                </a:lnTo>
                <a:lnTo>
                  <a:pt x="4191000" y="561975"/>
                </a:lnTo>
                <a:lnTo>
                  <a:pt x="0" y="561975"/>
                </a:lnTo>
                <a:lnTo>
                  <a:pt x="3377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cxnSp>
        <p:nvCxnSpPr>
          <p:cNvPr id="15" name="Straight Arrow Connector 19"/>
          <p:cNvCxnSpPr/>
          <p:nvPr/>
        </p:nvCxnSpPr>
        <p:spPr>
          <a:xfrm flipV="1">
            <a:off x="6455465" y="3018971"/>
            <a:ext cx="1352542" cy="52946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21"/>
          <p:cNvCxnSpPr/>
          <p:nvPr/>
        </p:nvCxnSpPr>
        <p:spPr>
          <a:xfrm flipV="1">
            <a:off x="7472155" y="4931527"/>
            <a:ext cx="1063315" cy="42601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25"/>
          <p:cNvCxnSpPr/>
          <p:nvPr/>
        </p:nvCxnSpPr>
        <p:spPr>
          <a:xfrm flipH="1" flipV="1">
            <a:off x="3576439" y="5205706"/>
            <a:ext cx="578827" cy="93554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29"/>
          <p:cNvGrpSpPr/>
          <p:nvPr/>
        </p:nvGrpSpPr>
        <p:grpSpPr>
          <a:xfrm>
            <a:off x="5920383" y="5205706"/>
            <a:ext cx="332065" cy="332066"/>
            <a:chOff x="6281057" y="4212771"/>
            <a:chExt cx="1828800" cy="1632858"/>
          </a:xfrm>
          <a:solidFill>
            <a:srgbClr val="333B4C"/>
          </a:solidFill>
        </p:grpSpPr>
        <p:sp>
          <p:nvSpPr>
            <p:cNvPr id="19" name="Freeform 30"/>
            <p:cNvSpPr/>
            <p:nvPr/>
          </p:nvSpPr>
          <p:spPr>
            <a:xfrm>
              <a:off x="6281057" y="4212771"/>
              <a:ext cx="1828800" cy="1632858"/>
            </a:xfrm>
            <a:custGeom>
              <a:avLst/>
              <a:gdLst>
                <a:gd name="connsiteX0" fmla="*/ 0 w 1828800"/>
                <a:gd name="connsiteY0" fmla="*/ 10886 h 1632858"/>
                <a:gd name="connsiteX1" fmla="*/ 1828800 w 1828800"/>
                <a:gd name="connsiteY1" fmla="*/ 0 h 1632858"/>
                <a:gd name="connsiteX2" fmla="*/ 1828800 w 1828800"/>
                <a:gd name="connsiteY2" fmla="*/ 87086 h 1632858"/>
                <a:gd name="connsiteX3" fmla="*/ 1023257 w 1828800"/>
                <a:gd name="connsiteY3" fmla="*/ 772886 h 1632858"/>
                <a:gd name="connsiteX4" fmla="*/ 1034143 w 1828800"/>
                <a:gd name="connsiteY4" fmla="*/ 1600200 h 1632858"/>
                <a:gd name="connsiteX5" fmla="*/ 859972 w 1828800"/>
                <a:gd name="connsiteY5" fmla="*/ 1632858 h 1632858"/>
                <a:gd name="connsiteX6" fmla="*/ 838200 w 1828800"/>
                <a:gd name="connsiteY6" fmla="*/ 805543 h 1632858"/>
                <a:gd name="connsiteX7" fmla="*/ 21772 w 1828800"/>
                <a:gd name="connsiteY7" fmla="*/ 163286 h 1632858"/>
                <a:gd name="connsiteX8" fmla="*/ 0 w 1828800"/>
                <a:gd name="connsiteY8" fmla="*/ 10886 h 163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632858">
                  <a:moveTo>
                    <a:pt x="0" y="10886"/>
                  </a:moveTo>
                  <a:lnTo>
                    <a:pt x="1828800" y="0"/>
                  </a:lnTo>
                  <a:lnTo>
                    <a:pt x="1828800" y="87086"/>
                  </a:lnTo>
                  <a:lnTo>
                    <a:pt x="1023257" y="772886"/>
                  </a:lnTo>
                  <a:lnTo>
                    <a:pt x="1034143" y="1600200"/>
                  </a:lnTo>
                  <a:lnTo>
                    <a:pt x="859972" y="1632858"/>
                  </a:lnTo>
                  <a:lnTo>
                    <a:pt x="838200" y="805543"/>
                  </a:lnTo>
                  <a:lnTo>
                    <a:pt x="21772" y="163286"/>
                  </a:lnTo>
                  <a:lnTo>
                    <a:pt x="0" y="108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31"/>
            <p:cNvSpPr/>
            <p:nvPr/>
          </p:nvSpPr>
          <p:spPr>
            <a:xfrm>
              <a:off x="6411686" y="5736771"/>
              <a:ext cx="1698171" cy="1088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Freeform 32"/>
          <p:cNvSpPr/>
          <p:nvPr/>
        </p:nvSpPr>
        <p:spPr>
          <a:xfrm rot="12018952" flipH="1">
            <a:off x="5912147" y="3430893"/>
            <a:ext cx="387356" cy="353896"/>
          </a:xfrm>
          <a:custGeom>
            <a:avLst/>
            <a:gdLst>
              <a:gd name="connsiteX0" fmla="*/ 0 w 1826018"/>
              <a:gd name="connsiteY0" fmla="*/ 1 h 1683350"/>
              <a:gd name="connsiteX1" fmla="*/ 838286 w 1826018"/>
              <a:gd name="connsiteY1" fmla="*/ 1 h 1683350"/>
              <a:gd name="connsiteX2" fmla="*/ 833465 w 1826018"/>
              <a:gd name="connsiteY2" fmla="*/ 36530 h 1683350"/>
              <a:gd name="connsiteX3" fmla="*/ 386449 w 1826018"/>
              <a:gd name="connsiteY3" fmla="*/ 780061 h 1683350"/>
              <a:gd name="connsiteX4" fmla="*/ 310221 w 1826018"/>
              <a:gd name="connsiteY4" fmla="*/ 834538 h 1683350"/>
              <a:gd name="connsiteX5" fmla="*/ 1494538 w 1826018"/>
              <a:gd name="connsiteY5" fmla="*/ 0 h 1683350"/>
              <a:gd name="connsiteX6" fmla="*/ 1826018 w 1826018"/>
              <a:gd name="connsiteY6" fmla="*/ 0 h 1683350"/>
              <a:gd name="connsiteX7" fmla="*/ 625749 w 1826018"/>
              <a:gd name="connsiteY7" fmla="*/ 1683350 h 1683350"/>
              <a:gd name="connsiteX8" fmla="*/ 516809 w 1826018"/>
              <a:gd name="connsiteY8" fmla="*/ 1390285 h 1683350"/>
              <a:gd name="connsiteX9" fmla="*/ 607661 w 1826018"/>
              <a:gd name="connsiteY9" fmla="*/ 1357828 h 1683350"/>
              <a:gd name="connsiteX10" fmla="*/ 1495218 w 1826018"/>
              <a:gd name="connsiteY10" fmla="*/ 87840 h 1683350"/>
              <a:gd name="connsiteX11" fmla="*/ 1026236 w 1826018"/>
              <a:gd name="connsiteY11" fmla="*/ 0 h 1683350"/>
              <a:gd name="connsiteX12" fmla="*/ 1308197 w 1826018"/>
              <a:gd name="connsiteY12" fmla="*/ 0 h 1683350"/>
              <a:gd name="connsiteX13" fmla="*/ 1308788 w 1826018"/>
              <a:gd name="connsiteY13" fmla="*/ 76317 h 1683350"/>
              <a:gd name="connsiteX14" fmla="*/ 532761 w 1826018"/>
              <a:gd name="connsiteY14" fmla="*/ 1186719 h 1683350"/>
              <a:gd name="connsiteX15" fmla="*/ 451878 w 1826018"/>
              <a:gd name="connsiteY15" fmla="*/ 1215614 h 1683350"/>
              <a:gd name="connsiteX16" fmla="*/ 377492 w 1826018"/>
              <a:gd name="connsiteY16" fmla="*/ 1015506 h 1683350"/>
              <a:gd name="connsiteX17" fmla="*/ 505232 w 1826018"/>
              <a:gd name="connsiteY17" fmla="*/ 924217 h 1683350"/>
              <a:gd name="connsiteX18" fmla="*/ 1016493 w 1826018"/>
              <a:gd name="connsiteY18" fmla="*/ 73826 h 168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26018" h="1683350">
                <a:moveTo>
                  <a:pt x="0" y="1"/>
                </a:moveTo>
                <a:lnTo>
                  <a:pt x="838286" y="1"/>
                </a:lnTo>
                <a:lnTo>
                  <a:pt x="833465" y="36530"/>
                </a:lnTo>
                <a:cubicBezTo>
                  <a:pt x="773762" y="329769"/>
                  <a:pt x="614769" y="591902"/>
                  <a:pt x="386449" y="780061"/>
                </a:cubicBezTo>
                <a:lnTo>
                  <a:pt x="310221" y="834538"/>
                </a:lnTo>
                <a:close/>
                <a:moveTo>
                  <a:pt x="1494538" y="0"/>
                </a:moveTo>
                <a:lnTo>
                  <a:pt x="1826018" y="0"/>
                </a:lnTo>
                <a:cubicBezTo>
                  <a:pt x="1826018" y="752824"/>
                  <a:pt x="1346478" y="1425368"/>
                  <a:pt x="625749" y="1683350"/>
                </a:cubicBezTo>
                <a:lnTo>
                  <a:pt x="516809" y="1390285"/>
                </a:lnTo>
                <a:lnTo>
                  <a:pt x="607661" y="1357828"/>
                </a:lnTo>
                <a:cubicBezTo>
                  <a:pt x="1118196" y="1134356"/>
                  <a:pt x="1460834" y="644081"/>
                  <a:pt x="1495218" y="87840"/>
                </a:cubicBezTo>
                <a:close/>
                <a:moveTo>
                  <a:pt x="1026236" y="0"/>
                </a:moveTo>
                <a:lnTo>
                  <a:pt x="1308197" y="0"/>
                </a:lnTo>
                <a:lnTo>
                  <a:pt x="1308788" y="76317"/>
                </a:lnTo>
                <a:cubicBezTo>
                  <a:pt x="1278725" y="562661"/>
                  <a:pt x="979141" y="991327"/>
                  <a:pt x="532761" y="1186719"/>
                </a:cubicBezTo>
                <a:lnTo>
                  <a:pt x="451878" y="1215614"/>
                </a:lnTo>
                <a:lnTo>
                  <a:pt x="377492" y="1015506"/>
                </a:lnTo>
                <a:lnTo>
                  <a:pt x="505232" y="924217"/>
                </a:lnTo>
                <a:cubicBezTo>
                  <a:pt x="766367" y="709016"/>
                  <a:pt x="948209" y="409208"/>
                  <a:pt x="1016493" y="73826"/>
                </a:cubicBezTo>
                <a:close/>
              </a:path>
            </a:pathLst>
          </a:custGeom>
          <a:solidFill>
            <a:srgbClr val="333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grpSp>
        <p:nvGrpSpPr>
          <p:cNvPr id="22" name="Group 38"/>
          <p:cNvGrpSpPr/>
          <p:nvPr/>
        </p:nvGrpSpPr>
        <p:grpSpPr>
          <a:xfrm flipH="1">
            <a:off x="5870811" y="4381617"/>
            <a:ext cx="349806" cy="371230"/>
            <a:chOff x="5174770" y="2742828"/>
            <a:chExt cx="732971" cy="1542433"/>
          </a:xfrm>
          <a:noFill/>
        </p:grpSpPr>
        <p:sp>
          <p:nvSpPr>
            <p:cNvPr id="23" name="Half Frame 1"/>
            <p:cNvSpPr/>
            <p:nvPr/>
          </p:nvSpPr>
          <p:spPr>
            <a:xfrm rot="10800000" flipH="1">
              <a:off x="5174770" y="2742828"/>
              <a:ext cx="675891" cy="1542433"/>
            </a:xfrm>
            <a:custGeom>
              <a:avLst/>
              <a:gdLst>
                <a:gd name="connsiteX0" fmla="*/ 0 w 999747"/>
                <a:gd name="connsiteY0" fmla="*/ 0 h 1605837"/>
                <a:gd name="connsiteX1" fmla="*/ 999747 w 999747"/>
                <a:gd name="connsiteY1" fmla="*/ 0 h 1605837"/>
                <a:gd name="connsiteX2" fmla="*/ 999747 w 999747"/>
                <a:gd name="connsiteY2" fmla="*/ 0 h 1605837"/>
                <a:gd name="connsiteX3" fmla="*/ 0 w 999747"/>
                <a:gd name="connsiteY3" fmla="*/ 0 h 1605837"/>
                <a:gd name="connsiteX4" fmla="*/ 0 w 999747"/>
                <a:gd name="connsiteY4" fmla="*/ 1605837 h 1605837"/>
                <a:gd name="connsiteX5" fmla="*/ 0 w 999747"/>
                <a:gd name="connsiteY5" fmla="*/ 1605837 h 1605837"/>
                <a:gd name="connsiteX6" fmla="*/ 0 w 999747"/>
                <a:gd name="connsiteY6" fmla="*/ 0 h 1605837"/>
                <a:gd name="connsiteX0-1" fmla="*/ 0 w 999747"/>
                <a:gd name="connsiteY0-2" fmla="*/ 8964 h 1614801"/>
                <a:gd name="connsiteX1-3" fmla="*/ 999747 w 999747"/>
                <a:gd name="connsiteY1-4" fmla="*/ 8964 h 1614801"/>
                <a:gd name="connsiteX2-5" fmla="*/ 703911 w 999747"/>
                <a:gd name="connsiteY2-6" fmla="*/ 0 h 1614801"/>
                <a:gd name="connsiteX3-7" fmla="*/ 0 w 999747"/>
                <a:gd name="connsiteY3-8" fmla="*/ 8964 h 1614801"/>
                <a:gd name="connsiteX4-9" fmla="*/ 0 w 999747"/>
                <a:gd name="connsiteY4-10" fmla="*/ 1614801 h 1614801"/>
                <a:gd name="connsiteX5-11" fmla="*/ 0 w 999747"/>
                <a:gd name="connsiteY5-12" fmla="*/ 1614801 h 1614801"/>
                <a:gd name="connsiteX6-13" fmla="*/ 0 w 999747"/>
                <a:gd name="connsiteY6-14" fmla="*/ 8964 h 1614801"/>
                <a:gd name="connsiteX0-15" fmla="*/ 0 w 703911"/>
                <a:gd name="connsiteY0-16" fmla="*/ 8964 h 1614801"/>
                <a:gd name="connsiteX1-17" fmla="*/ 703911 w 703911"/>
                <a:gd name="connsiteY1-18" fmla="*/ 0 h 1614801"/>
                <a:gd name="connsiteX2-19" fmla="*/ 0 w 703911"/>
                <a:gd name="connsiteY2-20" fmla="*/ 8964 h 1614801"/>
                <a:gd name="connsiteX3-21" fmla="*/ 0 w 703911"/>
                <a:gd name="connsiteY3-22" fmla="*/ 1614801 h 1614801"/>
                <a:gd name="connsiteX4-23" fmla="*/ 0 w 703911"/>
                <a:gd name="connsiteY4-24" fmla="*/ 1614801 h 1614801"/>
                <a:gd name="connsiteX5-25" fmla="*/ 0 w 703911"/>
                <a:gd name="connsiteY5-26" fmla="*/ 8964 h 1614801"/>
                <a:gd name="connsiteX0-27" fmla="*/ 0 w 703911"/>
                <a:gd name="connsiteY0-28" fmla="*/ 8964 h 1614801"/>
                <a:gd name="connsiteX1-29" fmla="*/ 703911 w 703911"/>
                <a:gd name="connsiteY1-30" fmla="*/ 0 h 1614801"/>
                <a:gd name="connsiteX2-31" fmla="*/ 0 w 703911"/>
                <a:gd name="connsiteY2-32" fmla="*/ 8964 h 1614801"/>
                <a:gd name="connsiteX3-33" fmla="*/ 0 w 703911"/>
                <a:gd name="connsiteY3-34" fmla="*/ 1614801 h 1614801"/>
                <a:gd name="connsiteX4-35" fmla="*/ 0 w 703911"/>
                <a:gd name="connsiteY4-36" fmla="*/ 1614801 h 1614801"/>
                <a:gd name="connsiteX5-37" fmla="*/ 0 w 703911"/>
                <a:gd name="connsiteY5-38" fmla="*/ 8964 h 1614801"/>
                <a:gd name="connsiteX0-39" fmla="*/ 0 w 703911"/>
                <a:gd name="connsiteY0-40" fmla="*/ 0 h 1605837"/>
                <a:gd name="connsiteX1-41" fmla="*/ 703911 w 703911"/>
                <a:gd name="connsiteY1-42" fmla="*/ 8965 h 1605837"/>
                <a:gd name="connsiteX2-43" fmla="*/ 0 w 703911"/>
                <a:gd name="connsiteY2-44" fmla="*/ 0 h 1605837"/>
                <a:gd name="connsiteX3-45" fmla="*/ 0 w 703911"/>
                <a:gd name="connsiteY3-46" fmla="*/ 1605837 h 1605837"/>
                <a:gd name="connsiteX4-47" fmla="*/ 0 w 703911"/>
                <a:gd name="connsiteY4-48" fmla="*/ 1605837 h 1605837"/>
                <a:gd name="connsiteX5-49" fmla="*/ 0 w 703911"/>
                <a:gd name="connsiteY5-50" fmla="*/ 0 h 1605837"/>
                <a:gd name="connsiteX0-51" fmla="*/ 0 w 506687"/>
                <a:gd name="connsiteY0-52" fmla="*/ 0 h 1605837"/>
                <a:gd name="connsiteX1-53" fmla="*/ 506687 w 506687"/>
                <a:gd name="connsiteY1-54" fmla="*/ 1 h 1605837"/>
                <a:gd name="connsiteX2-55" fmla="*/ 0 w 506687"/>
                <a:gd name="connsiteY2-56" fmla="*/ 0 h 1605837"/>
                <a:gd name="connsiteX3-57" fmla="*/ 0 w 506687"/>
                <a:gd name="connsiteY3-58" fmla="*/ 1605837 h 1605837"/>
                <a:gd name="connsiteX4-59" fmla="*/ 0 w 506687"/>
                <a:gd name="connsiteY4-60" fmla="*/ 1605837 h 1605837"/>
                <a:gd name="connsiteX5-61" fmla="*/ 0 w 506687"/>
                <a:gd name="connsiteY5-62" fmla="*/ 0 h 16058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506687" h="1605837">
                  <a:moveTo>
                    <a:pt x="0" y="0"/>
                  </a:moveTo>
                  <a:lnTo>
                    <a:pt x="506687" y="1"/>
                  </a:lnTo>
                  <a:lnTo>
                    <a:pt x="0" y="0"/>
                  </a:lnTo>
                  <a:lnTo>
                    <a:pt x="0" y="1605837"/>
                  </a:lnTo>
                  <a:lnTo>
                    <a:pt x="0" y="160583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rgbClr val="333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bg1"/>
                </a:solidFill>
              </a:endParaRPr>
            </a:p>
          </p:txBody>
        </p:sp>
        <p:sp>
          <p:nvSpPr>
            <p:cNvPr id="24" name="Flowchart: Process 40"/>
            <p:cNvSpPr/>
            <p:nvPr/>
          </p:nvSpPr>
          <p:spPr>
            <a:xfrm>
              <a:off x="5378824" y="3413889"/>
              <a:ext cx="89647" cy="871371"/>
            </a:xfrm>
            <a:prstGeom prst="flowChartProcess">
              <a:avLst/>
            </a:prstGeom>
            <a:grpFill/>
            <a:ln w="19050">
              <a:solidFill>
                <a:srgbClr val="333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bg1"/>
                </a:solidFill>
              </a:endParaRPr>
            </a:p>
          </p:txBody>
        </p:sp>
        <p:sp>
          <p:nvSpPr>
            <p:cNvPr id="25" name="Flowchart: Process 41"/>
            <p:cNvSpPr/>
            <p:nvPr/>
          </p:nvSpPr>
          <p:spPr>
            <a:xfrm>
              <a:off x="5805183" y="2754631"/>
              <a:ext cx="102558" cy="1499940"/>
            </a:xfrm>
            <a:prstGeom prst="flowChartProcess">
              <a:avLst/>
            </a:prstGeom>
            <a:grpFill/>
            <a:ln w="19050">
              <a:solidFill>
                <a:srgbClr val="333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bg1"/>
                </a:solidFill>
              </a:endParaRPr>
            </a:p>
          </p:txBody>
        </p:sp>
        <p:sp>
          <p:nvSpPr>
            <p:cNvPr id="26" name="Flowchart: Process 42"/>
            <p:cNvSpPr/>
            <p:nvPr/>
          </p:nvSpPr>
          <p:spPr>
            <a:xfrm>
              <a:off x="5582880" y="3059735"/>
              <a:ext cx="89649" cy="1174479"/>
            </a:xfrm>
            <a:prstGeom prst="flowChartProcess">
              <a:avLst/>
            </a:prstGeom>
            <a:grpFill/>
            <a:ln w="19050">
              <a:solidFill>
                <a:srgbClr val="333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Freeform 56"/>
          <p:cNvSpPr>
            <a:spLocks noEditPoints="1"/>
          </p:cNvSpPr>
          <p:nvPr/>
        </p:nvSpPr>
        <p:spPr bwMode="auto">
          <a:xfrm>
            <a:off x="5870811" y="5872148"/>
            <a:ext cx="422522" cy="422522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rgbClr val="333B4C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/>
          </a:p>
        </p:txBody>
      </p:sp>
      <p:sp>
        <p:nvSpPr>
          <p:cNvPr id="44" name="Rectangle 11"/>
          <p:cNvSpPr/>
          <p:nvPr/>
        </p:nvSpPr>
        <p:spPr>
          <a:xfrm>
            <a:off x="7822823" y="2856662"/>
            <a:ext cx="323316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11"/>
          <p:cNvSpPr/>
          <p:nvPr/>
        </p:nvSpPr>
        <p:spPr>
          <a:xfrm>
            <a:off x="7822823" y="2567274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6" name="Rectangle 11"/>
          <p:cNvSpPr/>
          <p:nvPr/>
        </p:nvSpPr>
        <p:spPr>
          <a:xfrm>
            <a:off x="8593293" y="4750696"/>
            <a:ext cx="323316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11"/>
          <p:cNvSpPr/>
          <p:nvPr/>
        </p:nvSpPr>
        <p:spPr>
          <a:xfrm>
            <a:off x="8593293" y="4461308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Rectangle 11"/>
          <p:cNvSpPr/>
          <p:nvPr/>
        </p:nvSpPr>
        <p:spPr>
          <a:xfrm>
            <a:off x="954735" y="3112546"/>
            <a:ext cx="323316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11"/>
          <p:cNvSpPr/>
          <p:nvPr/>
        </p:nvSpPr>
        <p:spPr>
          <a:xfrm>
            <a:off x="2838316" y="2823158"/>
            <a:ext cx="1349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2" name="Rectangle 11"/>
          <p:cNvSpPr/>
          <p:nvPr/>
        </p:nvSpPr>
        <p:spPr>
          <a:xfrm>
            <a:off x="329657" y="5030488"/>
            <a:ext cx="323316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11"/>
          <p:cNvSpPr/>
          <p:nvPr/>
        </p:nvSpPr>
        <p:spPr>
          <a:xfrm>
            <a:off x="2213238" y="4741100"/>
            <a:ext cx="1349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171206" y="1411295"/>
            <a:ext cx="3786145" cy="689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各项计划指标完成情况：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3" b="1023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2705100" y="1510112"/>
            <a:ext cx="6781800" cy="3841868"/>
          </a:xfrm>
          <a:prstGeom prst="roundRect">
            <a:avLst>
              <a:gd name="adj" fmla="val 11132"/>
            </a:avLst>
          </a:prstGeom>
          <a:solidFill>
            <a:srgbClr val="273647"/>
          </a:solidFill>
          <a:ln>
            <a:solidFill>
              <a:schemeClr val="bg1"/>
            </a:solidFill>
          </a:ln>
          <a:effectLst>
            <a:innerShdw blurRad="381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930" y="-1"/>
            <a:ext cx="1879662" cy="15361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250946" y="5375018"/>
            <a:ext cx="1814658" cy="1482981"/>
          </a:xfrm>
          <a:prstGeom prst="rect">
            <a:avLst/>
          </a:prstGeom>
        </p:spPr>
      </p:pic>
      <p:sp>
        <p:nvSpPr>
          <p:cNvPr id="35" name="矩形: 圆角 34"/>
          <p:cNvSpPr/>
          <p:nvPr/>
        </p:nvSpPr>
        <p:spPr>
          <a:xfrm>
            <a:off x="5196180" y="1892993"/>
            <a:ext cx="1799641" cy="1799641"/>
          </a:xfrm>
          <a:prstGeom prst="roundRect">
            <a:avLst>
              <a:gd name="adj" fmla="val 1626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974307" y="2007983"/>
            <a:ext cx="42433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3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altLang="zh-CN" sz="9600" b="0" dirty="0"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造字工房力黑（非商用）常规体" pitchFamily="50" charset="-122"/>
                <a:cs typeface="Arial" panose="020B0604020202020204" pitchFamily="34" charset="0"/>
              </a:rPr>
              <a:t>02</a:t>
            </a:r>
            <a:endParaRPr lang="zh-CN" altLang="en-US" sz="9600" b="0" dirty="0"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造字工房力黑（非商用）常规体" pitchFamily="50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72561" y="3703123"/>
            <a:ext cx="264687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75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工作完成情况</a:t>
            </a:r>
            <a:endParaRPr lang="zh-CN" altLang="en-US" sz="3200" dirty="0">
              <a:solidFill>
                <a:schemeClr val="bg1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74307" y="4564897"/>
            <a:ext cx="4243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3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altLang="zh-CN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COMPLETION</a:t>
            </a:r>
            <a:endParaRPr lang="en-US" altLang="zh-CN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3" b="1023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5" name="矩形: 圆角 34"/>
          <p:cNvSpPr/>
          <p:nvPr/>
        </p:nvSpPr>
        <p:spPr>
          <a:xfrm>
            <a:off x="444445" y="257348"/>
            <a:ext cx="678653" cy="678654"/>
          </a:xfrm>
          <a:prstGeom prst="roundRect">
            <a:avLst>
              <a:gd name="adj" fmla="val 1626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42446" y="273510"/>
            <a:ext cx="88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2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altLang="zh-CN" sz="3600" b="0" dirty="0"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造字工房力黑（非商用）常规体" pitchFamily="50" charset="-122"/>
                <a:cs typeface="Arial" panose="020B0604020202020204" pitchFamily="34" charset="0"/>
              </a:rPr>
              <a:t>02</a:t>
            </a:r>
            <a:endParaRPr lang="zh-CN" altLang="en-US" sz="3600" b="0" dirty="0"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造字工房力黑（非商用）常规体" pitchFamily="50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34832" y="67834"/>
            <a:ext cx="203132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造字工房力黑（非商用）常规体" pitchFamily="50" charset="-122"/>
                <a:ea typeface="造字工房力黑（非商用）常规体" pitchFamily="50" charset="-122"/>
              </a:rPr>
              <a:t>工作完成情况</a:t>
            </a:r>
            <a:endParaRPr lang="en-US" altLang="zh-CN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46395" y="650164"/>
            <a:ext cx="5022106" cy="307777"/>
          </a:xfrm>
          <a:prstGeom prst="snip1Rect">
            <a:avLst>
              <a:gd name="adj" fmla="val 0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Completion</a:t>
            </a:r>
            <a:endParaRPr lang="zh-CN" altLang="en-US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华文仿宋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Oval 2"/>
          <p:cNvSpPr/>
          <p:nvPr/>
        </p:nvSpPr>
        <p:spPr>
          <a:xfrm>
            <a:off x="1211675" y="3291703"/>
            <a:ext cx="1728651" cy="172842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 Sans Light"/>
            </a:endParaRPr>
          </a:p>
        </p:txBody>
      </p:sp>
      <p:sp>
        <p:nvSpPr>
          <p:cNvPr id="12" name="Oval 41"/>
          <p:cNvSpPr/>
          <p:nvPr/>
        </p:nvSpPr>
        <p:spPr>
          <a:xfrm>
            <a:off x="3605091" y="3291703"/>
            <a:ext cx="1728651" cy="172842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 Sans Light"/>
            </a:endParaRPr>
          </a:p>
        </p:txBody>
      </p:sp>
      <p:grpSp>
        <p:nvGrpSpPr>
          <p:cNvPr id="13" name="Group 4688"/>
          <p:cNvGrpSpPr/>
          <p:nvPr/>
        </p:nvGrpSpPr>
        <p:grpSpPr bwMode="auto">
          <a:xfrm>
            <a:off x="1710356" y="3696466"/>
            <a:ext cx="880256" cy="836316"/>
            <a:chOff x="1835150" y="2800349"/>
            <a:chExt cx="382588" cy="363538"/>
          </a:xfrm>
          <a:solidFill>
            <a:srgbClr val="333B4C"/>
          </a:solidFill>
        </p:grpSpPr>
        <p:sp>
          <p:nvSpPr>
            <p:cNvPr id="23" name="Freeform 291"/>
            <p:cNvSpPr>
              <a:spLocks noChangeArrowheads="1"/>
            </p:cNvSpPr>
            <p:nvPr/>
          </p:nvSpPr>
          <p:spPr bwMode="auto">
            <a:xfrm>
              <a:off x="1868488" y="3140074"/>
              <a:ext cx="271462" cy="23813"/>
            </a:xfrm>
            <a:custGeom>
              <a:avLst/>
              <a:gdLst>
                <a:gd name="T0" fmla="*/ 41 w 753"/>
                <a:gd name="T1" fmla="*/ 42 h 68"/>
                <a:gd name="T2" fmla="*/ 192 w 753"/>
                <a:gd name="T3" fmla="*/ 42 h 68"/>
                <a:gd name="T4" fmla="*/ 217 w 753"/>
                <a:gd name="T5" fmla="*/ 67 h 68"/>
                <a:gd name="T6" fmla="*/ 543 w 753"/>
                <a:gd name="T7" fmla="*/ 67 h 68"/>
                <a:gd name="T8" fmla="*/ 568 w 753"/>
                <a:gd name="T9" fmla="*/ 42 h 68"/>
                <a:gd name="T10" fmla="*/ 710 w 753"/>
                <a:gd name="T11" fmla="*/ 42 h 68"/>
                <a:gd name="T12" fmla="*/ 752 w 753"/>
                <a:gd name="T13" fmla="*/ 0 h 68"/>
                <a:gd name="T14" fmla="*/ 0 w 753"/>
                <a:gd name="T15" fmla="*/ 0 h 68"/>
                <a:gd name="T16" fmla="*/ 41 w 753"/>
                <a:gd name="T17" fmla="*/ 42 h 68"/>
                <a:gd name="T18" fmla="*/ 41 w 753"/>
                <a:gd name="T19" fmla="*/ 42 h 68"/>
                <a:gd name="T20" fmla="*/ 41 w 753"/>
                <a:gd name="T21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3" h="68">
                  <a:moveTo>
                    <a:pt x="41" y="42"/>
                  </a:moveTo>
                  <a:cubicBezTo>
                    <a:pt x="192" y="42"/>
                    <a:pt x="192" y="42"/>
                    <a:pt x="192" y="42"/>
                  </a:cubicBezTo>
                  <a:cubicBezTo>
                    <a:pt x="192" y="50"/>
                    <a:pt x="200" y="67"/>
                    <a:pt x="217" y="67"/>
                  </a:cubicBezTo>
                  <a:cubicBezTo>
                    <a:pt x="543" y="67"/>
                    <a:pt x="543" y="67"/>
                    <a:pt x="543" y="67"/>
                  </a:cubicBezTo>
                  <a:cubicBezTo>
                    <a:pt x="552" y="67"/>
                    <a:pt x="568" y="50"/>
                    <a:pt x="568" y="42"/>
                  </a:cubicBezTo>
                  <a:cubicBezTo>
                    <a:pt x="710" y="42"/>
                    <a:pt x="710" y="42"/>
                    <a:pt x="710" y="42"/>
                  </a:cubicBezTo>
                  <a:cubicBezTo>
                    <a:pt x="735" y="42"/>
                    <a:pt x="752" y="17"/>
                    <a:pt x="7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16" y="42"/>
                    <a:pt x="41" y="42"/>
                  </a:cubicBezTo>
                  <a:close/>
                  <a:moveTo>
                    <a:pt x="41" y="42"/>
                  </a:moveTo>
                  <a:lnTo>
                    <a:pt x="41" y="4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bg1"/>
                </a:solidFill>
                <a:latin typeface="Open Sans Light"/>
              </a:endParaRPr>
            </a:p>
          </p:txBody>
        </p:sp>
        <p:sp>
          <p:nvSpPr>
            <p:cNvPr id="24" name="Freeform 292"/>
            <p:cNvSpPr>
              <a:spLocks noChangeArrowheads="1"/>
            </p:cNvSpPr>
            <p:nvPr/>
          </p:nvSpPr>
          <p:spPr bwMode="auto">
            <a:xfrm>
              <a:off x="1835150" y="2955924"/>
              <a:ext cx="382588" cy="174625"/>
            </a:xfrm>
            <a:custGeom>
              <a:avLst/>
              <a:gdLst>
                <a:gd name="T0" fmla="*/ 1020 w 1062"/>
                <a:gd name="T1" fmla="*/ 100 h 486"/>
                <a:gd name="T2" fmla="*/ 894 w 1062"/>
                <a:gd name="T3" fmla="*/ 75 h 486"/>
                <a:gd name="T4" fmla="*/ 894 w 1062"/>
                <a:gd name="T5" fmla="*/ 0 h 486"/>
                <a:gd name="T6" fmla="*/ 0 w 1062"/>
                <a:gd name="T7" fmla="*/ 0 h 486"/>
                <a:gd name="T8" fmla="*/ 267 w 1062"/>
                <a:gd name="T9" fmla="*/ 485 h 486"/>
                <a:gd name="T10" fmla="*/ 627 w 1062"/>
                <a:gd name="T11" fmla="*/ 485 h 486"/>
                <a:gd name="T12" fmla="*/ 819 w 1062"/>
                <a:gd name="T13" fmla="*/ 351 h 486"/>
                <a:gd name="T14" fmla="*/ 1061 w 1062"/>
                <a:gd name="T15" fmla="*/ 192 h 486"/>
                <a:gd name="T16" fmla="*/ 1020 w 1062"/>
                <a:gd name="T17" fmla="*/ 100 h 486"/>
                <a:gd name="T18" fmla="*/ 861 w 1062"/>
                <a:gd name="T19" fmla="*/ 284 h 486"/>
                <a:gd name="T20" fmla="*/ 894 w 1062"/>
                <a:gd name="T21" fmla="*/ 142 h 486"/>
                <a:gd name="T22" fmla="*/ 978 w 1062"/>
                <a:gd name="T23" fmla="*/ 151 h 486"/>
                <a:gd name="T24" fmla="*/ 995 w 1062"/>
                <a:gd name="T25" fmla="*/ 192 h 486"/>
                <a:gd name="T26" fmla="*/ 861 w 1062"/>
                <a:gd name="T27" fmla="*/ 284 h 486"/>
                <a:gd name="T28" fmla="*/ 861 w 1062"/>
                <a:gd name="T29" fmla="*/ 284 h 486"/>
                <a:gd name="T30" fmla="*/ 861 w 1062"/>
                <a:gd name="T31" fmla="*/ 284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2" h="486">
                  <a:moveTo>
                    <a:pt x="1020" y="100"/>
                  </a:moveTo>
                  <a:cubicBezTo>
                    <a:pt x="986" y="67"/>
                    <a:pt x="928" y="67"/>
                    <a:pt x="894" y="75"/>
                  </a:cubicBezTo>
                  <a:cubicBezTo>
                    <a:pt x="894" y="50"/>
                    <a:pt x="894" y="25"/>
                    <a:pt x="8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3"/>
                    <a:pt x="42" y="418"/>
                    <a:pt x="267" y="485"/>
                  </a:cubicBezTo>
                  <a:cubicBezTo>
                    <a:pt x="627" y="485"/>
                    <a:pt x="627" y="485"/>
                    <a:pt x="627" y="485"/>
                  </a:cubicBezTo>
                  <a:cubicBezTo>
                    <a:pt x="719" y="452"/>
                    <a:pt x="786" y="410"/>
                    <a:pt x="819" y="351"/>
                  </a:cubicBezTo>
                  <a:cubicBezTo>
                    <a:pt x="911" y="351"/>
                    <a:pt x="1053" y="318"/>
                    <a:pt x="1061" y="192"/>
                  </a:cubicBezTo>
                  <a:cubicBezTo>
                    <a:pt x="1061" y="142"/>
                    <a:pt x="1036" y="117"/>
                    <a:pt x="1020" y="100"/>
                  </a:cubicBezTo>
                  <a:close/>
                  <a:moveTo>
                    <a:pt x="861" y="284"/>
                  </a:moveTo>
                  <a:cubicBezTo>
                    <a:pt x="878" y="243"/>
                    <a:pt x="886" y="192"/>
                    <a:pt x="894" y="142"/>
                  </a:cubicBezTo>
                  <a:cubicBezTo>
                    <a:pt x="919" y="134"/>
                    <a:pt x="961" y="134"/>
                    <a:pt x="978" y="151"/>
                  </a:cubicBezTo>
                  <a:cubicBezTo>
                    <a:pt x="978" y="151"/>
                    <a:pt x="995" y="159"/>
                    <a:pt x="995" y="192"/>
                  </a:cubicBezTo>
                  <a:cubicBezTo>
                    <a:pt x="986" y="259"/>
                    <a:pt x="911" y="276"/>
                    <a:pt x="861" y="284"/>
                  </a:cubicBezTo>
                  <a:close/>
                  <a:moveTo>
                    <a:pt x="861" y="284"/>
                  </a:moveTo>
                  <a:lnTo>
                    <a:pt x="861" y="28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bg1"/>
                </a:solidFill>
                <a:latin typeface="Open Sans Light"/>
              </a:endParaRPr>
            </a:p>
          </p:txBody>
        </p:sp>
        <p:sp>
          <p:nvSpPr>
            <p:cNvPr id="25" name="Freeform 293"/>
            <p:cNvSpPr>
              <a:spLocks noChangeArrowheads="1"/>
            </p:cNvSpPr>
            <p:nvPr/>
          </p:nvSpPr>
          <p:spPr bwMode="auto">
            <a:xfrm>
              <a:off x="1916113" y="2800349"/>
              <a:ext cx="112712" cy="144463"/>
            </a:xfrm>
            <a:custGeom>
              <a:avLst/>
              <a:gdLst>
                <a:gd name="T0" fmla="*/ 142 w 311"/>
                <a:gd name="T1" fmla="*/ 401 h 402"/>
                <a:gd name="T2" fmla="*/ 234 w 311"/>
                <a:gd name="T3" fmla="*/ 243 h 402"/>
                <a:gd name="T4" fmla="*/ 268 w 311"/>
                <a:gd name="T5" fmla="*/ 0 h 402"/>
                <a:gd name="T6" fmla="*/ 159 w 311"/>
                <a:gd name="T7" fmla="*/ 276 h 402"/>
                <a:gd name="T8" fmla="*/ 142 w 311"/>
                <a:gd name="T9" fmla="*/ 401 h 402"/>
                <a:gd name="T10" fmla="*/ 142 w 311"/>
                <a:gd name="T11" fmla="*/ 401 h 402"/>
                <a:gd name="T12" fmla="*/ 142 w 311"/>
                <a:gd name="T13" fmla="*/ 401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402">
                  <a:moveTo>
                    <a:pt x="142" y="401"/>
                  </a:moveTo>
                  <a:cubicBezTo>
                    <a:pt x="142" y="401"/>
                    <a:pt x="310" y="385"/>
                    <a:pt x="234" y="243"/>
                  </a:cubicBezTo>
                  <a:cubicBezTo>
                    <a:pt x="168" y="126"/>
                    <a:pt x="184" y="59"/>
                    <a:pt x="268" y="0"/>
                  </a:cubicBezTo>
                  <a:cubicBezTo>
                    <a:pt x="268" y="0"/>
                    <a:pt x="0" y="67"/>
                    <a:pt x="159" y="276"/>
                  </a:cubicBezTo>
                  <a:cubicBezTo>
                    <a:pt x="209" y="360"/>
                    <a:pt x="142" y="401"/>
                    <a:pt x="142" y="401"/>
                  </a:cubicBezTo>
                  <a:close/>
                  <a:moveTo>
                    <a:pt x="142" y="401"/>
                  </a:moveTo>
                  <a:lnTo>
                    <a:pt x="142" y="40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bg1"/>
                </a:solidFill>
                <a:latin typeface="Open Sans Light"/>
              </a:endParaRPr>
            </a:p>
          </p:txBody>
        </p:sp>
        <p:sp>
          <p:nvSpPr>
            <p:cNvPr id="26" name="Freeform 294"/>
            <p:cNvSpPr>
              <a:spLocks noChangeArrowheads="1"/>
            </p:cNvSpPr>
            <p:nvPr/>
          </p:nvSpPr>
          <p:spPr bwMode="auto">
            <a:xfrm>
              <a:off x="2003425" y="2867024"/>
              <a:ext cx="53975" cy="73025"/>
            </a:xfrm>
            <a:custGeom>
              <a:avLst/>
              <a:gdLst>
                <a:gd name="T0" fmla="*/ 17 w 151"/>
                <a:gd name="T1" fmla="*/ 201 h 202"/>
                <a:gd name="T2" fmla="*/ 75 w 151"/>
                <a:gd name="T3" fmla="*/ 67 h 202"/>
                <a:gd name="T4" fmla="*/ 84 w 151"/>
                <a:gd name="T5" fmla="*/ 0 h 202"/>
                <a:gd name="T6" fmla="*/ 33 w 151"/>
                <a:gd name="T7" fmla="*/ 75 h 202"/>
                <a:gd name="T8" fmla="*/ 17 w 151"/>
                <a:gd name="T9" fmla="*/ 201 h 202"/>
                <a:gd name="T10" fmla="*/ 17 w 151"/>
                <a:gd name="T11" fmla="*/ 201 h 202"/>
                <a:gd name="T12" fmla="*/ 17 w 151"/>
                <a:gd name="T13" fmla="*/ 20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202">
                  <a:moveTo>
                    <a:pt x="17" y="201"/>
                  </a:moveTo>
                  <a:cubicBezTo>
                    <a:pt x="17" y="201"/>
                    <a:pt x="150" y="176"/>
                    <a:pt x="75" y="67"/>
                  </a:cubicBezTo>
                  <a:cubicBezTo>
                    <a:pt x="50" y="17"/>
                    <a:pt x="84" y="0"/>
                    <a:pt x="84" y="0"/>
                  </a:cubicBezTo>
                  <a:cubicBezTo>
                    <a:pt x="84" y="0"/>
                    <a:pt x="0" y="0"/>
                    <a:pt x="33" y="75"/>
                  </a:cubicBezTo>
                  <a:cubicBezTo>
                    <a:pt x="67" y="142"/>
                    <a:pt x="58" y="176"/>
                    <a:pt x="17" y="201"/>
                  </a:cubicBezTo>
                  <a:close/>
                  <a:moveTo>
                    <a:pt x="17" y="201"/>
                  </a:moveTo>
                  <a:lnTo>
                    <a:pt x="17" y="20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bg1"/>
                </a:solidFill>
                <a:latin typeface="Open Sans Light"/>
              </a:endParaRPr>
            </a:p>
          </p:txBody>
        </p:sp>
      </p:grpSp>
      <p:grpSp>
        <p:nvGrpSpPr>
          <p:cNvPr id="14" name="Group 19"/>
          <p:cNvGrpSpPr/>
          <p:nvPr/>
        </p:nvGrpSpPr>
        <p:grpSpPr bwMode="auto">
          <a:xfrm>
            <a:off x="4027078" y="3775595"/>
            <a:ext cx="925800" cy="827019"/>
            <a:chOff x="6373813" y="1776412"/>
            <a:chExt cx="506412" cy="452437"/>
          </a:xfrm>
          <a:solidFill>
            <a:srgbClr val="333B4C"/>
          </a:solidFill>
        </p:grpSpPr>
        <p:sp>
          <p:nvSpPr>
            <p:cNvPr id="15" name="Freeform 202"/>
            <p:cNvSpPr>
              <a:spLocks noChangeArrowheads="1"/>
            </p:cNvSpPr>
            <p:nvPr/>
          </p:nvSpPr>
          <p:spPr bwMode="auto">
            <a:xfrm>
              <a:off x="6373813" y="1776412"/>
              <a:ext cx="506412" cy="452437"/>
            </a:xfrm>
            <a:custGeom>
              <a:avLst/>
              <a:gdLst>
                <a:gd name="T0" fmla="*/ 1137 w 1405"/>
                <a:gd name="T1" fmla="*/ 477 h 1256"/>
                <a:gd name="T2" fmla="*/ 719 w 1405"/>
                <a:gd name="T3" fmla="*/ 218 h 1256"/>
                <a:gd name="T4" fmla="*/ 978 w 1405"/>
                <a:gd name="T5" fmla="*/ 0 h 1256"/>
                <a:gd name="T6" fmla="*/ 1404 w 1405"/>
                <a:gd name="T7" fmla="*/ 260 h 1256"/>
                <a:gd name="T8" fmla="*/ 1137 w 1405"/>
                <a:gd name="T9" fmla="*/ 477 h 1256"/>
                <a:gd name="T10" fmla="*/ 978 w 1405"/>
                <a:gd name="T11" fmla="*/ 962 h 1256"/>
                <a:gd name="T12" fmla="*/ 1380 w 1405"/>
                <a:gd name="T13" fmla="*/ 728 h 1256"/>
                <a:gd name="T14" fmla="*/ 1137 w 1405"/>
                <a:gd name="T15" fmla="*/ 519 h 1256"/>
                <a:gd name="T16" fmla="*/ 744 w 1405"/>
                <a:gd name="T17" fmla="*/ 761 h 1256"/>
                <a:gd name="T18" fmla="*/ 978 w 1405"/>
                <a:gd name="T19" fmla="*/ 962 h 1256"/>
                <a:gd name="T20" fmla="*/ 652 w 1405"/>
                <a:gd name="T21" fmla="*/ 761 h 1256"/>
                <a:gd name="T22" fmla="*/ 259 w 1405"/>
                <a:gd name="T23" fmla="*/ 519 h 1256"/>
                <a:gd name="T24" fmla="*/ 17 w 1405"/>
                <a:gd name="T25" fmla="*/ 728 h 1256"/>
                <a:gd name="T26" fmla="*/ 418 w 1405"/>
                <a:gd name="T27" fmla="*/ 962 h 1256"/>
                <a:gd name="T28" fmla="*/ 652 w 1405"/>
                <a:gd name="T29" fmla="*/ 761 h 1256"/>
                <a:gd name="T30" fmla="*/ 284 w 1405"/>
                <a:gd name="T31" fmla="*/ 929 h 1256"/>
                <a:gd name="T32" fmla="*/ 284 w 1405"/>
                <a:gd name="T33" fmla="*/ 1004 h 1256"/>
                <a:gd name="T34" fmla="*/ 686 w 1405"/>
                <a:gd name="T35" fmla="*/ 1255 h 1256"/>
                <a:gd name="T36" fmla="*/ 686 w 1405"/>
                <a:gd name="T37" fmla="*/ 778 h 1256"/>
                <a:gd name="T38" fmla="*/ 418 w 1405"/>
                <a:gd name="T39" fmla="*/ 1004 h 1256"/>
                <a:gd name="T40" fmla="*/ 284 w 1405"/>
                <a:gd name="T41" fmla="*/ 929 h 1256"/>
                <a:gd name="T42" fmla="*/ 1120 w 1405"/>
                <a:gd name="T43" fmla="*/ 929 h 1256"/>
                <a:gd name="T44" fmla="*/ 987 w 1405"/>
                <a:gd name="T45" fmla="*/ 1004 h 1256"/>
                <a:gd name="T46" fmla="*/ 719 w 1405"/>
                <a:gd name="T47" fmla="*/ 778 h 1256"/>
                <a:gd name="T48" fmla="*/ 719 w 1405"/>
                <a:gd name="T49" fmla="*/ 1255 h 1256"/>
                <a:gd name="T50" fmla="*/ 1120 w 1405"/>
                <a:gd name="T51" fmla="*/ 1004 h 1256"/>
                <a:gd name="T52" fmla="*/ 1120 w 1405"/>
                <a:gd name="T53" fmla="*/ 929 h 1256"/>
                <a:gd name="T54" fmla="*/ 686 w 1405"/>
                <a:gd name="T55" fmla="*/ 218 h 1256"/>
                <a:gd name="T56" fmla="*/ 418 w 1405"/>
                <a:gd name="T57" fmla="*/ 0 h 1256"/>
                <a:gd name="T58" fmla="*/ 0 w 1405"/>
                <a:gd name="T59" fmla="*/ 260 h 1256"/>
                <a:gd name="T60" fmla="*/ 259 w 1405"/>
                <a:gd name="T61" fmla="*/ 477 h 1256"/>
                <a:gd name="T62" fmla="*/ 686 w 1405"/>
                <a:gd name="T63" fmla="*/ 218 h 1256"/>
                <a:gd name="T64" fmla="*/ 686 w 1405"/>
                <a:gd name="T65" fmla="*/ 218 h 1256"/>
                <a:gd name="T66" fmla="*/ 686 w 1405"/>
                <a:gd name="T67" fmla="*/ 218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05" h="1256">
                  <a:moveTo>
                    <a:pt x="1137" y="477"/>
                  </a:moveTo>
                  <a:lnTo>
                    <a:pt x="719" y="218"/>
                  </a:lnTo>
                  <a:lnTo>
                    <a:pt x="978" y="0"/>
                  </a:lnTo>
                  <a:lnTo>
                    <a:pt x="1404" y="260"/>
                  </a:lnTo>
                  <a:lnTo>
                    <a:pt x="1137" y="477"/>
                  </a:lnTo>
                  <a:close/>
                  <a:moveTo>
                    <a:pt x="978" y="962"/>
                  </a:moveTo>
                  <a:lnTo>
                    <a:pt x="1380" y="728"/>
                  </a:lnTo>
                  <a:lnTo>
                    <a:pt x="1137" y="519"/>
                  </a:lnTo>
                  <a:lnTo>
                    <a:pt x="744" y="761"/>
                  </a:lnTo>
                  <a:lnTo>
                    <a:pt x="978" y="962"/>
                  </a:lnTo>
                  <a:close/>
                  <a:moveTo>
                    <a:pt x="652" y="761"/>
                  </a:moveTo>
                  <a:lnTo>
                    <a:pt x="259" y="519"/>
                  </a:lnTo>
                  <a:lnTo>
                    <a:pt x="17" y="728"/>
                  </a:lnTo>
                  <a:lnTo>
                    <a:pt x="418" y="962"/>
                  </a:lnTo>
                  <a:lnTo>
                    <a:pt x="652" y="761"/>
                  </a:lnTo>
                  <a:close/>
                  <a:moveTo>
                    <a:pt x="284" y="929"/>
                  </a:moveTo>
                  <a:lnTo>
                    <a:pt x="284" y="1004"/>
                  </a:lnTo>
                  <a:lnTo>
                    <a:pt x="686" y="1255"/>
                  </a:lnTo>
                  <a:lnTo>
                    <a:pt x="686" y="778"/>
                  </a:lnTo>
                  <a:lnTo>
                    <a:pt x="418" y="1004"/>
                  </a:lnTo>
                  <a:lnTo>
                    <a:pt x="284" y="929"/>
                  </a:lnTo>
                  <a:close/>
                  <a:moveTo>
                    <a:pt x="1120" y="929"/>
                  </a:moveTo>
                  <a:lnTo>
                    <a:pt x="987" y="1004"/>
                  </a:lnTo>
                  <a:lnTo>
                    <a:pt x="719" y="778"/>
                  </a:lnTo>
                  <a:lnTo>
                    <a:pt x="719" y="1255"/>
                  </a:lnTo>
                  <a:lnTo>
                    <a:pt x="1120" y="1004"/>
                  </a:lnTo>
                  <a:lnTo>
                    <a:pt x="1120" y="929"/>
                  </a:lnTo>
                  <a:close/>
                  <a:moveTo>
                    <a:pt x="686" y="218"/>
                  </a:moveTo>
                  <a:lnTo>
                    <a:pt x="418" y="0"/>
                  </a:lnTo>
                  <a:lnTo>
                    <a:pt x="0" y="260"/>
                  </a:lnTo>
                  <a:lnTo>
                    <a:pt x="259" y="477"/>
                  </a:lnTo>
                  <a:lnTo>
                    <a:pt x="686" y="218"/>
                  </a:lnTo>
                  <a:close/>
                  <a:moveTo>
                    <a:pt x="686" y="218"/>
                  </a:moveTo>
                  <a:lnTo>
                    <a:pt x="686" y="21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bg1"/>
                </a:solidFill>
                <a:latin typeface="Open Sans Light"/>
              </a:endParaRPr>
            </a:p>
          </p:txBody>
        </p:sp>
        <p:sp>
          <p:nvSpPr>
            <p:cNvPr id="16" name="Freeform 203"/>
            <p:cNvSpPr>
              <a:spLocks noChangeArrowheads="1"/>
            </p:cNvSpPr>
            <p:nvPr/>
          </p:nvSpPr>
          <p:spPr bwMode="auto">
            <a:xfrm>
              <a:off x="6632575" y="1776412"/>
              <a:ext cx="247650" cy="171450"/>
            </a:xfrm>
            <a:custGeom>
              <a:avLst/>
              <a:gdLst>
                <a:gd name="T0" fmla="*/ 418 w 686"/>
                <a:gd name="T1" fmla="*/ 477 h 478"/>
                <a:gd name="T2" fmla="*/ 0 w 686"/>
                <a:gd name="T3" fmla="*/ 218 h 478"/>
                <a:gd name="T4" fmla="*/ 259 w 686"/>
                <a:gd name="T5" fmla="*/ 0 h 478"/>
                <a:gd name="T6" fmla="*/ 685 w 686"/>
                <a:gd name="T7" fmla="*/ 260 h 478"/>
                <a:gd name="T8" fmla="*/ 418 w 686"/>
                <a:gd name="T9" fmla="*/ 477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6" h="478">
                  <a:moveTo>
                    <a:pt x="418" y="477"/>
                  </a:moveTo>
                  <a:lnTo>
                    <a:pt x="0" y="218"/>
                  </a:lnTo>
                  <a:lnTo>
                    <a:pt x="259" y="0"/>
                  </a:lnTo>
                  <a:lnTo>
                    <a:pt x="685" y="260"/>
                  </a:lnTo>
                  <a:lnTo>
                    <a:pt x="418" y="47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bg1"/>
                </a:solidFill>
                <a:latin typeface="Open Sans Light"/>
              </a:endParaRPr>
            </a:p>
          </p:txBody>
        </p:sp>
        <p:sp>
          <p:nvSpPr>
            <p:cNvPr id="17" name="Freeform 204"/>
            <p:cNvSpPr>
              <a:spLocks noChangeArrowheads="1"/>
            </p:cNvSpPr>
            <p:nvPr/>
          </p:nvSpPr>
          <p:spPr bwMode="auto">
            <a:xfrm>
              <a:off x="6640513" y="1963737"/>
              <a:ext cx="228600" cy="160337"/>
            </a:xfrm>
            <a:custGeom>
              <a:avLst/>
              <a:gdLst>
                <a:gd name="T0" fmla="*/ 234 w 637"/>
                <a:gd name="T1" fmla="*/ 443 h 444"/>
                <a:gd name="T2" fmla="*/ 636 w 637"/>
                <a:gd name="T3" fmla="*/ 209 h 444"/>
                <a:gd name="T4" fmla="*/ 393 w 637"/>
                <a:gd name="T5" fmla="*/ 0 h 444"/>
                <a:gd name="T6" fmla="*/ 0 w 637"/>
                <a:gd name="T7" fmla="*/ 242 h 444"/>
                <a:gd name="T8" fmla="*/ 234 w 637"/>
                <a:gd name="T9" fmla="*/ 443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444">
                  <a:moveTo>
                    <a:pt x="234" y="443"/>
                  </a:moveTo>
                  <a:lnTo>
                    <a:pt x="636" y="209"/>
                  </a:lnTo>
                  <a:lnTo>
                    <a:pt x="393" y="0"/>
                  </a:lnTo>
                  <a:lnTo>
                    <a:pt x="0" y="242"/>
                  </a:lnTo>
                  <a:lnTo>
                    <a:pt x="234" y="44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bg1"/>
                </a:solidFill>
                <a:latin typeface="Open Sans Light"/>
              </a:endParaRPr>
            </a:p>
          </p:txBody>
        </p:sp>
        <p:sp>
          <p:nvSpPr>
            <p:cNvPr id="18" name="Freeform 205"/>
            <p:cNvSpPr>
              <a:spLocks noChangeArrowheads="1"/>
            </p:cNvSpPr>
            <p:nvPr/>
          </p:nvSpPr>
          <p:spPr bwMode="auto">
            <a:xfrm>
              <a:off x="6380163" y="1963737"/>
              <a:ext cx="228600" cy="160337"/>
            </a:xfrm>
            <a:custGeom>
              <a:avLst/>
              <a:gdLst>
                <a:gd name="T0" fmla="*/ 635 w 636"/>
                <a:gd name="T1" fmla="*/ 242 h 444"/>
                <a:gd name="T2" fmla="*/ 242 w 636"/>
                <a:gd name="T3" fmla="*/ 0 h 444"/>
                <a:gd name="T4" fmla="*/ 0 w 636"/>
                <a:gd name="T5" fmla="*/ 209 h 444"/>
                <a:gd name="T6" fmla="*/ 401 w 636"/>
                <a:gd name="T7" fmla="*/ 443 h 444"/>
                <a:gd name="T8" fmla="*/ 635 w 636"/>
                <a:gd name="T9" fmla="*/ 24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444">
                  <a:moveTo>
                    <a:pt x="635" y="242"/>
                  </a:moveTo>
                  <a:lnTo>
                    <a:pt x="242" y="0"/>
                  </a:lnTo>
                  <a:lnTo>
                    <a:pt x="0" y="209"/>
                  </a:lnTo>
                  <a:lnTo>
                    <a:pt x="401" y="443"/>
                  </a:lnTo>
                  <a:lnTo>
                    <a:pt x="635" y="24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bg1"/>
                </a:solidFill>
                <a:latin typeface="Open Sans Light"/>
              </a:endParaRPr>
            </a:p>
          </p:txBody>
        </p:sp>
        <p:sp>
          <p:nvSpPr>
            <p:cNvPr id="19" name="Freeform 206"/>
            <p:cNvSpPr>
              <a:spLocks noChangeArrowheads="1"/>
            </p:cNvSpPr>
            <p:nvPr/>
          </p:nvSpPr>
          <p:spPr bwMode="auto">
            <a:xfrm>
              <a:off x="6475413" y="2057399"/>
              <a:ext cx="144462" cy="171450"/>
            </a:xfrm>
            <a:custGeom>
              <a:avLst/>
              <a:gdLst>
                <a:gd name="T0" fmla="*/ 0 w 403"/>
                <a:gd name="T1" fmla="*/ 151 h 478"/>
                <a:gd name="T2" fmla="*/ 0 w 403"/>
                <a:gd name="T3" fmla="*/ 226 h 478"/>
                <a:gd name="T4" fmla="*/ 402 w 403"/>
                <a:gd name="T5" fmla="*/ 477 h 478"/>
                <a:gd name="T6" fmla="*/ 402 w 403"/>
                <a:gd name="T7" fmla="*/ 0 h 478"/>
                <a:gd name="T8" fmla="*/ 134 w 403"/>
                <a:gd name="T9" fmla="*/ 226 h 478"/>
                <a:gd name="T10" fmla="*/ 0 w 403"/>
                <a:gd name="T11" fmla="*/ 151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3" h="478">
                  <a:moveTo>
                    <a:pt x="0" y="151"/>
                  </a:moveTo>
                  <a:lnTo>
                    <a:pt x="0" y="226"/>
                  </a:lnTo>
                  <a:lnTo>
                    <a:pt x="402" y="477"/>
                  </a:lnTo>
                  <a:lnTo>
                    <a:pt x="402" y="0"/>
                  </a:lnTo>
                  <a:lnTo>
                    <a:pt x="134" y="226"/>
                  </a:lnTo>
                  <a:lnTo>
                    <a:pt x="0" y="15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bg1"/>
                </a:solidFill>
                <a:latin typeface="Open Sans Light"/>
              </a:endParaRPr>
            </a:p>
          </p:txBody>
        </p:sp>
        <p:sp>
          <p:nvSpPr>
            <p:cNvPr id="20" name="Freeform 207"/>
            <p:cNvSpPr>
              <a:spLocks noChangeArrowheads="1"/>
            </p:cNvSpPr>
            <p:nvPr/>
          </p:nvSpPr>
          <p:spPr bwMode="auto">
            <a:xfrm>
              <a:off x="6632575" y="2057399"/>
              <a:ext cx="144463" cy="171450"/>
            </a:xfrm>
            <a:custGeom>
              <a:avLst/>
              <a:gdLst>
                <a:gd name="T0" fmla="*/ 401 w 402"/>
                <a:gd name="T1" fmla="*/ 151 h 478"/>
                <a:gd name="T2" fmla="*/ 268 w 402"/>
                <a:gd name="T3" fmla="*/ 226 h 478"/>
                <a:gd name="T4" fmla="*/ 0 w 402"/>
                <a:gd name="T5" fmla="*/ 0 h 478"/>
                <a:gd name="T6" fmla="*/ 0 w 402"/>
                <a:gd name="T7" fmla="*/ 477 h 478"/>
                <a:gd name="T8" fmla="*/ 401 w 402"/>
                <a:gd name="T9" fmla="*/ 226 h 478"/>
                <a:gd name="T10" fmla="*/ 401 w 402"/>
                <a:gd name="T11" fmla="*/ 151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2" h="478">
                  <a:moveTo>
                    <a:pt x="401" y="151"/>
                  </a:moveTo>
                  <a:lnTo>
                    <a:pt x="268" y="226"/>
                  </a:lnTo>
                  <a:lnTo>
                    <a:pt x="0" y="0"/>
                  </a:lnTo>
                  <a:lnTo>
                    <a:pt x="0" y="477"/>
                  </a:lnTo>
                  <a:lnTo>
                    <a:pt x="401" y="226"/>
                  </a:lnTo>
                  <a:lnTo>
                    <a:pt x="401" y="15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bg1"/>
                </a:solidFill>
                <a:latin typeface="Open Sans Light"/>
              </a:endParaRPr>
            </a:p>
          </p:txBody>
        </p:sp>
        <p:sp>
          <p:nvSpPr>
            <p:cNvPr id="21" name="Freeform 208"/>
            <p:cNvSpPr>
              <a:spLocks noChangeArrowheads="1"/>
            </p:cNvSpPr>
            <p:nvPr/>
          </p:nvSpPr>
          <p:spPr bwMode="auto">
            <a:xfrm>
              <a:off x="6373813" y="1776412"/>
              <a:ext cx="247650" cy="171450"/>
            </a:xfrm>
            <a:custGeom>
              <a:avLst/>
              <a:gdLst>
                <a:gd name="T0" fmla="*/ 686 w 687"/>
                <a:gd name="T1" fmla="*/ 218 h 478"/>
                <a:gd name="T2" fmla="*/ 418 w 687"/>
                <a:gd name="T3" fmla="*/ 0 h 478"/>
                <a:gd name="T4" fmla="*/ 0 w 687"/>
                <a:gd name="T5" fmla="*/ 260 h 478"/>
                <a:gd name="T6" fmla="*/ 259 w 687"/>
                <a:gd name="T7" fmla="*/ 477 h 478"/>
                <a:gd name="T8" fmla="*/ 686 w 687"/>
                <a:gd name="T9" fmla="*/ 21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7" h="478">
                  <a:moveTo>
                    <a:pt x="686" y="218"/>
                  </a:moveTo>
                  <a:lnTo>
                    <a:pt x="418" y="0"/>
                  </a:lnTo>
                  <a:lnTo>
                    <a:pt x="0" y="260"/>
                  </a:lnTo>
                  <a:lnTo>
                    <a:pt x="259" y="477"/>
                  </a:lnTo>
                  <a:lnTo>
                    <a:pt x="686" y="21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bg1"/>
                </a:solidFill>
                <a:latin typeface="Open Sans Light"/>
              </a:endParaRPr>
            </a:p>
          </p:txBody>
        </p:sp>
        <p:sp>
          <p:nvSpPr>
            <p:cNvPr id="22" name="Freeform 209"/>
            <p:cNvSpPr>
              <a:spLocks noChangeArrowheads="1"/>
            </p:cNvSpPr>
            <p:nvPr/>
          </p:nvSpPr>
          <p:spPr bwMode="auto">
            <a:xfrm>
              <a:off x="6619875" y="1855787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bg1"/>
                </a:solidFill>
                <a:latin typeface="Open Sans Light"/>
              </a:endParaRP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1" r="21162"/>
          <a:stretch>
            <a:fillRect/>
          </a:stretch>
        </p:blipFill>
        <p:spPr>
          <a:xfrm>
            <a:off x="6940220" y="1850906"/>
            <a:ext cx="4195936" cy="446159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33" name="Rectangle 11"/>
          <p:cNvSpPr/>
          <p:nvPr/>
        </p:nvSpPr>
        <p:spPr>
          <a:xfrm>
            <a:off x="773920" y="2136421"/>
            <a:ext cx="48991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11"/>
          <p:cNvSpPr/>
          <p:nvPr/>
        </p:nvSpPr>
        <p:spPr>
          <a:xfrm>
            <a:off x="773921" y="1793298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Rectangle 11"/>
          <p:cNvSpPr/>
          <p:nvPr/>
        </p:nvSpPr>
        <p:spPr>
          <a:xfrm>
            <a:off x="773921" y="5424892"/>
            <a:ext cx="23922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11"/>
          <p:cNvSpPr/>
          <p:nvPr/>
        </p:nvSpPr>
        <p:spPr>
          <a:xfrm>
            <a:off x="1295249" y="5135504"/>
            <a:ext cx="1349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Rectangle 11"/>
          <p:cNvSpPr/>
          <p:nvPr/>
        </p:nvSpPr>
        <p:spPr>
          <a:xfrm>
            <a:off x="3280800" y="5424892"/>
            <a:ext cx="23922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11"/>
          <p:cNvSpPr/>
          <p:nvPr/>
        </p:nvSpPr>
        <p:spPr>
          <a:xfrm>
            <a:off x="3802128" y="5135504"/>
            <a:ext cx="1349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3" b="10233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5" name="矩形: 圆角 34"/>
          <p:cNvSpPr/>
          <p:nvPr/>
        </p:nvSpPr>
        <p:spPr>
          <a:xfrm>
            <a:off x="444445" y="257348"/>
            <a:ext cx="678653" cy="678654"/>
          </a:xfrm>
          <a:prstGeom prst="roundRect">
            <a:avLst>
              <a:gd name="adj" fmla="val 1626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42446" y="273510"/>
            <a:ext cx="88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2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altLang="zh-CN" sz="3600" b="0" dirty="0"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造字工房力黑（非商用）常规体" pitchFamily="50" charset="-122"/>
                <a:cs typeface="Arial" panose="020B0604020202020204" pitchFamily="34" charset="0"/>
              </a:rPr>
              <a:t>02</a:t>
            </a:r>
            <a:endParaRPr lang="zh-CN" altLang="en-US" sz="3600" b="0" dirty="0"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造字工房力黑（非商用）常规体" pitchFamily="50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34832" y="67834"/>
            <a:ext cx="203132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造字工房力黑（非商用）常规体" pitchFamily="50" charset="-122"/>
                <a:ea typeface="造字工房力黑（非商用）常规体" pitchFamily="50" charset="-122"/>
              </a:rPr>
              <a:t>工作完成情况</a:t>
            </a:r>
            <a:endParaRPr lang="en-US" altLang="zh-CN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46395" y="650164"/>
            <a:ext cx="5022106" cy="307777"/>
          </a:xfrm>
          <a:prstGeom prst="snip1Rect">
            <a:avLst>
              <a:gd name="adj" fmla="val 0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Completion</a:t>
            </a:r>
            <a:endParaRPr lang="zh-CN" altLang="en-US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华文仿宋" panose="0201060004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155562" y="2422227"/>
            <a:ext cx="4119724" cy="3805356"/>
            <a:chOff x="4042479" y="2257746"/>
            <a:chExt cx="4345889" cy="4014264"/>
          </a:xfrm>
        </p:grpSpPr>
        <p:sp>
          <p:nvSpPr>
            <p:cNvPr id="9" name="Freeform 60"/>
            <p:cNvSpPr/>
            <p:nvPr/>
          </p:nvSpPr>
          <p:spPr>
            <a:xfrm rot="16200000" flipV="1">
              <a:off x="6219596" y="4103237"/>
              <a:ext cx="1008252" cy="3329293"/>
            </a:xfrm>
            <a:custGeom>
              <a:avLst/>
              <a:gdLst>
                <a:gd name="connsiteX0" fmla="*/ 0 w 1041355"/>
                <a:gd name="connsiteY0" fmla="*/ 499990 h 4145773"/>
                <a:gd name="connsiteX1" fmla="*/ 520677 w 1041355"/>
                <a:gd name="connsiteY1" fmla="*/ 0 h 4145773"/>
                <a:gd name="connsiteX2" fmla="*/ 1041355 w 1041355"/>
                <a:gd name="connsiteY2" fmla="*/ 499990 h 4145773"/>
                <a:gd name="connsiteX3" fmla="*/ 1040980 w 1041355"/>
                <a:gd name="connsiteY3" fmla="*/ 499990 h 4145773"/>
                <a:gd name="connsiteX4" fmla="*/ 1040980 w 1041355"/>
                <a:gd name="connsiteY4" fmla="*/ 4145773 h 4145773"/>
                <a:gd name="connsiteX5" fmla="*/ 374 w 1041355"/>
                <a:gd name="connsiteY5" fmla="*/ 3103323 h 4145773"/>
                <a:gd name="connsiteX6" fmla="*/ 374 w 1041355"/>
                <a:gd name="connsiteY6" fmla="*/ 499990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355" h="4145773">
                  <a:moveTo>
                    <a:pt x="0" y="499990"/>
                  </a:moveTo>
                  <a:lnTo>
                    <a:pt x="520677" y="0"/>
                  </a:lnTo>
                  <a:lnTo>
                    <a:pt x="1041355" y="499990"/>
                  </a:lnTo>
                  <a:lnTo>
                    <a:pt x="1040980" y="499990"/>
                  </a:lnTo>
                  <a:lnTo>
                    <a:pt x="1040980" y="4145773"/>
                  </a:lnTo>
                  <a:lnTo>
                    <a:pt x="374" y="3103323"/>
                  </a:lnTo>
                  <a:lnTo>
                    <a:pt x="374" y="49999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333B4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 59"/>
            <p:cNvSpPr/>
            <p:nvPr/>
          </p:nvSpPr>
          <p:spPr>
            <a:xfrm rot="16200000" flipH="1" flipV="1">
              <a:off x="6222178" y="2091848"/>
              <a:ext cx="1003087" cy="3329293"/>
            </a:xfrm>
            <a:custGeom>
              <a:avLst/>
              <a:gdLst>
                <a:gd name="connsiteX0" fmla="*/ 0 w 1041355"/>
                <a:gd name="connsiteY0" fmla="*/ 499990 h 4145773"/>
                <a:gd name="connsiteX1" fmla="*/ 520677 w 1041355"/>
                <a:gd name="connsiteY1" fmla="*/ 0 h 4145773"/>
                <a:gd name="connsiteX2" fmla="*/ 1041355 w 1041355"/>
                <a:gd name="connsiteY2" fmla="*/ 499990 h 4145773"/>
                <a:gd name="connsiteX3" fmla="*/ 1040980 w 1041355"/>
                <a:gd name="connsiteY3" fmla="*/ 499990 h 4145773"/>
                <a:gd name="connsiteX4" fmla="*/ 1040980 w 1041355"/>
                <a:gd name="connsiteY4" fmla="*/ 4145773 h 4145773"/>
                <a:gd name="connsiteX5" fmla="*/ 374 w 1041355"/>
                <a:gd name="connsiteY5" fmla="*/ 3103323 h 4145773"/>
                <a:gd name="connsiteX6" fmla="*/ 374 w 1041355"/>
                <a:gd name="connsiteY6" fmla="*/ 499990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355" h="4145773">
                  <a:moveTo>
                    <a:pt x="0" y="499990"/>
                  </a:moveTo>
                  <a:lnTo>
                    <a:pt x="520677" y="0"/>
                  </a:lnTo>
                  <a:lnTo>
                    <a:pt x="1041355" y="499990"/>
                  </a:lnTo>
                  <a:lnTo>
                    <a:pt x="1040980" y="499990"/>
                  </a:lnTo>
                  <a:lnTo>
                    <a:pt x="1040980" y="4145773"/>
                  </a:lnTo>
                  <a:lnTo>
                    <a:pt x="374" y="3103323"/>
                  </a:lnTo>
                  <a:lnTo>
                    <a:pt x="374" y="49999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333B4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 58"/>
            <p:cNvSpPr/>
            <p:nvPr/>
          </p:nvSpPr>
          <p:spPr>
            <a:xfrm rot="5400000" flipH="1" flipV="1">
              <a:off x="5201845" y="3093558"/>
              <a:ext cx="1011573" cy="3329293"/>
            </a:xfrm>
            <a:custGeom>
              <a:avLst/>
              <a:gdLst>
                <a:gd name="connsiteX0" fmla="*/ 0 w 1041355"/>
                <a:gd name="connsiteY0" fmla="*/ 499990 h 4145773"/>
                <a:gd name="connsiteX1" fmla="*/ 520677 w 1041355"/>
                <a:gd name="connsiteY1" fmla="*/ 0 h 4145773"/>
                <a:gd name="connsiteX2" fmla="*/ 1041355 w 1041355"/>
                <a:gd name="connsiteY2" fmla="*/ 499990 h 4145773"/>
                <a:gd name="connsiteX3" fmla="*/ 1040980 w 1041355"/>
                <a:gd name="connsiteY3" fmla="*/ 499990 h 4145773"/>
                <a:gd name="connsiteX4" fmla="*/ 1040980 w 1041355"/>
                <a:gd name="connsiteY4" fmla="*/ 4145773 h 4145773"/>
                <a:gd name="connsiteX5" fmla="*/ 374 w 1041355"/>
                <a:gd name="connsiteY5" fmla="*/ 3103323 h 4145773"/>
                <a:gd name="connsiteX6" fmla="*/ 374 w 1041355"/>
                <a:gd name="connsiteY6" fmla="*/ 499990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355" h="4145773">
                  <a:moveTo>
                    <a:pt x="0" y="499990"/>
                  </a:moveTo>
                  <a:lnTo>
                    <a:pt x="520677" y="0"/>
                  </a:lnTo>
                  <a:lnTo>
                    <a:pt x="1041355" y="499990"/>
                  </a:lnTo>
                  <a:lnTo>
                    <a:pt x="1040980" y="499990"/>
                  </a:lnTo>
                  <a:lnTo>
                    <a:pt x="1040980" y="4145773"/>
                  </a:lnTo>
                  <a:lnTo>
                    <a:pt x="374" y="3103323"/>
                  </a:lnTo>
                  <a:lnTo>
                    <a:pt x="374" y="49999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333B4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/>
                </a:solidFill>
              </a:endParaRPr>
            </a:p>
          </p:txBody>
        </p:sp>
        <p:sp>
          <p:nvSpPr>
            <p:cNvPr id="12" name="Freeform 55"/>
            <p:cNvSpPr/>
            <p:nvPr/>
          </p:nvSpPr>
          <p:spPr>
            <a:xfrm rot="5400000" flipV="1">
              <a:off x="5207243" y="1092982"/>
              <a:ext cx="999765" cy="3329293"/>
            </a:xfrm>
            <a:custGeom>
              <a:avLst/>
              <a:gdLst>
                <a:gd name="connsiteX0" fmla="*/ 0 w 1041355"/>
                <a:gd name="connsiteY0" fmla="*/ 499990 h 4145773"/>
                <a:gd name="connsiteX1" fmla="*/ 520677 w 1041355"/>
                <a:gd name="connsiteY1" fmla="*/ 0 h 4145773"/>
                <a:gd name="connsiteX2" fmla="*/ 1041355 w 1041355"/>
                <a:gd name="connsiteY2" fmla="*/ 499990 h 4145773"/>
                <a:gd name="connsiteX3" fmla="*/ 1040980 w 1041355"/>
                <a:gd name="connsiteY3" fmla="*/ 499990 h 4145773"/>
                <a:gd name="connsiteX4" fmla="*/ 1040980 w 1041355"/>
                <a:gd name="connsiteY4" fmla="*/ 4145773 h 4145773"/>
                <a:gd name="connsiteX5" fmla="*/ 374 w 1041355"/>
                <a:gd name="connsiteY5" fmla="*/ 3103323 h 4145773"/>
                <a:gd name="connsiteX6" fmla="*/ 374 w 1041355"/>
                <a:gd name="connsiteY6" fmla="*/ 499990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355" h="4145773">
                  <a:moveTo>
                    <a:pt x="0" y="499990"/>
                  </a:moveTo>
                  <a:lnTo>
                    <a:pt x="520677" y="0"/>
                  </a:lnTo>
                  <a:lnTo>
                    <a:pt x="1041355" y="499990"/>
                  </a:lnTo>
                  <a:lnTo>
                    <a:pt x="1040980" y="499990"/>
                  </a:lnTo>
                  <a:lnTo>
                    <a:pt x="1040980" y="4145773"/>
                  </a:lnTo>
                  <a:lnTo>
                    <a:pt x="374" y="3103323"/>
                  </a:lnTo>
                  <a:lnTo>
                    <a:pt x="374" y="49999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333B4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/>
                </a:solidFill>
              </a:endParaRPr>
            </a:p>
          </p:txBody>
        </p:sp>
        <p:sp>
          <p:nvSpPr>
            <p:cNvPr id="14" name="Freeform 28"/>
            <p:cNvSpPr/>
            <p:nvPr/>
          </p:nvSpPr>
          <p:spPr>
            <a:xfrm rot="12018952" flipH="1">
              <a:off x="6227619" y="2512404"/>
              <a:ext cx="402247" cy="367497"/>
            </a:xfrm>
            <a:custGeom>
              <a:avLst/>
              <a:gdLst>
                <a:gd name="connsiteX0" fmla="*/ 0 w 1826018"/>
                <a:gd name="connsiteY0" fmla="*/ 1 h 1683350"/>
                <a:gd name="connsiteX1" fmla="*/ 838286 w 1826018"/>
                <a:gd name="connsiteY1" fmla="*/ 1 h 1683350"/>
                <a:gd name="connsiteX2" fmla="*/ 833465 w 1826018"/>
                <a:gd name="connsiteY2" fmla="*/ 36530 h 1683350"/>
                <a:gd name="connsiteX3" fmla="*/ 386449 w 1826018"/>
                <a:gd name="connsiteY3" fmla="*/ 780061 h 1683350"/>
                <a:gd name="connsiteX4" fmla="*/ 310221 w 1826018"/>
                <a:gd name="connsiteY4" fmla="*/ 834538 h 1683350"/>
                <a:gd name="connsiteX5" fmla="*/ 1494538 w 1826018"/>
                <a:gd name="connsiteY5" fmla="*/ 0 h 1683350"/>
                <a:gd name="connsiteX6" fmla="*/ 1826018 w 1826018"/>
                <a:gd name="connsiteY6" fmla="*/ 0 h 1683350"/>
                <a:gd name="connsiteX7" fmla="*/ 625749 w 1826018"/>
                <a:gd name="connsiteY7" fmla="*/ 1683350 h 1683350"/>
                <a:gd name="connsiteX8" fmla="*/ 516809 w 1826018"/>
                <a:gd name="connsiteY8" fmla="*/ 1390285 h 1683350"/>
                <a:gd name="connsiteX9" fmla="*/ 607661 w 1826018"/>
                <a:gd name="connsiteY9" fmla="*/ 1357828 h 1683350"/>
                <a:gd name="connsiteX10" fmla="*/ 1495218 w 1826018"/>
                <a:gd name="connsiteY10" fmla="*/ 87840 h 1683350"/>
                <a:gd name="connsiteX11" fmla="*/ 1026236 w 1826018"/>
                <a:gd name="connsiteY11" fmla="*/ 0 h 1683350"/>
                <a:gd name="connsiteX12" fmla="*/ 1308197 w 1826018"/>
                <a:gd name="connsiteY12" fmla="*/ 0 h 1683350"/>
                <a:gd name="connsiteX13" fmla="*/ 1308788 w 1826018"/>
                <a:gd name="connsiteY13" fmla="*/ 76317 h 1683350"/>
                <a:gd name="connsiteX14" fmla="*/ 532761 w 1826018"/>
                <a:gd name="connsiteY14" fmla="*/ 1186719 h 1683350"/>
                <a:gd name="connsiteX15" fmla="*/ 451878 w 1826018"/>
                <a:gd name="connsiteY15" fmla="*/ 1215614 h 1683350"/>
                <a:gd name="connsiteX16" fmla="*/ 377492 w 1826018"/>
                <a:gd name="connsiteY16" fmla="*/ 1015506 h 1683350"/>
                <a:gd name="connsiteX17" fmla="*/ 505232 w 1826018"/>
                <a:gd name="connsiteY17" fmla="*/ 924217 h 1683350"/>
                <a:gd name="connsiteX18" fmla="*/ 1016493 w 1826018"/>
                <a:gd name="connsiteY18" fmla="*/ 73826 h 168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26018" h="1683350">
                  <a:moveTo>
                    <a:pt x="0" y="1"/>
                  </a:moveTo>
                  <a:lnTo>
                    <a:pt x="838286" y="1"/>
                  </a:lnTo>
                  <a:lnTo>
                    <a:pt x="833465" y="36530"/>
                  </a:lnTo>
                  <a:cubicBezTo>
                    <a:pt x="773762" y="329769"/>
                    <a:pt x="614769" y="591902"/>
                    <a:pt x="386449" y="780061"/>
                  </a:cubicBezTo>
                  <a:lnTo>
                    <a:pt x="310221" y="834538"/>
                  </a:lnTo>
                  <a:close/>
                  <a:moveTo>
                    <a:pt x="1494538" y="0"/>
                  </a:moveTo>
                  <a:lnTo>
                    <a:pt x="1826018" y="0"/>
                  </a:lnTo>
                  <a:cubicBezTo>
                    <a:pt x="1826018" y="752824"/>
                    <a:pt x="1346478" y="1425368"/>
                    <a:pt x="625749" y="1683350"/>
                  </a:cubicBezTo>
                  <a:lnTo>
                    <a:pt x="516809" y="1390285"/>
                  </a:lnTo>
                  <a:lnTo>
                    <a:pt x="607661" y="1357828"/>
                  </a:lnTo>
                  <a:cubicBezTo>
                    <a:pt x="1118196" y="1134356"/>
                    <a:pt x="1460834" y="644081"/>
                    <a:pt x="1495218" y="87840"/>
                  </a:cubicBezTo>
                  <a:close/>
                  <a:moveTo>
                    <a:pt x="1026236" y="0"/>
                  </a:moveTo>
                  <a:lnTo>
                    <a:pt x="1308197" y="0"/>
                  </a:lnTo>
                  <a:lnTo>
                    <a:pt x="1308788" y="76317"/>
                  </a:lnTo>
                  <a:cubicBezTo>
                    <a:pt x="1278725" y="562661"/>
                    <a:pt x="979141" y="991327"/>
                    <a:pt x="532761" y="1186719"/>
                  </a:cubicBezTo>
                  <a:lnTo>
                    <a:pt x="451878" y="1215614"/>
                  </a:lnTo>
                  <a:lnTo>
                    <a:pt x="377492" y="1015506"/>
                  </a:lnTo>
                  <a:lnTo>
                    <a:pt x="505232" y="924217"/>
                  </a:lnTo>
                  <a:cubicBezTo>
                    <a:pt x="766367" y="709016"/>
                    <a:pt x="948209" y="409208"/>
                    <a:pt x="1016493" y="73826"/>
                  </a:cubicBezTo>
                  <a:close/>
                </a:path>
              </a:pathLst>
            </a:custGeom>
            <a:solidFill>
              <a:srgbClr val="333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39"/>
            <p:cNvSpPr txBox="1"/>
            <p:nvPr/>
          </p:nvSpPr>
          <p:spPr>
            <a:xfrm>
              <a:off x="4477378" y="2553525"/>
              <a:ext cx="16925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40"/>
            <p:cNvSpPr txBox="1"/>
            <p:nvPr/>
          </p:nvSpPr>
          <p:spPr>
            <a:xfrm>
              <a:off x="6254569" y="3548226"/>
              <a:ext cx="16681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" name="Group 25"/>
            <p:cNvGrpSpPr/>
            <p:nvPr/>
          </p:nvGrpSpPr>
          <p:grpSpPr>
            <a:xfrm>
              <a:off x="6195357" y="4499978"/>
              <a:ext cx="390697" cy="402696"/>
              <a:chOff x="6082534" y="4035518"/>
              <a:chExt cx="2225846" cy="2048400"/>
            </a:xfrm>
            <a:solidFill>
              <a:srgbClr val="333B4C"/>
            </a:solidFill>
          </p:grpSpPr>
          <p:sp>
            <p:nvSpPr>
              <p:cNvPr id="20" name="Freeform 26"/>
              <p:cNvSpPr/>
              <p:nvPr/>
            </p:nvSpPr>
            <p:spPr>
              <a:xfrm>
                <a:off x="6082534" y="4035518"/>
                <a:ext cx="2225846" cy="1987364"/>
              </a:xfrm>
              <a:custGeom>
                <a:avLst/>
                <a:gdLst>
                  <a:gd name="connsiteX0" fmla="*/ 0 w 1828800"/>
                  <a:gd name="connsiteY0" fmla="*/ 10886 h 1632858"/>
                  <a:gd name="connsiteX1" fmla="*/ 1828800 w 1828800"/>
                  <a:gd name="connsiteY1" fmla="*/ 0 h 1632858"/>
                  <a:gd name="connsiteX2" fmla="*/ 1828800 w 1828800"/>
                  <a:gd name="connsiteY2" fmla="*/ 87086 h 1632858"/>
                  <a:gd name="connsiteX3" fmla="*/ 1023257 w 1828800"/>
                  <a:gd name="connsiteY3" fmla="*/ 772886 h 1632858"/>
                  <a:gd name="connsiteX4" fmla="*/ 1034143 w 1828800"/>
                  <a:gd name="connsiteY4" fmla="*/ 1600200 h 1632858"/>
                  <a:gd name="connsiteX5" fmla="*/ 859972 w 1828800"/>
                  <a:gd name="connsiteY5" fmla="*/ 1632858 h 1632858"/>
                  <a:gd name="connsiteX6" fmla="*/ 838200 w 1828800"/>
                  <a:gd name="connsiteY6" fmla="*/ 805543 h 1632858"/>
                  <a:gd name="connsiteX7" fmla="*/ 21772 w 1828800"/>
                  <a:gd name="connsiteY7" fmla="*/ 163286 h 1632858"/>
                  <a:gd name="connsiteX8" fmla="*/ 0 w 1828800"/>
                  <a:gd name="connsiteY8" fmla="*/ 10886 h 1632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8800" h="1632858">
                    <a:moveTo>
                      <a:pt x="0" y="10886"/>
                    </a:moveTo>
                    <a:lnTo>
                      <a:pt x="1828800" y="0"/>
                    </a:lnTo>
                    <a:lnTo>
                      <a:pt x="1828800" y="87086"/>
                    </a:lnTo>
                    <a:lnTo>
                      <a:pt x="1023257" y="772886"/>
                    </a:lnTo>
                    <a:lnTo>
                      <a:pt x="1034143" y="1600200"/>
                    </a:lnTo>
                    <a:lnTo>
                      <a:pt x="859972" y="1632858"/>
                    </a:lnTo>
                    <a:lnTo>
                      <a:pt x="838200" y="805543"/>
                    </a:lnTo>
                    <a:lnTo>
                      <a:pt x="21772" y="163286"/>
                    </a:lnTo>
                    <a:lnTo>
                      <a:pt x="0" y="10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Rectangle 27"/>
              <p:cNvSpPr/>
              <p:nvPr/>
            </p:nvSpPr>
            <p:spPr>
              <a:xfrm>
                <a:off x="6419878" y="5975062"/>
                <a:ext cx="1698170" cy="1088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" name="TextBox 41"/>
            <p:cNvSpPr txBox="1"/>
            <p:nvPr/>
          </p:nvSpPr>
          <p:spPr>
            <a:xfrm>
              <a:off x="4482451" y="4538263"/>
              <a:ext cx="17007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42"/>
            <p:cNvSpPr txBox="1"/>
            <p:nvPr/>
          </p:nvSpPr>
          <p:spPr>
            <a:xfrm>
              <a:off x="6258108" y="5626368"/>
              <a:ext cx="16348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56"/>
            <p:cNvSpPr>
              <a:spLocks noEditPoints="1"/>
            </p:cNvSpPr>
            <p:nvPr/>
          </p:nvSpPr>
          <p:spPr bwMode="auto">
            <a:xfrm>
              <a:off x="5899993" y="5536620"/>
              <a:ext cx="444834" cy="444837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333B4C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39" name="Freeform 24"/>
            <p:cNvSpPr>
              <a:spLocks noEditPoints="1"/>
            </p:cNvSpPr>
            <p:nvPr/>
          </p:nvSpPr>
          <p:spPr bwMode="auto">
            <a:xfrm>
              <a:off x="5763416" y="3446181"/>
              <a:ext cx="448482" cy="487027"/>
            </a:xfrm>
            <a:custGeom>
              <a:avLst/>
              <a:gdLst/>
              <a:ahLst/>
              <a:cxnLst>
                <a:cxn ang="0">
                  <a:pos x="55" y="55"/>
                </a:cxn>
                <a:cxn ang="0">
                  <a:pos x="39" y="55"/>
                </a:cxn>
                <a:cxn ang="0">
                  <a:pos x="30" y="64"/>
                </a:cxn>
                <a:cxn ang="0">
                  <a:pos x="21" y="55"/>
                </a:cxn>
                <a:cxn ang="0">
                  <a:pos x="5" y="55"/>
                </a:cxn>
                <a:cxn ang="0">
                  <a:pos x="0" y="50"/>
                </a:cxn>
                <a:cxn ang="0">
                  <a:pos x="11" y="20"/>
                </a:cxn>
                <a:cxn ang="0">
                  <a:pos x="27" y="5"/>
                </a:cxn>
                <a:cxn ang="0">
                  <a:pos x="26" y="3"/>
                </a:cxn>
                <a:cxn ang="0">
                  <a:pos x="30" y="0"/>
                </a:cxn>
                <a:cxn ang="0">
                  <a:pos x="33" y="3"/>
                </a:cxn>
                <a:cxn ang="0">
                  <a:pos x="33" y="5"/>
                </a:cxn>
                <a:cxn ang="0">
                  <a:pos x="48" y="20"/>
                </a:cxn>
                <a:cxn ang="0">
                  <a:pos x="59" y="50"/>
                </a:cxn>
                <a:cxn ang="0">
                  <a:pos x="55" y="55"/>
                </a:cxn>
                <a:cxn ang="0">
                  <a:pos x="30" y="60"/>
                </a:cxn>
                <a:cxn ang="0">
                  <a:pos x="25" y="55"/>
                </a:cxn>
                <a:cxn ang="0">
                  <a:pos x="24" y="54"/>
                </a:cxn>
                <a:cxn ang="0">
                  <a:pos x="23" y="55"/>
                </a:cxn>
                <a:cxn ang="0">
                  <a:pos x="30" y="61"/>
                </a:cxn>
                <a:cxn ang="0">
                  <a:pos x="30" y="60"/>
                </a:cxn>
                <a:cxn ang="0">
                  <a:pos x="30" y="60"/>
                </a:cxn>
              </a:cxnLst>
              <a:rect l="0" t="0" r="r" b="b"/>
              <a:pathLst>
                <a:path w="59" h="64">
                  <a:moveTo>
                    <a:pt x="55" y="55"/>
                  </a:moveTo>
                  <a:cubicBezTo>
                    <a:pt x="39" y="55"/>
                    <a:pt x="39" y="55"/>
                    <a:pt x="39" y="55"/>
                  </a:cubicBezTo>
                  <a:cubicBezTo>
                    <a:pt x="39" y="60"/>
                    <a:pt x="35" y="64"/>
                    <a:pt x="30" y="64"/>
                  </a:cubicBezTo>
                  <a:cubicBezTo>
                    <a:pt x="25" y="64"/>
                    <a:pt x="21" y="60"/>
                    <a:pt x="21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2" y="55"/>
                    <a:pt x="0" y="53"/>
                    <a:pt x="0" y="50"/>
                  </a:cubicBezTo>
                  <a:cubicBezTo>
                    <a:pt x="5" y="46"/>
                    <a:pt x="11" y="38"/>
                    <a:pt x="11" y="20"/>
                  </a:cubicBezTo>
                  <a:cubicBezTo>
                    <a:pt x="11" y="13"/>
                    <a:pt x="17" y="6"/>
                    <a:pt x="27" y="5"/>
                  </a:cubicBezTo>
                  <a:cubicBezTo>
                    <a:pt x="26" y="4"/>
                    <a:pt x="26" y="4"/>
                    <a:pt x="26" y="3"/>
                  </a:cubicBezTo>
                  <a:cubicBezTo>
                    <a:pt x="26" y="1"/>
                    <a:pt x="28" y="0"/>
                    <a:pt x="30" y="0"/>
                  </a:cubicBezTo>
                  <a:cubicBezTo>
                    <a:pt x="32" y="0"/>
                    <a:pt x="33" y="1"/>
                    <a:pt x="33" y="3"/>
                  </a:cubicBezTo>
                  <a:cubicBezTo>
                    <a:pt x="33" y="4"/>
                    <a:pt x="33" y="4"/>
                    <a:pt x="33" y="5"/>
                  </a:cubicBezTo>
                  <a:cubicBezTo>
                    <a:pt x="42" y="6"/>
                    <a:pt x="48" y="13"/>
                    <a:pt x="48" y="20"/>
                  </a:cubicBezTo>
                  <a:cubicBezTo>
                    <a:pt x="48" y="38"/>
                    <a:pt x="54" y="46"/>
                    <a:pt x="59" y="50"/>
                  </a:cubicBezTo>
                  <a:cubicBezTo>
                    <a:pt x="59" y="53"/>
                    <a:pt x="57" y="55"/>
                    <a:pt x="55" y="55"/>
                  </a:cubicBezTo>
                  <a:close/>
                  <a:moveTo>
                    <a:pt x="30" y="60"/>
                  </a:moveTo>
                  <a:cubicBezTo>
                    <a:pt x="27" y="60"/>
                    <a:pt x="25" y="57"/>
                    <a:pt x="25" y="55"/>
                  </a:cubicBezTo>
                  <a:cubicBezTo>
                    <a:pt x="25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5"/>
                  </a:cubicBezTo>
                  <a:cubicBezTo>
                    <a:pt x="23" y="58"/>
                    <a:pt x="26" y="61"/>
                    <a:pt x="30" y="61"/>
                  </a:cubicBezTo>
                  <a:cubicBezTo>
                    <a:pt x="30" y="61"/>
                    <a:pt x="30" y="61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lose/>
                </a:path>
              </a:pathLst>
            </a:custGeom>
            <a:solidFill>
              <a:srgbClr val="333B4C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0" name="Rectangle 11"/>
          <p:cNvSpPr/>
          <p:nvPr/>
        </p:nvSpPr>
        <p:spPr>
          <a:xfrm>
            <a:off x="758986" y="2711615"/>
            <a:ext cx="323316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11"/>
          <p:cNvSpPr/>
          <p:nvPr/>
        </p:nvSpPr>
        <p:spPr>
          <a:xfrm>
            <a:off x="2642567" y="2422227"/>
            <a:ext cx="1349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Rectangle 11"/>
          <p:cNvSpPr/>
          <p:nvPr/>
        </p:nvSpPr>
        <p:spPr>
          <a:xfrm>
            <a:off x="758986" y="4696353"/>
            <a:ext cx="323316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11"/>
          <p:cNvSpPr/>
          <p:nvPr/>
        </p:nvSpPr>
        <p:spPr>
          <a:xfrm>
            <a:off x="2642567" y="4406965"/>
            <a:ext cx="1349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Rectangle 11"/>
          <p:cNvSpPr/>
          <p:nvPr/>
        </p:nvSpPr>
        <p:spPr>
          <a:xfrm>
            <a:off x="8438699" y="3631298"/>
            <a:ext cx="323316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11"/>
          <p:cNvSpPr/>
          <p:nvPr/>
        </p:nvSpPr>
        <p:spPr>
          <a:xfrm>
            <a:off x="8438699" y="3341910"/>
            <a:ext cx="1349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6" name="Rectangle 11"/>
          <p:cNvSpPr/>
          <p:nvPr/>
        </p:nvSpPr>
        <p:spPr>
          <a:xfrm>
            <a:off x="8438699" y="5645270"/>
            <a:ext cx="323316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11"/>
          <p:cNvSpPr/>
          <p:nvPr/>
        </p:nvSpPr>
        <p:spPr>
          <a:xfrm>
            <a:off x="8438699" y="5355882"/>
            <a:ext cx="1349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151246" y="1209512"/>
            <a:ext cx="2339102" cy="650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工作完成情况：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5989</Words>
  <Application>WPS 演示</Application>
  <PresentationFormat>宽屏</PresentationFormat>
  <Paragraphs>343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Impact</vt:lpstr>
      <vt:lpstr>微软雅黑 Light</vt:lpstr>
      <vt:lpstr>Road Rage</vt:lpstr>
      <vt:lpstr>The Avengers</vt:lpstr>
      <vt:lpstr>造字工房力黑（非商用）常规体</vt:lpstr>
      <vt:lpstr>华文仿宋</vt:lpstr>
      <vt:lpstr>Open Sans Light</vt:lpstr>
      <vt:lpstr>等线</vt:lpstr>
      <vt:lpstr>Arial Unicode MS</vt:lpstr>
      <vt:lpstr>等线 Light</vt:lpstr>
      <vt:lpstr>Calibri</vt:lpstr>
      <vt:lpstr>Bebas Neue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</dc:creator>
  <cp:lastModifiedBy>沙皮</cp:lastModifiedBy>
  <cp:revision>12</cp:revision>
  <dcterms:created xsi:type="dcterms:W3CDTF">2018-01-30T01:28:00Z</dcterms:created>
  <dcterms:modified xsi:type="dcterms:W3CDTF">2019-11-18T03:49:53Z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