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6" r:id="rId5"/>
    <p:sldId id="320" r:id="rId6"/>
    <p:sldId id="339" r:id="rId7"/>
    <p:sldId id="280" r:id="rId8"/>
    <p:sldId id="330" r:id="rId9"/>
    <p:sldId id="316" r:id="rId10"/>
    <p:sldId id="324" r:id="rId11"/>
    <p:sldId id="281" r:id="rId12"/>
    <p:sldId id="318" r:id="rId13"/>
    <p:sldId id="340" r:id="rId14"/>
    <p:sldId id="323" r:id="rId15"/>
    <p:sldId id="259" r:id="rId16"/>
    <p:sldId id="333" r:id="rId17"/>
    <p:sldId id="331" r:id="rId18"/>
    <p:sldId id="34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3D00"/>
    <a:srgbClr val="EFD896"/>
    <a:srgbClr val="986E3C"/>
    <a:srgbClr val="FEF5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5" d="100"/>
        <a:sy n="4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E40C8-541B-48ED-8A85-EE4E824178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1FA9-472E-4C82-B7CD-A5B9A46372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" r="4441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872870" y="2754156"/>
            <a:ext cx="6446260" cy="1292537"/>
            <a:chOff x="4714491" y="2973567"/>
            <a:chExt cx="5710742" cy="976516"/>
          </a:xfrm>
        </p:grpSpPr>
        <p:sp>
          <p:nvSpPr>
            <p:cNvPr id="4" name="文本框 3"/>
            <p:cNvSpPr txBox="1"/>
            <p:nvPr/>
          </p:nvSpPr>
          <p:spPr>
            <a:xfrm>
              <a:off x="4714491" y="2973567"/>
              <a:ext cx="5710742" cy="627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商务年终总结</a:t>
              </a:r>
              <a:r>
                <a:rPr lang="en-US" altLang="zh-CN" sz="48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48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</a:t>
              </a:r>
              <a:endParaRPr lang="zh-CN" altLang="en-US" sz="48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5044377" y="3601294"/>
              <a:ext cx="5050971" cy="3487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noProof="1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Lorem ipsum dolor sit er elit lamet, consectetaur cillium adipisicing pecu, sed do ut labore et dolore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6" name="文本框 9"/>
          <p:cNvSpPr txBox="1"/>
          <p:nvPr/>
        </p:nvSpPr>
        <p:spPr>
          <a:xfrm>
            <a:off x="3762375" y="4906141"/>
            <a:ext cx="2438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汇报人：小管</a:t>
            </a:r>
            <a:endParaRPr lang="zh-CN" altLang="en-US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6200775" y="489661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汇报时间：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2019.1</a:t>
            </a:r>
            <a:endParaRPr lang="zh-CN" altLang="en-US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3"/>
          <p:cNvSpPr txBox="1"/>
          <p:nvPr/>
        </p:nvSpPr>
        <p:spPr>
          <a:xfrm>
            <a:off x="3771151" y="1112907"/>
            <a:ext cx="4078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隶变简体" panose="03000509000000000000" pitchFamily="65" charset="-122"/>
              </a:rPr>
              <a:t>不足及改进</a:t>
            </a:r>
            <a:endParaRPr lang="zh-CN" altLang="en-US" sz="40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隶变简体" panose="03000509000000000000" pitchFamily="65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915525" y="1820793"/>
            <a:ext cx="3933825" cy="0"/>
          </a:xfrm>
          <a:prstGeom prst="line">
            <a:avLst/>
          </a:prstGeom>
          <a:ln w="38100">
            <a:solidFill>
              <a:srgbClr val="6F5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泪滴形 18"/>
          <p:cNvSpPr/>
          <p:nvPr/>
        </p:nvSpPr>
        <p:spPr>
          <a:xfrm rot="13423171" flipH="1">
            <a:off x="1745456" y="2622788"/>
            <a:ext cx="1036072" cy="1036072"/>
          </a:xfrm>
          <a:prstGeom prst="teardrop">
            <a:avLst/>
          </a:prstGeom>
          <a:solidFill>
            <a:srgbClr val="EFD896"/>
          </a:solidFill>
          <a:ln>
            <a:solidFill>
              <a:srgbClr val="503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503D00"/>
                </a:solidFill>
              </a:ln>
              <a:solidFill>
                <a:srgbClr val="FEF5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382371" y="4579515"/>
            <a:ext cx="2357307" cy="1343482"/>
            <a:chOff x="816031" y="4244155"/>
            <a:chExt cx="1961805" cy="1343482"/>
          </a:xfrm>
        </p:grpSpPr>
        <p:sp>
          <p:nvSpPr>
            <p:cNvPr id="6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文本框 37"/>
            <p:cNvSpPr txBox="1">
              <a:spLocks noChangeArrowheads="1"/>
            </p:cNvSpPr>
            <p:nvPr/>
          </p:nvSpPr>
          <p:spPr bwMode="auto">
            <a:xfrm>
              <a:off x="821105" y="4571974"/>
              <a:ext cx="173858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833435" y="4579515"/>
            <a:ext cx="2357307" cy="1323440"/>
            <a:chOff x="760543" y="4264197"/>
            <a:chExt cx="1961805" cy="1323440"/>
          </a:xfrm>
        </p:grpSpPr>
        <p:sp>
          <p:nvSpPr>
            <p:cNvPr id="10" name="文本框 36"/>
            <p:cNvSpPr txBox="1">
              <a:spLocks noChangeArrowheads="1"/>
            </p:cNvSpPr>
            <p:nvPr/>
          </p:nvSpPr>
          <p:spPr bwMode="auto">
            <a:xfrm>
              <a:off x="760543" y="4264197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文本框 37"/>
            <p:cNvSpPr txBox="1">
              <a:spLocks noChangeArrowheads="1"/>
            </p:cNvSpPr>
            <p:nvPr/>
          </p:nvSpPr>
          <p:spPr bwMode="auto">
            <a:xfrm>
              <a:off x="821103" y="4571974"/>
              <a:ext cx="1679269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284499" y="4579515"/>
            <a:ext cx="2357307" cy="1343482"/>
            <a:chOff x="816031" y="4244155"/>
            <a:chExt cx="1961805" cy="1343482"/>
          </a:xfrm>
        </p:grpSpPr>
        <p:sp>
          <p:nvSpPr>
            <p:cNvPr id="13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文本框 37"/>
            <p:cNvSpPr txBox="1">
              <a:spLocks noChangeArrowheads="1"/>
            </p:cNvSpPr>
            <p:nvPr/>
          </p:nvSpPr>
          <p:spPr bwMode="auto">
            <a:xfrm>
              <a:off x="821103" y="4571974"/>
              <a:ext cx="159207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931308" y="4579515"/>
            <a:ext cx="2357307" cy="1343482"/>
            <a:chOff x="816031" y="4244155"/>
            <a:chExt cx="1961805" cy="1343482"/>
          </a:xfrm>
        </p:grpSpPr>
        <p:sp>
          <p:nvSpPr>
            <p:cNvPr id="16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4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37"/>
            <p:cNvSpPr txBox="1">
              <a:spLocks noChangeArrowheads="1"/>
            </p:cNvSpPr>
            <p:nvPr/>
          </p:nvSpPr>
          <p:spPr bwMode="auto">
            <a:xfrm>
              <a:off x="821105" y="4571974"/>
              <a:ext cx="173858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" name="泪滴形 22"/>
          <p:cNvSpPr/>
          <p:nvPr/>
        </p:nvSpPr>
        <p:spPr>
          <a:xfrm rot="13423171" flipH="1">
            <a:off x="4250042" y="2622788"/>
            <a:ext cx="1036072" cy="1036072"/>
          </a:xfrm>
          <a:prstGeom prst="teardrop">
            <a:avLst/>
          </a:prstGeom>
          <a:solidFill>
            <a:srgbClr val="EFD896"/>
          </a:solidFill>
          <a:ln>
            <a:solidFill>
              <a:srgbClr val="503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503D00"/>
                </a:solidFill>
              </a:ln>
              <a:solidFill>
                <a:srgbClr val="FEF5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泪滴形 23"/>
          <p:cNvSpPr/>
          <p:nvPr/>
        </p:nvSpPr>
        <p:spPr>
          <a:xfrm rot="13423171" flipH="1">
            <a:off x="6754628" y="2622788"/>
            <a:ext cx="1036072" cy="1036072"/>
          </a:xfrm>
          <a:prstGeom prst="teardrop">
            <a:avLst/>
          </a:prstGeom>
          <a:solidFill>
            <a:srgbClr val="EFD896"/>
          </a:solidFill>
          <a:ln>
            <a:solidFill>
              <a:srgbClr val="503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503D00"/>
                </a:solidFill>
              </a:ln>
              <a:solidFill>
                <a:srgbClr val="FEF5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泪滴形 24"/>
          <p:cNvSpPr/>
          <p:nvPr/>
        </p:nvSpPr>
        <p:spPr>
          <a:xfrm rot="13423171" flipH="1">
            <a:off x="9259213" y="2622788"/>
            <a:ext cx="1036072" cy="1036072"/>
          </a:xfrm>
          <a:prstGeom prst="teardrop">
            <a:avLst/>
          </a:prstGeom>
          <a:solidFill>
            <a:srgbClr val="EFD896"/>
          </a:solidFill>
          <a:ln>
            <a:solidFill>
              <a:srgbClr val="503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503D00"/>
                </a:solidFill>
              </a:ln>
              <a:solidFill>
                <a:srgbClr val="FEF5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91828" y="2879214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改进</a:t>
            </a:r>
            <a:endParaRPr lang="zh-CN" altLang="en-US" sz="28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299858" y="2879214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改进</a:t>
            </a:r>
            <a:endParaRPr lang="zh-CN" altLang="en-US" sz="28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796414" y="2879214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不足</a:t>
            </a:r>
            <a:endParaRPr lang="zh-CN" altLang="en-US" sz="28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787242" y="2879214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不足</a:t>
            </a:r>
            <a:endParaRPr lang="zh-CN" altLang="en-US" sz="28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4517"/>
            <a:ext cx="12192000" cy="6858000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圆角矩形 5"/>
          <p:cNvSpPr/>
          <p:nvPr/>
        </p:nvSpPr>
        <p:spPr>
          <a:xfrm rot="2700000">
            <a:off x="2129035" y="2399048"/>
            <a:ext cx="1387642" cy="1387642"/>
          </a:xfrm>
          <a:prstGeom prst="roundRect">
            <a:avLst>
              <a:gd name="adj" fmla="val 6319"/>
            </a:avLst>
          </a:prstGeom>
          <a:solidFill>
            <a:srgbClr val="986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6"/>
          <p:cNvSpPr/>
          <p:nvPr/>
        </p:nvSpPr>
        <p:spPr>
          <a:xfrm rot="2700000">
            <a:off x="4420968" y="2399047"/>
            <a:ext cx="1387642" cy="1387642"/>
          </a:xfrm>
          <a:prstGeom prst="roundRect">
            <a:avLst>
              <a:gd name="adj" fmla="val 6319"/>
            </a:avLst>
          </a:prstGeom>
          <a:solidFill>
            <a:srgbClr val="986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 7"/>
          <p:cNvSpPr/>
          <p:nvPr/>
        </p:nvSpPr>
        <p:spPr>
          <a:xfrm rot="2700000">
            <a:off x="6693028" y="2376841"/>
            <a:ext cx="1387642" cy="1387642"/>
          </a:xfrm>
          <a:prstGeom prst="roundRect">
            <a:avLst>
              <a:gd name="adj" fmla="val 6319"/>
            </a:avLst>
          </a:prstGeom>
          <a:solidFill>
            <a:srgbClr val="986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8"/>
          <p:cNvSpPr/>
          <p:nvPr/>
        </p:nvSpPr>
        <p:spPr>
          <a:xfrm rot="2700000">
            <a:off x="8984960" y="2376840"/>
            <a:ext cx="1387642" cy="1387642"/>
          </a:xfrm>
          <a:prstGeom prst="roundRect">
            <a:avLst>
              <a:gd name="adj" fmla="val 6319"/>
            </a:avLst>
          </a:prstGeom>
          <a:solidFill>
            <a:srgbClr val="986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562436" y="2742221"/>
            <a:ext cx="481094" cy="701296"/>
            <a:chOff x="4081166" y="4301728"/>
            <a:chExt cx="239316" cy="348854"/>
          </a:xfrm>
          <a:solidFill>
            <a:schemeClr val="bg1"/>
          </a:solidFill>
        </p:grpSpPr>
        <p:sp>
          <p:nvSpPr>
            <p:cNvPr id="8" name="AutoShape 97"/>
            <p:cNvSpPr/>
            <p:nvPr/>
          </p:nvSpPr>
          <p:spPr bwMode="auto">
            <a:xfrm>
              <a:off x="4081166" y="4301728"/>
              <a:ext cx="239316" cy="34885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9" name="AutoShape 98"/>
            <p:cNvSpPr/>
            <p:nvPr/>
          </p:nvSpPr>
          <p:spPr bwMode="auto">
            <a:xfrm>
              <a:off x="4178797" y="4334470"/>
              <a:ext cx="44053" cy="107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10" name="AutoShape 99"/>
            <p:cNvSpPr/>
            <p:nvPr/>
          </p:nvSpPr>
          <p:spPr bwMode="auto">
            <a:xfrm>
              <a:off x="4190108" y="4607123"/>
              <a:ext cx="21431" cy="107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756970" y="2754922"/>
            <a:ext cx="675893" cy="675893"/>
            <a:chOff x="6162378" y="2904530"/>
            <a:chExt cx="348258" cy="348258"/>
          </a:xfrm>
          <a:solidFill>
            <a:schemeClr val="bg1"/>
          </a:solidFill>
        </p:grpSpPr>
        <p:sp>
          <p:nvSpPr>
            <p:cNvPr id="12" name="AutoShape 52"/>
            <p:cNvSpPr/>
            <p:nvPr/>
          </p:nvSpPr>
          <p:spPr bwMode="auto">
            <a:xfrm>
              <a:off x="6162378" y="2904530"/>
              <a:ext cx="348258" cy="348258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13" name="AutoShape 53"/>
            <p:cNvSpPr/>
            <p:nvPr/>
          </p:nvSpPr>
          <p:spPr bwMode="auto">
            <a:xfrm>
              <a:off x="6293347" y="3024187"/>
              <a:ext cx="94060" cy="97631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14" name="AutoShape 54"/>
            <p:cNvSpPr/>
            <p:nvPr/>
          </p:nvSpPr>
          <p:spPr bwMode="auto">
            <a:xfrm>
              <a:off x="6282035" y="3143845"/>
              <a:ext cx="52983" cy="55364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15" name="AutoShape 55"/>
            <p:cNvSpPr/>
            <p:nvPr/>
          </p:nvSpPr>
          <p:spPr bwMode="auto">
            <a:xfrm>
              <a:off x="6336804" y="2958703"/>
              <a:ext cx="53578" cy="55960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16" name="Group 58"/>
          <p:cNvGrpSpPr/>
          <p:nvPr/>
        </p:nvGrpSpPr>
        <p:grpSpPr>
          <a:xfrm>
            <a:off x="7101392" y="2802771"/>
            <a:ext cx="570915" cy="535782"/>
            <a:chOff x="10074275" y="1647825"/>
            <a:chExt cx="464344" cy="435769"/>
          </a:xfrm>
          <a:solidFill>
            <a:schemeClr val="bg1"/>
          </a:solidFill>
        </p:grpSpPr>
        <p:sp>
          <p:nvSpPr>
            <p:cNvPr id="17" name="AutoShape 69"/>
            <p:cNvSpPr/>
            <p:nvPr/>
          </p:nvSpPr>
          <p:spPr bwMode="auto">
            <a:xfrm>
              <a:off x="1007427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18" name="AutoShape 70"/>
            <p:cNvSpPr/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19" name="AutoShape 71"/>
            <p:cNvSpPr/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20" name="AutoShape 72"/>
            <p:cNvSpPr/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21" name="AutoShape 73"/>
            <p:cNvSpPr/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22" name="AutoShape 74"/>
            <p:cNvSpPr/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23" name="AutoShape 75"/>
            <p:cNvSpPr/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24" name="AutoShape 76"/>
            <p:cNvSpPr/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25" name="AutoShape 77"/>
            <p:cNvSpPr/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356324" y="2787892"/>
            <a:ext cx="644916" cy="565540"/>
            <a:chOff x="1239739" y="2232422"/>
            <a:chExt cx="348258" cy="305396"/>
          </a:xfrm>
          <a:solidFill>
            <a:schemeClr val="bg1"/>
          </a:solidFill>
        </p:grpSpPr>
        <p:sp>
          <p:nvSpPr>
            <p:cNvPr id="27" name="AutoShape 147"/>
            <p:cNvSpPr/>
            <p:nvPr/>
          </p:nvSpPr>
          <p:spPr bwMode="auto">
            <a:xfrm>
              <a:off x="1239739" y="2232422"/>
              <a:ext cx="348258" cy="305396"/>
            </a:xfrm>
            <a:custGeom>
              <a:avLst/>
              <a:gdLst>
                <a:gd name="T0" fmla="+- 0 10800 597"/>
                <a:gd name="T1" fmla="*/ T0 w 20407"/>
                <a:gd name="T2" fmla="+- 0 11028 672"/>
                <a:gd name="T3" fmla="*/ 11028 h 20712"/>
                <a:gd name="T4" fmla="+- 0 10800 597"/>
                <a:gd name="T5" fmla="*/ T4 w 20407"/>
                <a:gd name="T6" fmla="+- 0 11028 672"/>
                <a:gd name="T7" fmla="*/ 11028 h 20712"/>
                <a:gd name="T8" fmla="+- 0 10800 597"/>
                <a:gd name="T9" fmla="*/ T8 w 20407"/>
                <a:gd name="T10" fmla="+- 0 11028 672"/>
                <a:gd name="T11" fmla="*/ 11028 h 20712"/>
                <a:gd name="T12" fmla="+- 0 10800 597"/>
                <a:gd name="T13" fmla="*/ T12 w 20407"/>
                <a:gd name="T14" fmla="+- 0 11028 672"/>
                <a:gd name="T15" fmla="*/ 11028 h 207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407" h="20712">
                  <a:moveTo>
                    <a:pt x="17706" y="10922"/>
                  </a:moveTo>
                  <a:lnTo>
                    <a:pt x="10657" y="19017"/>
                  </a:lnTo>
                  <a:cubicBezTo>
                    <a:pt x="10407" y="19305"/>
                    <a:pt x="9998" y="19305"/>
                    <a:pt x="9748" y="19017"/>
                  </a:cubicBezTo>
                  <a:lnTo>
                    <a:pt x="2699" y="10922"/>
                  </a:lnTo>
                  <a:cubicBezTo>
                    <a:pt x="817" y="8762"/>
                    <a:pt x="817" y="5247"/>
                    <a:pt x="2699" y="3087"/>
                  </a:cubicBezTo>
                  <a:cubicBezTo>
                    <a:pt x="4512" y="1004"/>
                    <a:pt x="7429" y="931"/>
                    <a:pt x="9338" y="2923"/>
                  </a:cubicBezTo>
                  <a:lnTo>
                    <a:pt x="10202" y="3825"/>
                  </a:lnTo>
                  <a:lnTo>
                    <a:pt x="11067" y="2923"/>
                  </a:lnTo>
                  <a:cubicBezTo>
                    <a:pt x="12976" y="931"/>
                    <a:pt x="15893" y="1004"/>
                    <a:pt x="17706" y="3087"/>
                  </a:cubicBezTo>
                  <a:cubicBezTo>
                    <a:pt x="19588" y="5247"/>
                    <a:pt x="19588" y="8762"/>
                    <a:pt x="17706" y="10922"/>
                  </a:cubicBezTo>
                  <a:moveTo>
                    <a:pt x="18616" y="2043"/>
                  </a:moveTo>
                  <a:cubicBezTo>
                    <a:pt x="16301" y="-617"/>
                    <a:pt x="12601" y="-672"/>
                    <a:pt x="10202" y="1830"/>
                  </a:cubicBezTo>
                  <a:cubicBezTo>
                    <a:pt x="7805" y="-672"/>
                    <a:pt x="4104" y="-617"/>
                    <a:pt x="1789" y="2043"/>
                  </a:cubicBezTo>
                  <a:cubicBezTo>
                    <a:pt x="-597" y="4783"/>
                    <a:pt x="-597" y="9226"/>
                    <a:pt x="1789" y="11967"/>
                  </a:cubicBezTo>
                  <a:cubicBezTo>
                    <a:pt x="2470" y="12750"/>
                    <a:pt x="8838" y="20061"/>
                    <a:pt x="8838" y="20061"/>
                  </a:cubicBezTo>
                  <a:cubicBezTo>
                    <a:pt x="9592" y="20928"/>
                    <a:pt x="10812" y="20928"/>
                    <a:pt x="11567" y="20061"/>
                  </a:cubicBezTo>
                  <a:cubicBezTo>
                    <a:pt x="11567" y="20061"/>
                    <a:pt x="18539" y="12056"/>
                    <a:pt x="18616" y="11967"/>
                  </a:cubicBezTo>
                  <a:cubicBezTo>
                    <a:pt x="21003" y="9226"/>
                    <a:pt x="21003" y="4783"/>
                    <a:pt x="18616" y="204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28" name="AutoShape 148"/>
            <p:cNvSpPr/>
            <p:nvPr/>
          </p:nvSpPr>
          <p:spPr bwMode="auto">
            <a:xfrm>
              <a:off x="1293912" y="2287190"/>
              <a:ext cx="51792" cy="517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326" y="0"/>
                  </a:moveTo>
                  <a:cubicBezTo>
                    <a:pt x="19317" y="0"/>
                    <a:pt x="19317" y="4"/>
                    <a:pt x="19308" y="4"/>
                  </a:cubicBezTo>
                  <a:cubicBezTo>
                    <a:pt x="8643" y="13"/>
                    <a:pt x="0" y="8659"/>
                    <a:pt x="0" y="19326"/>
                  </a:cubicBezTo>
                  <a:cubicBezTo>
                    <a:pt x="0" y="20580"/>
                    <a:pt x="1019" y="21600"/>
                    <a:pt x="2273" y="21600"/>
                  </a:cubicBezTo>
                  <a:cubicBezTo>
                    <a:pt x="3528" y="21600"/>
                    <a:pt x="4547" y="20580"/>
                    <a:pt x="4547" y="19326"/>
                  </a:cubicBezTo>
                  <a:lnTo>
                    <a:pt x="4547" y="19321"/>
                  </a:lnTo>
                  <a:cubicBezTo>
                    <a:pt x="4547" y="11164"/>
                    <a:pt x="11164" y="4547"/>
                    <a:pt x="19321" y="4547"/>
                  </a:cubicBezTo>
                  <a:lnTo>
                    <a:pt x="19326" y="4547"/>
                  </a:lnTo>
                  <a:cubicBezTo>
                    <a:pt x="20580" y="4547"/>
                    <a:pt x="21599" y="3528"/>
                    <a:pt x="21599" y="2273"/>
                  </a:cubicBezTo>
                  <a:cubicBezTo>
                    <a:pt x="21599" y="1019"/>
                    <a:pt x="20580" y="0"/>
                    <a:pt x="19326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8" tIns="14288" rIns="14288" bIns="14288" anchor="ctr"/>
            <a:lstStyle/>
            <a:p>
              <a:pPr algn="ctr" defTabSz="17081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25">
                <a:solidFill>
                  <a:srgbClr val="503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665724" y="4295519"/>
            <a:ext cx="2467853" cy="1273852"/>
            <a:chOff x="815605" y="4244155"/>
            <a:chExt cx="3141039" cy="1273852"/>
          </a:xfrm>
        </p:grpSpPr>
        <p:sp>
          <p:nvSpPr>
            <p:cNvPr id="30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文本框 37"/>
            <p:cNvSpPr txBox="1">
              <a:spLocks noChangeArrowheads="1"/>
            </p:cNvSpPr>
            <p:nvPr/>
          </p:nvSpPr>
          <p:spPr bwMode="auto">
            <a:xfrm>
              <a:off x="815605" y="4687010"/>
              <a:ext cx="314103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133577" y="4306308"/>
            <a:ext cx="2467853" cy="1273852"/>
            <a:chOff x="815605" y="4244155"/>
            <a:chExt cx="3141039" cy="1273852"/>
          </a:xfrm>
        </p:grpSpPr>
        <p:sp>
          <p:nvSpPr>
            <p:cNvPr id="33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文本框 37"/>
            <p:cNvSpPr txBox="1">
              <a:spLocks noChangeArrowheads="1"/>
            </p:cNvSpPr>
            <p:nvPr/>
          </p:nvSpPr>
          <p:spPr bwMode="auto">
            <a:xfrm>
              <a:off x="815605" y="4687010"/>
              <a:ext cx="314103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444087" y="4306308"/>
            <a:ext cx="2467853" cy="1273852"/>
            <a:chOff x="815605" y="4244155"/>
            <a:chExt cx="3141039" cy="1273852"/>
          </a:xfrm>
        </p:grpSpPr>
        <p:sp>
          <p:nvSpPr>
            <p:cNvPr id="36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7"/>
            <p:cNvSpPr txBox="1">
              <a:spLocks noChangeArrowheads="1"/>
            </p:cNvSpPr>
            <p:nvPr/>
          </p:nvSpPr>
          <p:spPr bwMode="auto">
            <a:xfrm>
              <a:off x="815605" y="4687010"/>
              <a:ext cx="314103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911940" y="4306308"/>
            <a:ext cx="2467853" cy="1273852"/>
            <a:chOff x="815605" y="4244155"/>
            <a:chExt cx="3141039" cy="1273852"/>
          </a:xfrm>
        </p:grpSpPr>
        <p:sp>
          <p:nvSpPr>
            <p:cNvPr id="39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文本框 37"/>
            <p:cNvSpPr txBox="1">
              <a:spLocks noChangeArrowheads="1"/>
            </p:cNvSpPr>
            <p:nvPr/>
          </p:nvSpPr>
          <p:spPr bwMode="auto">
            <a:xfrm>
              <a:off x="815605" y="4687010"/>
              <a:ext cx="314103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4517"/>
            <a:ext cx="12192000" cy="685800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等腰三角形 1"/>
          <p:cNvSpPr/>
          <p:nvPr/>
        </p:nvSpPr>
        <p:spPr>
          <a:xfrm rot="5400000" flipH="1" flipV="1">
            <a:off x="5780319" y="4325602"/>
            <a:ext cx="111722" cy="182465"/>
          </a:xfrm>
          <a:prstGeom prst="triangl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等腰三角形 2"/>
          <p:cNvSpPr/>
          <p:nvPr/>
        </p:nvSpPr>
        <p:spPr>
          <a:xfrm rot="5400000">
            <a:off x="6366572" y="2834567"/>
            <a:ext cx="82556" cy="162268"/>
          </a:xfrm>
          <a:prstGeom prst="triangl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43289" y="2208776"/>
            <a:ext cx="10305422" cy="278299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6096000" y="2236485"/>
            <a:ext cx="0" cy="278299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088734" y="2357918"/>
            <a:ext cx="4331856" cy="2432717"/>
          </a:xfrm>
          <a:prstGeom prst="rect">
            <a:avLst/>
          </a:prstGeom>
          <a:solidFill>
            <a:srgbClr val="EFD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35170" y="2371773"/>
            <a:ext cx="4331856" cy="2432717"/>
          </a:xfrm>
          <a:prstGeom prst="rect">
            <a:avLst/>
          </a:prstGeom>
          <a:solidFill>
            <a:srgbClr val="EFD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991549" y="2762703"/>
            <a:ext cx="223444" cy="22344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991549" y="4305115"/>
            <a:ext cx="223444" cy="22344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365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630619" y="3283299"/>
            <a:ext cx="2517749" cy="1158814"/>
            <a:chOff x="816028" y="4244157"/>
            <a:chExt cx="6119734" cy="1158814"/>
          </a:xfrm>
        </p:grpSpPr>
        <p:sp>
          <p:nvSpPr>
            <p:cNvPr id="12" name="文本框 36"/>
            <p:cNvSpPr txBox="1">
              <a:spLocks noChangeArrowheads="1"/>
            </p:cNvSpPr>
            <p:nvPr/>
          </p:nvSpPr>
          <p:spPr bwMode="auto">
            <a:xfrm>
              <a:off x="816028" y="4244157"/>
              <a:ext cx="3605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文本框 37"/>
            <p:cNvSpPr txBox="1">
              <a:spLocks noChangeArrowheads="1"/>
            </p:cNvSpPr>
            <p:nvPr/>
          </p:nvSpPr>
          <p:spPr bwMode="auto">
            <a:xfrm>
              <a:off x="821103" y="4571974"/>
              <a:ext cx="611465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067549" y="2682274"/>
            <a:ext cx="2836170" cy="1158814"/>
            <a:chOff x="816028" y="4244157"/>
            <a:chExt cx="6893700" cy="1158814"/>
          </a:xfrm>
        </p:grpSpPr>
        <p:sp>
          <p:nvSpPr>
            <p:cNvPr id="15" name="文本框 36"/>
            <p:cNvSpPr txBox="1">
              <a:spLocks noChangeArrowheads="1"/>
            </p:cNvSpPr>
            <p:nvPr/>
          </p:nvSpPr>
          <p:spPr bwMode="auto">
            <a:xfrm>
              <a:off x="816028" y="4244157"/>
              <a:ext cx="3605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文本框 37"/>
            <p:cNvSpPr txBox="1">
              <a:spLocks noChangeArrowheads="1"/>
            </p:cNvSpPr>
            <p:nvPr/>
          </p:nvSpPr>
          <p:spPr bwMode="auto">
            <a:xfrm>
              <a:off x="821103" y="4571974"/>
              <a:ext cx="688862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4517"/>
            <a:ext cx="12192000" cy="6858000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19247" y="1487199"/>
            <a:ext cx="10481672" cy="3934436"/>
            <a:chOff x="919247" y="1487199"/>
            <a:chExt cx="10481672" cy="3934436"/>
          </a:xfrm>
        </p:grpSpPr>
        <p:grpSp>
          <p:nvGrpSpPr>
            <p:cNvPr id="3" name="组合 2"/>
            <p:cNvGrpSpPr/>
            <p:nvPr/>
          </p:nvGrpSpPr>
          <p:grpSpPr>
            <a:xfrm>
              <a:off x="4831556" y="3498330"/>
              <a:ext cx="2169440" cy="1847047"/>
              <a:chOff x="4208894" y="3762612"/>
              <a:chExt cx="1822450" cy="1551623"/>
            </a:xfrm>
          </p:grpSpPr>
          <p:sp>
            <p:nvSpPr>
              <p:cNvPr id="4" name="等腰三角形 3"/>
              <p:cNvSpPr/>
              <p:nvPr/>
            </p:nvSpPr>
            <p:spPr>
              <a:xfrm rot="10800000">
                <a:off x="4208894" y="3762612"/>
                <a:ext cx="1822450" cy="1551623"/>
              </a:xfrm>
              <a:prstGeom prst="triangle">
                <a:avLst/>
              </a:prstGeom>
              <a:solidFill>
                <a:schemeClr val="accent3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sz="1600" kern="0">
                  <a:solidFill>
                    <a:srgbClr val="503D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" name="TextBox 3"/>
              <p:cNvSpPr txBox="1"/>
              <p:nvPr/>
            </p:nvSpPr>
            <p:spPr>
              <a:xfrm>
                <a:off x="4711452" y="3969357"/>
                <a:ext cx="824027" cy="491244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 dirty="0">
                    <a:solidFill>
                      <a:srgbClr val="503D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</a:t>
                </a:r>
                <a:endParaRPr lang="en-US" altLang="zh-CN" sz="1600" kern="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defRPr/>
                </a:pPr>
                <a:r>
                  <a:rPr lang="zh-CN" altLang="en-US" sz="1600" kern="0" dirty="0">
                    <a:solidFill>
                      <a:srgbClr val="503D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  <a:endParaRPr lang="zh-CN" altLang="en-US" sz="1600" kern="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191982" y="3635320"/>
              <a:ext cx="2101113" cy="1786315"/>
              <a:chOff x="5237842" y="4004098"/>
              <a:chExt cx="1765052" cy="1500603"/>
            </a:xfrm>
          </p:grpSpPr>
          <p:sp>
            <p:nvSpPr>
              <p:cNvPr id="7" name="等腰三角形 7"/>
              <p:cNvSpPr/>
              <p:nvPr/>
            </p:nvSpPr>
            <p:spPr>
              <a:xfrm>
                <a:off x="5237842" y="4004098"/>
                <a:ext cx="1765052" cy="1500603"/>
              </a:xfrm>
              <a:custGeom>
                <a:avLst/>
                <a:gdLst/>
                <a:ahLst/>
                <a:cxnLst/>
                <a:rect l="l" t="t" r="r" b="b"/>
                <a:pathLst>
                  <a:path w="1765052" h="1500603">
                    <a:moveTo>
                      <a:pt x="882526" y="0"/>
                    </a:moveTo>
                    <a:lnTo>
                      <a:pt x="1765052" y="1500603"/>
                    </a:lnTo>
                    <a:lnTo>
                      <a:pt x="0" y="1500603"/>
                    </a:lnTo>
                    <a:lnTo>
                      <a:pt x="375894" y="861452"/>
                    </a:lnTo>
                    <a:lnTo>
                      <a:pt x="464514" y="915388"/>
                    </a:lnTo>
                    <a:lnTo>
                      <a:pt x="392059" y="1034436"/>
                    </a:lnTo>
                    <a:lnTo>
                      <a:pt x="748236" y="924919"/>
                    </a:lnTo>
                    <a:lnTo>
                      <a:pt x="681880" y="558240"/>
                    </a:lnTo>
                    <a:lnTo>
                      <a:pt x="609424" y="677289"/>
                    </a:lnTo>
                    <a:lnTo>
                      <a:pt x="517210" y="621166"/>
                    </a:lnTo>
                    <a:close/>
                  </a:path>
                </a:pathLst>
              </a:custGeom>
              <a:solidFill>
                <a:srgbClr val="503D00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sz="1600" kern="0">
                  <a:solidFill>
                    <a:srgbClr val="503D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TextBox 6"/>
              <p:cNvSpPr txBox="1"/>
              <p:nvPr/>
            </p:nvSpPr>
            <p:spPr>
              <a:xfrm>
                <a:off x="6080968" y="4958700"/>
                <a:ext cx="499863" cy="284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 dirty="0">
                    <a:solidFill>
                      <a:srgbClr val="503D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</a:t>
                </a:r>
                <a:endParaRPr lang="zh-CN" altLang="en-US" sz="1600" kern="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4878436" y="1487199"/>
              <a:ext cx="2138905" cy="1748781"/>
              <a:chOff x="4244067" y="2343574"/>
              <a:chExt cx="1796802" cy="1469072"/>
            </a:xfrm>
          </p:grpSpPr>
          <p:sp>
            <p:nvSpPr>
              <p:cNvPr id="10" name="等腰三角形 6"/>
              <p:cNvSpPr/>
              <p:nvPr/>
            </p:nvSpPr>
            <p:spPr>
              <a:xfrm>
                <a:off x="4244067" y="2343574"/>
                <a:ext cx="1796802" cy="1469072"/>
              </a:xfrm>
              <a:custGeom>
                <a:avLst/>
                <a:gdLst/>
                <a:ahLst/>
                <a:cxnLst/>
                <a:rect l="l" t="t" r="r" b="b"/>
                <a:pathLst>
                  <a:path w="1796802" h="1469072">
                    <a:moveTo>
                      <a:pt x="898401" y="0"/>
                    </a:moveTo>
                    <a:lnTo>
                      <a:pt x="1796802" y="1469072"/>
                    </a:lnTo>
                    <a:lnTo>
                      <a:pt x="1015417" y="1469072"/>
                    </a:lnTo>
                    <a:lnTo>
                      <a:pt x="1015417" y="1372637"/>
                    </a:lnTo>
                    <a:lnTo>
                      <a:pt x="1154781" y="1372637"/>
                    </a:lnTo>
                    <a:lnTo>
                      <a:pt x="876052" y="1125318"/>
                    </a:lnTo>
                    <a:lnTo>
                      <a:pt x="597323" y="1372637"/>
                    </a:lnTo>
                    <a:lnTo>
                      <a:pt x="736688" y="1372637"/>
                    </a:lnTo>
                    <a:lnTo>
                      <a:pt x="736688" y="1469072"/>
                    </a:lnTo>
                    <a:lnTo>
                      <a:pt x="0" y="1469072"/>
                    </a:lnTo>
                    <a:close/>
                  </a:path>
                </a:pathLst>
              </a:custGeom>
              <a:solidFill>
                <a:srgbClr val="986E3C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sz="1600" kern="0">
                  <a:solidFill>
                    <a:srgbClr val="503D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TextBox 9"/>
              <p:cNvSpPr txBox="1"/>
              <p:nvPr/>
            </p:nvSpPr>
            <p:spPr>
              <a:xfrm>
                <a:off x="4884630" y="3047006"/>
                <a:ext cx="499863" cy="284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 dirty="0">
                    <a:solidFill>
                      <a:srgbClr val="503D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</a:t>
                </a:r>
                <a:endParaRPr lang="zh-CN" altLang="en-US" sz="1600" kern="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3587670" y="3635320"/>
              <a:ext cx="2101113" cy="1786315"/>
              <a:chOff x="3275692" y="4004098"/>
              <a:chExt cx="1765052" cy="1500603"/>
            </a:xfrm>
          </p:grpSpPr>
          <p:sp>
            <p:nvSpPr>
              <p:cNvPr id="13" name="等腰三角形 11"/>
              <p:cNvSpPr/>
              <p:nvPr/>
            </p:nvSpPr>
            <p:spPr>
              <a:xfrm>
                <a:off x="3275692" y="4004098"/>
                <a:ext cx="1765052" cy="1500603"/>
              </a:xfrm>
              <a:custGeom>
                <a:avLst/>
                <a:gdLst/>
                <a:ahLst/>
                <a:cxnLst/>
                <a:rect l="l" t="t" r="r" b="b"/>
                <a:pathLst>
                  <a:path w="1765052" h="1500603">
                    <a:moveTo>
                      <a:pt x="882526" y="0"/>
                    </a:moveTo>
                    <a:lnTo>
                      <a:pt x="1236032" y="601083"/>
                    </a:lnTo>
                    <a:lnTo>
                      <a:pt x="1121186" y="667974"/>
                    </a:lnTo>
                    <a:lnTo>
                      <a:pt x="1051045" y="547547"/>
                    </a:lnTo>
                    <a:lnTo>
                      <a:pt x="977616" y="912876"/>
                    </a:lnTo>
                    <a:lnTo>
                      <a:pt x="1331611" y="1029255"/>
                    </a:lnTo>
                    <a:lnTo>
                      <a:pt x="1261469" y="908828"/>
                    </a:lnTo>
                    <a:lnTo>
                      <a:pt x="1377332" y="841344"/>
                    </a:lnTo>
                    <a:lnTo>
                      <a:pt x="1765052" y="1500603"/>
                    </a:lnTo>
                    <a:lnTo>
                      <a:pt x="0" y="1500603"/>
                    </a:lnTo>
                    <a:close/>
                  </a:path>
                </a:pathLst>
              </a:custGeom>
              <a:solidFill>
                <a:schemeClr val="accent2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sz="1600" kern="0">
                  <a:solidFill>
                    <a:srgbClr val="503D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TextBox 12"/>
              <p:cNvSpPr txBox="1"/>
              <p:nvPr/>
            </p:nvSpPr>
            <p:spPr>
              <a:xfrm>
                <a:off x="3706168" y="4936591"/>
                <a:ext cx="499863" cy="284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 dirty="0">
                    <a:solidFill>
                      <a:srgbClr val="503D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</a:t>
                </a:r>
                <a:endParaRPr lang="zh-CN" altLang="en-US" sz="1600" kern="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 flipH="1">
              <a:off x="6767869" y="2938835"/>
              <a:ext cx="3396377" cy="0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ysDot"/>
              <a:headEnd type="oval"/>
              <a:tailEnd type="oval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 flipH="1">
              <a:off x="919247" y="4515245"/>
              <a:ext cx="3456589" cy="0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ysDot"/>
              <a:headEnd type="oval"/>
              <a:tailEnd type="oval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>
            <a:xfrm flipH="1">
              <a:off x="8004542" y="5119090"/>
              <a:ext cx="3396377" cy="0"/>
            </a:xfrm>
            <a:prstGeom prst="line">
              <a:avLst/>
            </a:prstGeom>
            <a:noFill/>
            <a:ln w="12700" cap="flat" cmpd="sng" algn="ctr">
              <a:solidFill>
                <a:schemeClr val="accent3"/>
              </a:solidFill>
              <a:prstDash val="sysDot"/>
              <a:headEnd type="oval"/>
              <a:tailEnd type="oval"/>
            </a:ln>
            <a:effectLst/>
          </p:spPr>
        </p:cxnSp>
      </p:grpSp>
      <p:grpSp>
        <p:nvGrpSpPr>
          <p:cNvPr id="19" name="组合 18"/>
          <p:cNvGrpSpPr/>
          <p:nvPr/>
        </p:nvGrpSpPr>
        <p:grpSpPr>
          <a:xfrm>
            <a:off x="956335" y="4215903"/>
            <a:ext cx="2949710" cy="1205732"/>
            <a:chOff x="815606" y="4244155"/>
            <a:chExt cx="3754338" cy="1205732"/>
          </a:xfrm>
        </p:grpSpPr>
        <p:sp>
          <p:nvSpPr>
            <p:cNvPr id="20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文本框 37"/>
            <p:cNvSpPr txBox="1">
              <a:spLocks noChangeArrowheads="1"/>
            </p:cNvSpPr>
            <p:nvPr/>
          </p:nvSpPr>
          <p:spPr bwMode="auto">
            <a:xfrm>
              <a:off x="815606" y="4618890"/>
              <a:ext cx="375433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615586" y="2646244"/>
            <a:ext cx="2799811" cy="1152871"/>
            <a:chOff x="816031" y="4244155"/>
            <a:chExt cx="3563549" cy="1152871"/>
          </a:xfrm>
        </p:grpSpPr>
        <p:sp>
          <p:nvSpPr>
            <p:cNvPr id="23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文本框 37"/>
            <p:cNvSpPr txBox="1">
              <a:spLocks noChangeArrowheads="1"/>
            </p:cNvSpPr>
            <p:nvPr/>
          </p:nvSpPr>
          <p:spPr bwMode="auto">
            <a:xfrm>
              <a:off x="834831" y="4566029"/>
              <a:ext cx="354474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680886" y="4860969"/>
            <a:ext cx="2966720" cy="1121332"/>
            <a:chOff x="815606" y="4244155"/>
            <a:chExt cx="3775988" cy="1121332"/>
          </a:xfrm>
        </p:grpSpPr>
        <p:sp>
          <p:nvSpPr>
            <p:cNvPr id="26" name="文本框 25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>
              <a:spLocks noChangeArrowheads="1"/>
            </p:cNvSpPr>
            <p:nvPr/>
          </p:nvSpPr>
          <p:spPr bwMode="auto">
            <a:xfrm>
              <a:off x="815606" y="4534490"/>
              <a:ext cx="377598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文本框 3"/>
          <p:cNvSpPr txBox="1"/>
          <p:nvPr/>
        </p:nvSpPr>
        <p:spPr>
          <a:xfrm>
            <a:off x="3771151" y="1379607"/>
            <a:ext cx="4078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隶变简体" panose="03000509000000000000" pitchFamily="65" charset="-122"/>
              </a:rPr>
              <a:t>未来工作计划</a:t>
            </a:r>
            <a:endParaRPr lang="zh-CN" altLang="en-US" sz="40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隶变简体" panose="03000509000000000000" pitchFamily="65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3915525" y="2087493"/>
            <a:ext cx="3933825" cy="0"/>
          </a:xfrm>
          <a:prstGeom prst="line">
            <a:avLst/>
          </a:prstGeom>
          <a:ln w="38100">
            <a:solidFill>
              <a:srgbClr val="503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4819650" y="2619375"/>
            <a:ext cx="2552700" cy="2647950"/>
            <a:chOff x="4598083" y="3287679"/>
            <a:chExt cx="2209081" cy="2166759"/>
          </a:xfrm>
        </p:grpSpPr>
        <p:sp>
          <p:nvSpPr>
            <p:cNvPr id="18" name="下箭头 11"/>
            <p:cNvSpPr/>
            <p:nvPr/>
          </p:nvSpPr>
          <p:spPr>
            <a:xfrm rot="4368884">
              <a:off x="4977518" y="3053883"/>
              <a:ext cx="815881" cy="1574752"/>
            </a:xfrm>
            <a:custGeom>
              <a:avLst/>
              <a:gdLst>
                <a:gd name="connsiteX0" fmla="*/ 0 w 720080"/>
                <a:gd name="connsiteY0" fmla="*/ 2808312 h 3168352"/>
                <a:gd name="connsiteX1" fmla="*/ 180020 w 720080"/>
                <a:gd name="connsiteY1" fmla="*/ 2808312 h 3168352"/>
                <a:gd name="connsiteX2" fmla="*/ 180020 w 720080"/>
                <a:gd name="connsiteY2" fmla="*/ 0 h 3168352"/>
                <a:gd name="connsiteX3" fmla="*/ 540060 w 720080"/>
                <a:gd name="connsiteY3" fmla="*/ 0 h 3168352"/>
                <a:gd name="connsiteX4" fmla="*/ 540060 w 720080"/>
                <a:gd name="connsiteY4" fmla="*/ 2808312 h 3168352"/>
                <a:gd name="connsiteX5" fmla="*/ 720080 w 720080"/>
                <a:gd name="connsiteY5" fmla="*/ 2808312 h 3168352"/>
                <a:gd name="connsiteX6" fmla="*/ 360040 w 720080"/>
                <a:gd name="connsiteY6" fmla="*/ 3168352 h 3168352"/>
                <a:gd name="connsiteX7" fmla="*/ 0 w 720080"/>
                <a:gd name="connsiteY7" fmla="*/ 2808312 h 3168352"/>
                <a:gd name="connsiteX0-1" fmla="*/ 0 w 720080"/>
                <a:gd name="connsiteY0-2" fmla="*/ 2808312 h 3168352"/>
                <a:gd name="connsiteX1-3" fmla="*/ 180020 w 720080"/>
                <a:gd name="connsiteY1-4" fmla="*/ 2808312 h 3168352"/>
                <a:gd name="connsiteX2-5" fmla="*/ 540060 w 720080"/>
                <a:gd name="connsiteY2-6" fmla="*/ 0 h 3168352"/>
                <a:gd name="connsiteX3-7" fmla="*/ 540060 w 720080"/>
                <a:gd name="connsiteY3-8" fmla="*/ 2808312 h 3168352"/>
                <a:gd name="connsiteX4-9" fmla="*/ 720080 w 720080"/>
                <a:gd name="connsiteY4-10" fmla="*/ 2808312 h 3168352"/>
                <a:gd name="connsiteX5-11" fmla="*/ 360040 w 720080"/>
                <a:gd name="connsiteY5-12" fmla="*/ 3168352 h 3168352"/>
                <a:gd name="connsiteX6-13" fmla="*/ 0 w 720080"/>
                <a:gd name="connsiteY6-14" fmla="*/ 2808312 h 3168352"/>
                <a:gd name="connsiteX0-15" fmla="*/ 0 w 720080"/>
                <a:gd name="connsiteY0-16" fmla="*/ 2808312 h 3168352"/>
                <a:gd name="connsiteX1-17" fmla="*/ 180020 w 720080"/>
                <a:gd name="connsiteY1-18" fmla="*/ 2808312 h 3168352"/>
                <a:gd name="connsiteX2-19" fmla="*/ 540060 w 720080"/>
                <a:gd name="connsiteY2-20" fmla="*/ 0 h 3168352"/>
                <a:gd name="connsiteX3-21" fmla="*/ 540060 w 720080"/>
                <a:gd name="connsiteY3-22" fmla="*/ 2808312 h 3168352"/>
                <a:gd name="connsiteX4-23" fmla="*/ 720080 w 720080"/>
                <a:gd name="connsiteY4-24" fmla="*/ 2808312 h 3168352"/>
                <a:gd name="connsiteX5-25" fmla="*/ 360040 w 720080"/>
                <a:gd name="connsiteY5-26" fmla="*/ 3168352 h 3168352"/>
                <a:gd name="connsiteX6-27" fmla="*/ 0 w 720080"/>
                <a:gd name="connsiteY6-28" fmla="*/ 2808312 h 3168352"/>
                <a:gd name="connsiteX0-29" fmla="*/ 0 w 720080"/>
                <a:gd name="connsiteY0-30" fmla="*/ 2808312 h 3168352"/>
                <a:gd name="connsiteX1-31" fmla="*/ 180020 w 720080"/>
                <a:gd name="connsiteY1-32" fmla="*/ 2808312 h 3168352"/>
                <a:gd name="connsiteX2-33" fmla="*/ 540060 w 720080"/>
                <a:gd name="connsiteY2-34" fmla="*/ 0 h 3168352"/>
                <a:gd name="connsiteX3-35" fmla="*/ 540060 w 720080"/>
                <a:gd name="connsiteY3-36" fmla="*/ 2808312 h 3168352"/>
                <a:gd name="connsiteX4-37" fmla="*/ 720080 w 720080"/>
                <a:gd name="connsiteY4-38" fmla="*/ 2808312 h 3168352"/>
                <a:gd name="connsiteX5-39" fmla="*/ 360040 w 720080"/>
                <a:gd name="connsiteY5-40" fmla="*/ 3168352 h 3168352"/>
                <a:gd name="connsiteX6-41" fmla="*/ 0 w 720080"/>
                <a:gd name="connsiteY6-42" fmla="*/ 2808312 h 3168352"/>
                <a:gd name="connsiteX0-43" fmla="*/ 0 w 720080"/>
                <a:gd name="connsiteY0-44" fmla="*/ 2808312 h 3168352"/>
                <a:gd name="connsiteX1-45" fmla="*/ 180020 w 720080"/>
                <a:gd name="connsiteY1-46" fmla="*/ 2808312 h 3168352"/>
                <a:gd name="connsiteX2-47" fmla="*/ 540060 w 720080"/>
                <a:gd name="connsiteY2-48" fmla="*/ 0 h 3168352"/>
                <a:gd name="connsiteX3-49" fmla="*/ 540060 w 720080"/>
                <a:gd name="connsiteY3-50" fmla="*/ 2808312 h 3168352"/>
                <a:gd name="connsiteX4-51" fmla="*/ 720080 w 720080"/>
                <a:gd name="connsiteY4-52" fmla="*/ 2808312 h 3168352"/>
                <a:gd name="connsiteX5-53" fmla="*/ 360040 w 720080"/>
                <a:gd name="connsiteY5-54" fmla="*/ 3168352 h 3168352"/>
                <a:gd name="connsiteX6-55" fmla="*/ 0 w 720080"/>
                <a:gd name="connsiteY6-56" fmla="*/ 2808312 h 3168352"/>
                <a:gd name="connsiteX0-57" fmla="*/ 0 w 720080"/>
                <a:gd name="connsiteY0-58" fmla="*/ 2808312 h 3168352"/>
                <a:gd name="connsiteX1-59" fmla="*/ 180020 w 720080"/>
                <a:gd name="connsiteY1-60" fmla="*/ 2808312 h 3168352"/>
                <a:gd name="connsiteX2-61" fmla="*/ 540060 w 720080"/>
                <a:gd name="connsiteY2-62" fmla="*/ 0 h 3168352"/>
                <a:gd name="connsiteX3-63" fmla="*/ 540060 w 720080"/>
                <a:gd name="connsiteY3-64" fmla="*/ 2808312 h 3168352"/>
                <a:gd name="connsiteX4-65" fmla="*/ 720080 w 720080"/>
                <a:gd name="connsiteY4-66" fmla="*/ 2808312 h 3168352"/>
                <a:gd name="connsiteX5-67" fmla="*/ 360040 w 720080"/>
                <a:gd name="connsiteY5-68" fmla="*/ 3168352 h 3168352"/>
                <a:gd name="connsiteX6-69" fmla="*/ 0 w 720080"/>
                <a:gd name="connsiteY6-70" fmla="*/ 2808312 h 3168352"/>
                <a:gd name="connsiteX0-71" fmla="*/ 0 w 720080"/>
                <a:gd name="connsiteY0-72" fmla="*/ 2808312 h 3168352"/>
                <a:gd name="connsiteX1-73" fmla="*/ 180020 w 720080"/>
                <a:gd name="connsiteY1-74" fmla="*/ 2808312 h 3168352"/>
                <a:gd name="connsiteX2-75" fmla="*/ 540060 w 720080"/>
                <a:gd name="connsiteY2-76" fmla="*/ 0 h 3168352"/>
                <a:gd name="connsiteX3-77" fmla="*/ 540060 w 720080"/>
                <a:gd name="connsiteY3-78" fmla="*/ 2808312 h 3168352"/>
                <a:gd name="connsiteX4-79" fmla="*/ 720080 w 720080"/>
                <a:gd name="connsiteY4-80" fmla="*/ 2808312 h 3168352"/>
                <a:gd name="connsiteX5-81" fmla="*/ 360040 w 720080"/>
                <a:gd name="connsiteY5-82" fmla="*/ 3168352 h 3168352"/>
                <a:gd name="connsiteX6-83" fmla="*/ 0 w 720080"/>
                <a:gd name="connsiteY6-84" fmla="*/ 2808312 h 3168352"/>
                <a:gd name="connsiteX0-85" fmla="*/ 0 w 720080"/>
                <a:gd name="connsiteY0-86" fmla="*/ 2808312 h 3168352"/>
                <a:gd name="connsiteX1-87" fmla="*/ 180020 w 720080"/>
                <a:gd name="connsiteY1-88" fmla="*/ 2808312 h 3168352"/>
                <a:gd name="connsiteX2-89" fmla="*/ 540060 w 720080"/>
                <a:gd name="connsiteY2-90" fmla="*/ 0 h 3168352"/>
                <a:gd name="connsiteX3-91" fmla="*/ 540060 w 720080"/>
                <a:gd name="connsiteY3-92" fmla="*/ 2808312 h 3168352"/>
                <a:gd name="connsiteX4-93" fmla="*/ 720080 w 720080"/>
                <a:gd name="connsiteY4-94" fmla="*/ 2808312 h 3168352"/>
                <a:gd name="connsiteX5-95" fmla="*/ 360040 w 720080"/>
                <a:gd name="connsiteY5-96" fmla="*/ 3168352 h 3168352"/>
                <a:gd name="connsiteX6-97" fmla="*/ 0 w 720080"/>
                <a:gd name="connsiteY6-98" fmla="*/ 2808312 h 3168352"/>
                <a:gd name="connsiteX0-99" fmla="*/ 0 w 720080"/>
                <a:gd name="connsiteY0-100" fmla="*/ 2808312 h 3168352"/>
                <a:gd name="connsiteX1-101" fmla="*/ 180020 w 720080"/>
                <a:gd name="connsiteY1-102" fmla="*/ 2808312 h 3168352"/>
                <a:gd name="connsiteX2-103" fmla="*/ 540060 w 720080"/>
                <a:gd name="connsiteY2-104" fmla="*/ 0 h 3168352"/>
                <a:gd name="connsiteX3-105" fmla="*/ 540060 w 720080"/>
                <a:gd name="connsiteY3-106" fmla="*/ 2808312 h 3168352"/>
                <a:gd name="connsiteX4-107" fmla="*/ 720080 w 720080"/>
                <a:gd name="connsiteY4-108" fmla="*/ 2808312 h 3168352"/>
                <a:gd name="connsiteX5-109" fmla="*/ 360040 w 720080"/>
                <a:gd name="connsiteY5-110" fmla="*/ 3168352 h 3168352"/>
                <a:gd name="connsiteX6-111" fmla="*/ 0 w 720080"/>
                <a:gd name="connsiteY6-112" fmla="*/ 2808312 h 3168352"/>
                <a:gd name="connsiteX0-113" fmla="*/ 0 w 752331"/>
                <a:gd name="connsiteY0-114" fmla="*/ 3085897 h 3445937"/>
                <a:gd name="connsiteX1-115" fmla="*/ 180020 w 752331"/>
                <a:gd name="connsiteY1-116" fmla="*/ 3085897 h 3445937"/>
                <a:gd name="connsiteX2-117" fmla="*/ 752331 w 752331"/>
                <a:gd name="connsiteY2-118" fmla="*/ 0 h 3445937"/>
                <a:gd name="connsiteX3-119" fmla="*/ 540060 w 752331"/>
                <a:gd name="connsiteY3-120" fmla="*/ 3085897 h 3445937"/>
                <a:gd name="connsiteX4-121" fmla="*/ 720080 w 752331"/>
                <a:gd name="connsiteY4-122" fmla="*/ 3085897 h 3445937"/>
                <a:gd name="connsiteX5-123" fmla="*/ 360040 w 752331"/>
                <a:gd name="connsiteY5-124" fmla="*/ 3445937 h 3445937"/>
                <a:gd name="connsiteX6-125" fmla="*/ 0 w 752331"/>
                <a:gd name="connsiteY6-126" fmla="*/ 3085897 h 3445937"/>
                <a:gd name="connsiteX0-127" fmla="*/ 0 w 752331"/>
                <a:gd name="connsiteY0-128" fmla="*/ 3085897 h 3445937"/>
                <a:gd name="connsiteX1-129" fmla="*/ 180020 w 752331"/>
                <a:gd name="connsiteY1-130" fmla="*/ 3085897 h 3445937"/>
                <a:gd name="connsiteX2-131" fmla="*/ 752331 w 752331"/>
                <a:gd name="connsiteY2-132" fmla="*/ 0 h 3445937"/>
                <a:gd name="connsiteX3-133" fmla="*/ 540060 w 752331"/>
                <a:gd name="connsiteY3-134" fmla="*/ 3085897 h 3445937"/>
                <a:gd name="connsiteX4-135" fmla="*/ 720080 w 752331"/>
                <a:gd name="connsiteY4-136" fmla="*/ 3085897 h 3445937"/>
                <a:gd name="connsiteX5-137" fmla="*/ 360040 w 752331"/>
                <a:gd name="connsiteY5-138" fmla="*/ 3445937 h 3445937"/>
                <a:gd name="connsiteX6-139" fmla="*/ 0 w 752331"/>
                <a:gd name="connsiteY6-140" fmla="*/ 3085897 h 3445937"/>
                <a:gd name="connsiteX0-141" fmla="*/ 0 w 752331"/>
                <a:gd name="connsiteY0-142" fmla="*/ 3085897 h 3445937"/>
                <a:gd name="connsiteX1-143" fmla="*/ 180020 w 752331"/>
                <a:gd name="connsiteY1-144" fmla="*/ 3085897 h 3445937"/>
                <a:gd name="connsiteX2-145" fmla="*/ 752331 w 752331"/>
                <a:gd name="connsiteY2-146" fmla="*/ 0 h 3445937"/>
                <a:gd name="connsiteX3-147" fmla="*/ 540060 w 752331"/>
                <a:gd name="connsiteY3-148" fmla="*/ 3085897 h 3445937"/>
                <a:gd name="connsiteX4-149" fmla="*/ 720080 w 752331"/>
                <a:gd name="connsiteY4-150" fmla="*/ 3085897 h 3445937"/>
                <a:gd name="connsiteX5-151" fmla="*/ 360040 w 752331"/>
                <a:gd name="connsiteY5-152" fmla="*/ 3445937 h 3445937"/>
                <a:gd name="connsiteX6-153" fmla="*/ 0 w 752331"/>
                <a:gd name="connsiteY6-154" fmla="*/ 3085897 h 3445937"/>
                <a:gd name="connsiteX0-155" fmla="*/ 0 w 1521214"/>
                <a:gd name="connsiteY0-156" fmla="*/ 2643005 h 3003045"/>
                <a:gd name="connsiteX1-157" fmla="*/ 180020 w 1521214"/>
                <a:gd name="connsiteY1-158" fmla="*/ 2643005 h 3003045"/>
                <a:gd name="connsiteX2-159" fmla="*/ 1521214 w 1521214"/>
                <a:gd name="connsiteY2-160" fmla="*/ 0 h 3003045"/>
                <a:gd name="connsiteX3-161" fmla="*/ 540060 w 1521214"/>
                <a:gd name="connsiteY3-162" fmla="*/ 2643005 h 3003045"/>
                <a:gd name="connsiteX4-163" fmla="*/ 720080 w 1521214"/>
                <a:gd name="connsiteY4-164" fmla="*/ 2643005 h 3003045"/>
                <a:gd name="connsiteX5-165" fmla="*/ 360040 w 1521214"/>
                <a:gd name="connsiteY5-166" fmla="*/ 3003045 h 3003045"/>
                <a:gd name="connsiteX6-167" fmla="*/ 0 w 1521214"/>
                <a:gd name="connsiteY6-168" fmla="*/ 2643005 h 3003045"/>
                <a:gd name="connsiteX0-169" fmla="*/ 0 w 1521214"/>
                <a:gd name="connsiteY0-170" fmla="*/ 2643005 h 3003045"/>
                <a:gd name="connsiteX1-171" fmla="*/ 180020 w 1521214"/>
                <a:gd name="connsiteY1-172" fmla="*/ 2643005 h 3003045"/>
                <a:gd name="connsiteX2-173" fmla="*/ 1521214 w 1521214"/>
                <a:gd name="connsiteY2-174" fmla="*/ 0 h 3003045"/>
                <a:gd name="connsiteX3-175" fmla="*/ 540060 w 1521214"/>
                <a:gd name="connsiteY3-176" fmla="*/ 2643005 h 3003045"/>
                <a:gd name="connsiteX4-177" fmla="*/ 720080 w 1521214"/>
                <a:gd name="connsiteY4-178" fmla="*/ 2643005 h 3003045"/>
                <a:gd name="connsiteX5-179" fmla="*/ 360040 w 1521214"/>
                <a:gd name="connsiteY5-180" fmla="*/ 3003045 h 3003045"/>
                <a:gd name="connsiteX6-181" fmla="*/ 0 w 1521214"/>
                <a:gd name="connsiteY6-182" fmla="*/ 2643005 h 3003045"/>
                <a:gd name="connsiteX0-183" fmla="*/ 0 w 1521214"/>
                <a:gd name="connsiteY0-184" fmla="*/ 2643005 h 3003045"/>
                <a:gd name="connsiteX1-185" fmla="*/ 180020 w 1521214"/>
                <a:gd name="connsiteY1-186" fmla="*/ 2643005 h 3003045"/>
                <a:gd name="connsiteX2-187" fmla="*/ 1521214 w 1521214"/>
                <a:gd name="connsiteY2-188" fmla="*/ 0 h 3003045"/>
                <a:gd name="connsiteX3-189" fmla="*/ 540060 w 1521214"/>
                <a:gd name="connsiteY3-190" fmla="*/ 2643005 h 3003045"/>
                <a:gd name="connsiteX4-191" fmla="*/ 720080 w 1521214"/>
                <a:gd name="connsiteY4-192" fmla="*/ 2643005 h 3003045"/>
                <a:gd name="connsiteX5-193" fmla="*/ 360040 w 1521214"/>
                <a:gd name="connsiteY5-194" fmla="*/ 3003045 h 3003045"/>
                <a:gd name="connsiteX6-195" fmla="*/ 0 w 1521214"/>
                <a:gd name="connsiteY6-196" fmla="*/ 2643005 h 3003045"/>
                <a:gd name="connsiteX0-197" fmla="*/ 0 w 1521214"/>
                <a:gd name="connsiteY0-198" fmla="*/ 2643005 h 3003045"/>
                <a:gd name="connsiteX1-199" fmla="*/ 180020 w 1521214"/>
                <a:gd name="connsiteY1-200" fmla="*/ 2643005 h 3003045"/>
                <a:gd name="connsiteX2-201" fmla="*/ 1521214 w 1521214"/>
                <a:gd name="connsiteY2-202" fmla="*/ 0 h 3003045"/>
                <a:gd name="connsiteX3-203" fmla="*/ 540060 w 1521214"/>
                <a:gd name="connsiteY3-204" fmla="*/ 2643005 h 3003045"/>
                <a:gd name="connsiteX4-205" fmla="*/ 720080 w 1521214"/>
                <a:gd name="connsiteY4-206" fmla="*/ 2643005 h 3003045"/>
                <a:gd name="connsiteX5-207" fmla="*/ 360040 w 1521214"/>
                <a:gd name="connsiteY5-208" fmla="*/ 3003045 h 3003045"/>
                <a:gd name="connsiteX6-209" fmla="*/ 0 w 1521214"/>
                <a:gd name="connsiteY6-210" fmla="*/ 2643005 h 3003045"/>
                <a:gd name="connsiteX0-211" fmla="*/ 0 w 1521214"/>
                <a:gd name="connsiteY0-212" fmla="*/ 2643005 h 3003045"/>
                <a:gd name="connsiteX1-213" fmla="*/ 180020 w 1521214"/>
                <a:gd name="connsiteY1-214" fmla="*/ 2643005 h 3003045"/>
                <a:gd name="connsiteX2-215" fmla="*/ 1521214 w 1521214"/>
                <a:gd name="connsiteY2-216" fmla="*/ 0 h 3003045"/>
                <a:gd name="connsiteX3-217" fmla="*/ 540060 w 1521214"/>
                <a:gd name="connsiteY3-218" fmla="*/ 2643005 h 3003045"/>
                <a:gd name="connsiteX4-219" fmla="*/ 720080 w 1521214"/>
                <a:gd name="connsiteY4-220" fmla="*/ 2643005 h 3003045"/>
                <a:gd name="connsiteX5-221" fmla="*/ 360040 w 1521214"/>
                <a:gd name="connsiteY5-222" fmla="*/ 3003045 h 3003045"/>
                <a:gd name="connsiteX6-223" fmla="*/ 0 w 1521214"/>
                <a:gd name="connsiteY6-224" fmla="*/ 2643005 h 3003045"/>
                <a:gd name="connsiteX0-225" fmla="*/ 0 w 1553538"/>
                <a:gd name="connsiteY0-226" fmla="*/ 2581732 h 2941772"/>
                <a:gd name="connsiteX1-227" fmla="*/ 180020 w 1553538"/>
                <a:gd name="connsiteY1-228" fmla="*/ 2581732 h 2941772"/>
                <a:gd name="connsiteX2-229" fmla="*/ 1553538 w 1553538"/>
                <a:gd name="connsiteY2-230" fmla="*/ 0 h 2941772"/>
                <a:gd name="connsiteX3-231" fmla="*/ 540060 w 1553538"/>
                <a:gd name="connsiteY3-232" fmla="*/ 2581732 h 2941772"/>
                <a:gd name="connsiteX4-233" fmla="*/ 720080 w 1553538"/>
                <a:gd name="connsiteY4-234" fmla="*/ 2581732 h 2941772"/>
                <a:gd name="connsiteX5-235" fmla="*/ 360040 w 1553538"/>
                <a:gd name="connsiteY5-236" fmla="*/ 2941772 h 2941772"/>
                <a:gd name="connsiteX6-237" fmla="*/ 0 w 1553538"/>
                <a:gd name="connsiteY6-238" fmla="*/ 2581732 h 2941772"/>
                <a:gd name="connsiteX0-239" fmla="*/ 0 w 1553538"/>
                <a:gd name="connsiteY0-240" fmla="*/ 2581732 h 2941772"/>
                <a:gd name="connsiteX1-241" fmla="*/ 180020 w 1553538"/>
                <a:gd name="connsiteY1-242" fmla="*/ 2581732 h 2941772"/>
                <a:gd name="connsiteX2-243" fmla="*/ 1553538 w 1553538"/>
                <a:gd name="connsiteY2-244" fmla="*/ 0 h 2941772"/>
                <a:gd name="connsiteX3-245" fmla="*/ 540060 w 1553538"/>
                <a:gd name="connsiteY3-246" fmla="*/ 2581732 h 2941772"/>
                <a:gd name="connsiteX4-247" fmla="*/ 720080 w 1553538"/>
                <a:gd name="connsiteY4-248" fmla="*/ 2581732 h 2941772"/>
                <a:gd name="connsiteX5-249" fmla="*/ 360040 w 1553538"/>
                <a:gd name="connsiteY5-250" fmla="*/ 2941772 h 2941772"/>
                <a:gd name="connsiteX6-251" fmla="*/ 0 w 1553538"/>
                <a:gd name="connsiteY6-252" fmla="*/ 2581732 h 2941772"/>
                <a:gd name="connsiteX0-253" fmla="*/ 0 w 1553538"/>
                <a:gd name="connsiteY0-254" fmla="*/ 2581732 h 2941772"/>
                <a:gd name="connsiteX1-255" fmla="*/ 180020 w 1553538"/>
                <a:gd name="connsiteY1-256" fmla="*/ 2581732 h 2941772"/>
                <a:gd name="connsiteX2-257" fmla="*/ 1553538 w 1553538"/>
                <a:gd name="connsiteY2-258" fmla="*/ 0 h 2941772"/>
                <a:gd name="connsiteX3-259" fmla="*/ 540060 w 1553538"/>
                <a:gd name="connsiteY3-260" fmla="*/ 2581732 h 2941772"/>
                <a:gd name="connsiteX4-261" fmla="*/ 720080 w 1553538"/>
                <a:gd name="connsiteY4-262" fmla="*/ 2581732 h 2941772"/>
                <a:gd name="connsiteX5-263" fmla="*/ 360040 w 1553538"/>
                <a:gd name="connsiteY5-264" fmla="*/ 2941772 h 2941772"/>
                <a:gd name="connsiteX6-265" fmla="*/ 0 w 1553538"/>
                <a:gd name="connsiteY6-266" fmla="*/ 2581732 h 2941772"/>
                <a:gd name="connsiteX0-267" fmla="*/ 0 w 1553538"/>
                <a:gd name="connsiteY0-268" fmla="*/ 2581732 h 2941772"/>
                <a:gd name="connsiteX1-269" fmla="*/ 180020 w 1553538"/>
                <a:gd name="connsiteY1-270" fmla="*/ 2581732 h 2941772"/>
                <a:gd name="connsiteX2-271" fmla="*/ 1553538 w 1553538"/>
                <a:gd name="connsiteY2-272" fmla="*/ 0 h 2941772"/>
                <a:gd name="connsiteX3-273" fmla="*/ 540060 w 1553538"/>
                <a:gd name="connsiteY3-274" fmla="*/ 2581732 h 2941772"/>
                <a:gd name="connsiteX4-275" fmla="*/ 720080 w 1553538"/>
                <a:gd name="connsiteY4-276" fmla="*/ 2581732 h 2941772"/>
                <a:gd name="connsiteX5-277" fmla="*/ 360040 w 1553538"/>
                <a:gd name="connsiteY5-278" fmla="*/ 2941772 h 2941772"/>
                <a:gd name="connsiteX6-279" fmla="*/ 0 w 1553538"/>
                <a:gd name="connsiteY6-280" fmla="*/ 2581732 h 29417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53538" h="2941772">
                  <a:moveTo>
                    <a:pt x="0" y="2581732"/>
                  </a:moveTo>
                  <a:lnTo>
                    <a:pt x="180020" y="2581732"/>
                  </a:lnTo>
                  <a:cubicBezTo>
                    <a:pt x="22448" y="1449685"/>
                    <a:pt x="392875" y="355256"/>
                    <a:pt x="1553538" y="0"/>
                  </a:cubicBezTo>
                  <a:cubicBezTo>
                    <a:pt x="659395" y="472539"/>
                    <a:pt x="327789" y="1270071"/>
                    <a:pt x="540060" y="2581732"/>
                  </a:cubicBezTo>
                  <a:lnTo>
                    <a:pt x="720080" y="2581732"/>
                  </a:lnTo>
                  <a:lnTo>
                    <a:pt x="360040" y="2941772"/>
                  </a:lnTo>
                  <a:lnTo>
                    <a:pt x="0" y="258173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19" name="下箭头 11"/>
            <p:cNvSpPr/>
            <p:nvPr/>
          </p:nvSpPr>
          <p:spPr>
            <a:xfrm rot="20821995">
              <a:off x="4700121" y="3909492"/>
              <a:ext cx="831620" cy="1544946"/>
            </a:xfrm>
            <a:custGeom>
              <a:avLst/>
              <a:gdLst>
                <a:gd name="connsiteX0" fmla="*/ 0 w 720080"/>
                <a:gd name="connsiteY0" fmla="*/ 2808312 h 3168352"/>
                <a:gd name="connsiteX1" fmla="*/ 180020 w 720080"/>
                <a:gd name="connsiteY1" fmla="*/ 2808312 h 3168352"/>
                <a:gd name="connsiteX2" fmla="*/ 180020 w 720080"/>
                <a:gd name="connsiteY2" fmla="*/ 0 h 3168352"/>
                <a:gd name="connsiteX3" fmla="*/ 540060 w 720080"/>
                <a:gd name="connsiteY3" fmla="*/ 0 h 3168352"/>
                <a:gd name="connsiteX4" fmla="*/ 540060 w 720080"/>
                <a:gd name="connsiteY4" fmla="*/ 2808312 h 3168352"/>
                <a:gd name="connsiteX5" fmla="*/ 720080 w 720080"/>
                <a:gd name="connsiteY5" fmla="*/ 2808312 h 3168352"/>
                <a:gd name="connsiteX6" fmla="*/ 360040 w 720080"/>
                <a:gd name="connsiteY6" fmla="*/ 3168352 h 3168352"/>
                <a:gd name="connsiteX7" fmla="*/ 0 w 720080"/>
                <a:gd name="connsiteY7" fmla="*/ 2808312 h 3168352"/>
                <a:gd name="connsiteX0-1" fmla="*/ 0 w 720080"/>
                <a:gd name="connsiteY0-2" fmla="*/ 2808312 h 3168352"/>
                <a:gd name="connsiteX1-3" fmla="*/ 180020 w 720080"/>
                <a:gd name="connsiteY1-4" fmla="*/ 2808312 h 3168352"/>
                <a:gd name="connsiteX2-5" fmla="*/ 540060 w 720080"/>
                <a:gd name="connsiteY2-6" fmla="*/ 0 h 3168352"/>
                <a:gd name="connsiteX3-7" fmla="*/ 540060 w 720080"/>
                <a:gd name="connsiteY3-8" fmla="*/ 2808312 h 3168352"/>
                <a:gd name="connsiteX4-9" fmla="*/ 720080 w 720080"/>
                <a:gd name="connsiteY4-10" fmla="*/ 2808312 h 3168352"/>
                <a:gd name="connsiteX5-11" fmla="*/ 360040 w 720080"/>
                <a:gd name="connsiteY5-12" fmla="*/ 3168352 h 3168352"/>
                <a:gd name="connsiteX6-13" fmla="*/ 0 w 720080"/>
                <a:gd name="connsiteY6-14" fmla="*/ 2808312 h 3168352"/>
                <a:gd name="connsiteX0-15" fmla="*/ 0 w 720080"/>
                <a:gd name="connsiteY0-16" fmla="*/ 2808312 h 3168352"/>
                <a:gd name="connsiteX1-17" fmla="*/ 180020 w 720080"/>
                <a:gd name="connsiteY1-18" fmla="*/ 2808312 h 3168352"/>
                <a:gd name="connsiteX2-19" fmla="*/ 540060 w 720080"/>
                <a:gd name="connsiteY2-20" fmla="*/ 0 h 3168352"/>
                <a:gd name="connsiteX3-21" fmla="*/ 540060 w 720080"/>
                <a:gd name="connsiteY3-22" fmla="*/ 2808312 h 3168352"/>
                <a:gd name="connsiteX4-23" fmla="*/ 720080 w 720080"/>
                <a:gd name="connsiteY4-24" fmla="*/ 2808312 h 3168352"/>
                <a:gd name="connsiteX5-25" fmla="*/ 360040 w 720080"/>
                <a:gd name="connsiteY5-26" fmla="*/ 3168352 h 3168352"/>
                <a:gd name="connsiteX6-27" fmla="*/ 0 w 720080"/>
                <a:gd name="connsiteY6-28" fmla="*/ 2808312 h 3168352"/>
                <a:gd name="connsiteX0-29" fmla="*/ 0 w 720080"/>
                <a:gd name="connsiteY0-30" fmla="*/ 2808312 h 3168352"/>
                <a:gd name="connsiteX1-31" fmla="*/ 180020 w 720080"/>
                <a:gd name="connsiteY1-32" fmla="*/ 2808312 h 3168352"/>
                <a:gd name="connsiteX2-33" fmla="*/ 540060 w 720080"/>
                <a:gd name="connsiteY2-34" fmla="*/ 0 h 3168352"/>
                <a:gd name="connsiteX3-35" fmla="*/ 540060 w 720080"/>
                <a:gd name="connsiteY3-36" fmla="*/ 2808312 h 3168352"/>
                <a:gd name="connsiteX4-37" fmla="*/ 720080 w 720080"/>
                <a:gd name="connsiteY4-38" fmla="*/ 2808312 h 3168352"/>
                <a:gd name="connsiteX5-39" fmla="*/ 360040 w 720080"/>
                <a:gd name="connsiteY5-40" fmla="*/ 3168352 h 3168352"/>
                <a:gd name="connsiteX6-41" fmla="*/ 0 w 720080"/>
                <a:gd name="connsiteY6-42" fmla="*/ 2808312 h 3168352"/>
                <a:gd name="connsiteX0-43" fmla="*/ 0 w 720080"/>
                <a:gd name="connsiteY0-44" fmla="*/ 2808312 h 3168352"/>
                <a:gd name="connsiteX1-45" fmla="*/ 180020 w 720080"/>
                <a:gd name="connsiteY1-46" fmla="*/ 2808312 h 3168352"/>
                <a:gd name="connsiteX2-47" fmla="*/ 540060 w 720080"/>
                <a:gd name="connsiteY2-48" fmla="*/ 0 h 3168352"/>
                <a:gd name="connsiteX3-49" fmla="*/ 540060 w 720080"/>
                <a:gd name="connsiteY3-50" fmla="*/ 2808312 h 3168352"/>
                <a:gd name="connsiteX4-51" fmla="*/ 720080 w 720080"/>
                <a:gd name="connsiteY4-52" fmla="*/ 2808312 h 3168352"/>
                <a:gd name="connsiteX5-53" fmla="*/ 360040 w 720080"/>
                <a:gd name="connsiteY5-54" fmla="*/ 3168352 h 3168352"/>
                <a:gd name="connsiteX6-55" fmla="*/ 0 w 720080"/>
                <a:gd name="connsiteY6-56" fmla="*/ 2808312 h 3168352"/>
                <a:gd name="connsiteX0-57" fmla="*/ 0 w 720080"/>
                <a:gd name="connsiteY0-58" fmla="*/ 2808312 h 3168352"/>
                <a:gd name="connsiteX1-59" fmla="*/ 180020 w 720080"/>
                <a:gd name="connsiteY1-60" fmla="*/ 2808312 h 3168352"/>
                <a:gd name="connsiteX2-61" fmla="*/ 540060 w 720080"/>
                <a:gd name="connsiteY2-62" fmla="*/ 0 h 3168352"/>
                <a:gd name="connsiteX3-63" fmla="*/ 540060 w 720080"/>
                <a:gd name="connsiteY3-64" fmla="*/ 2808312 h 3168352"/>
                <a:gd name="connsiteX4-65" fmla="*/ 720080 w 720080"/>
                <a:gd name="connsiteY4-66" fmla="*/ 2808312 h 3168352"/>
                <a:gd name="connsiteX5-67" fmla="*/ 360040 w 720080"/>
                <a:gd name="connsiteY5-68" fmla="*/ 3168352 h 3168352"/>
                <a:gd name="connsiteX6-69" fmla="*/ 0 w 720080"/>
                <a:gd name="connsiteY6-70" fmla="*/ 2808312 h 3168352"/>
                <a:gd name="connsiteX0-71" fmla="*/ 0 w 720080"/>
                <a:gd name="connsiteY0-72" fmla="*/ 2808312 h 3168352"/>
                <a:gd name="connsiteX1-73" fmla="*/ 180020 w 720080"/>
                <a:gd name="connsiteY1-74" fmla="*/ 2808312 h 3168352"/>
                <a:gd name="connsiteX2-75" fmla="*/ 540060 w 720080"/>
                <a:gd name="connsiteY2-76" fmla="*/ 0 h 3168352"/>
                <a:gd name="connsiteX3-77" fmla="*/ 540060 w 720080"/>
                <a:gd name="connsiteY3-78" fmla="*/ 2808312 h 3168352"/>
                <a:gd name="connsiteX4-79" fmla="*/ 720080 w 720080"/>
                <a:gd name="connsiteY4-80" fmla="*/ 2808312 h 3168352"/>
                <a:gd name="connsiteX5-81" fmla="*/ 360040 w 720080"/>
                <a:gd name="connsiteY5-82" fmla="*/ 3168352 h 3168352"/>
                <a:gd name="connsiteX6-83" fmla="*/ 0 w 720080"/>
                <a:gd name="connsiteY6-84" fmla="*/ 2808312 h 3168352"/>
                <a:gd name="connsiteX0-85" fmla="*/ 0 w 720080"/>
                <a:gd name="connsiteY0-86" fmla="*/ 2808312 h 3168352"/>
                <a:gd name="connsiteX1-87" fmla="*/ 180020 w 720080"/>
                <a:gd name="connsiteY1-88" fmla="*/ 2808312 h 3168352"/>
                <a:gd name="connsiteX2-89" fmla="*/ 540060 w 720080"/>
                <a:gd name="connsiteY2-90" fmla="*/ 0 h 3168352"/>
                <a:gd name="connsiteX3-91" fmla="*/ 540060 w 720080"/>
                <a:gd name="connsiteY3-92" fmla="*/ 2808312 h 3168352"/>
                <a:gd name="connsiteX4-93" fmla="*/ 720080 w 720080"/>
                <a:gd name="connsiteY4-94" fmla="*/ 2808312 h 3168352"/>
                <a:gd name="connsiteX5-95" fmla="*/ 360040 w 720080"/>
                <a:gd name="connsiteY5-96" fmla="*/ 3168352 h 3168352"/>
                <a:gd name="connsiteX6-97" fmla="*/ 0 w 720080"/>
                <a:gd name="connsiteY6-98" fmla="*/ 2808312 h 3168352"/>
                <a:gd name="connsiteX0-99" fmla="*/ 0 w 720080"/>
                <a:gd name="connsiteY0-100" fmla="*/ 2808312 h 3168352"/>
                <a:gd name="connsiteX1-101" fmla="*/ 180020 w 720080"/>
                <a:gd name="connsiteY1-102" fmla="*/ 2808312 h 3168352"/>
                <a:gd name="connsiteX2-103" fmla="*/ 540060 w 720080"/>
                <a:gd name="connsiteY2-104" fmla="*/ 0 h 3168352"/>
                <a:gd name="connsiteX3-105" fmla="*/ 540060 w 720080"/>
                <a:gd name="connsiteY3-106" fmla="*/ 2808312 h 3168352"/>
                <a:gd name="connsiteX4-107" fmla="*/ 720080 w 720080"/>
                <a:gd name="connsiteY4-108" fmla="*/ 2808312 h 3168352"/>
                <a:gd name="connsiteX5-109" fmla="*/ 360040 w 720080"/>
                <a:gd name="connsiteY5-110" fmla="*/ 3168352 h 3168352"/>
                <a:gd name="connsiteX6-111" fmla="*/ 0 w 720080"/>
                <a:gd name="connsiteY6-112" fmla="*/ 2808312 h 3168352"/>
                <a:gd name="connsiteX0-113" fmla="*/ 0 w 752331"/>
                <a:gd name="connsiteY0-114" fmla="*/ 3085897 h 3445937"/>
                <a:gd name="connsiteX1-115" fmla="*/ 180020 w 752331"/>
                <a:gd name="connsiteY1-116" fmla="*/ 3085897 h 3445937"/>
                <a:gd name="connsiteX2-117" fmla="*/ 752331 w 752331"/>
                <a:gd name="connsiteY2-118" fmla="*/ 0 h 3445937"/>
                <a:gd name="connsiteX3-119" fmla="*/ 540060 w 752331"/>
                <a:gd name="connsiteY3-120" fmla="*/ 3085897 h 3445937"/>
                <a:gd name="connsiteX4-121" fmla="*/ 720080 w 752331"/>
                <a:gd name="connsiteY4-122" fmla="*/ 3085897 h 3445937"/>
                <a:gd name="connsiteX5-123" fmla="*/ 360040 w 752331"/>
                <a:gd name="connsiteY5-124" fmla="*/ 3445937 h 3445937"/>
                <a:gd name="connsiteX6-125" fmla="*/ 0 w 752331"/>
                <a:gd name="connsiteY6-126" fmla="*/ 3085897 h 3445937"/>
                <a:gd name="connsiteX0-127" fmla="*/ 0 w 752331"/>
                <a:gd name="connsiteY0-128" fmla="*/ 3085897 h 3445937"/>
                <a:gd name="connsiteX1-129" fmla="*/ 180020 w 752331"/>
                <a:gd name="connsiteY1-130" fmla="*/ 3085897 h 3445937"/>
                <a:gd name="connsiteX2-131" fmla="*/ 752331 w 752331"/>
                <a:gd name="connsiteY2-132" fmla="*/ 0 h 3445937"/>
                <a:gd name="connsiteX3-133" fmla="*/ 540060 w 752331"/>
                <a:gd name="connsiteY3-134" fmla="*/ 3085897 h 3445937"/>
                <a:gd name="connsiteX4-135" fmla="*/ 720080 w 752331"/>
                <a:gd name="connsiteY4-136" fmla="*/ 3085897 h 3445937"/>
                <a:gd name="connsiteX5-137" fmla="*/ 360040 w 752331"/>
                <a:gd name="connsiteY5-138" fmla="*/ 3445937 h 3445937"/>
                <a:gd name="connsiteX6-139" fmla="*/ 0 w 752331"/>
                <a:gd name="connsiteY6-140" fmla="*/ 3085897 h 3445937"/>
                <a:gd name="connsiteX0-141" fmla="*/ 0 w 752331"/>
                <a:gd name="connsiteY0-142" fmla="*/ 3085897 h 3445937"/>
                <a:gd name="connsiteX1-143" fmla="*/ 180020 w 752331"/>
                <a:gd name="connsiteY1-144" fmla="*/ 3085897 h 3445937"/>
                <a:gd name="connsiteX2-145" fmla="*/ 752331 w 752331"/>
                <a:gd name="connsiteY2-146" fmla="*/ 0 h 3445937"/>
                <a:gd name="connsiteX3-147" fmla="*/ 540060 w 752331"/>
                <a:gd name="connsiteY3-148" fmla="*/ 3085897 h 3445937"/>
                <a:gd name="connsiteX4-149" fmla="*/ 720080 w 752331"/>
                <a:gd name="connsiteY4-150" fmla="*/ 3085897 h 3445937"/>
                <a:gd name="connsiteX5-151" fmla="*/ 360040 w 752331"/>
                <a:gd name="connsiteY5-152" fmla="*/ 3445937 h 3445937"/>
                <a:gd name="connsiteX6-153" fmla="*/ 0 w 752331"/>
                <a:gd name="connsiteY6-154" fmla="*/ 3085897 h 3445937"/>
                <a:gd name="connsiteX0-155" fmla="*/ 0 w 1521214"/>
                <a:gd name="connsiteY0-156" fmla="*/ 2643005 h 3003045"/>
                <a:gd name="connsiteX1-157" fmla="*/ 180020 w 1521214"/>
                <a:gd name="connsiteY1-158" fmla="*/ 2643005 h 3003045"/>
                <a:gd name="connsiteX2-159" fmla="*/ 1521214 w 1521214"/>
                <a:gd name="connsiteY2-160" fmla="*/ 0 h 3003045"/>
                <a:gd name="connsiteX3-161" fmla="*/ 540060 w 1521214"/>
                <a:gd name="connsiteY3-162" fmla="*/ 2643005 h 3003045"/>
                <a:gd name="connsiteX4-163" fmla="*/ 720080 w 1521214"/>
                <a:gd name="connsiteY4-164" fmla="*/ 2643005 h 3003045"/>
                <a:gd name="connsiteX5-165" fmla="*/ 360040 w 1521214"/>
                <a:gd name="connsiteY5-166" fmla="*/ 3003045 h 3003045"/>
                <a:gd name="connsiteX6-167" fmla="*/ 0 w 1521214"/>
                <a:gd name="connsiteY6-168" fmla="*/ 2643005 h 3003045"/>
                <a:gd name="connsiteX0-169" fmla="*/ 0 w 1521214"/>
                <a:gd name="connsiteY0-170" fmla="*/ 2643005 h 3003045"/>
                <a:gd name="connsiteX1-171" fmla="*/ 180020 w 1521214"/>
                <a:gd name="connsiteY1-172" fmla="*/ 2643005 h 3003045"/>
                <a:gd name="connsiteX2-173" fmla="*/ 1521214 w 1521214"/>
                <a:gd name="connsiteY2-174" fmla="*/ 0 h 3003045"/>
                <a:gd name="connsiteX3-175" fmla="*/ 540060 w 1521214"/>
                <a:gd name="connsiteY3-176" fmla="*/ 2643005 h 3003045"/>
                <a:gd name="connsiteX4-177" fmla="*/ 720080 w 1521214"/>
                <a:gd name="connsiteY4-178" fmla="*/ 2643005 h 3003045"/>
                <a:gd name="connsiteX5-179" fmla="*/ 360040 w 1521214"/>
                <a:gd name="connsiteY5-180" fmla="*/ 3003045 h 3003045"/>
                <a:gd name="connsiteX6-181" fmla="*/ 0 w 1521214"/>
                <a:gd name="connsiteY6-182" fmla="*/ 2643005 h 3003045"/>
                <a:gd name="connsiteX0-183" fmla="*/ 0 w 1521214"/>
                <a:gd name="connsiteY0-184" fmla="*/ 2643005 h 3003045"/>
                <a:gd name="connsiteX1-185" fmla="*/ 180020 w 1521214"/>
                <a:gd name="connsiteY1-186" fmla="*/ 2643005 h 3003045"/>
                <a:gd name="connsiteX2-187" fmla="*/ 1521214 w 1521214"/>
                <a:gd name="connsiteY2-188" fmla="*/ 0 h 3003045"/>
                <a:gd name="connsiteX3-189" fmla="*/ 540060 w 1521214"/>
                <a:gd name="connsiteY3-190" fmla="*/ 2643005 h 3003045"/>
                <a:gd name="connsiteX4-191" fmla="*/ 720080 w 1521214"/>
                <a:gd name="connsiteY4-192" fmla="*/ 2643005 h 3003045"/>
                <a:gd name="connsiteX5-193" fmla="*/ 360040 w 1521214"/>
                <a:gd name="connsiteY5-194" fmla="*/ 3003045 h 3003045"/>
                <a:gd name="connsiteX6-195" fmla="*/ 0 w 1521214"/>
                <a:gd name="connsiteY6-196" fmla="*/ 2643005 h 3003045"/>
                <a:gd name="connsiteX0-197" fmla="*/ 0 w 1521214"/>
                <a:gd name="connsiteY0-198" fmla="*/ 2643005 h 3003045"/>
                <a:gd name="connsiteX1-199" fmla="*/ 180020 w 1521214"/>
                <a:gd name="connsiteY1-200" fmla="*/ 2643005 h 3003045"/>
                <a:gd name="connsiteX2-201" fmla="*/ 1521214 w 1521214"/>
                <a:gd name="connsiteY2-202" fmla="*/ 0 h 3003045"/>
                <a:gd name="connsiteX3-203" fmla="*/ 540060 w 1521214"/>
                <a:gd name="connsiteY3-204" fmla="*/ 2643005 h 3003045"/>
                <a:gd name="connsiteX4-205" fmla="*/ 720080 w 1521214"/>
                <a:gd name="connsiteY4-206" fmla="*/ 2643005 h 3003045"/>
                <a:gd name="connsiteX5-207" fmla="*/ 360040 w 1521214"/>
                <a:gd name="connsiteY5-208" fmla="*/ 3003045 h 3003045"/>
                <a:gd name="connsiteX6-209" fmla="*/ 0 w 1521214"/>
                <a:gd name="connsiteY6-210" fmla="*/ 2643005 h 3003045"/>
                <a:gd name="connsiteX0-211" fmla="*/ 0 w 1521214"/>
                <a:gd name="connsiteY0-212" fmla="*/ 2643005 h 3003045"/>
                <a:gd name="connsiteX1-213" fmla="*/ 180020 w 1521214"/>
                <a:gd name="connsiteY1-214" fmla="*/ 2643005 h 3003045"/>
                <a:gd name="connsiteX2-215" fmla="*/ 1521214 w 1521214"/>
                <a:gd name="connsiteY2-216" fmla="*/ 0 h 3003045"/>
                <a:gd name="connsiteX3-217" fmla="*/ 540060 w 1521214"/>
                <a:gd name="connsiteY3-218" fmla="*/ 2643005 h 3003045"/>
                <a:gd name="connsiteX4-219" fmla="*/ 720080 w 1521214"/>
                <a:gd name="connsiteY4-220" fmla="*/ 2643005 h 3003045"/>
                <a:gd name="connsiteX5-221" fmla="*/ 360040 w 1521214"/>
                <a:gd name="connsiteY5-222" fmla="*/ 3003045 h 3003045"/>
                <a:gd name="connsiteX6-223" fmla="*/ 0 w 1521214"/>
                <a:gd name="connsiteY6-224" fmla="*/ 2643005 h 3003045"/>
                <a:gd name="connsiteX0-225" fmla="*/ 0 w 1553538"/>
                <a:gd name="connsiteY0-226" fmla="*/ 2581732 h 2941772"/>
                <a:gd name="connsiteX1-227" fmla="*/ 180020 w 1553538"/>
                <a:gd name="connsiteY1-228" fmla="*/ 2581732 h 2941772"/>
                <a:gd name="connsiteX2-229" fmla="*/ 1553538 w 1553538"/>
                <a:gd name="connsiteY2-230" fmla="*/ 0 h 2941772"/>
                <a:gd name="connsiteX3-231" fmla="*/ 540060 w 1553538"/>
                <a:gd name="connsiteY3-232" fmla="*/ 2581732 h 2941772"/>
                <a:gd name="connsiteX4-233" fmla="*/ 720080 w 1553538"/>
                <a:gd name="connsiteY4-234" fmla="*/ 2581732 h 2941772"/>
                <a:gd name="connsiteX5-235" fmla="*/ 360040 w 1553538"/>
                <a:gd name="connsiteY5-236" fmla="*/ 2941772 h 2941772"/>
                <a:gd name="connsiteX6-237" fmla="*/ 0 w 1553538"/>
                <a:gd name="connsiteY6-238" fmla="*/ 2581732 h 2941772"/>
                <a:gd name="connsiteX0-239" fmla="*/ 0 w 1553538"/>
                <a:gd name="connsiteY0-240" fmla="*/ 2581732 h 2941772"/>
                <a:gd name="connsiteX1-241" fmla="*/ 180020 w 1553538"/>
                <a:gd name="connsiteY1-242" fmla="*/ 2581732 h 2941772"/>
                <a:gd name="connsiteX2-243" fmla="*/ 1553538 w 1553538"/>
                <a:gd name="connsiteY2-244" fmla="*/ 0 h 2941772"/>
                <a:gd name="connsiteX3-245" fmla="*/ 540060 w 1553538"/>
                <a:gd name="connsiteY3-246" fmla="*/ 2581732 h 2941772"/>
                <a:gd name="connsiteX4-247" fmla="*/ 720080 w 1553538"/>
                <a:gd name="connsiteY4-248" fmla="*/ 2581732 h 2941772"/>
                <a:gd name="connsiteX5-249" fmla="*/ 360040 w 1553538"/>
                <a:gd name="connsiteY5-250" fmla="*/ 2941772 h 2941772"/>
                <a:gd name="connsiteX6-251" fmla="*/ 0 w 1553538"/>
                <a:gd name="connsiteY6-252" fmla="*/ 2581732 h 2941772"/>
                <a:gd name="connsiteX0-253" fmla="*/ 0 w 1553538"/>
                <a:gd name="connsiteY0-254" fmla="*/ 2581732 h 2941772"/>
                <a:gd name="connsiteX1-255" fmla="*/ 180020 w 1553538"/>
                <a:gd name="connsiteY1-256" fmla="*/ 2581732 h 2941772"/>
                <a:gd name="connsiteX2-257" fmla="*/ 1553538 w 1553538"/>
                <a:gd name="connsiteY2-258" fmla="*/ 0 h 2941772"/>
                <a:gd name="connsiteX3-259" fmla="*/ 540060 w 1553538"/>
                <a:gd name="connsiteY3-260" fmla="*/ 2581732 h 2941772"/>
                <a:gd name="connsiteX4-261" fmla="*/ 720080 w 1553538"/>
                <a:gd name="connsiteY4-262" fmla="*/ 2581732 h 2941772"/>
                <a:gd name="connsiteX5-263" fmla="*/ 360040 w 1553538"/>
                <a:gd name="connsiteY5-264" fmla="*/ 2941772 h 2941772"/>
                <a:gd name="connsiteX6-265" fmla="*/ 0 w 1553538"/>
                <a:gd name="connsiteY6-266" fmla="*/ 2581732 h 2941772"/>
                <a:gd name="connsiteX0-267" fmla="*/ 0 w 1553538"/>
                <a:gd name="connsiteY0-268" fmla="*/ 2581732 h 2941772"/>
                <a:gd name="connsiteX1-269" fmla="*/ 180020 w 1553538"/>
                <a:gd name="connsiteY1-270" fmla="*/ 2581732 h 2941772"/>
                <a:gd name="connsiteX2-271" fmla="*/ 1553538 w 1553538"/>
                <a:gd name="connsiteY2-272" fmla="*/ 0 h 2941772"/>
                <a:gd name="connsiteX3-273" fmla="*/ 540060 w 1553538"/>
                <a:gd name="connsiteY3-274" fmla="*/ 2581732 h 2941772"/>
                <a:gd name="connsiteX4-275" fmla="*/ 720080 w 1553538"/>
                <a:gd name="connsiteY4-276" fmla="*/ 2581732 h 2941772"/>
                <a:gd name="connsiteX5-277" fmla="*/ 360040 w 1553538"/>
                <a:gd name="connsiteY5-278" fmla="*/ 2941772 h 2941772"/>
                <a:gd name="connsiteX6-279" fmla="*/ 0 w 1553538"/>
                <a:gd name="connsiteY6-280" fmla="*/ 2581732 h 29417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53538" h="2941772">
                  <a:moveTo>
                    <a:pt x="0" y="2581732"/>
                  </a:moveTo>
                  <a:lnTo>
                    <a:pt x="180020" y="2581732"/>
                  </a:lnTo>
                  <a:cubicBezTo>
                    <a:pt x="22448" y="1449685"/>
                    <a:pt x="392875" y="355256"/>
                    <a:pt x="1553538" y="0"/>
                  </a:cubicBezTo>
                  <a:cubicBezTo>
                    <a:pt x="659395" y="472539"/>
                    <a:pt x="327789" y="1270071"/>
                    <a:pt x="540060" y="2581732"/>
                  </a:cubicBezTo>
                  <a:lnTo>
                    <a:pt x="720080" y="2581732"/>
                  </a:lnTo>
                  <a:lnTo>
                    <a:pt x="360040" y="2941772"/>
                  </a:lnTo>
                  <a:lnTo>
                    <a:pt x="0" y="258173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0" name="下箭头 11"/>
            <p:cNvSpPr/>
            <p:nvPr/>
          </p:nvSpPr>
          <p:spPr>
            <a:xfrm rot="15242877">
              <a:off x="5611847" y="4166839"/>
              <a:ext cx="815881" cy="1574752"/>
            </a:xfrm>
            <a:custGeom>
              <a:avLst/>
              <a:gdLst>
                <a:gd name="connsiteX0" fmla="*/ 0 w 720080"/>
                <a:gd name="connsiteY0" fmla="*/ 2808312 h 3168352"/>
                <a:gd name="connsiteX1" fmla="*/ 180020 w 720080"/>
                <a:gd name="connsiteY1" fmla="*/ 2808312 h 3168352"/>
                <a:gd name="connsiteX2" fmla="*/ 180020 w 720080"/>
                <a:gd name="connsiteY2" fmla="*/ 0 h 3168352"/>
                <a:gd name="connsiteX3" fmla="*/ 540060 w 720080"/>
                <a:gd name="connsiteY3" fmla="*/ 0 h 3168352"/>
                <a:gd name="connsiteX4" fmla="*/ 540060 w 720080"/>
                <a:gd name="connsiteY4" fmla="*/ 2808312 h 3168352"/>
                <a:gd name="connsiteX5" fmla="*/ 720080 w 720080"/>
                <a:gd name="connsiteY5" fmla="*/ 2808312 h 3168352"/>
                <a:gd name="connsiteX6" fmla="*/ 360040 w 720080"/>
                <a:gd name="connsiteY6" fmla="*/ 3168352 h 3168352"/>
                <a:gd name="connsiteX7" fmla="*/ 0 w 720080"/>
                <a:gd name="connsiteY7" fmla="*/ 2808312 h 3168352"/>
                <a:gd name="connsiteX0-1" fmla="*/ 0 w 720080"/>
                <a:gd name="connsiteY0-2" fmla="*/ 2808312 h 3168352"/>
                <a:gd name="connsiteX1-3" fmla="*/ 180020 w 720080"/>
                <a:gd name="connsiteY1-4" fmla="*/ 2808312 h 3168352"/>
                <a:gd name="connsiteX2-5" fmla="*/ 540060 w 720080"/>
                <a:gd name="connsiteY2-6" fmla="*/ 0 h 3168352"/>
                <a:gd name="connsiteX3-7" fmla="*/ 540060 w 720080"/>
                <a:gd name="connsiteY3-8" fmla="*/ 2808312 h 3168352"/>
                <a:gd name="connsiteX4-9" fmla="*/ 720080 w 720080"/>
                <a:gd name="connsiteY4-10" fmla="*/ 2808312 h 3168352"/>
                <a:gd name="connsiteX5-11" fmla="*/ 360040 w 720080"/>
                <a:gd name="connsiteY5-12" fmla="*/ 3168352 h 3168352"/>
                <a:gd name="connsiteX6-13" fmla="*/ 0 w 720080"/>
                <a:gd name="connsiteY6-14" fmla="*/ 2808312 h 3168352"/>
                <a:gd name="connsiteX0-15" fmla="*/ 0 w 720080"/>
                <a:gd name="connsiteY0-16" fmla="*/ 2808312 h 3168352"/>
                <a:gd name="connsiteX1-17" fmla="*/ 180020 w 720080"/>
                <a:gd name="connsiteY1-18" fmla="*/ 2808312 h 3168352"/>
                <a:gd name="connsiteX2-19" fmla="*/ 540060 w 720080"/>
                <a:gd name="connsiteY2-20" fmla="*/ 0 h 3168352"/>
                <a:gd name="connsiteX3-21" fmla="*/ 540060 w 720080"/>
                <a:gd name="connsiteY3-22" fmla="*/ 2808312 h 3168352"/>
                <a:gd name="connsiteX4-23" fmla="*/ 720080 w 720080"/>
                <a:gd name="connsiteY4-24" fmla="*/ 2808312 h 3168352"/>
                <a:gd name="connsiteX5-25" fmla="*/ 360040 w 720080"/>
                <a:gd name="connsiteY5-26" fmla="*/ 3168352 h 3168352"/>
                <a:gd name="connsiteX6-27" fmla="*/ 0 w 720080"/>
                <a:gd name="connsiteY6-28" fmla="*/ 2808312 h 3168352"/>
                <a:gd name="connsiteX0-29" fmla="*/ 0 w 720080"/>
                <a:gd name="connsiteY0-30" fmla="*/ 2808312 h 3168352"/>
                <a:gd name="connsiteX1-31" fmla="*/ 180020 w 720080"/>
                <a:gd name="connsiteY1-32" fmla="*/ 2808312 h 3168352"/>
                <a:gd name="connsiteX2-33" fmla="*/ 540060 w 720080"/>
                <a:gd name="connsiteY2-34" fmla="*/ 0 h 3168352"/>
                <a:gd name="connsiteX3-35" fmla="*/ 540060 w 720080"/>
                <a:gd name="connsiteY3-36" fmla="*/ 2808312 h 3168352"/>
                <a:gd name="connsiteX4-37" fmla="*/ 720080 w 720080"/>
                <a:gd name="connsiteY4-38" fmla="*/ 2808312 h 3168352"/>
                <a:gd name="connsiteX5-39" fmla="*/ 360040 w 720080"/>
                <a:gd name="connsiteY5-40" fmla="*/ 3168352 h 3168352"/>
                <a:gd name="connsiteX6-41" fmla="*/ 0 w 720080"/>
                <a:gd name="connsiteY6-42" fmla="*/ 2808312 h 3168352"/>
                <a:gd name="connsiteX0-43" fmla="*/ 0 w 720080"/>
                <a:gd name="connsiteY0-44" fmla="*/ 2808312 h 3168352"/>
                <a:gd name="connsiteX1-45" fmla="*/ 180020 w 720080"/>
                <a:gd name="connsiteY1-46" fmla="*/ 2808312 h 3168352"/>
                <a:gd name="connsiteX2-47" fmla="*/ 540060 w 720080"/>
                <a:gd name="connsiteY2-48" fmla="*/ 0 h 3168352"/>
                <a:gd name="connsiteX3-49" fmla="*/ 540060 w 720080"/>
                <a:gd name="connsiteY3-50" fmla="*/ 2808312 h 3168352"/>
                <a:gd name="connsiteX4-51" fmla="*/ 720080 w 720080"/>
                <a:gd name="connsiteY4-52" fmla="*/ 2808312 h 3168352"/>
                <a:gd name="connsiteX5-53" fmla="*/ 360040 w 720080"/>
                <a:gd name="connsiteY5-54" fmla="*/ 3168352 h 3168352"/>
                <a:gd name="connsiteX6-55" fmla="*/ 0 w 720080"/>
                <a:gd name="connsiteY6-56" fmla="*/ 2808312 h 3168352"/>
                <a:gd name="connsiteX0-57" fmla="*/ 0 w 720080"/>
                <a:gd name="connsiteY0-58" fmla="*/ 2808312 h 3168352"/>
                <a:gd name="connsiteX1-59" fmla="*/ 180020 w 720080"/>
                <a:gd name="connsiteY1-60" fmla="*/ 2808312 h 3168352"/>
                <a:gd name="connsiteX2-61" fmla="*/ 540060 w 720080"/>
                <a:gd name="connsiteY2-62" fmla="*/ 0 h 3168352"/>
                <a:gd name="connsiteX3-63" fmla="*/ 540060 w 720080"/>
                <a:gd name="connsiteY3-64" fmla="*/ 2808312 h 3168352"/>
                <a:gd name="connsiteX4-65" fmla="*/ 720080 w 720080"/>
                <a:gd name="connsiteY4-66" fmla="*/ 2808312 h 3168352"/>
                <a:gd name="connsiteX5-67" fmla="*/ 360040 w 720080"/>
                <a:gd name="connsiteY5-68" fmla="*/ 3168352 h 3168352"/>
                <a:gd name="connsiteX6-69" fmla="*/ 0 w 720080"/>
                <a:gd name="connsiteY6-70" fmla="*/ 2808312 h 3168352"/>
                <a:gd name="connsiteX0-71" fmla="*/ 0 w 720080"/>
                <a:gd name="connsiteY0-72" fmla="*/ 2808312 h 3168352"/>
                <a:gd name="connsiteX1-73" fmla="*/ 180020 w 720080"/>
                <a:gd name="connsiteY1-74" fmla="*/ 2808312 h 3168352"/>
                <a:gd name="connsiteX2-75" fmla="*/ 540060 w 720080"/>
                <a:gd name="connsiteY2-76" fmla="*/ 0 h 3168352"/>
                <a:gd name="connsiteX3-77" fmla="*/ 540060 w 720080"/>
                <a:gd name="connsiteY3-78" fmla="*/ 2808312 h 3168352"/>
                <a:gd name="connsiteX4-79" fmla="*/ 720080 w 720080"/>
                <a:gd name="connsiteY4-80" fmla="*/ 2808312 h 3168352"/>
                <a:gd name="connsiteX5-81" fmla="*/ 360040 w 720080"/>
                <a:gd name="connsiteY5-82" fmla="*/ 3168352 h 3168352"/>
                <a:gd name="connsiteX6-83" fmla="*/ 0 w 720080"/>
                <a:gd name="connsiteY6-84" fmla="*/ 2808312 h 3168352"/>
                <a:gd name="connsiteX0-85" fmla="*/ 0 w 720080"/>
                <a:gd name="connsiteY0-86" fmla="*/ 2808312 h 3168352"/>
                <a:gd name="connsiteX1-87" fmla="*/ 180020 w 720080"/>
                <a:gd name="connsiteY1-88" fmla="*/ 2808312 h 3168352"/>
                <a:gd name="connsiteX2-89" fmla="*/ 540060 w 720080"/>
                <a:gd name="connsiteY2-90" fmla="*/ 0 h 3168352"/>
                <a:gd name="connsiteX3-91" fmla="*/ 540060 w 720080"/>
                <a:gd name="connsiteY3-92" fmla="*/ 2808312 h 3168352"/>
                <a:gd name="connsiteX4-93" fmla="*/ 720080 w 720080"/>
                <a:gd name="connsiteY4-94" fmla="*/ 2808312 h 3168352"/>
                <a:gd name="connsiteX5-95" fmla="*/ 360040 w 720080"/>
                <a:gd name="connsiteY5-96" fmla="*/ 3168352 h 3168352"/>
                <a:gd name="connsiteX6-97" fmla="*/ 0 w 720080"/>
                <a:gd name="connsiteY6-98" fmla="*/ 2808312 h 3168352"/>
                <a:gd name="connsiteX0-99" fmla="*/ 0 w 720080"/>
                <a:gd name="connsiteY0-100" fmla="*/ 2808312 h 3168352"/>
                <a:gd name="connsiteX1-101" fmla="*/ 180020 w 720080"/>
                <a:gd name="connsiteY1-102" fmla="*/ 2808312 h 3168352"/>
                <a:gd name="connsiteX2-103" fmla="*/ 540060 w 720080"/>
                <a:gd name="connsiteY2-104" fmla="*/ 0 h 3168352"/>
                <a:gd name="connsiteX3-105" fmla="*/ 540060 w 720080"/>
                <a:gd name="connsiteY3-106" fmla="*/ 2808312 h 3168352"/>
                <a:gd name="connsiteX4-107" fmla="*/ 720080 w 720080"/>
                <a:gd name="connsiteY4-108" fmla="*/ 2808312 h 3168352"/>
                <a:gd name="connsiteX5-109" fmla="*/ 360040 w 720080"/>
                <a:gd name="connsiteY5-110" fmla="*/ 3168352 h 3168352"/>
                <a:gd name="connsiteX6-111" fmla="*/ 0 w 720080"/>
                <a:gd name="connsiteY6-112" fmla="*/ 2808312 h 3168352"/>
                <a:gd name="connsiteX0-113" fmla="*/ 0 w 752331"/>
                <a:gd name="connsiteY0-114" fmla="*/ 3085897 h 3445937"/>
                <a:gd name="connsiteX1-115" fmla="*/ 180020 w 752331"/>
                <a:gd name="connsiteY1-116" fmla="*/ 3085897 h 3445937"/>
                <a:gd name="connsiteX2-117" fmla="*/ 752331 w 752331"/>
                <a:gd name="connsiteY2-118" fmla="*/ 0 h 3445937"/>
                <a:gd name="connsiteX3-119" fmla="*/ 540060 w 752331"/>
                <a:gd name="connsiteY3-120" fmla="*/ 3085897 h 3445937"/>
                <a:gd name="connsiteX4-121" fmla="*/ 720080 w 752331"/>
                <a:gd name="connsiteY4-122" fmla="*/ 3085897 h 3445937"/>
                <a:gd name="connsiteX5-123" fmla="*/ 360040 w 752331"/>
                <a:gd name="connsiteY5-124" fmla="*/ 3445937 h 3445937"/>
                <a:gd name="connsiteX6-125" fmla="*/ 0 w 752331"/>
                <a:gd name="connsiteY6-126" fmla="*/ 3085897 h 3445937"/>
                <a:gd name="connsiteX0-127" fmla="*/ 0 w 752331"/>
                <a:gd name="connsiteY0-128" fmla="*/ 3085897 h 3445937"/>
                <a:gd name="connsiteX1-129" fmla="*/ 180020 w 752331"/>
                <a:gd name="connsiteY1-130" fmla="*/ 3085897 h 3445937"/>
                <a:gd name="connsiteX2-131" fmla="*/ 752331 w 752331"/>
                <a:gd name="connsiteY2-132" fmla="*/ 0 h 3445937"/>
                <a:gd name="connsiteX3-133" fmla="*/ 540060 w 752331"/>
                <a:gd name="connsiteY3-134" fmla="*/ 3085897 h 3445937"/>
                <a:gd name="connsiteX4-135" fmla="*/ 720080 w 752331"/>
                <a:gd name="connsiteY4-136" fmla="*/ 3085897 h 3445937"/>
                <a:gd name="connsiteX5-137" fmla="*/ 360040 w 752331"/>
                <a:gd name="connsiteY5-138" fmla="*/ 3445937 h 3445937"/>
                <a:gd name="connsiteX6-139" fmla="*/ 0 w 752331"/>
                <a:gd name="connsiteY6-140" fmla="*/ 3085897 h 3445937"/>
                <a:gd name="connsiteX0-141" fmla="*/ 0 w 752331"/>
                <a:gd name="connsiteY0-142" fmla="*/ 3085897 h 3445937"/>
                <a:gd name="connsiteX1-143" fmla="*/ 180020 w 752331"/>
                <a:gd name="connsiteY1-144" fmla="*/ 3085897 h 3445937"/>
                <a:gd name="connsiteX2-145" fmla="*/ 752331 w 752331"/>
                <a:gd name="connsiteY2-146" fmla="*/ 0 h 3445937"/>
                <a:gd name="connsiteX3-147" fmla="*/ 540060 w 752331"/>
                <a:gd name="connsiteY3-148" fmla="*/ 3085897 h 3445937"/>
                <a:gd name="connsiteX4-149" fmla="*/ 720080 w 752331"/>
                <a:gd name="connsiteY4-150" fmla="*/ 3085897 h 3445937"/>
                <a:gd name="connsiteX5-151" fmla="*/ 360040 w 752331"/>
                <a:gd name="connsiteY5-152" fmla="*/ 3445937 h 3445937"/>
                <a:gd name="connsiteX6-153" fmla="*/ 0 w 752331"/>
                <a:gd name="connsiteY6-154" fmla="*/ 3085897 h 3445937"/>
                <a:gd name="connsiteX0-155" fmla="*/ 0 w 1521214"/>
                <a:gd name="connsiteY0-156" fmla="*/ 2643005 h 3003045"/>
                <a:gd name="connsiteX1-157" fmla="*/ 180020 w 1521214"/>
                <a:gd name="connsiteY1-158" fmla="*/ 2643005 h 3003045"/>
                <a:gd name="connsiteX2-159" fmla="*/ 1521214 w 1521214"/>
                <a:gd name="connsiteY2-160" fmla="*/ 0 h 3003045"/>
                <a:gd name="connsiteX3-161" fmla="*/ 540060 w 1521214"/>
                <a:gd name="connsiteY3-162" fmla="*/ 2643005 h 3003045"/>
                <a:gd name="connsiteX4-163" fmla="*/ 720080 w 1521214"/>
                <a:gd name="connsiteY4-164" fmla="*/ 2643005 h 3003045"/>
                <a:gd name="connsiteX5-165" fmla="*/ 360040 w 1521214"/>
                <a:gd name="connsiteY5-166" fmla="*/ 3003045 h 3003045"/>
                <a:gd name="connsiteX6-167" fmla="*/ 0 w 1521214"/>
                <a:gd name="connsiteY6-168" fmla="*/ 2643005 h 3003045"/>
                <a:gd name="connsiteX0-169" fmla="*/ 0 w 1521214"/>
                <a:gd name="connsiteY0-170" fmla="*/ 2643005 h 3003045"/>
                <a:gd name="connsiteX1-171" fmla="*/ 180020 w 1521214"/>
                <a:gd name="connsiteY1-172" fmla="*/ 2643005 h 3003045"/>
                <a:gd name="connsiteX2-173" fmla="*/ 1521214 w 1521214"/>
                <a:gd name="connsiteY2-174" fmla="*/ 0 h 3003045"/>
                <a:gd name="connsiteX3-175" fmla="*/ 540060 w 1521214"/>
                <a:gd name="connsiteY3-176" fmla="*/ 2643005 h 3003045"/>
                <a:gd name="connsiteX4-177" fmla="*/ 720080 w 1521214"/>
                <a:gd name="connsiteY4-178" fmla="*/ 2643005 h 3003045"/>
                <a:gd name="connsiteX5-179" fmla="*/ 360040 w 1521214"/>
                <a:gd name="connsiteY5-180" fmla="*/ 3003045 h 3003045"/>
                <a:gd name="connsiteX6-181" fmla="*/ 0 w 1521214"/>
                <a:gd name="connsiteY6-182" fmla="*/ 2643005 h 3003045"/>
                <a:gd name="connsiteX0-183" fmla="*/ 0 w 1521214"/>
                <a:gd name="connsiteY0-184" fmla="*/ 2643005 h 3003045"/>
                <a:gd name="connsiteX1-185" fmla="*/ 180020 w 1521214"/>
                <a:gd name="connsiteY1-186" fmla="*/ 2643005 h 3003045"/>
                <a:gd name="connsiteX2-187" fmla="*/ 1521214 w 1521214"/>
                <a:gd name="connsiteY2-188" fmla="*/ 0 h 3003045"/>
                <a:gd name="connsiteX3-189" fmla="*/ 540060 w 1521214"/>
                <a:gd name="connsiteY3-190" fmla="*/ 2643005 h 3003045"/>
                <a:gd name="connsiteX4-191" fmla="*/ 720080 w 1521214"/>
                <a:gd name="connsiteY4-192" fmla="*/ 2643005 h 3003045"/>
                <a:gd name="connsiteX5-193" fmla="*/ 360040 w 1521214"/>
                <a:gd name="connsiteY5-194" fmla="*/ 3003045 h 3003045"/>
                <a:gd name="connsiteX6-195" fmla="*/ 0 w 1521214"/>
                <a:gd name="connsiteY6-196" fmla="*/ 2643005 h 3003045"/>
                <a:gd name="connsiteX0-197" fmla="*/ 0 w 1521214"/>
                <a:gd name="connsiteY0-198" fmla="*/ 2643005 h 3003045"/>
                <a:gd name="connsiteX1-199" fmla="*/ 180020 w 1521214"/>
                <a:gd name="connsiteY1-200" fmla="*/ 2643005 h 3003045"/>
                <a:gd name="connsiteX2-201" fmla="*/ 1521214 w 1521214"/>
                <a:gd name="connsiteY2-202" fmla="*/ 0 h 3003045"/>
                <a:gd name="connsiteX3-203" fmla="*/ 540060 w 1521214"/>
                <a:gd name="connsiteY3-204" fmla="*/ 2643005 h 3003045"/>
                <a:gd name="connsiteX4-205" fmla="*/ 720080 w 1521214"/>
                <a:gd name="connsiteY4-206" fmla="*/ 2643005 h 3003045"/>
                <a:gd name="connsiteX5-207" fmla="*/ 360040 w 1521214"/>
                <a:gd name="connsiteY5-208" fmla="*/ 3003045 h 3003045"/>
                <a:gd name="connsiteX6-209" fmla="*/ 0 w 1521214"/>
                <a:gd name="connsiteY6-210" fmla="*/ 2643005 h 3003045"/>
                <a:gd name="connsiteX0-211" fmla="*/ 0 w 1521214"/>
                <a:gd name="connsiteY0-212" fmla="*/ 2643005 h 3003045"/>
                <a:gd name="connsiteX1-213" fmla="*/ 180020 w 1521214"/>
                <a:gd name="connsiteY1-214" fmla="*/ 2643005 h 3003045"/>
                <a:gd name="connsiteX2-215" fmla="*/ 1521214 w 1521214"/>
                <a:gd name="connsiteY2-216" fmla="*/ 0 h 3003045"/>
                <a:gd name="connsiteX3-217" fmla="*/ 540060 w 1521214"/>
                <a:gd name="connsiteY3-218" fmla="*/ 2643005 h 3003045"/>
                <a:gd name="connsiteX4-219" fmla="*/ 720080 w 1521214"/>
                <a:gd name="connsiteY4-220" fmla="*/ 2643005 h 3003045"/>
                <a:gd name="connsiteX5-221" fmla="*/ 360040 w 1521214"/>
                <a:gd name="connsiteY5-222" fmla="*/ 3003045 h 3003045"/>
                <a:gd name="connsiteX6-223" fmla="*/ 0 w 1521214"/>
                <a:gd name="connsiteY6-224" fmla="*/ 2643005 h 3003045"/>
                <a:gd name="connsiteX0-225" fmla="*/ 0 w 1553538"/>
                <a:gd name="connsiteY0-226" fmla="*/ 2581732 h 2941772"/>
                <a:gd name="connsiteX1-227" fmla="*/ 180020 w 1553538"/>
                <a:gd name="connsiteY1-228" fmla="*/ 2581732 h 2941772"/>
                <a:gd name="connsiteX2-229" fmla="*/ 1553538 w 1553538"/>
                <a:gd name="connsiteY2-230" fmla="*/ 0 h 2941772"/>
                <a:gd name="connsiteX3-231" fmla="*/ 540060 w 1553538"/>
                <a:gd name="connsiteY3-232" fmla="*/ 2581732 h 2941772"/>
                <a:gd name="connsiteX4-233" fmla="*/ 720080 w 1553538"/>
                <a:gd name="connsiteY4-234" fmla="*/ 2581732 h 2941772"/>
                <a:gd name="connsiteX5-235" fmla="*/ 360040 w 1553538"/>
                <a:gd name="connsiteY5-236" fmla="*/ 2941772 h 2941772"/>
                <a:gd name="connsiteX6-237" fmla="*/ 0 w 1553538"/>
                <a:gd name="connsiteY6-238" fmla="*/ 2581732 h 2941772"/>
                <a:gd name="connsiteX0-239" fmla="*/ 0 w 1553538"/>
                <a:gd name="connsiteY0-240" fmla="*/ 2581732 h 2941772"/>
                <a:gd name="connsiteX1-241" fmla="*/ 180020 w 1553538"/>
                <a:gd name="connsiteY1-242" fmla="*/ 2581732 h 2941772"/>
                <a:gd name="connsiteX2-243" fmla="*/ 1553538 w 1553538"/>
                <a:gd name="connsiteY2-244" fmla="*/ 0 h 2941772"/>
                <a:gd name="connsiteX3-245" fmla="*/ 540060 w 1553538"/>
                <a:gd name="connsiteY3-246" fmla="*/ 2581732 h 2941772"/>
                <a:gd name="connsiteX4-247" fmla="*/ 720080 w 1553538"/>
                <a:gd name="connsiteY4-248" fmla="*/ 2581732 h 2941772"/>
                <a:gd name="connsiteX5-249" fmla="*/ 360040 w 1553538"/>
                <a:gd name="connsiteY5-250" fmla="*/ 2941772 h 2941772"/>
                <a:gd name="connsiteX6-251" fmla="*/ 0 w 1553538"/>
                <a:gd name="connsiteY6-252" fmla="*/ 2581732 h 2941772"/>
                <a:gd name="connsiteX0-253" fmla="*/ 0 w 1553538"/>
                <a:gd name="connsiteY0-254" fmla="*/ 2581732 h 2941772"/>
                <a:gd name="connsiteX1-255" fmla="*/ 180020 w 1553538"/>
                <a:gd name="connsiteY1-256" fmla="*/ 2581732 h 2941772"/>
                <a:gd name="connsiteX2-257" fmla="*/ 1553538 w 1553538"/>
                <a:gd name="connsiteY2-258" fmla="*/ 0 h 2941772"/>
                <a:gd name="connsiteX3-259" fmla="*/ 540060 w 1553538"/>
                <a:gd name="connsiteY3-260" fmla="*/ 2581732 h 2941772"/>
                <a:gd name="connsiteX4-261" fmla="*/ 720080 w 1553538"/>
                <a:gd name="connsiteY4-262" fmla="*/ 2581732 h 2941772"/>
                <a:gd name="connsiteX5-263" fmla="*/ 360040 w 1553538"/>
                <a:gd name="connsiteY5-264" fmla="*/ 2941772 h 2941772"/>
                <a:gd name="connsiteX6-265" fmla="*/ 0 w 1553538"/>
                <a:gd name="connsiteY6-266" fmla="*/ 2581732 h 2941772"/>
                <a:gd name="connsiteX0-267" fmla="*/ 0 w 1553538"/>
                <a:gd name="connsiteY0-268" fmla="*/ 2581732 h 2941772"/>
                <a:gd name="connsiteX1-269" fmla="*/ 180020 w 1553538"/>
                <a:gd name="connsiteY1-270" fmla="*/ 2581732 h 2941772"/>
                <a:gd name="connsiteX2-271" fmla="*/ 1553538 w 1553538"/>
                <a:gd name="connsiteY2-272" fmla="*/ 0 h 2941772"/>
                <a:gd name="connsiteX3-273" fmla="*/ 540060 w 1553538"/>
                <a:gd name="connsiteY3-274" fmla="*/ 2581732 h 2941772"/>
                <a:gd name="connsiteX4-275" fmla="*/ 720080 w 1553538"/>
                <a:gd name="connsiteY4-276" fmla="*/ 2581732 h 2941772"/>
                <a:gd name="connsiteX5-277" fmla="*/ 360040 w 1553538"/>
                <a:gd name="connsiteY5-278" fmla="*/ 2941772 h 2941772"/>
                <a:gd name="connsiteX6-279" fmla="*/ 0 w 1553538"/>
                <a:gd name="connsiteY6-280" fmla="*/ 2581732 h 29417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53538" h="2941772">
                  <a:moveTo>
                    <a:pt x="0" y="2581732"/>
                  </a:moveTo>
                  <a:lnTo>
                    <a:pt x="180020" y="2581732"/>
                  </a:lnTo>
                  <a:cubicBezTo>
                    <a:pt x="22448" y="1449685"/>
                    <a:pt x="392875" y="355256"/>
                    <a:pt x="1553538" y="0"/>
                  </a:cubicBezTo>
                  <a:cubicBezTo>
                    <a:pt x="659395" y="472539"/>
                    <a:pt x="327789" y="1270071"/>
                    <a:pt x="540060" y="2581732"/>
                  </a:cubicBezTo>
                  <a:lnTo>
                    <a:pt x="720080" y="2581732"/>
                  </a:lnTo>
                  <a:lnTo>
                    <a:pt x="360040" y="2941772"/>
                  </a:lnTo>
                  <a:lnTo>
                    <a:pt x="0" y="258173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  <p:sp>
          <p:nvSpPr>
            <p:cNvPr id="21" name="下箭头 11"/>
            <p:cNvSpPr/>
            <p:nvPr/>
          </p:nvSpPr>
          <p:spPr>
            <a:xfrm rot="9466551">
              <a:off x="5807936" y="3287679"/>
              <a:ext cx="831620" cy="1544946"/>
            </a:xfrm>
            <a:custGeom>
              <a:avLst/>
              <a:gdLst>
                <a:gd name="connsiteX0" fmla="*/ 0 w 720080"/>
                <a:gd name="connsiteY0" fmla="*/ 2808312 h 3168352"/>
                <a:gd name="connsiteX1" fmla="*/ 180020 w 720080"/>
                <a:gd name="connsiteY1" fmla="*/ 2808312 h 3168352"/>
                <a:gd name="connsiteX2" fmla="*/ 180020 w 720080"/>
                <a:gd name="connsiteY2" fmla="*/ 0 h 3168352"/>
                <a:gd name="connsiteX3" fmla="*/ 540060 w 720080"/>
                <a:gd name="connsiteY3" fmla="*/ 0 h 3168352"/>
                <a:gd name="connsiteX4" fmla="*/ 540060 w 720080"/>
                <a:gd name="connsiteY4" fmla="*/ 2808312 h 3168352"/>
                <a:gd name="connsiteX5" fmla="*/ 720080 w 720080"/>
                <a:gd name="connsiteY5" fmla="*/ 2808312 h 3168352"/>
                <a:gd name="connsiteX6" fmla="*/ 360040 w 720080"/>
                <a:gd name="connsiteY6" fmla="*/ 3168352 h 3168352"/>
                <a:gd name="connsiteX7" fmla="*/ 0 w 720080"/>
                <a:gd name="connsiteY7" fmla="*/ 2808312 h 3168352"/>
                <a:gd name="connsiteX0-1" fmla="*/ 0 w 720080"/>
                <a:gd name="connsiteY0-2" fmla="*/ 2808312 h 3168352"/>
                <a:gd name="connsiteX1-3" fmla="*/ 180020 w 720080"/>
                <a:gd name="connsiteY1-4" fmla="*/ 2808312 h 3168352"/>
                <a:gd name="connsiteX2-5" fmla="*/ 540060 w 720080"/>
                <a:gd name="connsiteY2-6" fmla="*/ 0 h 3168352"/>
                <a:gd name="connsiteX3-7" fmla="*/ 540060 w 720080"/>
                <a:gd name="connsiteY3-8" fmla="*/ 2808312 h 3168352"/>
                <a:gd name="connsiteX4-9" fmla="*/ 720080 w 720080"/>
                <a:gd name="connsiteY4-10" fmla="*/ 2808312 h 3168352"/>
                <a:gd name="connsiteX5-11" fmla="*/ 360040 w 720080"/>
                <a:gd name="connsiteY5-12" fmla="*/ 3168352 h 3168352"/>
                <a:gd name="connsiteX6-13" fmla="*/ 0 w 720080"/>
                <a:gd name="connsiteY6-14" fmla="*/ 2808312 h 3168352"/>
                <a:gd name="connsiteX0-15" fmla="*/ 0 w 720080"/>
                <a:gd name="connsiteY0-16" fmla="*/ 2808312 h 3168352"/>
                <a:gd name="connsiteX1-17" fmla="*/ 180020 w 720080"/>
                <a:gd name="connsiteY1-18" fmla="*/ 2808312 h 3168352"/>
                <a:gd name="connsiteX2-19" fmla="*/ 540060 w 720080"/>
                <a:gd name="connsiteY2-20" fmla="*/ 0 h 3168352"/>
                <a:gd name="connsiteX3-21" fmla="*/ 540060 w 720080"/>
                <a:gd name="connsiteY3-22" fmla="*/ 2808312 h 3168352"/>
                <a:gd name="connsiteX4-23" fmla="*/ 720080 w 720080"/>
                <a:gd name="connsiteY4-24" fmla="*/ 2808312 h 3168352"/>
                <a:gd name="connsiteX5-25" fmla="*/ 360040 w 720080"/>
                <a:gd name="connsiteY5-26" fmla="*/ 3168352 h 3168352"/>
                <a:gd name="connsiteX6-27" fmla="*/ 0 w 720080"/>
                <a:gd name="connsiteY6-28" fmla="*/ 2808312 h 3168352"/>
                <a:gd name="connsiteX0-29" fmla="*/ 0 w 720080"/>
                <a:gd name="connsiteY0-30" fmla="*/ 2808312 h 3168352"/>
                <a:gd name="connsiteX1-31" fmla="*/ 180020 w 720080"/>
                <a:gd name="connsiteY1-32" fmla="*/ 2808312 h 3168352"/>
                <a:gd name="connsiteX2-33" fmla="*/ 540060 w 720080"/>
                <a:gd name="connsiteY2-34" fmla="*/ 0 h 3168352"/>
                <a:gd name="connsiteX3-35" fmla="*/ 540060 w 720080"/>
                <a:gd name="connsiteY3-36" fmla="*/ 2808312 h 3168352"/>
                <a:gd name="connsiteX4-37" fmla="*/ 720080 w 720080"/>
                <a:gd name="connsiteY4-38" fmla="*/ 2808312 h 3168352"/>
                <a:gd name="connsiteX5-39" fmla="*/ 360040 w 720080"/>
                <a:gd name="connsiteY5-40" fmla="*/ 3168352 h 3168352"/>
                <a:gd name="connsiteX6-41" fmla="*/ 0 w 720080"/>
                <a:gd name="connsiteY6-42" fmla="*/ 2808312 h 3168352"/>
                <a:gd name="connsiteX0-43" fmla="*/ 0 w 720080"/>
                <a:gd name="connsiteY0-44" fmla="*/ 2808312 h 3168352"/>
                <a:gd name="connsiteX1-45" fmla="*/ 180020 w 720080"/>
                <a:gd name="connsiteY1-46" fmla="*/ 2808312 h 3168352"/>
                <a:gd name="connsiteX2-47" fmla="*/ 540060 w 720080"/>
                <a:gd name="connsiteY2-48" fmla="*/ 0 h 3168352"/>
                <a:gd name="connsiteX3-49" fmla="*/ 540060 w 720080"/>
                <a:gd name="connsiteY3-50" fmla="*/ 2808312 h 3168352"/>
                <a:gd name="connsiteX4-51" fmla="*/ 720080 w 720080"/>
                <a:gd name="connsiteY4-52" fmla="*/ 2808312 h 3168352"/>
                <a:gd name="connsiteX5-53" fmla="*/ 360040 w 720080"/>
                <a:gd name="connsiteY5-54" fmla="*/ 3168352 h 3168352"/>
                <a:gd name="connsiteX6-55" fmla="*/ 0 w 720080"/>
                <a:gd name="connsiteY6-56" fmla="*/ 2808312 h 3168352"/>
                <a:gd name="connsiteX0-57" fmla="*/ 0 w 720080"/>
                <a:gd name="connsiteY0-58" fmla="*/ 2808312 h 3168352"/>
                <a:gd name="connsiteX1-59" fmla="*/ 180020 w 720080"/>
                <a:gd name="connsiteY1-60" fmla="*/ 2808312 h 3168352"/>
                <a:gd name="connsiteX2-61" fmla="*/ 540060 w 720080"/>
                <a:gd name="connsiteY2-62" fmla="*/ 0 h 3168352"/>
                <a:gd name="connsiteX3-63" fmla="*/ 540060 w 720080"/>
                <a:gd name="connsiteY3-64" fmla="*/ 2808312 h 3168352"/>
                <a:gd name="connsiteX4-65" fmla="*/ 720080 w 720080"/>
                <a:gd name="connsiteY4-66" fmla="*/ 2808312 h 3168352"/>
                <a:gd name="connsiteX5-67" fmla="*/ 360040 w 720080"/>
                <a:gd name="connsiteY5-68" fmla="*/ 3168352 h 3168352"/>
                <a:gd name="connsiteX6-69" fmla="*/ 0 w 720080"/>
                <a:gd name="connsiteY6-70" fmla="*/ 2808312 h 3168352"/>
                <a:gd name="connsiteX0-71" fmla="*/ 0 w 720080"/>
                <a:gd name="connsiteY0-72" fmla="*/ 2808312 h 3168352"/>
                <a:gd name="connsiteX1-73" fmla="*/ 180020 w 720080"/>
                <a:gd name="connsiteY1-74" fmla="*/ 2808312 h 3168352"/>
                <a:gd name="connsiteX2-75" fmla="*/ 540060 w 720080"/>
                <a:gd name="connsiteY2-76" fmla="*/ 0 h 3168352"/>
                <a:gd name="connsiteX3-77" fmla="*/ 540060 w 720080"/>
                <a:gd name="connsiteY3-78" fmla="*/ 2808312 h 3168352"/>
                <a:gd name="connsiteX4-79" fmla="*/ 720080 w 720080"/>
                <a:gd name="connsiteY4-80" fmla="*/ 2808312 h 3168352"/>
                <a:gd name="connsiteX5-81" fmla="*/ 360040 w 720080"/>
                <a:gd name="connsiteY5-82" fmla="*/ 3168352 h 3168352"/>
                <a:gd name="connsiteX6-83" fmla="*/ 0 w 720080"/>
                <a:gd name="connsiteY6-84" fmla="*/ 2808312 h 3168352"/>
                <a:gd name="connsiteX0-85" fmla="*/ 0 w 720080"/>
                <a:gd name="connsiteY0-86" fmla="*/ 2808312 h 3168352"/>
                <a:gd name="connsiteX1-87" fmla="*/ 180020 w 720080"/>
                <a:gd name="connsiteY1-88" fmla="*/ 2808312 h 3168352"/>
                <a:gd name="connsiteX2-89" fmla="*/ 540060 w 720080"/>
                <a:gd name="connsiteY2-90" fmla="*/ 0 h 3168352"/>
                <a:gd name="connsiteX3-91" fmla="*/ 540060 w 720080"/>
                <a:gd name="connsiteY3-92" fmla="*/ 2808312 h 3168352"/>
                <a:gd name="connsiteX4-93" fmla="*/ 720080 w 720080"/>
                <a:gd name="connsiteY4-94" fmla="*/ 2808312 h 3168352"/>
                <a:gd name="connsiteX5-95" fmla="*/ 360040 w 720080"/>
                <a:gd name="connsiteY5-96" fmla="*/ 3168352 h 3168352"/>
                <a:gd name="connsiteX6-97" fmla="*/ 0 w 720080"/>
                <a:gd name="connsiteY6-98" fmla="*/ 2808312 h 3168352"/>
                <a:gd name="connsiteX0-99" fmla="*/ 0 w 720080"/>
                <a:gd name="connsiteY0-100" fmla="*/ 2808312 h 3168352"/>
                <a:gd name="connsiteX1-101" fmla="*/ 180020 w 720080"/>
                <a:gd name="connsiteY1-102" fmla="*/ 2808312 h 3168352"/>
                <a:gd name="connsiteX2-103" fmla="*/ 540060 w 720080"/>
                <a:gd name="connsiteY2-104" fmla="*/ 0 h 3168352"/>
                <a:gd name="connsiteX3-105" fmla="*/ 540060 w 720080"/>
                <a:gd name="connsiteY3-106" fmla="*/ 2808312 h 3168352"/>
                <a:gd name="connsiteX4-107" fmla="*/ 720080 w 720080"/>
                <a:gd name="connsiteY4-108" fmla="*/ 2808312 h 3168352"/>
                <a:gd name="connsiteX5-109" fmla="*/ 360040 w 720080"/>
                <a:gd name="connsiteY5-110" fmla="*/ 3168352 h 3168352"/>
                <a:gd name="connsiteX6-111" fmla="*/ 0 w 720080"/>
                <a:gd name="connsiteY6-112" fmla="*/ 2808312 h 3168352"/>
                <a:gd name="connsiteX0-113" fmla="*/ 0 w 752331"/>
                <a:gd name="connsiteY0-114" fmla="*/ 3085897 h 3445937"/>
                <a:gd name="connsiteX1-115" fmla="*/ 180020 w 752331"/>
                <a:gd name="connsiteY1-116" fmla="*/ 3085897 h 3445937"/>
                <a:gd name="connsiteX2-117" fmla="*/ 752331 w 752331"/>
                <a:gd name="connsiteY2-118" fmla="*/ 0 h 3445937"/>
                <a:gd name="connsiteX3-119" fmla="*/ 540060 w 752331"/>
                <a:gd name="connsiteY3-120" fmla="*/ 3085897 h 3445937"/>
                <a:gd name="connsiteX4-121" fmla="*/ 720080 w 752331"/>
                <a:gd name="connsiteY4-122" fmla="*/ 3085897 h 3445937"/>
                <a:gd name="connsiteX5-123" fmla="*/ 360040 w 752331"/>
                <a:gd name="connsiteY5-124" fmla="*/ 3445937 h 3445937"/>
                <a:gd name="connsiteX6-125" fmla="*/ 0 w 752331"/>
                <a:gd name="connsiteY6-126" fmla="*/ 3085897 h 3445937"/>
                <a:gd name="connsiteX0-127" fmla="*/ 0 w 752331"/>
                <a:gd name="connsiteY0-128" fmla="*/ 3085897 h 3445937"/>
                <a:gd name="connsiteX1-129" fmla="*/ 180020 w 752331"/>
                <a:gd name="connsiteY1-130" fmla="*/ 3085897 h 3445937"/>
                <a:gd name="connsiteX2-131" fmla="*/ 752331 w 752331"/>
                <a:gd name="connsiteY2-132" fmla="*/ 0 h 3445937"/>
                <a:gd name="connsiteX3-133" fmla="*/ 540060 w 752331"/>
                <a:gd name="connsiteY3-134" fmla="*/ 3085897 h 3445937"/>
                <a:gd name="connsiteX4-135" fmla="*/ 720080 w 752331"/>
                <a:gd name="connsiteY4-136" fmla="*/ 3085897 h 3445937"/>
                <a:gd name="connsiteX5-137" fmla="*/ 360040 w 752331"/>
                <a:gd name="connsiteY5-138" fmla="*/ 3445937 h 3445937"/>
                <a:gd name="connsiteX6-139" fmla="*/ 0 w 752331"/>
                <a:gd name="connsiteY6-140" fmla="*/ 3085897 h 3445937"/>
                <a:gd name="connsiteX0-141" fmla="*/ 0 w 752331"/>
                <a:gd name="connsiteY0-142" fmla="*/ 3085897 h 3445937"/>
                <a:gd name="connsiteX1-143" fmla="*/ 180020 w 752331"/>
                <a:gd name="connsiteY1-144" fmla="*/ 3085897 h 3445937"/>
                <a:gd name="connsiteX2-145" fmla="*/ 752331 w 752331"/>
                <a:gd name="connsiteY2-146" fmla="*/ 0 h 3445937"/>
                <a:gd name="connsiteX3-147" fmla="*/ 540060 w 752331"/>
                <a:gd name="connsiteY3-148" fmla="*/ 3085897 h 3445937"/>
                <a:gd name="connsiteX4-149" fmla="*/ 720080 w 752331"/>
                <a:gd name="connsiteY4-150" fmla="*/ 3085897 h 3445937"/>
                <a:gd name="connsiteX5-151" fmla="*/ 360040 w 752331"/>
                <a:gd name="connsiteY5-152" fmla="*/ 3445937 h 3445937"/>
                <a:gd name="connsiteX6-153" fmla="*/ 0 w 752331"/>
                <a:gd name="connsiteY6-154" fmla="*/ 3085897 h 3445937"/>
                <a:gd name="connsiteX0-155" fmla="*/ 0 w 1521214"/>
                <a:gd name="connsiteY0-156" fmla="*/ 2643005 h 3003045"/>
                <a:gd name="connsiteX1-157" fmla="*/ 180020 w 1521214"/>
                <a:gd name="connsiteY1-158" fmla="*/ 2643005 h 3003045"/>
                <a:gd name="connsiteX2-159" fmla="*/ 1521214 w 1521214"/>
                <a:gd name="connsiteY2-160" fmla="*/ 0 h 3003045"/>
                <a:gd name="connsiteX3-161" fmla="*/ 540060 w 1521214"/>
                <a:gd name="connsiteY3-162" fmla="*/ 2643005 h 3003045"/>
                <a:gd name="connsiteX4-163" fmla="*/ 720080 w 1521214"/>
                <a:gd name="connsiteY4-164" fmla="*/ 2643005 h 3003045"/>
                <a:gd name="connsiteX5-165" fmla="*/ 360040 w 1521214"/>
                <a:gd name="connsiteY5-166" fmla="*/ 3003045 h 3003045"/>
                <a:gd name="connsiteX6-167" fmla="*/ 0 w 1521214"/>
                <a:gd name="connsiteY6-168" fmla="*/ 2643005 h 3003045"/>
                <a:gd name="connsiteX0-169" fmla="*/ 0 w 1521214"/>
                <a:gd name="connsiteY0-170" fmla="*/ 2643005 h 3003045"/>
                <a:gd name="connsiteX1-171" fmla="*/ 180020 w 1521214"/>
                <a:gd name="connsiteY1-172" fmla="*/ 2643005 h 3003045"/>
                <a:gd name="connsiteX2-173" fmla="*/ 1521214 w 1521214"/>
                <a:gd name="connsiteY2-174" fmla="*/ 0 h 3003045"/>
                <a:gd name="connsiteX3-175" fmla="*/ 540060 w 1521214"/>
                <a:gd name="connsiteY3-176" fmla="*/ 2643005 h 3003045"/>
                <a:gd name="connsiteX4-177" fmla="*/ 720080 w 1521214"/>
                <a:gd name="connsiteY4-178" fmla="*/ 2643005 h 3003045"/>
                <a:gd name="connsiteX5-179" fmla="*/ 360040 w 1521214"/>
                <a:gd name="connsiteY5-180" fmla="*/ 3003045 h 3003045"/>
                <a:gd name="connsiteX6-181" fmla="*/ 0 w 1521214"/>
                <a:gd name="connsiteY6-182" fmla="*/ 2643005 h 3003045"/>
                <a:gd name="connsiteX0-183" fmla="*/ 0 w 1521214"/>
                <a:gd name="connsiteY0-184" fmla="*/ 2643005 h 3003045"/>
                <a:gd name="connsiteX1-185" fmla="*/ 180020 w 1521214"/>
                <a:gd name="connsiteY1-186" fmla="*/ 2643005 h 3003045"/>
                <a:gd name="connsiteX2-187" fmla="*/ 1521214 w 1521214"/>
                <a:gd name="connsiteY2-188" fmla="*/ 0 h 3003045"/>
                <a:gd name="connsiteX3-189" fmla="*/ 540060 w 1521214"/>
                <a:gd name="connsiteY3-190" fmla="*/ 2643005 h 3003045"/>
                <a:gd name="connsiteX4-191" fmla="*/ 720080 w 1521214"/>
                <a:gd name="connsiteY4-192" fmla="*/ 2643005 h 3003045"/>
                <a:gd name="connsiteX5-193" fmla="*/ 360040 w 1521214"/>
                <a:gd name="connsiteY5-194" fmla="*/ 3003045 h 3003045"/>
                <a:gd name="connsiteX6-195" fmla="*/ 0 w 1521214"/>
                <a:gd name="connsiteY6-196" fmla="*/ 2643005 h 3003045"/>
                <a:gd name="connsiteX0-197" fmla="*/ 0 w 1521214"/>
                <a:gd name="connsiteY0-198" fmla="*/ 2643005 h 3003045"/>
                <a:gd name="connsiteX1-199" fmla="*/ 180020 w 1521214"/>
                <a:gd name="connsiteY1-200" fmla="*/ 2643005 h 3003045"/>
                <a:gd name="connsiteX2-201" fmla="*/ 1521214 w 1521214"/>
                <a:gd name="connsiteY2-202" fmla="*/ 0 h 3003045"/>
                <a:gd name="connsiteX3-203" fmla="*/ 540060 w 1521214"/>
                <a:gd name="connsiteY3-204" fmla="*/ 2643005 h 3003045"/>
                <a:gd name="connsiteX4-205" fmla="*/ 720080 w 1521214"/>
                <a:gd name="connsiteY4-206" fmla="*/ 2643005 h 3003045"/>
                <a:gd name="connsiteX5-207" fmla="*/ 360040 w 1521214"/>
                <a:gd name="connsiteY5-208" fmla="*/ 3003045 h 3003045"/>
                <a:gd name="connsiteX6-209" fmla="*/ 0 w 1521214"/>
                <a:gd name="connsiteY6-210" fmla="*/ 2643005 h 3003045"/>
                <a:gd name="connsiteX0-211" fmla="*/ 0 w 1521214"/>
                <a:gd name="connsiteY0-212" fmla="*/ 2643005 h 3003045"/>
                <a:gd name="connsiteX1-213" fmla="*/ 180020 w 1521214"/>
                <a:gd name="connsiteY1-214" fmla="*/ 2643005 h 3003045"/>
                <a:gd name="connsiteX2-215" fmla="*/ 1521214 w 1521214"/>
                <a:gd name="connsiteY2-216" fmla="*/ 0 h 3003045"/>
                <a:gd name="connsiteX3-217" fmla="*/ 540060 w 1521214"/>
                <a:gd name="connsiteY3-218" fmla="*/ 2643005 h 3003045"/>
                <a:gd name="connsiteX4-219" fmla="*/ 720080 w 1521214"/>
                <a:gd name="connsiteY4-220" fmla="*/ 2643005 h 3003045"/>
                <a:gd name="connsiteX5-221" fmla="*/ 360040 w 1521214"/>
                <a:gd name="connsiteY5-222" fmla="*/ 3003045 h 3003045"/>
                <a:gd name="connsiteX6-223" fmla="*/ 0 w 1521214"/>
                <a:gd name="connsiteY6-224" fmla="*/ 2643005 h 3003045"/>
                <a:gd name="connsiteX0-225" fmla="*/ 0 w 1553538"/>
                <a:gd name="connsiteY0-226" fmla="*/ 2581732 h 2941772"/>
                <a:gd name="connsiteX1-227" fmla="*/ 180020 w 1553538"/>
                <a:gd name="connsiteY1-228" fmla="*/ 2581732 h 2941772"/>
                <a:gd name="connsiteX2-229" fmla="*/ 1553538 w 1553538"/>
                <a:gd name="connsiteY2-230" fmla="*/ 0 h 2941772"/>
                <a:gd name="connsiteX3-231" fmla="*/ 540060 w 1553538"/>
                <a:gd name="connsiteY3-232" fmla="*/ 2581732 h 2941772"/>
                <a:gd name="connsiteX4-233" fmla="*/ 720080 w 1553538"/>
                <a:gd name="connsiteY4-234" fmla="*/ 2581732 h 2941772"/>
                <a:gd name="connsiteX5-235" fmla="*/ 360040 w 1553538"/>
                <a:gd name="connsiteY5-236" fmla="*/ 2941772 h 2941772"/>
                <a:gd name="connsiteX6-237" fmla="*/ 0 w 1553538"/>
                <a:gd name="connsiteY6-238" fmla="*/ 2581732 h 2941772"/>
                <a:gd name="connsiteX0-239" fmla="*/ 0 w 1553538"/>
                <a:gd name="connsiteY0-240" fmla="*/ 2581732 h 2941772"/>
                <a:gd name="connsiteX1-241" fmla="*/ 180020 w 1553538"/>
                <a:gd name="connsiteY1-242" fmla="*/ 2581732 h 2941772"/>
                <a:gd name="connsiteX2-243" fmla="*/ 1553538 w 1553538"/>
                <a:gd name="connsiteY2-244" fmla="*/ 0 h 2941772"/>
                <a:gd name="connsiteX3-245" fmla="*/ 540060 w 1553538"/>
                <a:gd name="connsiteY3-246" fmla="*/ 2581732 h 2941772"/>
                <a:gd name="connsiteX4-247" fmla="*/ 720080 w 1553538"/>
                <a:gd name="connsiteY4-248" fmla="*/ 2581732 h 2941772"/>
                <a:gd name="connsiteX5-249" fmla="*/ 360040 w 1553538"/>
                <a:gd name="connsiteY5-250" fmla="*/ 2941772 h 2941772"/>
                <a:gd name="connsiteX6-251" fmla="*/ 0 w 1553538"/>
                <a:gd name="connsiteY6-252" fmla="*/ 2581732 h 2941772"/>
                <a:gd name="connsiteX0-253" fmla="*/ 0 w 1553538"/>
                <a:gd name="connsiteY0-254" fmla="*/ 2581732 h 2941772"/>
                <a:gd name="connsiteX1-255" fmla="*/ 180020 w 1553538"/>
                <a:gd name="connsiteY1-256" fmla="*/ 2581732 h 2941772"/>
                <a:gd name="connsiteX2-257" fmla="*/ 1553538 w 1553538"/>
                <a:gd name="connsiteY2-258" fmla="*/ 0 h 2941772"/>
                <a:gd name="connsiteX3-259" fmla="*/ 540060 w 1553538"/>
                <a:gd name="connsiteY3-260" fmla="*/ 2581732 h 2941772"/>
                <a:gd name="connsiteX4-261" fmla="*/ 720080 w 1553538"/>
                <a:gd name="connsiteY4-262" fmla="*/ 2581732 h 2941772"/>
                <a:gd name="connsiteX5-263" fmla="*/ 360040 w 1553538"/>
                <a:gd name="connsiteY5-264" fmla="*/ 2941772 h 2941772"/>
                <a:gd name="connsiteX6-265" fmla="*/ 0 w 1553538"/>
                <a:gd name="connsiteY6-266" fmla="*/ 2581732 h 2941772"/>
                <a:gd name="connsiteX0-267" fmla="*/ 0 w 1553538"/>
                <a:gd name="connsiteY0-268" fmla="*/ 2581732 h 2941772"/>
                <a:gd name="connsiteX1-269" fmla="*/ 180020 w 1553538"/>
                <a:gd name="connsiteY1-270" fmla="*/ 2581732 h 2941772"/>
                <a:gd name="connsiteX2-271" fmla="*/ 1553538 w 1553538"/>
                <a:gd name="connsiteY2-272" fmla="*/ 0 h 2941772"/>
                <a:gd name="connsiteX3-273" fmla="*/ 540060 w 1553538"/>
                <a:gd name="connsiteY3-274" fmla="*/ 2581732 h 2941772"/>
                <a:gd name="connsiteX4-275" fmla="*/ 720080 w 1553538"/>
                <a:gd name="connsiteY4-276" fmla="*/ 2581732 h 2941772"/>
                <a:gd name="connsiteX5-277" fmla="*/ 360040 w 1553538"/>
                <a:gd name="connsiteY5-278" fmla="*/ 2941772 h 2941772"/>
                <a:gd name="connsiteX6-279" fmla="*/ 0 w 1553538"/>
                <a:gd name="connsiteY6-280" fmla="*/ 2581732 h 29417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53538" h="2941772">
                  <a:moveTo>
                    <a:pt x="0" y="2581732"/>
                  </a:moveTo>
                  <a:lnTo>
                    <a:pt x="180020" y="2581732"/>
                  </a:lnTo>
                  <a:cubicBezTo>
                    <a:pt x="22448" y="1449685"/>
                    <a:pt x="392875" y="355256"/>
                    <a:pt x="1553538" y="0"/>
                  </a:cubicBezTo>
                  <a:cubicBezTo>
                    <a:pt x="659395" y="472539"/>
                    <a:pt x="327789" y="1270071"/>
                    <a:pt x="540060" y="2581732"/>
                  </a:cubicBezTo>
                  <a:lnTo>
                    <a:pt x="720080" y="2581732"/>
                  </a:lnTo>
                  <a:lnTo>
                    <a:pt x="360040" y="2941772"/>
                  </a:lnTo>
                  <a:lnTo>
                    <a:pt x="0" y="2581732"/>
                  </a:lnTo>
                  <a:close/>
                </a:path>
              </a:pathLst>
            </a:custGeom>
            <a:solidFill>
              <a:srgbClr val="986E3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666085" y="4656013"/>
            <a:ext cx="2357307" cy="1343482"/>
            <a:chOff x="816031" y="4244155"/>
            <a:chExt cx="1961805" cy="1343482"/>
          </a:xfrm>
        </p:grpSpPr>
        <p:sp>
          <p:nvSpPr>
            <p:cNvPr id="24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文本框 37"/>
            <p:cNvSpPr txBox="1">
              <a:spLocks noChangeArrowheads="1"/>
            </p:cNvSpPr>
            <p:nvPr/>
          </p:nvSpPr>
          <p:spPr bwMode="auto">
            <a:xfrm>
              <a:off x="821105" y="4571974"/>
              <a:ext cx="173858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194825" y="5072420"/>
            <a:ext cx="2357307" cy="1323440"/>
            <a:chOff x="760543" y="4264197"/>
            <a:chExt cx="1961805" cy="1323440"/>
          </a:xfrm>
        </p:grpSpPr>
        <p:sp>
          <p:nvSpPr>
            <p:cNvPr id="27" name="文本框 36"/>
            <p:cNvSpPr txBox="1">
              <a:spLocks noChangeArrowheads="1"/>
            </p:cNvSpPr>
            <p:nvPr/>
          </p:nvSpPr>
          <p:spPr bwMode="auto">
            <a:xfrm>
              <a:off x="760543" y="4264197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文本框 37"/>
            <p:cNvSpPr txBox="1">
              <a:spLocks noChangeArrowheads="1"/>
            </p:cNvSpPr>
            <p:nvPr/>
          </p:nvSpPr>
          <p:spPr bwMode="auto">
            <a:xfrm>
              <a:off x="821103" y="4571974"/>
              <a:ext cx="1679269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514191" y="2929404"/>
            <a:ext cx="2357307" cy="1343482"/>
            <a:chOff x="816031" y="4244155"/>
            <a:chExt cx="1961805" cy="1343482"/>
          </a:xfrm>
        </p:grpSpPr>
        <p:sp>
          <p:nvSpPr>
            <p:cNvPr id="30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文本框 37"/>
            <p:cNvSpPr txBox="1">
              <a:spLocks noChangeArrowheads="1"/>
            </p:cNvSpPr>
            <p:nvPr/>
          </p:nvSpPr>
          <p:spPr bwMode="auto">
            <a:xfrm>
              <a:off x="821103" y="4571974"/>
              <a:ext cx="159207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227162" y="2294829"/>
            <a:ext cx="2357307" cy="1343482"/>
            <a:chOff x="816031" y="4244155"/>
            <a:chExt cx="1961805" cy="1343482"/>
          </a:xfrm>
        </p:grpSpPr>
        <p:sp>
          <p:nvSpPr>
            <p:cNvPr id="33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4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文本框 37"/>
            <p:cNvSpPr txBox="1">
              <a:spLocks noChangeArrowheads="1"/>
            </p:cNvSpPr>
            <p:nvPr/>
          </p:nvSpPr>
          <p:spPr bwMode="auto">
            <a:xfrm>
              <a:off x="821105" y="4571974"/>
              <a:ext cx="173858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4517"/>
            <a:ext cx="12192000" cy="685800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276350" y="1695450"/>
            <a:ext cx="3076575" cy="4076700"/>
            <a:chOff x="1247775" y="1590675"/>
            <a:chExt cx="3076575" cy="40767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" name="矩形 1"/>
            <p:cNvSpPr/>
            <p:nvPr/>
          </p:nvSpPr>
          <p:spPr>
            <a:xfrm>
              <a:off x="1247775" y="1590675"/>
              <a:ext cx="3000375" cy="40005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323975" y="1666875"/>
              <a:ext cx="3000375" cy="40005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564856" y="1695450"/>
            <a:ext cx="3076575" cy="4076700"/>
            <a:chOff x="1247775" y="1590675"/>
            <a:chExt cx="3076575" cy="40767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>
            <a:xfrm>
              <a:off x="1247775" y="1590675"/>
              <a:ext cx="3000375" cy="40005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323975" y="1666875"/>
              <a:ext cx="3000375" cy="40005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853362" y="1695450"/>
            <a:ext cx="3076575" cy="4076700"/>
            <a:chOff x="1247775" y="1590675"/>
            <a:chExt cx="3076575" cy="40767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矩形 8"/>
            <p:cNvSpPr/>
            <p:nvPr/>
          </p:nvSpPr>
          <p:spPr>
            <a:xfrm>
              <a:off x="1247775" y="1590675"/>
              <a:ext cx="3000375" cy="40005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323975" y="1666875"/>
              <a:ext cx="3000375" cy="40005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800893" y="2706419"/>
            <a:ext cx="1853736" cy="1680495"/>
            <a:chOff x="3204111" y="2130222"/>
            <a:chExt cx="3867868" cy="1680495"/>
          </a:xfrm>
        </p:grpSpPr>
        <p:sp>
          <p:nvSpPr>
            <p:cNvPr id="13" name="文本框 36"/>
            <p:cNvSpPr txBox="1">
              <a:spLocks noChangeArrowheads="1"/>
            </p:cNvSpPr>
            <p:nvPr/>
          </p:nvSpPr>
          <p:spPr bwMode="auto">
            <a:xfrm>
              <a:off x="3557182" y="2130222"/>
              <a:ext cx="30957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文本框 37"/>
            <p:cNvSpPr txBox="1">
              <a:spLocks noChangeArrowheads="1"/>
            </p:cNvSpPr>
            <p:nvPr/>
          </p:nvSpPr>
          <p:spPr bwMode="auto">
            <a:xfrm>
              <a:off x="3204111" y="2610388"/>
              <a:ext cx="3867868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189743" y="2706419"/>
            <a:ext cx="1853736" cy="1680494"/>
            <a:chOff x="3225243" y="2130222"/>
            <a:chExt cx="3867868" cy="1680494"/>
          </a:xfrm>
        </p:grpSpPr>
        <p:sp>
          <p:nvSpPr>
            <p:cNvPr id="16" name="文本框 36"/>
            <p:cNvSpPr txBox="1">
              <a:spLocks noChangeArrowheads="1"/>
            </p:cNvSpPr>
            <p:nvPr/>
          </p:nvSpPr>
          <p:spPr bwMode="auto">
            <a:xfrm>
              <a:off x="3557182" y="2130222"/>
              <a:ext cx="30957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37"/>
            <p:cNvSpPr txBox="1">
              <a:spLocks noChangeArrowheads="1"/>
            </p:cNvSpPr>
            <p:nvPr/>
          </p:nvSpPr>
          <p:spPr bwMode="auto">
            <a:xfrm>
              <a:off x="3225243" y="2610387"/>
              <a:ext cx="3867868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502881" y="2706421"/>
            <a:ext cx="1853736" cy="1680493"/>
            <a:chOff x="3246375" y="2130222"/>
            <a:chExt cx="3867868" cy="1680493"/>
          </a:xfrm>
        </p:grpSpPr>
        <p:sp>
          <p:nvSpPr>
            <p:cNvPr id="19" name="文本框 36"/>
            <p:cNvSpPr txBox="1">
              <a:spLocks noChangeArrowheads="1"/>
            </p:cNvSpPr>
            <p:nvPr/>
          </p:nvSpPr>
          <p:spPr bwMode="auto">
            <a:xfrm>
              <a:off x="3557182" y="2130222"/>
              <a:ext cx="30957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文本框 37"/>
            <p:cNvSpPr txBox="1">
              <a:spLocks noChangeArrowheads="1"/>
            </p:cNvSpPr>
            <p:nvPr/>
          </p:nvSpPr>
          <p:spPr bwMode="auto">
            <a:xfrm>
              <a:off x="3246375" y="2610386"/>
              <a:ext cx="3867868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4517"/>
            <a:ext cx="12192000" cy="6858000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657350" y="1512094"/>
            <a:ext cx="4124325" cy="1916906"/>
            <a:chOff x="1400175" y="1416844"/>
            <a:chExt cx="4124325" cy="1916906"/>
          </a:xfrm>
        </p:grpSpPr>
        <p:sp>
          <p:nvSpPr>
            <p:cNvPr id="2" name="矩形 1"/>
            <p:cNvSpPr/>
            <p:nvPr/>
          </p:nvSpPr>
          <p:spPr>
            <a:xfrm>
              <a:off x="1400175" y="1600200"/>
              <a:ext cx="4124325" cy="1733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>
              <a:off x="2324099" y="1416844"/>
              <a:ext cx="2324101" cy="3667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581775" y="1512094"/>
            <a:ext cx="4124325" cy="1916906"/>
            <a:chOff x="1400175" y="1416844"/>
            <a:chExt cx="4124325" cy="1916906"/>
          </a:xfrm>
        </p:grpSpPr>
        <p:sp>
          <p:nvSpPr>
            <p:cNvPr id="6" name="矩形 5"/>
            <p:cNvSpPr/>
            <p:nvPr/>
          </p:nvSpPr>
          <p:spPr>
            <a:xfrm>
              <a:off x="1400175" y="1600200"/>
              <a:ext cx="4124325" cy="1733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: 圆角 6"/>
            <p:cNvSpPr/>
            <p:nvPr/>
          </p:nvSpPr>
          <p:spPr>
            <a:xfrm>
              <a:off x="2324099" y="1416844"/>
              <a:ext cx="2324101" cy="3667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657350" y="3921919"/>
            <a:ext cx="4124325" cy="1916906"/>
            <a:chOff x="1400175" y="1416844"/>
            <a:chExt cx="4124325" cy="1916906"/>
          </a:xfrm>
        </p:grpSpPr>
        <p:sp>
          <p:nvSpPr>
            <p:cNvPr id="9" name="矩形 8"/>
            <p:cNvSpPr/>
            <p:nvPr/>
          </p:nvSpPr>
          <p:spPr>
            <a:xfrm>
              <a:off x="1400175" y="1600200"/>
              <a:ext cx="4124325" cy="1733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>
              <a:off x="2324099" y="1416844"/>
              <a:ext cx="2324101" cy="3667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581775" y="3921919"/>
            <a:ext cx="4124325" cy="1916906"/>
            <a:chOff x="1400175" y="1416844"/>
            <a:chExt cx="4124325" cy="1916906"/>
          </a:xfrm>
        </p:grpSpPr>
        <p:sp>
          <p:nvSpPr>
            <p:cNvPr id="12" name="矩形 11"/>
            <p:cNvSpPr/>
            <p:nvPr/>
          </p:nvSpPr>
          <p:spPr>
            <a:xfrm>
              <a:off x="1400175" y="1600200"/>
              <a:ext cx="4124325" cy="1733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2324099" y="1416844"/>
              <a:ext cx="2324101" cy="3667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36"/>
          <p:cNvSpPr txBox="1">
            <a:spLocks noChangeArrowheads="1"/>
          </p:cNvSpPr>
          <p:nvPr/>
        </p:nvSpPr>
        <p:spPr bwMode="auto">
          <a:xfrm>
            <a:off x="3056107" y="1548895"/>
            <a:ext cx="14836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输入您的小标题</a:t>
            </a:r>
            <a:endParaRPr lang="zh-CN" altLang="en-US" sz="14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37"/>
          <p:cNvSpPr txBox="1">
            <a:spLocks noChangeArrowheads="1"/>
          </p:cNvSpPr>
          <p:nvPr/>
        </p:nvSpPr>
        <p:spPr bwMode="auto">
          <a:xfrm>
            <a:off x="2083100" y="2117448"/>
            <a:ext cx="3508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点击此处输入您的汇报内容，根据您的实际情况调整文字大小。点击此处输入您的汇报内容，根据您的实际情况调整文字大小</a:t>
            </a:r>
            <a:endParaRPr lang="zh-CN" altLang="en-US" sz="1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36"/>
          <p:cNvSpPr txBox="1">
            <a:spLocks noChangeArrowheads="1"/>
          </p:cNvSpPr>
          <p:nvPr/>
        </p:nvSpPr>
        <p:spPr bwMode="auto">
          <a:xfrm>
            <a:off x="7904332" y="1548895"/>
            <a:ext cx="14836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输入您的小标题</a:t>
            </a:r>
            <a:endParaRPr lang="zh-CN" altLang="en-US" sz="14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37"/>
          <p:cNvSpPr txBox="1">
            <a:spLocks noChangeArrowheads="1"/>
          </p:cNvSpPr>
          <p:nvPr/>
        </p:nvSpPr>
        <p:spPr bwMode="auto">
          <a:xfrm>
            <a:off x="6931325" y="2117448"/>
            <a:ext cx="3508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点击此处输入您的汇报内容，根据您的实际情况调整文字大小。点击此处输入您的汇报内容，根据您的实际情况调整文字大小</a:t>
            </a:r>
            <a:endParaRPr lang="zh-CN" altLang="en-US" sz="1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36"/>
          <p:cNvSpPr txBox="1">
            <a:spLocks noChangeArrowheads="1"/>
          </p:cNvSpPr>
          <p:nvPr/>
        </p:nvSpPr>
        <p:spPr bwMode="auto">
          <a:xfrm>
            <a:off x="3056107" y="3974084"/>
            <a:ext cx="14836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输入您的小标题</a:t>
            </a:r>
            <a:endParaRPr lang="zh-CN" altLang="en-US" sz="14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37"/>
          <p:cNvSpPr txBox="1">
            <a:spLocks noChangeArrowheads="1"/>
          </p:cNvSpPr>
          <p:nvPr/>
        </p:nvSpPr>
        <p:spPr bwMode="auto">
          <a:xfrm>
            <a:off x="2083100" y="4542637"/>
            <a:ext cx="3508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点击此处输入您的汇报内容，根据您的实际情况调整文字大小。点击此处输入您的汇报内容，根据您的实际情况调整文字大小</a:t>
            </a:r>
            <a:endParaRPr lang="zh-CN" altLang="en-US" sz="1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36"/>
          <p:cNvSpPr txBox="1">
            <a:spLocks noChangeArrowheads="1"/>
          </p:cNvSpPr>
          <p:nvPr/>
        </p:nvSpPr>
        <p:spPr bwMode="auto">
          <a:xfrm>
            <a:off x="7904332" y="3974084"/>
            <a:ext cx="14836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输入您的小标题</a:t>
            </a:r>
            <a:endParaRPr lang="zh-CN" altLang="en-US" sz="14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37"/>
          <p:cNvSpPr txBox="1">
            <a:spLocks noChangeArrowheads="1"/>
          </p:cNvSpPr>
          <p:nvPr/>
        </p:nvSpPr>
        <p:spPr bwMode="auto">
          <a:xfrm>
            <a:off x="6931325" y="4542637"/>
            <a:ext cx="3508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点击此处输入您的汇报内容，根据您的实际情况调整文字大小。点击此处输入您的汇报内容，根据您的实际情况调整文字大小</a:t>
            </a:r>
            <a:endParaRPr lang="zh-CN" altLang="en-US" sz="1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" r="4441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872870" y="2754156"/>
            <a:ext cx="6446260" cy="1292537"/>
            <a:chOff x="4714491" y="2973567"/>
            <a:chExt cx="5710742" cy="976516"/>
          </a:xfrm>
        </p:grpSpPr>
        <p:sp>
          <p:nvSpPr>
            <p:cNvPr id="4" name="文本框 3"/>
            <p:cNvSpPr txBox="1"/>
            <p:nvPr/>
          </p:nvSpPr>
          <p:spPr>
            <a:xfrm>
              <a:off x="4714491" y="2973567"/>
              <a:ext cx="5710742" cy="627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8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谢谢观看</a:t>
              </a:r>
              <a:endParaRPr lang="zh-CN" altLang="en-US" sz="48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5044377" y="3601294"/>
              <a:ext cx="5050971" cy="3487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noProof="1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Lorem ipsum dolor sit er elit lamet, consectetaur cillium adipisicing pecu, sed do ut labore et dolore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6" name="文本框 9"/>
          <p:cNvSpPr txBox="1"/>
          <p:nvPr/>
        </p:nvSpPr>
        <p:spPr>
          <a:xfrm>
            <a:off x="3762375" y="4906141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汇报人：稻壳儿小管</a:t>
            </a:r>
            <a:endParaRPr lang="zh-CN" altLang="en-US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6200775" y="489661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汇报时间：</a:t>
            </a:r>
            <a:r>
              <a:rPr lang="en-US" altLang="zh-CN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2019.1</a:t>
            </a:r>
            <a:endParaRPr lang="zh-CN" altLang="en-US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1" r="20503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221769" y="1285802"/>
            <a:ext cx="3830024" cy="769441"/>
            <a:chOff x="4104839" y="1285802"/>
            <a:chExt cx="3830024" cy="769441"/>
          </a:xfrm>
        </p:grpSpPr>
        <p:sp>
          <p:nvSpPr>
            <p:cNvPr id="4" name="Text Box 3"/>
            <p:cNvSpPr>
              <a:spLocks noChangeArrowheads="1"/>
            </p:cNvSpPr>
            <p:nvPr/>
          </p:nvSpPr>
          <p:spPr bwMode="auto">
            <a:xfrm>
              <a:off x="4104839" y="1285802"/>
              <a:ext cx="14814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798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9596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4394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9192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990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8788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3586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8384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44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目 录</a:t>
              </a:r>
              <a:endParaRPr lang="zh-CN" altLang="en-US" sz="4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5586335" y="1380469"/>
              <a:ext cx="2348528" cy="58477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798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9596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4394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9192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990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8788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3586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83840" algn="l" defTabSz="695325" rtl="0" eaLnBrk="1" latinLnBrk="0" hangingPunct="1">
                <a:defRPr sz="137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3200" b="1" spc="3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Contents</a:t>
              </a:r>
              <a:endParaRPr lang="zh-CN" altLang="en-US" sz="3200" spc="3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829253" y="3109212"/>
            <a:ext cx="2589170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9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59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39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192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990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78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58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38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n-US" altLang="zh-CN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01. </a:t>
            </a: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年度工作回顾</a:t>
            </a:r>
            <a:endParaRPr lang="zh-CN" altLang="en-US" sz="24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29253" y="4514597"/>
            <a:ext cx="2281394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9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59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39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192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990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78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58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38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n-US" altLang="zh-CN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03. </a:t>
            </a: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不足及改进</a:t>
            </a:r>
            <a:endParaRPr lang="zh-CN" altLang="en-US" sz="24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18462" y="3109212"/>
            <a:ext cx="2589170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9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59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39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192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990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78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58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38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n-US" altLang="zh-CN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02. </a:t>
            </a: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工作业绩展示</a:t>
            </a:r>
            <a:endParaRPr lang="zh-CN" altLang="en-US" sz="24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18462" y="4514597"/>
            <a:ext cx="2589170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9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59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39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192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990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78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58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38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n-US" altLang="zh-CN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04. </a:t>
            </a: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未来工作计划</a:t>
            </a:r>
            <a:endParaRPr lang="zh-CN" altLang="en-US" sz="24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29253" y="3564500"/>
            <a:ext cx="2980997" cy="338554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9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59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39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192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990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78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58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38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add the title here</a:t>
            </a:r>
            <a:endParaRPr lang="en-US" altLang="zh-CN" sz="1600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18462" y="3564500"/>
            <a:ext cx="2980997" cy="338554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9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59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39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192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990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78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58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38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add the title here</a:t>
            </a:r>
            <a:endParaRPr lang="en-US" altLang="zh-CN" sz="1600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29253" y="4977811"/>
            <a:ext cx="2980997" cy="338554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9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59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39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192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990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78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58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38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add the title here</a:t>
            </a:r>
            <a:endParaRPr lang="en-US" altLang="zh-CN" sz="1600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818462" y="4977811"/>
            <a:ext cx="2980997" cy="338554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9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59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39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9192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990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788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586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3840" algn="l" defTabSz="695325" rtl="0" eaLnBrk="1" latinLnBrk="0" hangingPunct="1"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Please add the title here</a:t>
            </a:r>
            <a:endParaRPr lang="en-US" altLang="zh-CN" sz="1600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" name="文本框 3"/>
          <p:cNvSpPr txBox="1"/>
          <p:nvPr/>
        </p:nvSpPr>
        <p:spPr>
          <a:xfrm>
            <a:off x="3771151" y="1379607"/>
            <a:ext cx="4078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隶变简体" panose="03000509000000000000" pitchFamily="65" charset="-122"/>
              </a:rPr>
              <a:t>年度工作回顾</a:t>
            </a:r>
            <a:endParaRPr lang="zh-CN" altLang="en-US" sz="40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隶变简体" panose="03000509000000000000" pitchFamily="65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915525" y="2087493"/>
            <a:ext cx="3933825" cy="0"/>
          </a:xfrm>
          <a:prstGeom prst="line">
            <a:avLst/>
          </a:prstGeom>
          <a:ln w="38100">
            <a:solidFill>
              <a:srgbClr val="503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2595720" y="5126867"/>
            <a:ext cx="7000560" cy="789484"/>
            <a:chOff x="816031" y="4244155"/>
            <a:chExt cx="5826026" cy="789484"/>
          </a:xfrm>
        </p:grpSpPr>
        <p:sp>
          <p:nvSpPr>
            <p:cNvPr id="6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文本框 37"/>
            <p:cNvSpPr txBox="1">
              <a:spLocks noChangeArrowheads="1"/>
            </p:cNvSpPr>
            <p:nvPr/>
          </p:nvSpPr>
          <p:spPr bwMode="auto">
            <a:xfrm>
              <a:off x="821103" y="4571974"/>
              <a:ext cx="58209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595720" y="4029508"/>
            <a:ext cx="7000560" cy="789484"/>
            <a:chOff x="816031" y="4244155"/>
            <a:chExt cx="5826026" cy="789484"/>
          </a:xfrm>
        </p:grpSpPr>
        <p:sp>
          <p:nvSpPr>
            <p:cNvPr id="10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文本框 37"/>
            <p:cNvSpPr txBox="1">
              <a:spLocks noChangeArrowheads="1"/>
            </p:cNvSpPr>
            <p:nvPr/>
          </p:nvSpPr>
          <p:spPr bwMode="auto">
            <a:xfrm>
              <a:off x="821103" y="4571974"/>
              <a:ext cx="58209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95720" y="2932148"/>
            <a:ext cx="7000560" cy="789484"/>
            <a:chOff x="816031" y="4244155"/>
            <a:chExt cx="5826026" cy="789484"/>
          </a:xfrm>
        </p:grpSpPr>
        <p:sp>
          <p:nvSpPr>
            <p:cNvPr id="13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、输入您的小标题</a:t>
              </a:r>
              <a:endParaRPr lang="zh-CN" altLang="en-US" sz="14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文本框 37"/>
            <p:cNvSpPr txBox="1">
              <a:spLocks noChangeArrowheads="1"/>
            </p:cNvSpPr>
            <p:nvPr/>
          </p:nvSpPr>
          <p:spPr bwMode="auto">
            <a:xfrm>
              <a:off x="821103" y="4571974"/>
              <a:ext cx="58209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4517"/>
            <a:ext cx="12192000" cy="685800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61975" y="2418646"/>
            <a:ext cx="10931953" cy="2049741"/>
            <a:chOff x="173990" y="1428750"/>
            <a:chExt cx="11887200" cy="2228850"/>
          </a:xfrm>
          <a:solidFill>
            <a:srgbClr val="986E3C"/>
          </a:solidFill>
        </p:grpSpPr>
        <p:sp>
          <p:nvSpPr>
            <p:cNvPr id="3" name="矩形 2"/>
            <p:cNvSpPr/>
            <p:nvPr/>
          </p:nvSpPr>
          <p:spPr>
            <a:xfrm>
              <a:off x="173990" y="1428750"/>
              <a:ext cx="11887200" cy="22288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378692" y="1671782"/>
              <a:ext cx="2346036" cy="16625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3431310" y="1685636"/>
              <a:ext cx="2346036" cy="16625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497783" y="1685637"/>
              <a:ext cx="2346036" cy="16625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550401" y="1699491"/>
              <a:ext cx="2346036" cy="16625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11098" y="2706257"/>
            <a:ext cx="2157510" cy="1458518"/>
            <a:chOff x="815605" y="4244155"/>
            <a:chExt cx="2705260" cy="1458518"/>
          </a:xfrm>
        </p:grpSpPr>
        <p:sp>
          <p:nvSpPr>
            <p:cNvPr id="10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文本框 37"/>
            <p:cNvSpPr txBox="1">
              <a:spLocks noChangeArrowheads="1"/>
            </p:cNvSpPr>
            <p:nvPr/>
          </p:nvSpPr>
          <p:spPr bwMode="auto">
            <a:xfrm>
              <a:off x="815605" y="4687010"/>
              <a:ext cx="270526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563909" y="2706257"/>
            <a:ext cx="2157510" cy="1458518"/>
            <a:chOff x="815606" y="4244155"/>
            <a:chExt cx="2746040" cy="1458518"/>
          </a:xfrm>
        </p:grpSpPr>
        <p:sp>
          <p:nvSpPr>
            <p:cNvPr id="13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文本框 37"/>
            <p:cNvSpPr txBox="1">
              <a:spLocks noChangeArrowheads="1"/>
            </p:cNvSpPr>
            <p:nvPr/>
          </p:nvSpPr>
          <p:spPr bwMode="auto">
            <a:xfrm>
              <a:off x="815606" y="4687010"/>
              <a:ext cx="274604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417940" y="2699741"/>
            <a:ext cx="2157510" cy="1458518"/>
            <a:chOff x="815606" y="4244155"/>
            <a:chExt cx="2746040" cy="1458518"/>
          </a:xfrm>
        </p:grpSpPr>
        <p:sp>
          <p:nvSpPr>
            <p:cNvPr id="16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37"/>
            <p:cNvSpPr txBox="1">
              <a:spLocks noChangeArrowheads="1"/>
            </p:cNvSpPr>
            <p:nvPr/>
          </p:nvSpPr>
          <p:spPr bwMode="auto">
            <a:xfrm>
              <a:off x="815606" y="4687010"/>
              <a:ext cx="274604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9162172" y="2706257"/>
            <a:ext cx="2086853" cy="1458518"/>
            <a:chOff x="815605" y="4244155"/>
            <a:chExt cx="2656109" cy="1458518"/>
          </a:xfrm>
        </p:grpSpPr>
        <p:sp>
          <p:nvSpPr>
            <p:cNvPr id="19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文本框 37"/>
            <p:cNvSpPr txBox="1">
              <a:spLocks noChangeArrowheads="1"/>
            </p:cNvSpPr>
            <p:nvPr/>
          </p:nvSpPr>
          <p:spPr bwMode="auto">
            <a:xfrm>
              <a:off x="815605" y="4687010"/>
              <a:ext cx="2656109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4517"/>
            <a:ext cx="12192000" cy="6858000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70549" y="2133468"/>
            <a:ext cx="10749802" cy="3354010"/>
            <a:chOff x="1045887" y="2177877"/>
            <a:chExt cx="10135396" cy="3162312"/>
          </a:xfrm>
          <a:solidFill>
            <a:srgbClr val="1B8D8D"/>
          </a:solidFill>
        </p:grpSpPr>
        <p:sp>
          <p:nvSpPr>
            <p:cNvPr id="3" name="Rectangle 74"/>
            <p:cNvSpPr/>
            <p:nvPr/>
          </p:nvSpPr>
          <p:spPr>
            <a:xfrm>
              <a:off x="1045887" y="2189085"/>
              <a:ext cx="2414488" cy="3151104"/>
            </a:xfrm>
            <a:prstGeom prst="rect">
              <a:avLst/>
            </a:prstGeom>
            <a:solidFill>
              <a:srgbClr val="986E3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" name="Straight Connector 7"/>
            <p:cNvCxnSpPr/>
            <p:nvPr/>
          </p:nvCxnSpPr>
          <p:spPr>
            <a:xfrm>
              <a:off x="1294669" y="2936893"/>
              <a:ext cx="1962509" cy="2"/>
            </a:xfrm>
            <a:prstGeom prst="line">
              <a:avLst/>
            </a:prstGeom>
            <a:grpFill/>
            <a:ln w="381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90"/>
            <p:cNvSpPr/>
            <p:nvPr/>
          </p:nvSpPr>
          <p:spPr>
            <a:xfrm>
              <a:off x="3617345" y="2189085"/>
              <a:ext cx="2414488" cy="3151104"/>
            </a:xfrm>
            <a:prstGeom prst="rect">
              <a:avLst/>
            </a:prstGeom>
            <a:solidFill>
              <a:srgbClr val="EFD8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7" name="Straight Connector 97"/>
            <p:cNvCxnSpPr/>
            <p:nvPr/>
          </p:nvCxnSpPr>
          <p:spPr>
            <a:xfrm>
              <a:off x="3866127" y="2936893"/>
              <a:ext cx="1962509" cy="2"/>
            </a:xfrm>
            <a:prstGeom prst="line">
              <a:avLst/>
            </a:prstGeom>
            <a:grpFill/>
            <a:ln w="381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127"/>
            <p:cNvSpPr/>
            <p:nvPr/>
          </p:nvSpPr>
          <p:spPr>
            <a:xfrm>
              <a:off x="6200378" y="2183402"/>
              <a:ext cx="2414488" cy="3151104"/>
            </a:xfrm>
            <a:prstGeom prst="rect">
              <a:avLst/>
            </a:prstGeom>
            <a:solidFill>
              <a:srgbClr val="986E3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" name="Straight Connector 130"/>
            <p:cNvCxnSpPr/>
            <p:nvPr/>
          </p:nvCxnSpPr>
          <p:spPr>
            <a:xfrm>
              <a:off x="6449160" y="2931210"/>
              <a:ext cx="1962509" cy="2"/>
            </a:xfrm>
            <a:prstGeom prst="line">
              <a:avLst/>
            </a:prstGeom>
            <a:grpFill/>
            <a:ln w="381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59"/>
            <p:cNvSpPr/>
            <p:nvPr/>
          </p:nvSpPr>
          <p:spPr>
            <a:xfrm>
              <a:off x="8766795" y="2177877"/>
              <a:ext cx="2414488" cy="3151104"/>
            </a:xfrm>
            <a:prstGeom prst="rect">
              <a:avLst/>
            </a:prstGeom>
            <a:solidFill>
              <a:srgbClr val="EFD8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" name="Straight Connector 161"/>
            <p:cNvCxnSpPr/>
            <p:nvPr/>
          </p:nvCxnSpPr>
          <p:spPr>
            <a:xfrm>
              <a:off x="9015577" y="2925685"/>
              <a:ext cx="1962509" cy="2"/>
            </a:xfrm>
            <a:prstGeom prst="line">
              <a:avLst/>
            </a:prstGeom>
            <a:grpFill/>
            <a:ln w="381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258776" y="2640467"/>
            <a:ext cx="1853736" cy="1879201"/>
            <a:chOff x="748842" y="4244157"/>
            <a:chExt cx="3867868" cy="1879201"/>
          </a:xfrm>
        </p:grpSpPr>
        <p:sp>
          <p:nvSpPr>
            <p:cNvPr id="43" name="文本框 36"/>
            <p:cNvSpPr txBox="1">
              <a:spLocks noChangeArrowheads="1"/>
            </p:cNvSpPr>
            <p:nvPr/>
          </p:nvSpPr>
          <p:spPr bwMode="auto">
            <a:xfrm>
              <a:off x="816030" y="4244157"/>
              <a:ext cx="30957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文本框 37"/>
            <p:cNvSpPr txBox="1">
              <a:spLocks noChangeArrowheads="1"/>
            </p:cNvSpPr>
            <p:nvPr/>
          </p:nvSpPr>
          <p:spPr bwMode="auto">
            <a:xfrm>
              <a:off x="748842" y="4923029"/>
              <a:ext cx="3867868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864463" y="2647599"/>
            <a:ext cx="1863850" cy="1867827"/>
            <a:chOff x="816028" y="4244157"/>
            <a:chExt cx="4530343" cy="1867827"/>
          </a:xfrm>
        </p:grpSpPr>
        <p:sp>
          <p:nvSpPr>
            <p:cNvPr id="46" name="文本框 36"/>
            <p:cNvSpPr txBox="1">
              <a:spLocks noChangeArrowheads="1"/>
            </p:cNvSpPr>
            <p:nvPr/>
          </p:nvSpPr>
          <p:spPr bwMode="auto">
            <a:xfrm>
              <a:off x="816028" y="4244157"/>
              <a:ext cx="3605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文本框 37"/>
            <p:cNvSpPr txBox="1">
              <a:spLocks noChangeArrowheads="1"/>
            </p:cNvSpPr>
            <p:nvPr/>
          </p:nvSpPr>
          <p:spPr bwMode="auto">
            <a:xfrm>
              <a:off x="845684" y="4911655"/>
              <a:ext cx="450068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615237" y="2647599"/>
            <a:ext cx="1851649" cy="1867826"/>
            <a:chOff x="816028" y="4244157"/>
            <a:chExt cx="4500687" cy="1867826"/>
          </a:xfrm>
        </p:grpSpPr>
        <p:sp>
          <p:nvSpPr>
            <p:cNvPr id="49" name="文本框 36"/>
            <p:cNvSpPr txBox="1">
              <a:spLocks noChangeArrowheads="1"/>
            </p:cNvSpPr>
            <p:nvPr/>
          </p:nvSpPr>
          <p:spPr bwMode="auto">
            <a:xfrm>
              <a:off x="816028" y="4244157"/>
              <a:ext cx="3605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文本框 37"/>
            <p:cNvSpPr txBox="1">
              <a:spLocks noChangeArrowheads="1"/>
            </p:cNvSpPr>
            <p:nvPr/>
          </p:nvSpPr>
          <p:spPr bwMode="auto">
            <a:xfrm>
              <a:off x="816028" y="4911654"/>
              <a:ext cx="450068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338273" y="2647599"/>
            <a:ext cx="1851649" cy="1867826"/>
            <a:chOff x="541789" y="4244157"/>
            <a:chExt cx="4500687" cy="1867826"/>
          </a:xfrm>
        </p:grpSpPr>
        <p:sp>
          <p:nvSpPr>
            <p:cNvPr id="52" name="文本框 36"/>
            <p:cNvSpPr txBox="1">
              <a:spLocks noChangeArrowheads="1"/>
            </p:cNvSpPr>
            <p:nvPr/>
          </p:nvSpPr>
          <p:spPr bwMode="auto">
            <a:xfrm>
              <a:off x="816028" y="4244157"/>
              <a:ext cx="3605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文本框 37"/>
            <p:cNvSpPr txBox="1">
              <a:spLocks noChangeArrowheads="1"/>
            </p:cNvSpPr>
            <p:nvPr/>
          </p:nvSpPr>
          <p:spPr bwMode="auto">
            <a:xfrm>
              <a:off x="541789" y="4911654"/>
              <a:ext cx="450068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3"/>
          <p:cNvSpPr txBox="1"/>
          <p:nvPr/>
        </p:nvSpPr>
        <p:spPr>
          <a:xfrm>
            <a:off x="3771151" y="1179582"/>
            <a:ext cx="4078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0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隶变简体" panose="03000509000000000000" pitchFamily="65" charset="-122"/>
              </a:rPr>
              <a:t>工作业绩展示</a:t>
            </a:r>
            <a:endParaRPr lang="zh-CN" altLang="en-US" sz="40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隶变简体" panose="03000509000000000000" pitchFamily="65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935325" y="1887468"/>
            <a:ext cx="3933825" cy="0"/>
          </a:xfrm>
          <a:prstGeom prst="line">
            <a:avLst/>
          </a:prstGeom>
          <a:ln w="38100">
            <a:solidFill>
              <a:srgbClr val="503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泪滴形 18"/>
          <p:cNvSpPr/>
          <p:nvPr/>
        </p:nvSpPr>
        <p:spPr>
          <a:xfrm>
            <a:off x="1619250" y="2573232"/>
            <a:ext cx="2190748" cy="2190748"/>
          </a:xfrm>
          <a:prstGeom prst="teardrop">
            <a:avLst/>
          </a:prstGeom>
          <a:solidFill>
            <a:srgbClr val="EFD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503D00"/>
                </a:solidFill>
              </a:ln>
              <a:solidFill>
                <a:srgbClr val="FEF5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泪滴形 19"/>
          <p:cNvSpPr/>
          <p:nvPr/>
        </p:nvSpPr>
        <p:spPr>
          <a:xfrm>
            <a:off x="3133725" y="4453154"/>
            <a:ext cx="2276475" cy="2190748"/>
          </a:xfrm>
          <a:prstGeom prst="teardrop">
            <a:avLst/>
          </a:prstGeom>
          <a:solidFill>
            <a:srgbClr val="EFD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503D00"/>
                </a:solidFill>
              </a:ln>
              <a:solidFill>
                <a:srgbClr val="FEF5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泪滴形 20"/>
          <p:cNvSpPr/>
          <p:nvPr/>
        </p:nvSpPr>
        <p:spPr>
          <a:xfrm flipH="1">
            <a:off x="6286840" y="4484229"/>
            <a:ext cx="2276475" cy="2190748"/>
          </a:xfrm>
          <a:prstGeom prst="teardrop">
            <a:avLst/>
          </a:prstGeom>
          <a:solidFill>
            <a:srgbClr val="EFD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503D00"/>
                </a:solidFill>
              </a:ln>
              <a:solidFill>
                <a:srgbClr val="FEF5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泪滴形 21"/>
          <p:cNvSpPr/>
          <p:nvPr/>
        </p:nvSpPr>
        <p:spPr>
          <a:xfrm flipH="1">
            <a:off x="7869150" y="2620413"/>
            <a:ext cx="2276475" cy="2190748"/>
          </a:xfrm>
          <a:prstGeom prst="teardrop">
            <a:avLst/>
          </a:prstGeom>
          <a:solidFill>
            <a:srgbClr val="EFD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503D00"/>
                </a:solidFill>
              </a:ln>
              <a:solidFill>
                <a:srgbClr val="FEF5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890869" y="2852096"/>
            <a:ext cx="8410262" cy="3282505"/>
            <a:chOff x="1871820" y="2852096"/>
            <a:chExt cx="8410262" cy="3282505"/>
          </a:xfrm>
        </p:grpSpPr>
        <p:grpSp>
          <p:nvGrpSpPr>
            <p:cNvPr id="5" name="组合 4"/>
            <p:cNvGrpSpPr/>
            <p:nvPr/>
          </p:nvGrpSpPr>
          <p:grpSpPr>
            <a:xfrm>
              <a:off x="6296340" y="4791119"/>
              <a:ext cx="2357307" cy="1343482"/>
              <a:chOff x="816031" y="4244155"/>
              <a:chExt cx="1961805" cy="1343482"/>
            </a:xfrm>
          </p:grpSpPr>
          <p:sp>
            <p:nvSpPr>
              <p:cNvPr id="6" name="文本框 36"/>
              <p:cNvSpPr txBox="1">
                <a:spLocks noChangeArrowheads="1"/>
              </p:cNvSpPr>
              <p:nvPr/>
            </p:nvSpPr>
            <p:spPr bwMode="auto">
              <a:xfrm>
                <a:off x="816031" y="4244155"/>
                <a:ext cx="196180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3</a:t>
                </a:r>
                <a:r>
                  <a:rPr lang="zh-CN" altLang="en-US" sz="14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、输入您的小标题</a:t>
                </a:r>
                <a:endPara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" name="文本框 37"/>
              <p:cNvSpPr txBox="1">
                <a:spLocks noChangeArrowheads="1"/>
              </p:cNvSpPr>
              <p:nvPr/>
            </p:nvSpPr>
            <p:spPr bwMode="auto">
              <a:xfrm>
                <a:off x="821105" y="4571974"/>
                <a:ext cx="1738587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2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点击此处输入您的汇报内容，根据您的实际情况调整文字大小。点击此处输入您的汇报内容，根据您的实际情况调整文字大小</a:t>
                </a:r>
                <a:endPara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300571" y="4811161"/>
              <a:ext cx="2357307" cy="1323440"/>
              <a:chOff x="760543" y="4264197"/>
              <a:chExt cx="1961805" cy="1323440"/>
            </a:xfrm>
          </p:grpSpPr>
          <p:sp>
            <p:nvSpPr>
              <p:cNvPr id="10" name="文本框 36"/>
              <p:cNvSpPr txBox="1">
                <a:spLocks noChangeArrowheads="1"/>
              </p:cNvSpPr>
              <p:nvPr/>
            </p:nvSpPr>
            <p:spPr bwMode="auto">
              <a:xfrm>
                <a:off x="760543" y="4264197"/>
                <a:ext cx="196180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2</a:t>
                </a:r>
                <a:r>
                  <a:rPr lang="zh-CN" altLang="en-US" sz="14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、输入您的小标题</a:t>
                </a:r>
                <a:endPara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" name="文本框 37"/>
              <p:cNvSpPr txBox="1">
                <a:spLocks noChangeArrowheads="1"/>
              </p:cNvSpPr>
              <p:nvPr/>
            </p:nvSpPr>
            <p:spPr bwMode="auto">
              <a:xfrm>
                <a:off x="821103" y="4571974"/>
                <a:ext cx="1679269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2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点击此处输入您的汇报内容，根据您的实际情况调整文字大小。点击此处输入您的汇报内容，根据您的实际情况调整文字大小</a:t>
                </a:r>
                <a:endPara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871820" y="2852096"/>
              <a:ext cx="2357307" cy="1343482"/>
              <a:chOff x="816031" y="4244155"/>
              <a:chExt cx="1961805" cy="1343482"/>
            </a:xfrm>
          </p:grpSpPr>
          <p:sp>
            <p:nvSpPr>
              <p:cNvPr id="13" name="文本框 36"/>
              <p:cNvSpPr txBox="1">
                <a:spLocks noChangeArrowheads="1"/>
              </p:cNvSpPr>
              <p:nvPr/>
            </p:nvSpPr>
            <p:spPr bwMode="auto">
              <a:xfrm>
                <a:off x="816031" y="4244155"/>
                <a:ext cx="196180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1</a:t>
                </a:r>
                <a:r>
                  <a:rPr lang="zh-CN" altLang="en-US" sz="14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、输入您的小标题</a:t>
                </a:r>
                <a:endPara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" name="文本框 37"/>
              <p:cNvSpPr txBox="1">
                <a:spLocks noChangeArrowheads="1"/>
              </p:cNvSpPr>
              <p:nvPr/>
            </p:nvSpPr>
            <p:spPr bwMode="auto">
              <a:xfrm>
                <a:off x="821103" y="4571974"/>
                <a:ext cx="1592071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2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点击此处输入您的汇报内容，根据您的实际情况调整文字大小。点击此处输入您的汇报内容，根据您的实际情况调整文字大小</a:t>
                </a:r>
                <a:endPara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924775" y="2852096"/>
              <a:ext cx="2357307" cy="1343482"/>
              <a:chOff x="816031" y="4244155"/>
              <a:chExt cx="1961805" cy="1343482"/>
            </a:xfrm>
          </p:grpSpPr>
          <p:sp>
            <p:nvSpPr>
              <p:cNvPr id="16" name="文本框 36"/>
              <p:cNvSpPr txBox="1">
                <a:spLocks noChangeArrowheads="1"/>
              </p:cNvSpPr>
              <p:nvPr/>
            </p:nvSpPr>
            <p:spPr bwMode="auto">
              <a:xfrm>
                <a:off x="816031" y="4244155"/>
                <a:ext cx="196180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4</a:t>
                </a:r>
                <a:r>
                  <a:rPr lang="zh-CN" altLang="en-US" sz="14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、输入您的小标题</a:t>
                </a:r>
                <a:endParaRPr lang="zh-CN" altLang="en-US" sz="14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文本框 37"/>
              <p:cNvSpPr txBox="1">
                <a:spLocks noChangeArrowheads="1"/>
              </p:cNvSpPr>
              <p:nvPr/>
            </p:nvSpPr>
            <p:spPr bwMode="auto">
              <a:xfrm>
                <a:off x="821105" y="4571974"/>
                <a:ext cx="1738587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200" dirty="0">
                    <a:solidFill>
                      <a:schemeClr val="accent4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点击此处输入您的汇报内容，根据您的实际情况调整文字大小。点击此处输入您的汇报内容，根据您的实际情况调整文字大小</a:t>
                </a:r>
                <a:endParaRPr lang="zh-CN" altLang="en-US" sz="1200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4517"/>
            <a:ext cx="12192000" cy="6858000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585913" y="1852612"/>
            <a:ext cx="4171950" cy="1485900"/>
            <a:chOff x="2124075" y="2162175"/>
            <a:chExt cx="4171950" cy="1485900"/>
          </a:xfrm>
          <a:solidFill>
            <a:srgbClr val="E1E1E3"/>
          </a:solidFill>
        </p:grpSpPr>
        <p:sp>
          <p:nvSpPr>
            <p:cNvPr id="2" name="菱形 1"/>
            <p:cNvSpPr/>
            <p:nvPr/>
          </p:nvSpPr>
          <p:spPr>
            <a:xfrm>
              <a:off x="2124075" y="2447925"/>
              <a:ext cx="914400" cy="914400"/>
            </a:xfrm>
            <a:prstGeom prst="diamond">
              <a:avLst/>
            </a:prstGeom>
            <a:grpFill/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3038475" y="2162175"/>
              <a:ext cx="3257550" cy="1485900"/>
            </a:xfrm>
            <a:prstGeom prst="rect">
              <a:avLst/>
            </a:prstGeom>
            <a:grpFill/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34138" y="1852612"/>
            <a:ext cx="4171950" cy="1485900"/>
            <a:chOff x="2124075" y="2162175"/>
            <a:chExt cx="4171950" cy="1485900"/>
          </a:xfrm>
          <a:solidFill>
            <a:srgbClr val="E1E1E3"/>
          </a:solidFill>
        </p:grpSpPr>
        <p:sp>
          <p:nvSpPr>
            <p:cNvPr id="6" name="菱形 5"/>
            <p:cNvSpPr/>
            <p:nvPr/>
          </p:nvSpPr>
          <p:spPr>
            <a:xfrm>
              <a:off x="2124075" y="2447925"/>
              <a:ext cx="914400" cy="914400"/>
            </a:xfrm>
            <a:prstGeom prst="diamond">
              <a:avLst/>
            </a:prstGeom>
            <a:grpFill/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038475" y="2162175"/>
              <a:ext cx="3257550" cy="1485900"/>
            </a:xfrm>
            <a:prstGeom prst="rect">
              <a:avLst/>
            </a:prstGeom>
            <a:grpFill/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585913" y="4033837"/>
            <a:ext cx="4171950" cy="1485900"/>
            <a:chOff x="2124075" y="2162175"/>
            <a:chExt cx="4171950" cy="1485900"/>
          </a:xfrm>
          <a:solidFill>
            <a:srgbClr val="E1E1E3"/>
          </a:solidFill>
        </p:grpSpPr>
        <p:sp>
          <p:nvSpPr>
            <p:cNvPr id="9" name="菱形 8"/>
            <p:cNvSpPr/>
            <p:nvPr/>
          </p:nvSpPr>
          <p:spPr>
            <a:xfrm>
              <a:off x="2124075" y="2447925"/>
              <a:ext cx="914400" cy="914400"/>
            </a:xfrm>
            <a:prstGeom prst="diamond">
              <a:avLst/>
            </a:prstGeom>
            <a:grpFill/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038475" y="2162175"/>
              <a:ext cx="3257550" cy="1485900"/>
            </a:xfrm>
            <a:prstGeom prst="rect">
              <a:avLst/>
            </a:prstGeom>
            <a:grpFill/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434138" y="4033837"/>
            <a:ext cx="4171950" cy="1485900"/>
            <a:chOff x="2124075" y="2162175"/>
            <a:chExt cx="4171950" cy="1485900"/>
          </a:xfrm>
          <a:solidFill>
            <a:srgbClr val="E1E1E3"/>
          </a:solidFill>
        </p:grpSpPr>
        <p:sp>
          <p:nvSpPr>
            <p:cNvPr id="12" name="菱形 11"/>
            <p:cNvSpPr/>
            <p:nvPr/>
          </p:nvSpPr>
          <p:spPr>
            <a:xfrm>
              <a:off x="2124075" y="2447925"/>
              <a:ext cx="914400" cy="914400"/>
            </a:xfrm>
            <a:prstGeom prst="diamond">
              <a:avLst/>
            </a:prstGeom>
            <a:grpFill/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038475" y="2162175"/>
              <a:ext cx="3257550" cy="1485900"/>
            </a:xfrm>
            <a:prstGeom prst="rect">
              <a:avLst/>
            </a:prstGeom>
            <a:grpFill/>
            <a:ln>
              <a:solidFill>
                <a:srgbClr val="03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714499" y="2325082"/>
            <a:ext cx="785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4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05588" y="2325082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24025" y="450728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577014" y="4507289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4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724779" y="1970935"/>
            <a:ext cx="2732417" cy="1231514"/>
            <a:chOff x="3267529" y="2130222"/>
            <a:chExt cx="5701259" cy="1231514"/>
          </a:xfrm>
        </p:grpSpPr>
        <p:sp>
          <p:nvSpPr>
            <p:cNvPr id="20" name="文本框 36"/>
            <p:cNvSpPr txBox="1">
              <a:spLocks noChangeArrowheads="1"/>
            </p:cNvSpPr>
            <p:nvPr/>
          </p:nvSpPr>
          <p:spPr bwMode="auto">
            <a:xfrm>
              <a:off x="3557182" y="2130222"/>
              <a:ext cx="30957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文本框 37"/>
            <p:cNvSpPr txBox="1">
              <a:spLocks noChangeArrowheads="1"/>
            </p:cNvSpPr>
            <p:nvPr/>
          </p:nvSpPr>
          <p:spPr bwMode="auto">
            <a:xfrm>
              <a:off x="3267529" y="2530739"/>
              <a:ext cx="570125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573004" y="1979805"/>
            <a:ext cx="2732417" cy="1231514"/>
            <a:chOff x="3267529" y="2130222"/>
            <a:chExt cx="5701259" cy="1231514"/>
          </a:xfrm>
        </p:grpSpPr>
        <p:sp>
          <p:nvSpPr>
            <p:cNvPr id="23" name="文本框 36"/>
            <p:cNvSpPr txBox="1">
              <a:spLocks noChangeArrowheads="1"/>
            </p:cNvSpPr>
            <p:nvPr/>
          </p:nvSpPr>
          <p:spPr bwMode="auto">
            <a:xfrm>
              <a:off x="3557182" y="2130222"/>
              <a:ext cx="30957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文本框 37"/>
            <p:cNvSpPr txBox="1">
              <a:spLocks noChangeArrowheads="1"/>
            </p:cNvSpPr>
            <p:nvPr/>
          </p:nvSpPr>
          <p:spPr bwMode="auto">
            <a:xfrm>
              <a:off x="3267529" y="2530739"/>
              <a:ext cx="570125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700337" y="4153142"/>
            <a:ext cx="2732417" cy="1231514"/>
            <a:chOff x="3267529" y="2130222"/>
            <a:chExt cx="5701259" cy="1231514"/>
          </a:xfrm>
        </p:grpSpPr>
        <p:sp>
          <p:nvSpPr>
            <p:cNvPr id="26" name="文本框 36"/>
            <p:cNvSpPr txBox="1">
              <a:spLocks noChangeArrowheads="1"/>
            </p:cNvSpPr>
            <p:nvPr/>
          </p:nvSpPr>
          <p:spPr bwMode="auto">
            <a:xfrm>
              <a:off x="3557182" y="2130222"/>
              <a:ext cx="30957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文本框 37"/>
            <p:cNvSpPr txBox="1">
              <a:spLocks noChangeArrowheads="1"/>
            </p:cNvSpPr>
            <p:nvPr/>
          </p:nvSpPr>
          <p:spPr bwMode="auto">
            <a:xfrm>
              <a:off x="3267529" y="2530739"/>
              <a:ext cx="570125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592015" y="4161030"/>
            <a:ext cx="2732417" cy="1231514"/>
            <a:chOff x="3267529" y="2130222"/>
            <a:chExt cx="5701259" cy="1231514"/>
          </a:xfrm>
        </p:grpSpPr>
        <p:sp>
          <p:nvSpPr>
            <p:cNvPr id="29" name="文本框 36"/>
            <p:cNvSpPr txBox="1">
              <a:spLocks noChangeArrowheads="1"/>
            </p:cNvSpPr>
            <p:nvPr/>
          </p:nvSpPr>
          <p:spPr bwMode="auto">
            <a:xfrm>
              <a:off x="3557182" y="2130222"/>
              <a:ext cx="30957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文本框 37"/>
            <p:cNvSpPr txBox="1">
              <a:spLocks noChangeArrowheads="1"/>
            </p:cNvSpPr>
            <p:nvPr/>
          </p:nvSpPr>
          <p:spPr bwMode="auto">
            <a:xfrm>
              <a:off x="3267529" y="2530739"/>
              <a:ext cx="570125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1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图片 7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1" name="矩形 80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850900" y="1735138"/>
            <a:ext cx="7400925" cy="4273550"/>
            <a:chOff x="1308100" y="1633538"/>
            <a:chExt cx="7400925" cy="4273550"/>
          </a:xfrm>
        </p:grpSpPr>
        <p:sp>
          <p:nvSpPr>
            <p:cNvPr id="43" name="稻壳儿小管"/>
            <p:cNvSpPr>
              <a:spLocks noChangeArrowheads="1"/>
            </p:cNvSpPr>
            <p:nvPr/>
          </p:nvSpPr>
          <p:spPr bwMode="auto">
            <a:xfrm>
              <a:off x="8128000" y="2713038"/>
              <a:ext cx="581025" cy="584200"/>
            </a:xfrm>
            <a:prstGeom prst="ellipse">
              <a:avLst/>
            </a:prstGeom>
            <a:solidFill>
              <a:srgbClr val="B5A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endParaRPr lang="en-US" altLang="zh-CN" sz="880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稻壳儿小管"/>
            <p:cNvSpPr/>
            <p:nvPr/>
          </p:nvSpPr>
          <p:spPr bwMode="auto">
            <a:xfrm>
              <a:off x="2825750" y="2855913"/>
              <a:ext cx="2228850" cy="765175"/>
            </a:xfrm>
            <a:custGeom>
              <a:avLst/>
              <a:gdLst>
                <a:gd name="T0" fmla="*/ 900595039 w 1245"/>
                <a:gd name="T1" fmla="*/ 0 h 427"/>
                <a:gd name="T2" fmla="*/ 0 w 1245"/>
                <a:gd name="T3" fmla="*/ 1371177472 h 427"/>
                <a:gd name="T4" fmla="*/ 2147483646 w 1245"/>
                <a:gd name="T5" fmla="*/ 1371177472 h 427"/>
                <a:gd name="T6" fmla="*/ 2147483646 w 1245"/>
                <a:gd name="T7" fmla="*/ 0 h 427"/>
                <a:gd name="T8" fmla="*/ 900595039 w 1245"/>
                <a:gd name="T9" fmla="*/ 0 h 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5" h="427">
                  <a:moveTo>
                    <a:pt x="281" y="0"/>
                  </a:moveTo>
                  <a:lnTo>
                    <a:pt x="0" y="427"/>
                  </a:lnTo>
                  <a:lnTo>
                    <a:pt x="1245" y="427"/>
                  </a:lnTo>
                  <a:lnTo>
                    <a:pt x="963" y="0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B5A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稻壳儿小管"/>
            <p:cNvSpPr/>
            <p:nvPr/>
          </p:nvSpPr>
          <p:spPr bwMode="auto">
            <a:xfrm>
              <a:off x="2319338" y="3621088"/>
              <a:ext cx="3240087" cy="762000"/>
            </a:xfrm>
            <a:custGeom>
              <a:avLst/>
              <a:gdLst>
                <a:gd name="T0" fmla="*/ 906864549 w 1810"/>
                <a:gd name="T1" fmla="*/ 0 h 426"/>
                <a:gd name="T2" fmla="*/ 0 w 1810"/>
                <a:gd name="T3" fmla="*/ 1363014085 h 426"/>
                <a:gd name="T4" fmla="*/ 2147483646 w 1810"/>
                <a:gd name="T5" fmla="*/ 1363014085 h 426"/>
                <a:gd name="T6" fmla="*/ 2147483646 w 1810"/>
                <a:gd name="T7" fmla="*/ 0 h 426"/>
                <a:gd name="T8" fmla="*/ 906864549 w 1810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10" h="426">
                  <a:moveTo>
                    <a:pt x="283" y="0"/>
                  </a:moveTo>
                  <a:lnTo>
                    <a:pt x="0" y="426"/>
                  </a:lnTo>
                  <a:lnTo>
                    <a:pt x="1810" y="426"/>
                  </a:lnTo>
                  <a:lnTo>
                    <a:pt x="1528" y="0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AD8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稻壳儿小管"/>
            <p:cNvSpPr/>
            <p:nvPr/>
          </p:nvSpPr>
          <p:spPr bwMode="auto">
            <a:xfrm>
              <a:off x="1816100" y="4383088"/>
              <a:ext cx="4246563" cy="762000"/>
            </a:xfrm>
            <a:custGeom>
              <a:avLst/>
              <a:gdLst>
                <a:gd name="T0" fmla="*/ 900641946 w 2372"/>
                <a:gd name="T1" fmla="*/ 0 h 425"/>
                <a:gd name="T2" fmla="*/ 0 w 2372"/>
                <a:gd name="T3" fmla="*/ 1366221176 h 425"/>
                <a:gd name="T4" fmla="*/ 2147483646 w 2372"/>
                <a:gd name="T5" fmla="*/ 1366221176 h 425"/>
                <a:gd name="T6" fmla="*/ 2147483646 w 2372"/>
                <a:gd name="T7" fmla="*/ 0 h 425"/>
                <a:gd name="T8" fmla="*/ 900641946 w 2372"/>
                <a:gd name="T9" fmla="*/ 0 h 4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425">
                  <a:moveTo>
                    <a:pt x="281" y="0"/>
                  </a:moveTo>
                  <a:lnTo>
                    <a:pt x="0" y="425"/>
                  </a:lnTo>
                  <a:lnTo>
                    <a:pt x="2372" y="425"/>
                  </a:lnTo>
                  <a:lnTo>
                    <a:pt x="2091" y="0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B5A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稻壳儿小管"/>
            <p:cNvSpPr/>
            <p:nvPr/>
          </p:nvSpPr>
          <p:spPr bwMode="auto">
            <a:xfrm>
              <a:off x="1308100" y="5145088"/>
              <a:ext cx="5262563" cy="762000"/>
            </a:xfrm>
            <a:custGeom>
              <a:avLst/>
              <a:gdLst>
                <a:gd name="T0" fmla="*/ 907981985 w 2938"/>
                <a:gd name="T1" fmla="*/ 0 h 426"/>
                <a:gd name="T2" fmla="*/ 2147483646 w 2938"/>
                <a:gd name="T3" fmla="*/ 0 h 426"/>
                <a:gd name="T4" fmla="*/ 2147483646 w 2938"/>
                <a:gd name="T5" fmla="*/ 1363014085 h 426"/>
                <a:gd name="T6" fmla="*/ 0 w 2938"/>
                <a:gd name="T7" fmla="*/ 1363014085 h 426"/>
                <a:gd name="T8" fmla="*/ 907981985 w 293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38" h="426">
                  <a:moveTo>
                    <a:pt x="283" y="0"/>
                  </a:moveTo>
                  <a:lnTo>
                    <a:pt x="2655" y="0"/>
                  </a:lnTo>
                  <a:lnTo>
                    <a:pt x="2938" y="426"/>
                  </a:lnTo>
                  <a:lnTo>
                    <a:pt x="0" y="426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AD8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稻壳儿小管"/>
            <p:cNvSpPr>
              <a:spLocks noChangeArrowheads="1"/>
            </p:cNvSpPr>
            <p:nvPr/>
          </p:nvSpPr>
          <p:spPr bwMode="auto">
            <a:xfrm>
              <a:off x="8118475" y="1633538"/>
              <a:ext cx="590550" cy="595312"/>
            </a:xfrm>
            <a:prstGeom prst="ellipse">
              <a:avLst/>
            </a:prstGeom>
            <a:solidFill>
              <a:srgbClr val="B5A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endParaRPr lang="en-US" altLang="zh-CN" sz="880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稻壳儿小管"/>
            <p:cNvSpPr>
              <a:spLocks noChangeArrowheads="1"/>
            </p:cNvSpPr>
            <p:nvPr/>
          </p:nvSpPr>
          <p:spPr bwMode="auto">
            <a:xfrm>
              <a:off x="8118475" y="3775075"/>
              <a:ext cx="590550" cy="593725"/>
            </a:xfrm>
            <a:prstGeom prst="ellipse">
              <a:avLst/>
            </a:prstGeom>
            <a:solidFill>
              <a:srgbClr val="B5A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endParaRPr lang="en-US" altLang="zh-CN" sz="880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稻壳儿小管"/>
            <p:cNvSpPr>
              <a:spLocks noChangeArrowheads="1"/>
            </p:cNvSpPr>
            <p:nvPr/>
          </p:nvSpPr>
          <p:spPr bwMode="auto">
            <a:xfrm>
              <a:off x="8118475" y="4794250"/>
              <a:ext cx="590550" cy="595313"/>
            </a:xfrm>
            <a:prstGeom prst="ellipse">
              <a:avLst/>
            </a:prstGeom>
            <a:solidFill>
              <a:srgbClr val="B5A4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endParaRPr lang="en-US" altLang="zh-CN" sz="880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1" name="稻壳儿小管"/>
            <p:cNvCxnSpPr>
              <a:cxnSpLocks noChangeShapeType="1"/>
            </p:cNvCxnSpPr>
            <p:nvPr/>
          </p:nvCxnSpPr>
          <p:spPr bwMode="auto">
            <a:xfrm>
              <a:off x="5907088" y="1930400"/>
              <a:ext cx="1995487" cy="0"/>
            </a:xfrm>
            <a:prstGeom prst="straightConnector1">
              <a:avLst/>
            </a:prstGeom>
            <a:noFill/>
            <a:ln w="6350">
              <a:solidFill>
                <a:schemeClr val="accent4">
                  <a:lumMod val="50000"/>
                </a:schemeClr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稻壳儿小管"/>
            <p:cNvCxnSpPr>
              <a:cxnSpLocks noChangeShapeType="1"/>
            </p:cNvCxnSpPr>
            <p:nvPr/>
          </p:nvCxnSpPr>
          <p:spPr bwMode="auto">
            <a:xfrm>
              <a:off x="6446838" y="3013075"/>
              <a:ext cx="1454150" cy="0"/>
            </a:xfrm>
            <a:prstGeom prst="straightConnector1">
              <a:avLst/>
            </a:prstGeom>
            <a:noFill/>
            <a:ln w="6350">
              <a:solidFill>
                <a:schemeClr val="accent4">
                  <a:lumMod val="50000"/>
                </a:schemeClr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稻壳儿小管"/>
            <p:cNvCxnSpPr>
              <a:cxnSpLocks noChangeShapeType="1"/>
            </p:cNvCxnSpPr>
            <p:nvPr/>
          </p:nvCxnSpPr>
          <p:spPr bwMode="auto">
            <a:xfrm>
              <a:off x="6738938" y="4071938"/>
              <a:ext cx="1166812" cy="0"/>
            </a:xfrm>
            <a:prstGeom prst="straightConnector1">
              <a:avLst/>
            </a:prstGeom>
            <a:noFill/>
            <a:ln w="6350">
              <a:solidFill>
                <a:schemeClr val="accent4">
                  <a:lumMod val="50000"/>
                </a:schemeClr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稻壳儿小管"/>
            <p:cNvCxnSpPr>
              <a:cxnSpLocks noChangeShapeType="1"/>
            </p:cNvCxnSpPr>
            <p:nvPr/>
          </p:nvCxnSpPr>
          <p:spPr bwMode="auto">
            <a:xfrm>
              <a:off x="7108825" y="5099050"/>
              <a:ext cx="792163" cy="0"/>
            </a:xfrm>
            <a:prstGeom prst="straightConnector1">
              <a:avLst/>
            </a:prstGeom>
            <a:noFill/>
            <a:ln w="6350">
              <a:solidFill>
                <a:schemeClr val="accent4">
                  <a:lumMod val="50000"/>
                </a:schemeClr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稻壳儿小管"/>
            <p:cNvCxnSpPr>
              <a:cxnSpLocks noChangeShapeType="1"/>
            </p:cNvCxnSpPr>
            <p:nvPr/>
          </p:nvCxnSpPr>
          <p:spPr bwMode="auto">
            <a:xfrm flipV="1">
              <a:off x="4889500" y="1916113"/>
              <a:ext cx="1017588" cy="1230312"/>
            </a:xfrm>
            <a:prstGeom prst="line">
              <a:avLst/>
            </a:prstGeom>
            <a:noFill/>
            <a:ln w="6350">
              <a:solidFill>
                <a:schemeClr val="accent4">
                  <a:lumMod val="50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稻壳儿小管"/>
            <p:cNvCxnSpPr>
              <a:cxnSpLocks noChangeShapeType="1"/>
            </p:cNvCxnSpPr>
            <p:nvPr/>
          </p:nvCxnSpPr>
          <p:spPr bwMode="auto">
            <a:xfrm flipV="1">
              <a:off x="5407025" y="3013075"/>
              <a:ext cx="1039813" cy="898525"/>
            </a:xfrm>
            <a:prstGeom prst="line">
              <a:avLst/>
            </a:prstGeom>
            <a:noFill/>
            <a:ln w="6350">
              <a:solidFill>
                <a:schemeClr val="accent4">
                  <a:lumMod val="50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稻壳儿小管"/>
            <p:cNvCxnSpPr>
              <a:cxnSpLocks noChangeShapeType="1"/>
            </p:cNvCxnSpPr>
            <p:nvPr/>
          </p:nvCxnSpPr>
          <p:spPr bwMode="auto">
            <a:xfrm flipV="1">
              <a:off x="6446838" y="5091113"/>
              <a:ext cx="661987" cy="434975"/>
            </a:xfrm>
            <a:prstGeom prst="line">
              <a:avLst/>
            </a:prstGeom>
            <a:noFill/>
            <a:ln w="6350">
              <a:solidFill>
                <a:schemeClr val="accent4">
                  <a:lumMod val="50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稻壳儿小管"/>
            <p:cNvCxnSpPr>
              <a:cxnSpLocks noChangeShapeType="1"/>
            </p:cNvCxnSpPr>
            <p:nvPr/>
          </p:nvCxnSpPr>
          <p:spPr bwMode="auto">
            <a:xfrm flipV="1">
              <a:off x="5907088" y="4071938"/>
              <a:ext cx="831850" cy="692150"/>
            </a:xfrm>
            <a:prstGeom prst="line">
              <a:avLst/>
            </a:prstGeom>
            <a:noFill/>
            <a:ln w="6350">
              <a:solidFill>
                <a:schemeClr val="accent4">
                  <a:lumMod val="50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稻壳儿小管"/>
            <p:cNvSpPr txBox="1">
              <a:spLocks noChangeArrowheads="1"/>
            </p:cNvSpPr>
            <p:nvPr/>
          </p:nvSpPr>
          <p:spPr bwMode="auto">
            <a:xfrm>
              <a:off x="3323431" y="3121025"/>
              <a:ext cx="1258887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5720" tIns="22860" rIns="45720" bIns="22860">
              <a:spAutoFit/>
            </a:bodyPr>
            <a:lstStyle>
              <a:lvl1pPr defTabSz="108712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08712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08712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08712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08712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08712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08712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08712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08712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1600" b="1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/>
                  <a:sym typeface="Arial" panose="020B0604020202020204" pitchFamily="34" charset="0"/>
                </a:rPr>
                <a:t>小标题</a:t>
              </a:r>
              <a:endParaRPr lang="en-US" altLang="zh-CN" sz="1600" b="1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/>
                <a:sym typeface="Arial" panose="020B0604020202020204" pitchFamily="34" charset="0"/>
              </a:endParaRPr>
            </a:p>
          </p:txBody>
        </p:sp>
        <p:sp>
          <p:nvSpPr>
            <p:cNvPr id="60" name="稻壳儿小管"/>
            <p:cNvSpPr>
              <a:spLocks noEditPoints="1"/>
            </p:cNvSpPr>
            <p:nvPr/>
          </p:nvSpPr>
          <p:spPr bwMode="auto">
            <a:xfrm>
              <a:off x="8296275" y="1770063"/>
              <a:ext cx="234950" cy="322262"/>
            </a:xfrm>
            <a:custGeom>
              <a:avLst/>
              <a:gdLst>
                <a:gd name="T0" fmla="*/ 459973901 w 109"/>
                <a:gd name="T1" fmla="*/ 0 h 150"/>
                <a:gd name="T2" fmla="*/ 46461901 w 109"/>
                <a:gd name="T3" fmla="*/ 0 h 150"/>
                <a:gd name="T4" fmla="*/ 0 w 109"/>
                <a:gd name="T5" fmla="*/ 50773452 h 150"/>
                <a:gd name="T6" fmla="*/ 0 w 109"/>
                <a:gd name="T7" fmla="*/ 646195466 h 150"/>
                <a:gd name="T8" fmla="*/ 46461901 w 109"/>
                <a:gd name="T9" fmla="*/ 692351978 h 150"/>
                <a:gd name="T10" fmla="*/ 459973901 w 109"/>
                <a:gd name="T11" fmla="*/ 692351978 h 150"/>
                <a:gd name="T12" fmla="*/ 506435803 w 109"/>
                <a:gd name="T13" fmla="*/ 646195466 h 150"/>
                <a:gd name="T14" fmla="*/ 506435803 w 109"/>
                <a:gd name="T15" fmla="*/ 50773452 h 150"/>
                <a:gd name="T16" fmla="*/ 459973901 w 109"/>
                <a:gd name="T17" fmla="*/ 0 h 150"/>
                <a:gd name="T18" fmla="*/ 250894267 w 109"/>
                <a:gd name="T19" fmla="*/ 673888513 h 150"/>
                <a:gd name="T20" fmla="*/ 223017127 w 109"/>
                <a:gd name="T21" fmla="*/ 646195466 h 150"/>
                <a:gd name="T22" fmla="*/ 250894267 w 109"/>
                <a:gd name="T23" fmla="*/ 618500269 h 150"/>
                <a:gd name="T24" fmla="*/ 278771408 w 109"/>
                <a:gd name="T25" fmla="*/ 646195466 h 150"/>
                <a:gd name="T26" fmla="*/ 250894267 w 109"/>
                <a:gd name="T27" fmla="*/ 673888513 h 150"/>
                <a:gd name="T28" fmla="*/ 459973901 w 109"/>
                <a:gd name="T29" fmla="*/ 595422013 h 150"/>
                <a:gd name="T30" fmla="*/ 46461901 w 109"/>
                <a:gd name="T31" fmla="*/ 595422013 h 150"/>
                <a:gd name="T32" fmla="*/ 46461901 w 109"/>
                <a:gd name="T33" fmla="*/ 60003036 h 150"/>
                <a:gd name="T34" fmla="*/ 459973901 w 109"/>
                <a:gd name="T35" fmla="*/ 60003036 h 150"/>
                <a:gd name="T36" fmla="*/ 459973901 w 109"/>
                <a:gd name="T37" fmla="*/ 595422013 h 1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150">
                  <a:moveTo>
                    <a:pt x="99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6"/>
                    <a:pt x="4" y="150"/>
                    <a:pt x="10" y="150"/>
                  </a:cubicBezTo>
                  <a:cubicBezTo>
                    <a:pt x="99" y="150"/>
                    <a:pt x="99" y="150"/>
                    <a:pt x="99" y="150"/>
                  </a:cubicBezTo>
                  <a:cubicBezTo>
                    <a:pt x="104" y="150"/>
                    <a:pt x="109" y="146"/>
                    <a:pt x="109" y="140"/>
                  </a:cubicBezTo>
                  <a:cubicBezTo>
                    <a:pt x="109" y="11"/>
                    <a:pt x="109" y="11"/>
                    <a:pt x="109" y="11"/>
                  </a:cubicBezTo>
                  <a:cubicBezTo>
                    <a:pt x="109" y="5"/>
                    <a:pt x="104" y="0"/>
                    <a:pt x="99" y="0"/>
                  </a:cubicBezTo>
                  <a:close/>
                  <a:moveTo>
                    <a:pt x="54" y="146"/>
                  </a:moveTo>
                  <a:cubicBezTo>
                    <a:pt x="51" y="146"/>
                    <a:pt x="48" y="144"/>
                    <a:pt x="48" y="140"/>
                  </a:cubicBezTo>
                  <a:cubicBezTo>
                    <a:pt x="48" y="137"/>
                    <a:pt x="51" y="134"/>
                    <a:pt x="54" y="134"/>
                  </a:cubicBezTo>
                  <a:cubicBezTo>
                    <a:pt x="58" y="134"/>
                    <a:pt x="60" y="137"/>
                    <a:pt x="60" y="140"/>
                  </a:cubicBezTo>
                  <a:cubicBezTo>
                    <a:pt x="60" y="144"/>
                    <a:pt x="58" y="146"/>
                    <a:pt x="54" y="146"/>
                  </a:cubicBezTo>
                  <a:close/>
                  <a:moveTo>
                    <a:pt x="99" y="129"/>
                  </a:moveTo>
                  <a:cubicBezTo>
                    <a:pt x="10" y="129"/>
                    <a:pt x="10" y="129"/>
                    <a:pt x="10" y="129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99" y="13"/>
                    <a:pt x="99" y="13"/>
                    <a:pt x="99" y="13"/>
                  </a:cubicBezTo>
                  <a:lnTo>
                    <a:pt x="99" y="1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61" name="稻壳儿小管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2463" y="3968750"/>
              <a:ext cx="285750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稻壳儿小管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2463" y="4919663"/>
              <a:ext cx="285750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稻壳儿小管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2463" y="2889250"/>
              <a:ext cx="317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稻壳儿小管"/>
            <p:cNvSpPr/>
            <p:nvPr/>
          </p:nvSpPr>
          <p:spPr bwMode="auto">
            <a:xfrm>
              <a:off x="3333750" y="2012950"/>
              <a:ext cx="1214438" cy="836613"/>
            </a:xfrm>
            <a:custGeom>
              <a:avLst/>
              <a:gdLst>
                <a:gd name="T0" fmla="*/ 0 w 1214902"/>
                <a:gd name="T1" fmla="*/ 837173 h 836053"/>
                <a:gd name="T2" fmla="*/ 598972 w 1214902"/>
                <a:gd name="T3" fmla="*/ 0 h 836053"/>
                <a:gd name="T4" fmla="*/ 1213974 w 1214902"/>
                <a:gd name="T5" fmla="*/ 837173 h 836053"/>
                <a:gd name="T6" fmla="*/ 0 w 1214902"/>
                <a:gd name="T7" fmla="*/ 837173 h 8360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14902" h="836053">
                  <a:moveTo>
                    <a:pt x="0" y="836053"/>
                  </a:moveTo>
                  <a:lnTo>
                    <a:pt x="599430" y="0"/>
                  </a:lnTo>
                  <a:lnTo>
                    <a:pt x="1214902" y="836053"/>
                  </a:lnTo>
                  <a:lnTo>
                    <a:pt x="0" y="836053"/>
                  </a:lnTo>
                  <a:close/>
                </a:path>
              </a:pathLst>
            </a:custGeom>
            <a:solidFill>
              <a:srgbClr val="AD8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280400" y="4979988"/>
            <a:ext cx="2971801" cy="1205732"/>
            <a:chOff x="815606" y="4244155"/>
            <a:chExt cx="3782455" cy="1205732"/>
          </a:xfrm>
        </p:grpSpPr>
        <p:sp>
          <p:nvSpPr>
            <p:cNvPr id="66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文本框 37"/>
            <p:cNvSpPr txBox="1">
              <a:spLocks noChangeArrowheads="1"/>
            </p:cNvSpPr>
            <p:nvPr/>
          </p:nvSpPr>
          <p:spPr bwMode="auto">
            <a:xfrm>
              <a:off x="815606" y="4618890"/>
              <a:ext cx="378245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8251825" y="1606982"/>
            <a:ext cx="2978150" cy="1193004"/>
            <a:chOff x="815605" y="4244155"/>
            <a:chExt cx="3790536" cy="1193004"/>
          </a:xfrm>
        </p:grpSpPr>
        <p:sp>
          <p:nvSpPr>
            <p:cNvPr id="69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文本框 37"/>
            <p:cNvSpPr txBox="1">
              <a:spLocks noChangeArrowheads="1"/>
            </p:cNvSpPr>
            <p:nvPr/>
          </p:nvSpPr>
          <p:spPr bwMode="auto">
            <a:xfrm>
              <a:off x="815605" y="4606162"/>
              <a:ext cx="379053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237054" y="2732774"/>
            <a:ext cx="2992921" cy="1152871"/>
            <a:chOff x="816031" y="4244155"/>
            <a:chExt cx="3809336" cy="1152871"/>
          </a:xfrm>
        </p:grpSpPr>
        <p:sp>
          <p:nvSpPr>
            <p:cNvPr id="72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文本框 37"/>
            <p:cNvSpPr txBox="1">
              <a:spLocks noChangeArrowheads="1"/>
            </p:cNvSpPr>
            <p:nvPr/>
          </p:nvSpPr>
          <p:spPr bwMode="auto">
            <a:xfrm>
              <a:off x="834831" y="4566029"/>
              <a:ext cx="379053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8280400" y="3824465"/>
            <a:ext cx="2978150" cy="1121332"/>
            <a:chOff x="815606" y="4244155"/>
            <a:chExt cx="3790536" cy="1121332"/>
          </a:xfrm>
        </p:grpSpPr>
        <p:sp>
          <p:nvSpPr>
            <p:cNvPr id="75" name="文本框 74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文本框 75"/>
            <p:cNvSpPr txBox="1">
              <a:spLocks noChangeArrowheads="1"/>
            </p:cNvSpPr>
            <p:nvPr/>
          </p:nvSpPr>
          <p:spPr bwMode="auto">
            <a:xfrm>
              <a:off x="815606" y="4534490"/>
              <a:ext cx="379053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7" name="稻壳儿小管"/>
          <p:cNvSpPr txBox="1">
            <a:spLocks noChangeArrowheads="1"/>
          </p:cNvSpPr>
          <p:nvPr/>
        </p:nvSpPr>
        <p:spPr bwMode="auto">
          <a:xfrm>
            <a:off x="2809876" y="3984337"/>
            <a:ext cx="125888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22860" rIns="45720" bIns="22860">
            <a:spAutoFit/>
          </a:bodyPr>
          <a:lstStyle>
            <a:lvl1pPr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600" b="1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/>
                <a:sym typeface="Arial" panose="020B0604020202020204" pitchFamily="34" charset="0"/>
              </a:rPr>
              <a:t>小标题</a:t>
            </a:r>
            <a:endParaRPr lang="en-US" altLang="zh-CN" sz="1600" b="1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/>
              <a:sym typeface="Arial" panose="020B0604020202020204" pitchFamily="34" charset="0"/>
            </a:endParaRPr>
          </a:p>
        </p:txBody>
      </p:sp>
      <p:sp>
        <p:nvSpPr>
          <p:cNvPr id="78" name="稻壳儿小管"/>
          <p:cNvSpPr txBox="1">
            <a:spLocks noChangeArrowheads="1"/>
          </p:cNvSpPr>
          <p:nvPr/>
        </p:nvSpPr>
        <p:spPr bwMode="auto">
          <a:xfrm>
            <a:off x="2774951" y="4781119"/>
            <a:ext cx="125888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22860" rIns="45720" bIns="22860">
            <a:spAutoFit/>
          </a:bodyPr>
          <a:lstStyle>
            <a:lvl1pPr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600" b="1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/>
                <a:sym typeface="Arial" panose="020B0604020202020204" pitchFamily="34" charset="0"/>
              </a:rPr>
              <a:t>小标题</a:t>
            </a:r>
            <a:endParaRPr lang="en-US" altLang="zh-CN" sz="1600" b="1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/>
              <a:sym typeface="Arial" panose="020B0604020202020204" pitchFamily="34" charset="0"/>
            </a:endParaRPr>
          </a:p>
        </p:txBody>
      </p:sp>
      <p:sp>
        <p:nvSpPr>
          <p:cNvPr id="79" name="稻壳儿小管"/>
          <p:cNvSpPr txBox="1">
            <a:spLocks noChangeArrowheads="1"/>
          </p:cNvSpPr>
          <p:nvPr/>
        </p:nvSpPr>
        <p:spPr bwMode="auto">
          <a:xfrm>
            <a:off x="2774950" y="5491163"/>
            <a:ext cx="125888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22860" rIns="45720" bIns="22860">
            <a:spAutoFit/>
          </a:bodyPr>
          <a:lstStyle>
            <a:lvl1pPr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8712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87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600" b="1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/>
                <a:sym typeface="Arial" panose="020B0604020202020204" pitchFamily="34" charset="0"/>
              </a:rPr>
              <a:t>小标题</a:t>
            </a:r>
            <a:endParaRPr lang="en-US" altLang="zh-CN" sz="1600" b="1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r="7300"/>
          <a:stretch>
            <a:fillRect/>
          </a:stretch>
        </p:blipFill>
        <p:spPr>
          <a:xfrm>
            <a:off x="0" y="14517"/>
            <a:ext cx="12192000" cy="6858000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387017" y="234616"/>
            <a:ext cx="11417967" cy="638876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36"/>
          <p:cNvSpPr txBox="1">
            <a:spLocks noChangeArrowheads="1"/>
          </p:cNvSpPr>
          <p:nvPr/>
        </p:nvSpPr>
        <p:spPr bwMode="auto">
          <a:xfrm>
            <a:off x="755564" y="525398"/>
            <a:ext cx="3708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输入本页内容标题</a:t>
            </a:r>
            <a:endParaRPr lang="zh-CN" altLang="en-US" sz="3200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圆角矩形 1"/>
          <p:cNvSpPr/>
          <p:nvPr/>
        </p:nvSpPr>
        <p:spPr>
          <a:xfrm>
            <a:off x="857902" y="2926715"/>
            <a:ext cx="4993325" cy="2128520"/>
          </a:xfrm>
          <a:prstGeom prst="roundRect">
            <a:avLst>
              <a:gd name="adj" fmla="val 81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75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851227" y="2926715"/>
            <a:ext cx="5438769" cy="2128520"/>
          </a:xfrm>
          <a:prstGeom prst="roundRect">
            <a:avLst>
              <a:gd name="adj" fmla="val 81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75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838014" y="5495201"/>
            <a:ext cx="10341177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857902" y="5570620"/>
            <a:ext cx="10334625" cy="133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40510" y="3268048"/>
            <a:ext cx="2428615" cy="14818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03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08602" y="3279998"/>
            <a:ext cx="2409031" cy="1469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03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503D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8570611" y="3280606"/>
            <a:ext cx="2273941" cy="1377670"/>
            <a:chOff x="815605" y="4244155"/>
            <a:chExt cx="2894231" cy="1377670"/>
          </a:xfrm>
        </p:grpSpPr>
        <p:sp>
          <p:nvSpPr>
            <p:cNvPr id="14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文本框 37"/>
            <p:cNvSpPr txBox="1">
              <a:spLocks noChangeArrowheads="1"/>
            </p:cNvSpPr>
            <p:nvPr/>
          </p:nvSpPr>
          <p:spPr bwMode="auto">
            <a:xfrm>
              <a:off x="815605" y="4606162"/>
              <a:ext cx="289423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622103" y="3370843"/>
            <a:ext cx="2202788" cy="1337537"/>
            <a:chOff x="816031" y="4244155"/>
            <a:chExt cx="2803669" cy="1337537"/>
          </a:xfrm>
        </p:grpSpPr>
        <p:sp>
          <p:nvSpPr>
            <p:cNvPr id="17" name="文本框 36"/>
            <p:cNvSpPr txBox="1">
              <a:spLocks noChangeArrowheads="1"/>
            </p:cNvSpPr>
            <p:nvPr/>
          </p:nvSpPr>
          <p:spPr bwMode="auto">
            <a:xfrm>
              <a:off x="816031" y="4244155"/>
              <a:ext cx="19618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输入您的小标题</a:t>
              </a:r>
              <a:endParaRPr lang="zh-CN" altLang="en-US" sz="14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文本框 37"/>
            <p:cNvSpPr txBox="1">
              <a:spLocks noChangeArrowheads="1"/>
            </p:cNvSpPr>
            <p:nvPr/>
          </p:nvSpPr>
          <p:spPr bwMode="auto">
            <a:xfrm>
              <a:off x="834831" y="4566029"/>
              <a:ext cx="2784869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503D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点击此处输入您的汇报内容，根据您的实际情况调整文字大小。点击此处输入您的汇报内容，根据您的实际情况调整文字大小</a:t>
              </a:r>
              <a:endParaRPr lang="zh-CN" altLang="en-US" sz="1200" dirty="0">
                <a:solidFill>
                  <a:srgbClr val="503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786" y="3357859"/>
            <a:ext cx="1708078" cy="142976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33" y="3306629"/>
            <a:ext cx="1708078" cy="14297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2.xml><?xml version="1.0" encoding="utf-8"?>
<p:tagLst xmlns:p="http://schemas.openxmlformats.org/presentationml/2006/main"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3615</Words>
  <Application>WPS 演示</Application>
  <PresentationFormat>宽屏</PresentationFormat>
  <Paragraphs>293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方正隶变简体</vt:lpstr>
      <vt:lpstr>隶书</vt:lpstr>
      <vt:lpstr>Open Sans</vt:lpstr>
      <vt:lpstr>The Avengers</vt:lpstr>
      <vt:lpstr>Gill Sans</vt:lpstr>
      <vt:lpstr>FZHei-B01S</vt:lpstr>
      <vt:lpstr>Arial Unicode MS</vt:lpstr>
      <vt:lpstr>等线 Light</vt:lpstr>
      <vt:lpstr>等线</vt:lpstr>
      <vt:lpstr>Calibri</vt:lpstr>
      <vt:lpstr>Gill Sans MT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姚 慧娟</dc:creator>
  <cp:lastModifiedBy>沙皮</cp:lastModifiedBy>
  <cp:revision>12</cp:revision>
  <dcterms:created xsi:type="dcterms:W3CDTF">2019-01-09T15:54:00Z</dcterms:created>
  <dcterms:modified xsi:type="dcterms:W3CDTF">2019-11-18T03:50:04Z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2052-11.1.0.9175</vt:lpwstr>
  </property>
</Properties>
</file>