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3"/>
    <p:sldId id="258" r:id="rId4"/>
    <p:sldId id="256" r:id="rId5"/>
    <p:sldId id="320" r:id="rId6"/>
    <p:sldId id="339" r:id="rId7"/>
    <p:sldId id="280" r:id="rId8"/>
    <p:sldId id="330" r:id="rId9"/>
    <p:sldId id="316" r:id="rId10"/>
    <p:sldId id="324" r:id="rId11"/>
    <p:sldId id="281" r:id="rId12"/>
    <p:sldId id="318" r:id="rId13"/>
    <p:sldId id="340" r:id="rId14"/>
    <p:sldId id="323" r:id="rId15"/>
    <p:sldId id="259" r:id="rId16"/>
    <p:sldId id="333" r:id="rId17"/>
    <p:sldId id="331" r:id="rId18"/>
    <p:sldId id="341" r:id="rId19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03D00"/>
    <a:srgbClr val="EFD896"/>
    <a:srgbClr val="986E3C"/>
    <a:srgbClr val="FEF56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260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45" d="100"/>
        <a:sy n="4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2" Type="http://schemas.openxmlformats.org/officeDocument/2006/relationships/tableStyles" Target="tableStyles.xml"/><Relationship Id="rId21" Type="http://schemas.openxmlformats.org/officeDocument/2006/relationships/viewProps" Target="viewProps.xml"/><Relationship Id="rId20" Type="http://schemas.openxmlformats.org/officeDocument/2006/relationships/presProps" Target="presProps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E40C8-541B-48ED-8A85-EE4E824178B7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1FA9-472E-4C82-B7CD-A5B9A463729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E40C8-541B-48ED-8A85-EE4E824178B7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1FA9-472E-4C82-B7CD-A5B9A463729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E40C8-541B-48ED-8A85-EE4E824178B7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1FA9-472E-4C82-B7CD-A5B9A463729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E40C8-541B-48ED-8A85-EE4E824178B7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1FA9-472E-4C82-B7CD-A5B9A463729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E40C8-541B-48ED-8A85-EE4E824178B7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1FA9-472E-4C82-B7CD-A5B9A463729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E40C8-541B-48ED-8A85-EE4E824178B7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1FA9-472E-4C82-B7CD-A5B9A463729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E40C8-541B-48ED-8A85-EE4E824178B7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1FA9-472E-4C82-B7CD-A5B9A463729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E40C8-541B-48ED-8A85-EE4E824178B7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1FA9-472E-4C82-B7CD-A5B9A463729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E40C8-541B-48ED-8A85-EE4E824178B7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1FA9-472E-4C82-B7CD-A5B9A463729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E40C8-541B-48ED-8A85-EE4E824178B7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1FA9-472E-4C82-B7CD-A5B9A463729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E40C8-541B-48ED-8A85-EE4E824178B7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1FA9-472E-4C82-B7CD-A5B9A463729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EE40C8-541B-48ED-8A85-EE4E824178B7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4C1FA9-472E-4C82-B7CD-A5B9A463729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1.xml"/><Relationship Id="rId1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jpe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jpe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2.xml"/><Relationship Id="rId1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jpeg"/></Relationships>
</file>

<file path=ppt/slides/_rels/slide8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7.xml"/><Relationship Id="rId4" Type="http://schemas.openxmlformats.org/officeDocument/2006/relationships/image" Target="../media/image4.png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5.png"/><Relationship Id="rId1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" r="44410"/>
          <a:stretch>
            <a:fillRect/>
          </a:stretch>
        </p:blipFill>
        <p:spPr>
          <a:xfrm>
            <a:off x="0" y="1"/>
            <a:ext cx="12192000" cy="6858000"/>
          </a:xfrm>
          <a:prstGeom prst="rect">
            <a:avLst/>
          </a:prstGeom>
        </p:spPr>
      </p:pic>
      <p:grpSp>
        <p:nvGrpSpPr>
          <p:cNvPr id="3" name="组合 2"/>
          <p:cNvGrpSpPr/>
          <p:nvPr/>
        </p:nvGrpSpPr>
        <p:grpSpPr>
          <a:xfrm>
            <a:off x="2872870" y="2754156"/>
            <a:ext cx="6446260" cy="1292537"/>
            <a:chOff x="4714491" y="2973567"/>
            <a:chExt cx="5710742" cy="976516"/>
          </a:xfrm>
        </p:grpSpPr>
        <p:sp>
          <p:nvSpPr>
            <p:cNvPr id="4" name="文本框 3"/>
            <p:cNvSpPr txBox="1"/>
            <p:nvPr/>
          </p:nvSpPr>
          <p:spPr>
            <a:xfrm>
              <a:off x="4714491" y="2973567"/>
              <a:ext cx="5710742" cy="6278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4800" b="1" dirty="0">
                  <a:solidFill>
                    <a:schemeClr val="accent4">
                      <a:lumMod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商务年终总结</a:t>
              </a:r>
              <a:r>
                <a:rPr lang="en-US" altLang="zh-CN" sz="4800" b="1" dirty="0">
                  <a:solidFill>
                    <a:schemeClr val="accent4">
                      <a:lumMod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PPT</a:t>
              </a:r>
              <a:r>
                <a:rPr lang="zh-CN" altLang="en-US" sz="4800" b="1" dirty="0">
                  <a:solidFill>
                    <a:schemeClr val="accent4">
                      <a:lumMod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模板</a:t>
              </a:r>
              <a:endParaRPr lang="zh-CN" altLang="en-US" sz="4800" b="1" dirty="0">
                <a:solidFill>
                  <a:schemeClr val="accent4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5" name="矩形 4"/>
            <p:cNvSpPr/>
            <p:nvPr/>
          </p:nvSpPr>
          <p:spPr>
            <a:xfrm>
              <a:off x="5044377" y="3601294"/>
              <a:ext cx="5050971" cy="34878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1200" noProof="1">
                  <a:solidFill>
                    <a:schemeClr val="accent4">
                      <a:lumMod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Lorem ipsum dolor sit er elit lamet, consectetaur cillium adipisicing pecu, sed do ut labore et dolore</a:t>
              </a:r>
              <a:endParaRPr lang="zh-CN" altLang="en-US" sz="1200" dirty="0">
                <a:solidFill>
                  <a:schemeClr val="accent4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</p:grpSp>
      <p:sp>
        <p:nvSpPr>
          <p:cNvPr id="6" name="文本框 9"/>
          <p:cNvSpPr txBox="1"/>
          <p:nvPr/>
        </p:nvSpPr>
        <p:spPr>
          <a:xfrm>
            <a:off x="3762375" y="4906141"/>
            <a:ext cx="24384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CN" altLang="en-US" dirty="0">
                <a:solidFill>
                  <a:schemeClr val="accent4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汇报人：小管</a:t>
            </a:r>
            <a:endParaRPr lang="zh-CN" altLang="en-US" dirty="0">
              <a:solidFill>
                <a:schemeClr val="accent4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文本框 10"/>
          <p:cNvSpPr txBox="1"/>
          <p:nvPr/>
        </p:nvSpPr>
        <p:spPr>
          <a:xfrm>
            <a:off x="6200775" y="4896616"/>
            <a:ext cx="243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CN" altLang="en-US" dirty="0">
                <a:solidFill>
                  <a:schemeClr val="accent4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汇报时间：</a:t>
            </a:r>
            <a:r>
              <a:rPr lang="en-US" altLang="zh-CN" dirty="0">
                <a:solidFill>
                  <a:schemeClr val="accent4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2019.1</a:t>
            </a:r>
            <a:endParaRPr lang="zh-CN" altLang="en-US" dirty="0">
              <a:solidFill>
                <a:schemeClr val="accent4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custDataLst>
      <p:tags r:id="rId2"/>
    </p:custData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图片 25"/>
          <p:cNvPicPr>
            <a:picLocks noChangeAspect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144" r="7300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文本框 3"/>
          <p:cNvSpPr txBox="1"/>
          <p:nvPr/>
        </p:nvSpPr>
        <p:spPr>
          <a:xfrm>
            <a:off x="3771151" y="1112907"/>
            <a:ext cx="40781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CN" altLang="en-US" sz="4000" b="1" dirty="0">
                <a:solidFill>
                  <a:schemeClr val="accent4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方正隶变简体" panose="03000509000000000000" pitchFamily="65" charset="-122"/>
              </a:rPr>
              <a:t>不足及改进</a:t>
            </a:r>
            <a:endParaRPr lang="zh-CN" altLang="en-US" sz="4000" b="1" dirty="0">
              <a:solidFill>
                <a:schemeClr val="accent4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方正隶变简体" panose="03000509000000000000" pitchFamily="65" charset="-122"/>
            </a:endParaRPr>
          </a:p>
        </p:txBody>
      </p:sp>
      <p:cxnSp>
        <p:nvCxnSpPr>
          <p:cNvPr id="4" name="直接连接符 3"/>
          <p:cNvCxnSpPr/>
          <p:nvPr/>
        </p:nvCxnSpPr>
        <p:spPr>
          <a:xfrm>
            <a:off x="3915525" y="1820793"/>
            <a:ext cx="3933825" cy="0"/>
          </a:xfrm>
          <a:prstGeom prst="line">
            <a:avLst/>
          </a:prstGeom>
          <a:ln w="38100">
            <a:solidFill>
              <a:srgbClr val="6F574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泪滴形 18"/>
          <p:cNvSpPr/>
          <p:nvPr/>
        </p:nvSpPr>
        <p:spPr>
          <a:xfrm rot="13423171" flipH="1">
            <a:off x="1745456" y="2622788"/>
            <a:ext cx="1036072" cy="1036072"/>
          </a:xfrm>
          <a:prstGeom prst="teardrop">
            <a:avLst/>
          </a:prstGeom>
          <a:solidFill>
            <a:srgbClr val="EFD896"/>
          </a:solidFill>
          <a:ln>
            <a:solidFill>
              <a:srgbClr val="503D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n>
                <a:solidFill>
                  <a:srgbClr val="503D00"/>
                </a:solidFill>
              </a:ln>
              <a:solidFill>
                <a:srgbClr val="FEF56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5" name="组合 4"/>
          <p:cNvGrpSpPr/>
          <p:nvPr/>
        </p:nvGrpSpPr>
        <p:grpSpPr>
          <a:xfrm>
            <a:off x="6382371" y="4579515"/>
            <a:ext cx="2357307" cy="1343482"/>
            <a:chOff x="816031" y="4244155"/>
            <a:chExt cx="1961805" cy="1343482"/>
          </a:xfrm>
        </p:grpSpPr>
        <p:sp>
          <p:nvSpPr>
            <p:cNvPr id="6" name="文本框 36"/>
            <p:cNvSpPr txBox="1">
              <a:spLocks noChangeArrowheads="1"/>
            </p:cNvSpPr>
            <p:nvPr/>
          </p:nvSpPr>
          <p:spPr bwMode="auto">
            <a:xfrm>
              <a:off x="816031" y="4244155"/>
              <a:ext cx="1961805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en-US" altLang="zh-CN" sz="1400" dirty="0">
                  <a:solidFill>
                    <a:schemeClr val="accent4">
                      <a:lumMod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Arial" panose="020B0604020202020204" pitchFamily="34" charset="0"/>
                </a:rPr>
                <a:t>3</a:t>
              </a:r>
              <a:r>
                <a:rPr lang="zh-CN" altLang="en-US" sz="1400" dirty="0">
                  <a:solidFill>
                    <a:schemeClr val="accent4">
                      <a:lumMod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Arial" panose="020B0604020202020204" pitchFamily="34" charset="0"/>
                </a:rPr>
                <a:t>、输入您的小标题</a:t>
              </a:r>
              <a:endParaRPr lang="zh-CN" altLang="en-US" sz="1400" dirty="0">
                <a:solidFill>
                  <a:schemeClr val="accent4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8" name="文本框 37"/>
            <p:cNvSpPr txBox="1">
              <a:spLocks noChangeArrowheads="1"/>
            </p:cNvSpPr>
            <p:nvPr/>
          </p:nvSpPr>
          <p:spPr bwMode="auto">
            <a:xfrm>
              <a:off x="821105" y="4571974"/>
              <a:ext cx="1738587" cy="1015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zh-CN" altLang="en-US" sz="1200" dirty="0">
                  <a:solidFill>
                    <a:schemeClr val="accent4">
                      <a:lumMod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Arial" panose="020B0604020202020204" pitchFamily="34" charset="0"/>
                </a:rPr>
                <a:t>点击此处输入您的汇报内容，根据您的实际情况调整文字大小。点击此处输入您的汇报内容，根据您的实际情况调整文字大小</a:t>
              </a:r>
              <a:endParaRPr lang="zh-CN" altLang="en-US" sz="1200" dirty="0">
                <a:solidFill>
                  <a:schemeClr val="accent4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9" name="组合 8"/>
          <p:cNvGrpSpPr/>
          <p:nvPr/>
        </p:nvGrpSpPr>
        <p:grpSpPr>
          <a:xfrm>
            <a:off x="3833435" y="4579515"/>
            <a:ext cx="2357307" cy="1323440"/>
            <a:chOff x="760543" y="4264197"/>
            <a:chExt cx="1961805" cy="1323440"/>
          </a:xfrm>
        </p:grpSpPr>
        <p:sp>
          <p:nvSpPr>
            <p:cNvPr id="10" name="文本框 36"/>
            <p:cNvSpPr txBox="1">
              <a:spLocks noChangeArrowheads="1"/>
            </p:cNvSpPr>
            <p:nvPr/>
          </p:nvSpPr>
          <p:spPr bwMode="auto">
            <a:xfrm>
              <a:off x="760543" y="4264197"/>
              <a:ext cx="1961805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en-US" altLang="zh-CN" sz="1400" dirty="0">
                  <a:solidFill>
                    <a:schemeClr val="accent4">
                      <a:lumMod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Arial" panose="020B0604020202020204" pitchFamily="34" charset="0"/>
                </a:rPr>
                <a:t>2</a:t>
              </a:r>
              <a:r>
                <a:rPr lang="zh-CN" altLang="en-US" sz="1400" dirty="0">
                  <a:solidFill>
                    <a:schemeClr val="accent4">
                      <a:lumMod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Arial" panose="020B0604020202020204" pitchFamily="34" charset="0"/>
                </a:rPr>
                <a:t>、输入您的小标题</a:t>
              </a:r>
              <a:endParaRPr lang="zh-CN" altLang="en-US" sz="1400" dirty="0">
                <a:solidFill>
                  <a:schemeClr val="accent4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1" name="文本框 37"/>
            <p:cNvSpPr txBox="1">
              <a:spLocks noChangeArrowheads="1"/>
            </p:cNvSpPr>
            <p:nvPr/>
          </p:nvSpPr>
          <p:spPr bwMode="auto">
            <a:xfrm>
              <a:off x="821103" y="4571974"/>
              <a:ext cx="1679269" cy="1015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zh-CN" altLang="en-US" sz="1200" dirty="0">
                  <a:solidFill>
                    <a:schemeClr val="accent4">
                      <a:lumMod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Arial" panose="020B0604020202020204" pitchFamily="34" charset="0"/>
                </a:rPr>
                <a:t>点击此处输入您的汇报内容，根据您的实际情况调整文字大小。点击此处输入您的汇报内容，根据您的实际情况调整文字大小</a:t>
              </a:r>
              <a:endParaRPr lang="zh-CN" altLang="en-US" sz="1200" dirty="0">
                <a:solidFill>
                  <a:schemeClr val="accent4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12" name="组合 11"/>
          <p:cNvGrpSpPr/>
          <p:nvPr/>
        </p:nvGrpSpPr>
        <p:grpSpPr>
          <a:xfrm>
            <a:off x="1284499" y="4579515"/>
            <a:ext cx="2357307" cy="1343482"/>
            <a:chOff x="816031" y="4244155"/>
            <a:chExt cx="1961805" cy="1343482"/>
          </a:xfrm>
        </p:grpSpPr>
        <p:sp>
          <p:nvSpPr>
            <p:cNvPr id="13" name="文本框 36"/>
            <p:cNvSpPr txBox="1">
              <a:spLocks noChangeArrowheads="1"/>
            </p:cNvSpPr>
            <p:nvPr/>
          </p:nvSpPr>
          <p:spPr bwMode="auto">
            <a:xfrm>
              <a:off x="816031" y="4244155"/>
              <a:ext cx="1961805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en-US" altLang="zh-CN" sz="1400" dirty="0">
                  <a:solidFill>
                    <a:schemeClr val="accent4">
                      <a:lumMod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Arial" panose="020B0604020202020204" pitchFamily="34" charset="0"/>
                </a:rPr>
                <a:t>1</a:t>
              </a:r>
              <a:r>
                <a:rPr lang="zh-CN" altLang="en-US" sz="1400" dirty="0">
                  <a:solidFill>
                    <a:schemeClr val="accent4">
                      <a:lumMod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Arial" panose="020B0604020202020204" pitchFamily="34" charset="0"/>
                </a:rPr>
                <a:t>、输入您的小标题</a:t>
              </a:r>
              <a:endParaRPr lang="zh-CN" altLang="en-US" sz="1400" dirty="0">
                <a:solidFill>
                  <a:schemeClr val="accent4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4" name="文本框 37"/>
            <p:cNvSpPr txBox="1">
              <a:spLocks noChangeArrowheads="1"/>
            </p:cNvSpPr>
            <p:nvPr/>
          </p:nvSpPr>
          <p:spPr bwMode="auto">
            <a:xfrm>
              <a:off x="821103" y="4571974"/>
              <a:ext cx="1592071" cy="1015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zh-CN" altLang="en-US" sz="1200" dirty="0">
                  <a:solidFill>
                    <a:schemeClr val="accent4">
                      <a:lumMod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Arial" panose="020B0604020202020204" pitchFamily="34" charset="0"/>
                </a:rPr>
                <a:t>点击此处输入您的汇报内容，根据您的实际情况调整文字大小。点击此处输入您的汇报内容，根据您的实际情况调整文字大小</a:t>
              </a:r>
              <a:endParaRPr lang="zh-CN" altLang="en-US" sz="1200" dirty="0">
                <a:solidFill>
                  <a:schemeClr val="accent4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15" name="组合 14"/>
          <p:cNvGrpSpPr/>
          <p:nvPr/>
        </p:nvGrpSpPr>
        <p:grpSpPr>
          <a:xfrm>
            <a:off x="8931308" y="4579515"/>
            <a:ext cx="2357307" cy="1343482"/>
            <a:chOff x="816031" y="4244155"/>
            <a:chExt cx="1961805" cy="1343482"/>
          </a:xfrm>
        </p:grpSpPr>
        <p:sp>
          <p:nvSpPr>
            <p:cNvPr id="16" name="文本框 36"/>
            <p:cNvSpPr txBox="1">
              <a:spLocks noChangeArrowheads="1"/>
            </p:cNvSpPr>
            <p:nvPr/>
          </p:nvSpPr>
          <p:spPr bwMode="auto">
            <a:xfrm>
              <a:off x="816031" y="4244155"/>
              <a:ext cx="1961805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en-US" altLang="zh-CN" sz="1400" dirty="0">
                  <a:solidFill>
                    <a:schemeClr val="accent4">
                      <a:lumMod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Arial" panose="020B0604020202020204" pitchFamily="34" charset="0"/>
                </a:rPr>
                <a:t>4</a:t>
              </a:r>
              <a:r>
                <a:rPr lang="zh-CN" altLang="en-US" sz="1400" dirty="0">
                  <a:solidFill>
                    <a:schemeClr val="accent4">
                      <a:lumMod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Arial" panose="020B0604020202020204" pitchFamily="34" charset="0"/>
                </a:rPr>
                <a:t>、输入您的小标题</a:t>
              </a:r>
              <a:endParaRPr lang="zh-CN" altLang="en-US" sz="1400" dirty="0">
                <a:solidFill>
                  <a:schemeClr val="accent4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7" name="文本框 37"/>
            <p:cNvSpPr txBox="1">
              <a:spLocks noChangeArrowheads="1"/>
            </p:cNvSpPr>
            <p:nvPr/>
          </p:nvSpPr>
          <p:spPr bwMode="auto">
            <a:xfrm>
              <a:off x="821105" y="4571974"/>
              <a:ext cx="1738587" cy="1015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zh-CN" altLang="en-US" sz="1200" dirty="0">
                  <a:solidFill>
                    <a:schemeClr val="accent4">
                      <a:lumMod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Arial" panose="020B0604020202020204" pitchFamily="34" charset="0"/>
                </a:rPr>
                <a:t>点击此处输入您的汇报内容，根据您的实际情况调整文字大小。点击此处输入您的汇报内容，根据您的实际情况调整文字大小</a:t>
              </a:r>
              <a:endParaRPr lang="zh-CN" altLang="en-US" sz="1200" dirty="0">
                <a:solidFill>
                  <a:schemeClr val="accent4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sp>
        <p:nvSpPr>
          <p:cNvPr id="23" name="泪滴形 22"/>
          <p:cNvSpPr/>
          <p:nvPr/>
        </p:nvSpPr>
        <p:spPr>
          <a:xfrm rot="13423171" flipH="1">
            <a:off x="4250042" y="2622788"/>
            <a:ext cx="1036072" cy="1036072"/>
          </a:xfrm>
          <a:prstGeom prst="teardrop">
            <a:avLst/>
          </a:prstGeom>
          <a:solidFill>
            <a:srgbClr val="EFD896"/>
          </a:solidFill>
          <a:ln>
            <a:solidFill>
              <a:srgbClr val="503D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n>
                <a:solidFill>
                  <a:srgbClr val="503D00"/>
                </a:solidFill>
              </a:ln>
              <a:solidFill>
                <a:srgbClr val="FEF56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4" name="泪滴形 23"/>
          <p:cNvSpPr/>
          <p:nvPr/>
        </p:nvSpPr>
        <p:spPr>
          <a:xfrm rot="13423171" flipH="1">
            <a:off x="6754628" y="2622788"/>
            <a:ext cx="1036072" cy="1036072"/>
          </a:xfrm>
          <a:prstGeom prst="teardrop">
            <a:avLst/>
          </a:prstGeom>
          <a:solidFill>
            <a:srgbClr val="EFD896"/>
          </a:solidFill>
          <a:ln>
            <a:solidFill>
              <a:srgbClr val="503D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n>
                <a:solidFill>
                  <a:srgbClr val="503D00"/>
                </a:solidFill>
              </a:ln>
              <a:solidFill>
                <a:srgbClr val="FEF56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5" name="泪滴形 24"/>
          <p:cNvSpPr/>
          <p:nvPr/>
        </p:nvSpPr>
        <p:spPr>
          <a:xfrm rot="13423171" flipH="1">
            <a:off x="9259213" y="2622788"/>
            <a:ext cx="1036072" cy="1036072"/>
          </a:xfrm>
          <a:prstGeom prst="teardrop">
            <a:avLst/>
          </a:prstGeom>
          <a:solidFill>
            <a:srgbClr val="EFD896"/>
          </a:solidFill>
          <a:ln>
            <a:solidFill>
              <a:srgbClr val="503D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n>
                <a:solidFill>
                  <a:srgbClr val="503D00"/>
                </a:solidFill>
              </a:ln>
              <a:solidFill>
                <a:srgbClr val="FEF56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4291828" y="2879214"/>
            <a:ext cx="9525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>
                <a:solidFill>
                  <a:schemeClr val="accent4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改进</a:t>
            </a:r>
            <a:endParaRPr lang="zh-CN" altLang="en-US" sz="2800" b="1" dirty="0">
              <a:solidFill>
                <a:schemeClr val="accent4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7" name="文本框 26"/>
          <p:cNvSpPr txBox="1"/>
          <p:nvPr/>
        </p:nvSpPr>
        <p:spPr>
          <a:xfrm>
            <a:off x="9299858" y="2879214"/>
            <a:ext cx="9525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>
                <a:solidFill>
                  <a:schemeClr val="accent4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改进</a:t>
            </a:r>
            <a:endParaRPr lang="zh-CN" altLang="en-US" sz="2800" b="1" dirty="0">
              <a:solidFill>
                <a:schemeClr val="accent4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8" name="文本框 27"/>
          <p:cNvSpPr txBox="1"/>
          <p:nvPr/>
        </p:nvSpPr>
        <p:spPr>
          <a:xfrm>
            <a:off x="6796414" y="2879214"/>
            <a:ext cx="9525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>
                <a:solidFill>
                  <a:schemeClr val="accent4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不足</a:t>
            </a:r>
            <a:endParaRPr lang="zh-CN" altLang="en-US" sz="2800" b="1" dirty="0">
              <a:solidFill>
                <a:schemeClr val="accent4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9" name="文本框 28"/>
          <p:cNvSpPr txBox="1"/>
          <p:nvPr/>
        </p:nvSpPr>
        <p:spPr>
          <a:xfrm>
            <a:off x="1787242" y="2879214"/>
            <a:ext cx="9525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>
                <a:solidFill>
                  <a:schemeClr val="accent4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不足</a:t>
            </a:r>
            <a:endParaRPr lang="zh-CN" altLang="en-US" sz="2800" b="1" dirty="0">
              <a:solidFill>
                <a:schemeClr val="accent4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图片 40"/>
          <p:cNvPicPr>
            <a:picLocks noChangeAspect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144" r="7300"/>
          <a:stretch>
            <a:fillRect/>
          </a:stretch>
        </p:blipFill>
        <p:spPr>
          <a:xfrm>
            <a:off x="0" y="14517"/>
            <a:ext cx="12192000" cy="6858000"/>
          </a:xfrm>
          <a:prstGeom prst="rect">
            <a:avLst/>
          </a:prstGeom>
        </p:spPr>
      </p:pic>
      <p:sp>
        <p:nvSpPr>
          <p:cNvPr id="42" name="矩形 41"/>
          <p:cNvSpPr/>
          <p:nvPr/>
        </p:nvSpPr>
        <p:spPr>
          <a:xfrm>
            <a:off x="387017" y="234616"/>
            <a:ext cx="11417967" cy="6388769"/>
          </a:xfrm>
          <a:prstGeom prst="rect">
            <a:avLst/>
          </a:prstGeom>
          <a:solidFill>
            <a:schemeClr val="bg1">
              <a:alpha val="8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503D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文本框 36"/>
          <p:cNvSpPr txBox="1">
            <a:spLocks noChangeArrowheads="1"/>
          </p:cNvSpPr>
          <p:nvPr/>
        </p:nvSpPr>
        <p:spPr bwMode="auto">
          <a:xfrm>
            <a:off x="755564" y="525398"/>
            <a:ext cx="370857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zh-CN" altLang="en-US" sz="3200" dirty="0">
                <a:solidFill>
                  <a:srgbClr val="503D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输入本页内容标题</a:t>
            </a:r>
            <a:endParaRPr lang="zh-CN" altLang="en-US" sz="3200" dirty="0">
              <a:solidFill>
                <a:srgbClr val="503D0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" name="圆角矩形 5"/>
          <p:cNvSpPr/>
          <p:nvPr/>
        </p:nvSpPr>
        <p:spPr>
          <a:xfrm rot="2700000">
            <a:off x="2129035" y="2399048"/>
            <a:ext cx="1387642" cy="1387642"/>
          </a:xfrm>
          <a:prstGeom prst="roundRect">
            <a:avLst>
              <a:gd name="adj" fmla="val 6319"/>
            </a:avLst>
          </a:prstGeom>
          <a:solidFill>
            <a:srgbClr val="986E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rgbClr val="503D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圆角矩形 6"/>
          <p:cNvSpPr/>
          <p:nvPr/>
        </p:nvSpPr>
        <p:spPr>
          <a:xfrm rot="2700000">
            <a:off x="4420968" y="2399047"/>
            <a:ext cx="1387642" cy="1387642"/>
          </a:xfrm>
          <a:prstGeom prst="roundRect">
            <a:avLst>
              <a:gd name="adj" fmla="val 6319"/>
            </a:avLst>
          </a:prstGeom>
          <a:solidFill>
            <a:srgbClr val="986E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503D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圆角矩形 7"/>
          <p:cNvSpPr/>
          <p:nvPr/>
        </p:nvSpPr>
        <p:spPr>
          <a:xfrm rot="2700000">
            <a:off x="6693028" y="2376841"/>
            <a:ext cx="1387642" cy="1387642"/>
          </a:xfrm>
          <a:prstGeom prst="roundRect">
            <a:avLst>
              <a:gd name="adj" fmla="val 6319"/>
            </a:avLst>
          </a:prstGeom>
          <a:solidFill>
            <a:srgbClr val="986E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503D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圆角矩形 8"/>
          <p:cNvSpPr/>
          <p:nvPr/>
        </p:nvSpPr>
        <p:spPr>
          <a:xfrm rot="2700000">
            <a:off x="8984960" y="2376840"/>
            <a:ext cx="1387642" cy="1387642"/>
          </a:xfrm>
          <a:prstGeom prst="roundRect">
            <a:avLst>
              <a:gd name="adj" fmla="val 6319"/>
            </a:avLst>
          </a:prstGeom>
          <a:solidFill>
            <a:srgbClr val="986E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503D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7" name="组合 6"/>
          <p:cNvGrpSpPr/>
          <p:nvPr/>
        </p:nvGrpSpPr>
        <p:grpSpPr>
          <a:xfrm>
            <a:off x="2562436" y="2742221"/>
            <a:ext cx="481094" cy="701296"/>
            <a:chOff x="4081166" y="4301728"/>
            <a:chExt cx="239316" cy="348854"/>
          </a:xfrm>
          <a:solidFill>
            <a:schemeClr val="bg1"/>
          </a:solidFill>
        </p:grpSpPr>
        <p:sp>
          <p:nvSpPr>
            <p:cNvPr id="8" name="AutoShape 97"/>
            <p:cNvSpPr/>
            <p:nvPr/>
          </p:nvSpPr>
          <p:spPr bwMode="auto">
            <a:xfrm>
              <a:off x="4081166" y="4301728"/>
              <a:ext cx="239316" cy="348854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9636" y="3374"/>
                  </a:moveTo>
                  <a:lnTo>
                    <a:pt x="1963" y="3375"/>
                  </a:lnTo>
                  <a:lnTo>
                    <a:pt x="1963" y="2025"/>
                  </a:lnTo>
                  <a:cubicBezTo>
                    <a:pt x="1963" y="1653"/>
                    <a:pt x="2402" y="1350"/>
                    <a:pt x="2945" y="1350"/>
                  </a:cubicBezTo>
                  <a:lnTo>
                    <a:pt x="18654" y="1349"/>
                  </a:lnTo>
                  <a:cubicBezTo>
                    <a:pt x="19195" y="1349"/>
                    <a:pt x="19636" y="1652"/>
                    <a:pt x="19636" y="2024"/>
                  </a:cubicBezTo>
                  <a:cubicBezTo>
                    <a:pt x="19636" y="2024"/>
                    <a:pt x="19636" y="3374"/>
                    <a:pt x="19636" y="3374"/>
                  </a:cubicBezTo>
                  <a:close/>
                  <a:moveTo>
                    <a:pt x="19636" y="17546"/>
                  </a:moveTo>
                  <a:lnTo>
                    <a:pt x="1963" y="17547"/>
                  </a:lnTo>
                  <a:lnTo>
                    <a:pt x="1963" y="4050"/>
                  </a:lnTo>
                  <a:lnTo>
                    <a:pt x="19636" y="4049"/>
                  </a:lnTo>
                  <a:cubicBezTo>
                    <a:pt x="19636" y="4049"/>
                    <a:pt x="19636" y="17546"/>
                    <a:pt x="19636" y="17546"/>
                  </a:cubicBezTo>
                  <a:close/>
                  <a:moveTo>
                    <a:pt x="19636" y="19574"/>
                  </a:moveTo>
                  <a:cubicBezTo>
                    <a:pt x="19636" y="19946"/>
                    <a:pt x="19195" y="20249"/>
                    <a:pt x="18654" y="20249"/>
                  </a:cubicBezTo>
                  <a:lnTo>
                    <a:pt x="2945" y="20250"/>
                  </a:lnTo>
                  <a:cubicBezTo>
                    <a:pt x="2402" y="20250"/>
                    <a:pt x="1963" y="19947"/>
                    <a:pt x="1963" y="19575"/>
                  </a:cubicBezTo>
                  <a:lnTo>
                    <a:pt x="1963" y="18222"/>
                  </a:lnTo>
                  <a:lnTo>
                    <a:pt x="19636" y="18221"/>
                  </a:lnTo>
                  <a:cubicBezTo>
                    <a:pt x="19636" y="18221"/>
                    <a:pt x="19636" y="19574"/>
                    <a:pt x="19636" y="19574"/>
                  </a:cubicBezTo>
                  <a:close/>
                  <a:moveTo>
                    <a:pt x="18654" y="0"/>
                  </a:moveTo>
                  <a:lnTo>
                    <a:pt x="2945" y="0"/>
                  </a:lnTo>
                  <a:cubicBezTo>
                    <a:pt x="1317" y="0"/>
                    <a:pt x="0" y="907"/>
                    <a:pt x="0" y="2025"/>
                  </a:cubicBezTo>
                  <a:lnTo>
                    <a:pt x="0" y="19575"/>
                  </a:lnTo>
                  <a:cubicBezTo>
                    <a:pt x="0" y="20693"/>
                    <a:pt x="1317" y="21600"/>
                    <a:pt x="2945" y="21600"/>
                  </a:cubicBezTo>
                  <a:lnTo>
                    <a:pt x="18654" y="21599"/>
                  </a:lnTo>
                  <a:cubicBezTo>
                    <a:pt x="20280" y="21599"/>
                    <a:pt x="21600" y="20693"/>
                    <a:pt x="21600" y="19574"/>
                  </a:cubicBezTo>
                  <a:lnTo>
                    <a:pt x="21600" y="2024"/>
                  </a:lnTo>
                  <a:cubicBezTo>
                    <a:pt x="21600" y="906"/>
                    <a:pt x="20280" y="0"/>
                    <a:pt x="18654" y="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4288" tIns="14288" rIns="14288" bIns="14288" anchor="ctr"/>
            <a:lstStyle/>
            <a:p>
              <a:pPr algn="ctr" defTabSz="170815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125">
                <a:solidFill>
                  <a:srgbClr val="503D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Gill Sans" charset="0"/>
              </a:endParaRPr>
            </a:p>
          </p:txBody>
        </p:sp>
        <p:sp>
          <p:nvSpPr>
            <p:cNvPr id="9" name="AutoShape 98"/>
            <p:cNvSpPr/>
            <p:nvPr/>
          </p:nvSpPr>
          <p:spPr bwMode="auto">
            <a:xfrm>
              <a:off x="4178797" y="4334470"/>
              <a:ext cx="44053" cy="10716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1600" y="10800"/>
                  </a:moveTo>
                  <a:cubicBezTo>
                    <a:pt x="21600" y="16758"/>
                    <a:pt x="20387" y="21599"/>
                    <a:pt x="18899" y="21599"/>
                  </a:cubicBezTo>
                  <a:lnTo>
                    <a:pt x="2699" y="21599"/>
                  </a:lnTo>
                  <a:cubicBezTo>
                    <a:pt x="1202" y="21599"/>
                    <a:pt x="0" y="16758"/>
                    <a:pt x="0" y="10800"/>
                  </a:cubicBezTo>
                  <a:cubicBezTo>
                    <a:pt x="0" y="4841"/>
                    <a:pt x="1202" y="0"/>
                    <a:pt x="2699" y="0"/>
                  </a:cubicBezTo>
                  <a:lnTo>
                    <a:pt x="18899" y="0"/>
                  </a:lnTo>
                  <a:cubicBezTo>
                    <a:pt x="20387" y="0"/>
                    <a:pt x="21600" y="4841"/>
                    <a:pt x="21600" y="1080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4288" tIns="14288" rIns="14288" bIns="14288" anchor="ctr"/>
            <a:lstStyle/>
            <a:p>
              <a:pPr algn="ctr" defTabSz="170815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125">
                <a:solidFill>
                  <a:srgbClr val="503D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Gill Sans" charset="0"/>
              </a:endParaRPr>
            </a:p>
          </p:txBody>
        </p:sp>
        <p:sp>
          <p:nvSpPr>
            <p:cNvPr id="10" name="AutoShape 99"/>
            <p:cNvSpPr/>
            <p:nvPr/>
          </p:nvSpPr>
          <p:spPr bwMode="auto">
            <a:xfrm>
              <a:off x="4190108" y="4607123"/>
              <a:ext cx="21431" cy="10716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1600" y="10800"/>
                  </a:moveTo>
                  <a:cubicBezTo>
                    <a:pt x="21600" y="16769"/>
                    <a:pt x="19174" y="21599"/>
                    <a:pt x="16199" y="21599"/>
                  </a:cubicBezTo>
                  <a:lnTo>
                    <a:pt x="5399" y="21599"/>
                  </a:lnTo>
                  <a:cubicBezTo>
                    <a:pt x="2404" y="21599"/>
                    <a:pt x="0" y="16769"/>
                    <a:pt x="0" y="10800"/>
                  </a:cubicBezTo>
                  <a:cubicBezTo>
                    <a:pt x="0" y="4830"/>
                    <a:pt x="2404" y="0"/>
                    <a:pt x="5399" y="0"/>
                  </a:cubicBezTo>
                  <a:lnTo>
                    <a:pt x="16199" y="0"/>
                  </a:lnTo>
                  <a:cubicBezTo>
                    <a:pt x="19174" y="0"/>
                    <a:pt x="21600" y="4830"/>
                    <a:pt x="21600" y="1080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4288" tIns="14288" rIns="14288" bIns="14288" anchor="ctr"/>
            <a:lstStyle/>
            <a:p>
              <a:pPr algn="ctr" defTabSz="170815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125">
                <a:solidFill>
                  <a:srgbClr val="503D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Gill Sans" charset="0"/>
              </a:endParaRPr>
            </a:p>
          </p:txBody>
        </p:sp>
      </p:grpSp>
      <p:grpSp>
        <p:nvGrpSpPr>
          <p:cNvPr id="11" name="组合 10"/>
          <p:cNvGrpSpPr/>
          <p:nvPr/>
        </p:nvGrpSpPr>
        <p:grpSpPr>
          <a:xfrm>
            <a:off x="4756970" y="2754922"/>
            <a:ext cx="675893" cy="675893"/>
            <a:chOff x="6162378" y="2904530"/>
            <a:chExt cx="348258" cy="348258"/>
          </a:xfrm>
          <a:solidFill>
            <a:schemeClr val="bg1"/>
          </a:solidFill>
        </p:grpSpPr>
        <p:sp>
          <p:nvSpPr>
            <p:cNvPr id="12" name="AutoShape 52"/>
            <p:cNvSpPr/>
            <p:nvPr/>
          </p:nvSpPr>
          <p:spPr bwMode="auto">
            <a:xfrm>
              <a:off x="6162378" y="2904530"/>
              <a:ext cx="348258" cy="348258"/>
            </a:xfrm>
            <a:custGeom>
              <a:avLst/>
              <a:gdLst>
                <a:gd name="T0" fmla="+- 0 10800 87"/>
                <a:gd name="T1" fmla="*/ T0 w 21426"/>
                <a:gd name="T2" fmla="+- 0 10799 73"/>
                <a:gd name="T3" fmla="*/ 10799 h 21453"/>
                <a:gd name="T4" fmla="+- 0 10800 87"/>
                <a:gd name="T5" fmla="*/ T4 w 21426"/>
                <a:gd name="T6" fmla="+- 0 10799 73"/>
                <a:gd name="T7" fmla="*/ 10799 h 21453"/>
                <a:gd name="T8" fmla="+- 0 10800 87"/>
                <a:gd name="T9" fmla="*/ T8 w 21426"/>
                <a:gd name="T10" fmla="+- 0 10799 73"/>
                <a:gd name="T11" fmla="*/ 10799 h 21453"/>
                <a:gd name="T12" fmla="+- 0 10800 87"/>
                <a:gd name="T13" fmla="*/ T12 w 21426"/>
                <a:gd name="T14" fmla="+- 0 10799 73"/>
                <a:gd name="T15" fmla="*/ 10799 h 21453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1426" h="21453">
                  <a:moveTo>
                    <a:pt x="8034" y="20112"/>
                  </a:moveTo>
                  <a:cubicBezTo>
                    <a:pt x="5816" y="17892"/>
                    <a:pt x="3556" y="15628"/>
                    <a:pt x="1338" y="13408"/>
                  </a:cubicBezTo>
                  <a:cubicBezTo>
                    <a:pt x="3241" y="7240"/>
                    <a:pt x="11488" y="7509"/>
                    <a:pt x="13391" y="1341"/>
                  </a:cubicBezTo>
                  <a:cubicBezTo>
                    <a:pt x="15609" y="3560"/>
                    <a:pt x="17869" y="5825"/>
                    <a:pt x="20087" y="8045"/>
                  </a:cubicBezTo>
                  <a:cubicBezTo>
                    <a:pt x="18184" y="14212"/>
                    <a:pt x="9937" y="13944"/>
                    <a:pt x="8034" y="20112"/>
                  </a:cubicBezTo>
                  <a:moveTo>
                    <a:pt x="21034" y="7097"/>
                  </a:moveTo>
                  <a:lnTo>
                    <a:pt x="14338" y="393"/>
                  </a:lnTo>
                  <a:cubicBezTo>
                    <a:pt x="14006" y="60"/>
                    <a:pt x="13525" y="-73"/>
                    <a:pt x="13069" y="39"/>
                  </a:cubicBezTo>
                  <a:cubicBezTo>
                    <a:pt x="12828" y="98"/>
                    <a:pt x="12614" y="222"/>
                    <a:pt x="12444" y="393"/>
                  </a:cubicBezTo>
                  <a:cubicBezTo>
                    <a:pt x="12292" y="545"/>
                    <a:pt x="12177" y="733"/>
                    <a:pt x="12112" y="944"/>
                  </a:cubicBezTo>
                  <a:cubicBezTo>
                    <a:pt x="11808" y="1929"/>
                    <a:pt x="11283" y="2785"/>
                    <a:pt x="10507" y="3562"/>
                  </a:cubicBezTo>
                  <a:cubicBezTo>
                    <a:pt x="9471" y="4598"/>
                    <a:pt x="8121" y="5384"/>
                    <a:pt x="6693" y="6214"/>
                  </a:cubicBezTo>
                  <a:cubicBezTo>
                    <a:pt x="5177" y="7094"/>
                    <a:pt x="3611" y="8006"/>
                    <a:pt x="2328" y="9290"/>
                  </a:cubicBezTo>
                  <a:cubicBezTo>
                    <a:pt x="1237" y="10383"/>
                    <a:pt x="493" y="11600"/>
                    <a:pt x="59" y="13011"/>
                  </a:cubicBezTo>
                  <a:cubicBezTo>
                    <a:pt x="-87" y="13488"/>
                    <a:pt x="40" y="14004"/>
                    <a:pt x="391" y="14356"/>
                  </a:cubicBezTo>
                  <a:lnTo>
                    <a:pt x="7087" y="21060"/>
                  </a:lnTo>
                  <a:cubicBezTo>
                    <a:pt x="7419" y="21393"/>
                    <a:pt x="7900" y="21526"/>
                    <a:pt x="8356" y="21414"/>
                  </a:cubicBezTo>
                  <a:cubicBezTo>
                    <a:pt x="8597" y="21354"/>
                    <a:pt x="8811" y="21231"/>
                    <a:pt x="8981" y="21060"/>
                  </a:cubicBezTo>
                  <a:cubicBezTo>
                    <a:pt x="9133" y="20908"/>
                    <a:pt x="9248" y="20720"/>
                    <a:pt x="9314" y="20508"/>
                  </a:cubicBezTo>
                  <a:cubicBezTo>
                    <a:pt x="9617" y="19523"/>
                    <a:pt x="10142" y="18667"/>
                    <a:pt x="10918" y="17890"/>
                  </a:cubicBezTo>
                  <a:cubicBezTo>
                    <a:pt x="11954" y="16853"/>
                    <a:pt x="13304" y="16069"/>
                    <a:pt x="14733" y="15239"/>
                  </a:cubicBezTo>
                  <a:cubicBezTo>
                    <a:pt x="16248" y="14357"/>
                    <a:pt x="17814" y="13446"/>
                    <a:pt x="19097" y="12162"/>
                  </a:cubicBezTo>
                  <a:cubicBezTo>
                    <a:pt x="20188" y="11070"/>
                    <a:pt x="20932" y="9852"/>
                    <a:pt x="21366" y="8440"/>
                  </a:cubicBezTo>
                  <a:cubicBezTo>
                    <a:pt x="21512" y="7965"/>
                    <a:pt x="21385" y="7448"/>
                    <a:pt x="21034" y="7097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4288" tIns="14288" rIns="14288" bIns="14288" anchor="ctr"/>
            <a:lstStyle/>
            <a:p>
              <a:pPr algn="ctr" defTabSz="170815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125">
                <a:solidFill>
                  <a:srgbClr val="503D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Gill Sans" charset="0"/>
              </a:endParaRPr>
            </a:p>
          </p:txBody>
        </p:sp>
        <p:sp>
          <p:nvSpPr>
            <p:cNvPr id="13" name="AutoShape 53"/>
            <p:cNvSpPr/>
            <p:nvPr/>
          </p:nvSpPr>
          <p:spPr bwMode="auto">
            <a:xfrm>
              <a:off x="6293347" y="3024187"/>
              <a:ext cx="94060" cy="97631"/>
            </a:xfrm>
            <a:custGeom>
              <a:avLst/>
              <a:gdLst>
                <a:gd name="T0" fmla="+- 0 10801 59"/>
                <a:gd name="T1" fmla="*/ T0 w 21484"/>
                <a:gd name="T2" fmla="+- 0 10799 41"/>
                <a:gd name="T3" fmla="*/ 10799 h 21516"/>
                <a:gd name="T4" fmla="+- 0 10801 59"/>
                <a:gd name="T5" fmla="*/ T4 w 21484"/>
                <a:gd name="T6" fmla="+- 0 10799 41"/>
                <a:gd name="T7" fmla="*/ 10799 h 21516"/>
                <a:gd name="T8" fmla="+- 0 10801 59"/>
                <a:gd name="T9" fmla="*/ T8 w 21484"/>
                <a:gd name="T10" fmla="+- 0 10799 41"/>
                <a:gd name="T11" fmla="*/ 10799 h 21516"/>
                <a:gd name="T12" fmla="+- 0 10801 59"/>
                <a:gd name="T13" fmla="*/ T12 w 21484"/>
                <a:gd name="T14" fmla="+- 0 10799 41"/>
                <a:gd name="T15" fmla="*/ 10799 h 21516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1484" h="21516">
                  <a:moveTo>
                    <a:pt x="17511" y="14987"/>
                  </a:moveTo>
                  <a:cubicBezTo>
                    <a:pt x="17287" y="15384"/>
                    <a:pt x="17032" y="15740"/>
                    <a:pt x="16731" y="16049"/>
                  </a:cubicBezTo>
                  <a:cubicBezTo>
                    <a:pt x="15340" y="14692"/>
                    <a:pt x="13947" y="13205"/>
                    <a:pt x="12559" y="11675"/>
                  </a:cubicBezTo>
                  <a:cubicBezTo>
                    <a:pt x="12912" y="11521"/>
                    <a:pt x="13287" y="11362"/>
                    <a:pt x="13689" y="11198"/>
                  </a:cubicBezTo>
                  <a:cubicBezTo>
                    <a:pt x="14092" y="11034"/>
                    <a:pt x="14494" y="10927"/>
                    <a:pt x="14895" y="10861"/>
                  </a:cubicBezTo>
                  <a:cubicBezTo>
                    <a:pt x="15308" y="10801"/>
                    <a:pt x="15715" y="10819"/>
                    <a:pt x="16122" y="10913"/>
                  </a:cubicBezTo>
                  <a:cubicBezTo>
                    <a:pt x="16527" y="11011"/>
                    <a:pt x="16909" y="11222"/>
                    <a:pt x="17262" y="11554"/>
                  </a:cubicBezTo>
                  <a:cubicBezTo>
                    <a:pt x="17612" y="11890"/>
                    <a:pt x="17835" y="12244"/>
                    <a:pt x="17923" y="12620"/>
                  </a:cubicBezTo>
                  <a:cubicBezTo>
                    <a:pt x="18020" y="13004"/>
                    <a:pt x="18025" y="13392"/>
                    <a:pt x="17958" y="13789"/>
                  </a:cubicBezTo>
                  <a:cubicBezTo>
                    <a:pt x="17883" y="14187"/>
                    <a:pt x="17738" y="14585"/>
                    <a:pt x="17511" y="14987"/>
                  </a:cubicBezTo>
                  <a:moveTo>
                    <a:pt x="5799" y="10193"/>
                  </a:moveTo>
                  <a:cubicBezTo>
                    <a:pt x="5096" y="10221"/>
                    <a:pt x="4482" y="9996"/>
                    <a:pt x="3946" y="9496"/>
                  </a:cubicBezTo>
                  <a:cubicBezTo>
                    <a:pt x="3717" y="9285"/>
                    <a:pt x="3558" y="9028"/>
                    <a:pt x="3461" y="8724"/>
                  </a:cubicBezTo>
                  <a:cubicBezTo>
                    <a:pt x="3359" y="8420"/>
                    <a:pt x="3326" y="8088"/>
                    <a:pt x="3366" y="7723"/>
                  </a:cubicBezTo>
                  <a:cubicBezTo>
                    <a:pt x="3397" y="7363"/>
                    <a:pt x="3509" y="6989"/>
                    <a:pt x="3703" y="6610"/>
                  </a:cubicBezTo>
                  <a:cubicBezTo>
                    <a:pt x="3889" y="6231"/>
                    <a:pt x="4160" y="5852"/>
                    <a:pt x="4510" y="5487"/>
                  </a:cubicBezTo>
                  <a:cubicBezTo>
                    <a:pt x="5768" y="6694"/>
                    <a:pt x="7022" y="8018"/>
                    <a:pt x="8282" y="9388"/>
                  </a:cubicBezTo>
                  <a:cubicBezTo>
                    <a:pt x="7330" y="9893"/>
                    <a:pt x="6501" y="10164"/>
                    <a:pt x="5799" y="10193"/>
                  </a:cubicBezTo>
                  <a:moveTo>
                    <a:pt x="19678" y="8570"/>
                  </a:moveTo>
                  <a:cubicBezTo>
                    <a:pt x="18868" y="7915"/>
                    <a:pt x="18055" y="7470"/>
                    <a:pt x="17235" y="7250"/>
                  </a:cubicBezTo>
                  <a:cubicBezTo>
                    <a:pt x="16421" y="7031"/>
                    <a:pt x="15603" y="6942"/>
                    <a:pt x="14779" y="6998"/>
                  </a:cubicBezTo>
                  <a:cubicBezTo>
                    <a:pt x="13964" y="7059"/>
                    <a:pt x="13130" y="7236"/>
                    <a:pt x="12296" y="7545"/>
                  </a:cubicBezTo>
                  <a:cubicBezTo>
                    <a:pt x="11462" y="7859"/>
                    <a:pt x="10625" y="8200"/>
                    <a:pt x="9782" y="8593"/>
                  </a:cubicBezTo>
                  <a:cubicBezTo>
                    <a:pt x="8448" y="7115"/>
                    <a:pt x="7114" y="5658"/>
                    <a:pt x="5778" y="4299"/>
                  </a:cubicBezTo>
                  <a:cubicBezTo>
                    <a:pt x="6382" y="3775"/>
                    <a:pt x="6963" y="3509"/>
                    <a:pt x="7526" y="3490"/>
                  </a:cubicBezTo>
                  <a:cubicBezTo>
                    <a:pt x="8088" y="3467"/>
                    <a:pt x="8631" y="3523"/>
                    <a:pt x="9145" y="3649"/>
                  </a:cubicBezTo>
                  <a:cubicBezTo>
                    <a:pt x="9669" y="3775"/>
                    <a:pt x="10149" y="3883"/>
                    <a:pt x="10590" y="3967"/>
                  </a:cubicBezTo>
                  <a:cubicBezTo>
                    <a:pt x="11038" y="4051"/>
                    <a:pt x="11424" y="3958"/>
                    <a:pt x="11765" y="3682"/>
                  </a:cubicBezTo>
                  <a:cubicBezTo>
                    <a:pt x="12123" y="3382"/>
                    <a:pt x="12321" y="2994"/>
                    <a:pt x="12351" y="2526"/>
                  </a:cubicBezTo>
                  <a:cubicBezTo>
                    <a:pt x="12376" y="2054"/>
                    <a:pt x="12189" y="1596"/>
                    <a:pt x="11782" y="1147"/>
                  </a:cubicBezTo>
                  <a:cubicBezTo>
                    <a:pt x="11258" y="569"/>
                    <a:pt x="10630" y="216"/>
                    <a:pt x="9872" y="85"/>
                  </a:cubicBezTo>
                  <a:cubicBezTo>
                    <a:pt x="9126" y="-41"/>
                    <a:pt x="8358" y="-30"/>
                    <a:pt x="7564" y="136"/>
                  </a:cubicBezTo>
                  <a:cubicBezTo>
                    <a:pt x="6780" y="309"/>
                    <a:pt x="6032" y="595"/>
                    <a:pt x="5324" y="997"/>
                  </a:cubicBezTo>
                  <a:cubicBezTo>
                    <a:pt x="4617" y="1399"/>
                    <a:pt x="4048" y="1811"/>
                    <a:pt x="3626" y="2213"/>
                  </a:cubicBezTo>
                  <a:cubicBezTo>
                    <a:pt x="3464" y="2066"/>
                    <a:pt x="3302" y="1918"/>
                    <a:pt x="3141" y="1773"/>
                  </a:cubicBezTo>
                  <a:cubicBezTo>
                    <a:pt x="2963" y="1614"/>
                    <a:pt x="2739" y="1530"/>
                    <a:pt x="2471" y="1535"/>
                  </a:cubicBezTo>
                  <a:cubicBezTo>
                    <a:pt x="2200" y="1535"/>
                    <a:pt x="1977" y="1647"/>
                    <a:pt x="1793" y="1853"/>
                  </a:cubicBezTo>
                  <a:cubicBezTo>
                    <a:pt x="1615" y="2054"/>
                    <a:pt x="1530" y="2288"/>
                    <a:pt x="1565" y="2536"/>
                  </a:cubicBezTo>
                  <a:cubicBezTo>
                    <a:pt x="1589" y="2793"/>
                    <a:pt x="1696" y="2989"/>
                    <a:pt x="1880" y="3139"/>
                  </a:cubicBezTo>
                  <a:cubicBezTo>
                    <a:pt x="2044" y="3270"/>
                    <a:pt x="2203" y="3401"/>
                    <a:pt x="2364" y="3537"/>
                  </a:cubicBezTo>
                  <a:cubicBezTo>
                    <a:pt x="1731" y="4276"/>
                    <a:pt x="1207" y="5094"/>
                    <a:pt x="795" y="5957"/>
                  </a:cubicBezTo>
                  <a:cubicBezTo>
                    <a:pt x="378" y="6820"/>
                    <a:pt x="130" y="7676"/>
                    <a:pt x="37" y="8509"/>
                  </a:cubicBezTo>
                  <a:cubicBezTo>
                    <a:pt x="-59" y="9346"/>
                    <a:pt x="33" y="10113"/>
                    <a:pt x="298" y="10824"/>
                  </a:cubicBezTo>
                  <a:cubicBezTo>
                    <a:pt x="566" y="11540"/>
                    <a:pt x="1056" y="12148"/>
                    <a:pt x="1774" y="12723"/>
                  </a:cubicBezTo>
                  <a:cubicBezTo>
                    <a:pt x="2942" y="13658"/>
                    <a:pt x="4321" y="14056"/>
                    <a:pt x="5915" y="13967"/>
                  </a:cubicBezTo>
                  <a:cubicBezTo>
                    <a:pt x="7507" y="13874"/>
                    <a:pt x="9223" y="13415"/>
                    <a:pt x="11064" y="12461"/>
                  </a:cubicBezTo>
                  <a:cubicBezTo>
                    <a:pt x="12532" y="14093"/>
                    <a:pt x="14002" y="15716"/>
                    <a:pt x="15470" y="17223"/>
                  </a:cubicBezTo>
                  <a:cubicBezTo>
                    <a:pt x="14849" y="17728"/>
                    <a:pt x="14305" y="18018"/>
                    <a:pt x="13826" y="18111"/>
                  </a:cubicBezTo>
                  <a:cubicBezTo>
                    <a:pt x="13344" y="18210"/>
                    <a:pt x="12917" y="18200"/>
                    <a:pt x="12530" y="18088"/>
                  </a:cubicBezTo>
                  <a:cubicBezTo>
                    <a:pt x="12142" y="17971"/>
                    <a:pt x="11782" y="17803"/>
                    <a:pt x="11455" y="17587"/>
                  </a:cubicBezTo>
                  <a:cubicBezTo>
                    <a:pt x="11125" y="17368"/>
                    <a:pt x="10799" y="17181"/>
                    <a:pt x="10474" y="17026"/>
                  </a:cubicBezTo>
                  <a:cubicBezTo>
                    <a:pt x="10154" y="16872"/>
                    <a:pt x="9823" y="16788"/>
                    <a:pt x="9486" y="16783"/>
                  </a:cubicBezTo>
                  <a:cubicBezTo>
                    <a:pt x="9145" y="16778"/>
                    <a:pt x="8785" y="16937"/>
                    <a:pt x="8388" y="17265"/>
                  </a:cubicBezTo>
                  <a:cubicBezTo>
                    <a:pt x="7981" y="17606"/>
                    <a:pt x="7777" y="18004"/>
                    <a:pt x="7777" y="18453"/>
                  </a:cubicBezTo>
                  <a:cubicBezTo>
                    <a:pt x="7777" y="18897"/>
                    <a:pt x="7991" y="19351"/>
                    <a:pt x="8408" y="19809"/>
                  </a:cubicBezTo>
                  <a:cubicBezTo>
                    <a:pt x="8830" y="20268"/>
                    <a:pt x="9379" y="20651"/>
                    <a:pt x="10042" y="20955"/>
                  </a:cubicBezTo>
                  <a:cubicBezTo>
                    <a:pt x="10708" y="21259"/>
                    <a:pt x="11455" y="21451"/>
                    <a:pt x="12279" y="21502"/>
                  </a:cubicBezTo>
                  <a:cubicBezTo>
                    <a:pt x="13103" y="21559"/>
                    <a:pt x="13970" y="21437"/>
                    <a:pt x="14886" y="21109"/>
                  </a:cubicBezTo>
                  <a:cubicBezTo>
                    <a:pt x="15807" y="20787"/>
                    <a:pt x="16721" y="20202"/>
                    <a:pt x="17617" y="19332"/>
                  </a:cubicBezTo>
                  <a:cubicBezTo>
                    <a:pt x="18051" y="19739"/>
                    <a:pt x="18489" y="20127"/>
                    <a:pt x="18921" y="20501"/>
                  </a:cubicBezTo>
                  <a:cubicBezTo>
                    <a:pt x="19107" y="20656"/>
                    <a:pt x="19328" y="20731"/>
                    <a:pt x="19601" y="20712"/>
                  </a:cubicBezTo>
                  <a:cubicBezTo>
                    <a:pt x="19861" y="20703"/>
                    <a:pt x="20090" y="20586"/>
                    <a:pt x="20269" y="20375"/>
                  </a:cubicBezTo>
                  <a:cubicBezTo>
                    <a:pt x="20455" y="20160"/>
                    <a:pt x="20532" y="19921"/>
                    <a:pt x="20503" y="19674"/>
                  </a:cubicBezTo>
                  <a:cubicBezTo>
                    <a:pt x="20477" y="19421"/>
                    <a:pt x="20371" y="19229"/>
                    <a:pt x="20192" y="19089"/>
                  </a:cubicBezTo>
                  <a:cubicBezTo>
                    <a:pt x="19755" y="18752"/>
                    <a:pt x="19321" y="18397"/>
                    <a:pt x="18884" y="18022"/>
                  </a:cubicBezTo>
                  <a:cubicBezTo>
                    <a:pt x="19626" y="17143"/>
                    <a:pt x="20221" y="16217"/>
                    <a:pt x="20664" y="15300"/>
                  </a:cubicBezTo>
                  <a:cubicBezTo>
                    <a:pt x="21103" y="14379"/>
                    <a:pt x="21367" y="13490"/>
                    <a:pt x="21453" y="12667"/>
                  </a:cubicBezTo>
                  <a:cubicBezTo>
                    <a:pt x="21540" y="11839"/>
                    <a:pt x="21439" y="11091"/>
                    <a:pt x="21159" y="10412"/>
                  </a:cubicBezTo>
                  <a:cubicBezTo>
                    <a:pt x="20880" y="9725"/>
                    <a:pt x="20386" y="9135"/>
                    <a:pt x="19678" y="857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4288" tIns="14288" rIns="14288" bIns="14288" anchor="ctr"/>
            <a:lstStyle/>
            <a:p>
              <a:pPr algn="ctr" defTabSz="170815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125">
                <a:solidFill>
                  <a:srgbClr val="503D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Gill Sans" charset="0"/>
              </a:endParaRPr>
            </a:p>
          </p:txBody>
        </p:sp>
        <p:sp>
          <p:nvSpPr>
            <p:cNvPr id="14" name="AutoShape 54"/>
            <p:cNvSpPr/>
            <p:nvPr/>
          </p:nvSpPr>
          <p:spPr bwMode="auto">
            <a:xfrm>
              <a:off x="6282035" y="3143845"/>
              <a:ext cx="52983" cy="55364"/>
            </a:xfrm>
            <a:custGeom>
              <a:avLst/>
              <a:gdLst>
                <a:gd name="T0" fmla="+- 0 10791 197"/>
                <a:gd name="T1" fmla="*/ T0 w 21188"/>
                <a:gd name="T2" fmla="+- 0 10794 193"/>
                <a:gd name="T3" fmla="*/ 10794 h 21203"/>
                <a:gd name="T4" fmla="+- 0 10791 197"/>
                <a:gd name="T5" fmla="*/ T4 w 21188"/>
                <a:gd name="T6" fmla="+- 0 10794 193"/>
                <a:gd name="T7" fmla="*/ 10794 h 21203"/>
                <a:gd name="T8" fmla="+- 0 10791 197"/>
                <a:gd name="T9" fmla="*/ T8 w 21188"/>
                <a:gd name="T10" fmla="+- 0 10794 193"/>
                <a:gd name="T11" fmla="*/ 10794 h 21203"/>
                <a:gd name="T12" fmla="+- 0 10791 197"/>
                <a:gd name="T13" fmla="*/ T12 w 21188"/>
                <a:gd name="T14" fmla="+- 0 10794 193"/>
                <a:gd name="T15" fmla="*/ 10794 h 21203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1188" h="21203">
                  <a:moveTo>
                    <a:pt x="17615" y="468"/>
                  </a:moveTo>
                  <a:lnTo>
                    <a:pt x="17606" y="468"/>
                  </a:lnTo>
                  <a:cubicBezTo>
                    <a:pt x="14870" y="2476"/>
                    <a:pt x="12200" y="4590"/>
                    <a:pt x="9727" y="6958"/>
                  </a:cubicBezTo>
                  <a:cubicBezTo>
                    <a:pt x="7348" y="9227"/>
                    <a:pt x="5200" y="11619"/>
                    <a:pt x="3329" y="14060"/>
                  </a:cubicBezTo>
                  <a:lnTo>
                    <a:pt x="341" y="17962"/>
                  </a:lnTo>
                  <a:lnTo>
                    <a:pt x="350" y="17970"/>
                  </a:lnTo>
                  <a:cubicBezTo>
                    <a:pt x="-197" y="18786"/>
                    <a:pt x="-106" y="19880"/>
                    <a:pt x="638" y="20590"/>
                  </a:cubicBezTo>
                  <a:cubicBezTo>
                    <a:pt x="1491" y="21407"/>
                    <a:pt x="2889" y="21407"/>
                    <a:pt x="3746" y="20590"/>
                  </a:cubicBezTo>
                  <a:cubicBezTo>
                    <a:pt x="3877" y="20460"/>
                    <a:pt x="3984" y="20321"/>
                    <a:pt x="4069" y="20174"/>
                  </a:cubicBezTo>
                  <a:lnTo>
                    <a:pt x="6867" y="16517"/>
                  </a:lnTo>
                  <a:cubicBezTo>
                    <a:pt x="8601" y="14255"/>
                    <a:pt x="10606" y="12027"/>
                    <a:pt x="12824" y="9913"/>
                  </a:cubicBezTo>
                  <a:cubicBezTo>
                    <a:pt x="15281" y="7570"/>
                    <a:pt x="17557" y="5758"/>
                    <a:pt x="20329" y="3749"/>
                  </a:cubicBezTo>
                  <a:lnTo>
                    <a:pt x="20321" y="3741"/>
                  </a:lnTo>
                  <a:cubicBezTo>
                    <a:pt x="20400" y="3684"/>
                    <a:pt x="20473" y="3635"/>
                    <a:pt x="20543" y="3570"/>
                  </a:cubicBezTo>
                  <a:cubicBezTo>
                    <a:pt x="21402" y="2753"/>
                    <a:pt x="21402" y="1427"/>
                    <a:pt x="20543" y="606"/>
                  </a:cubicBezTo>
                  <a:cubicBezTo>
                    <a:pt x="19742" y="-161"/>
                    <a:pt x="18472" y="-193"/>
                    <a:pt x="17615" y="468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4288" tIns="14288" rIns="14288" bIns="14288" anchor="ctr"/>
            <a:lstStyle/>
            <a:p>
              <a:pPr algn="ctr" defTabSz="170815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125">
                <a:solidFill>
                  <a:srgbClr val="503D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Gill Sans" charset="0"/>
              </a:endParaRPr>
            </a:p>
          </p:txBody>
        </p:sp>
        <p:sp>
          <p:nvSpPr>
            <p:cNvPr id="15" name="AutoShape 55"/>
            <p:cNvSpPr/>
            <p:nvPr/>
          </p:nvSpPr>
          <p:spPr bwMode="auto">
            <a:xfrm>
              <a:off x="6336804" y="2958703"/>
              <a:ext cx="53578" cy="55960"/>
            </a:xfrm>
            <a:custGeom>
              <a:avLst/>
              <a:gdLst>
                <a:gd name="T0" fmla="+- 0 10803 213"/>
                <a:gd name="T1" fmla="*/ T0 w 21180"/>
                <a:gd name="T2" fmla="+- 0 10801 203"/>
                <a:gd name="T3" fmla="*/ 10801 h 21196"/>
                <a:gd name="T4" fmla="+- 0 10803 213"/>
                <a:gd name="T5" fmla="*/ T4 w 21180"/>
                <a:gd name="T6" fmla="+- 0 10801 203"/>
                <a:gd name="T7" fmla="*/ 10801 h 21196"/>
                <a:gd name="T8" fmla="+- 0 10803 213"/>
                <a:gd name="T9" fmla="*/ T8 w 21180"/>
                <a:gd name="T10" fmla="+- 0 10801 203"/>
                <a:gd name="T11" fmla="*/ 10801 h 21196"/>
                <a:gd name="T12" fmla="+- 0 10803 213"/>
                <a:gd name="T13" fmla="*/ T12 w 21180"/>
                <a:gd name="T14" fmla="+- 0 10801 203"/>
                <a:gd name="T15" fmla="*/ 10801 h 21196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1180" h="21196">
                  <a:moveTo>
                    <a:pt x="8372" y="11356"/>
                  </a:moveTo>
                  <a:cubicBezTo>
                    <a:pt x="6122" y="13508"/>
                    <a:pt x="3675" y="15444"/>
                    <a:pt x="1144" y="17292"/>
                  </a:cubicBezTo>
                  <a:cubicBezTo>
                    <a:pt x="963" y="17388"/>
                    <a:pt x="786" y="17493"/>
                    <a:pt x="637" y="17645"/>
                  </a:cubicBezTo>
                  <a:cubicBezTo>
                    <a:pt x="-213" y="18457"/>
                    <a:pt x="-213" y="19774"/>
                    <a:pt x="637" y="20585"/>
                  </a:cubicBezTo>
                  <a:cubicBezTo>
                    <a:pt x="1464" y="21380"/>
                    <a:pt x="2796" y="21397"/>
                    <a:pt x="3652" y="20641"/>
                  </a:cubicBezTo>
                  <a:lnTo>
                    <a:pt x="3665" y="20649"/>
                  </a:lnTo>
                  <a:cubicBezTo>
                    <a:pt x="6364" y="18673"/>
                    <a:pt x="8988" y="16581"/>
                    <a:pt x="11419" y="14263"/>
                  </a:cubicBezTo>
                  <a:cubicBezTo>
                    <a:pt x="13759" y="12030"/>
                    <a:pt x="15873" y="9685"/>
                    <a:pt x="17715" y="7283"/>
                  </a:cubicBezTo>
                  <a:lnTo>
                    <a:pt x="20663" y="3427"/>
                  </a:lnTo>
                  <a:lnTo>
                    <a:pt x="20654" y="3419"/>
                  </a:lnTo>
                  <a:cubicBezTo>
                    <a:pt x="21386" y="2600"/>
                    <a:pt x="21357" y="1379"/>
                    <a:pt x="20541" y="608"/>
                  </a:cubicBezTo>
                  <a:cubicBezTo>
                    <a:pt x="19697" y="-203"/>
                    <a:pt x="18323" y="-203"/>
                    <a:pt x="17468" y="608"/>
                  </a:cubicBezTo>
                  <a:cubicBezTo>
                    <a:pt x="17313" y="760"/>
                    <a:pt x="17197" y="937"/>
                    <a:pt x="17094" y="1114"/>
                  </a:cubicBezTo>
                  <a:lnTo>
                    <a:pt x="14228" y="4857"/>
                  </a:lnTo>
                  <a:cubicBezTo>
                    <a:pt x="12526" y="7090"/>
                    <a:pt x="10552" y="9275"/>
                    <a:pt x="8372" y="11356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4288" tIns="14288" rIns="14288" bIns="14288" anchor="ctr"/>
            <a:lstStyle/>
            <a:p>
              <a:pPr algn="ctr" defTabSz="170815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125">
                <a:solidFill>
                  <a:srgbClr val="503D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Gill Sans" charset="0"/>
              </a:endParaRPr>
            </a:p>
          </p:txBody>
        </p:sp>
      </p:grpSp>
      <p:grpSp>
        <p:nvGrpSpPr>
          <p:cNvPr id="16" name="Group 58"/>
          <p:cNvGrpSpPr/>
          <p:nvPr/>
        </p:nvGrpSpPr>
        <p:grpSpPr>
          <a:xfrm>
            <a:off x="7101392" y="2802771"/>
            <a:ext cx="570915" cy="535782"/>
            <a:chOff x="10074275" y="1647825"/>
            <a:chExt cx="464344" cy="435769"/>
          </a:xfrm>
          <a:solidFill>
            <a:schemeClr val="bg1"/>
          </a:solidFill>
        </p:grpSpPr>
        <p:sp>
          <p:nvSpPr>
            <p:cNvPr id="17" name="AutoShape 69"/>
            <p:cNvSpPr/>
            <p:nvPr/>
          </p:nvSpPr>
          <p:spPr bwMode="auto">
            <a:xfrm>
              <a:off x="10074275" y="1647825"/>
              <a:ext cx="464344" cy="435769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8223" y="5760"/>
                  </a:moveTo>
                  <a:lnTo>
                    <a:pt x="17548" y="5760"/>
                  </a:lnTo>
                  <a:cubicBezTo>
                    <a:pt x="16804" y="5760"/>
                    <a:pt x="16198" y="5114"/>
                    <a:pt x="16198" y="4320"/>
                  </a:cubicBezTo>
                  <a:lnTo>
                    <a:pt x="16200" y="4320"/>
                  </a:lnTo>
                  <a:lnTo>
                    <a:pt x="16200" y="1440"/>
                  </a:lnTo>
                  <a:lnTo>
                    <a:pt x="20250" y="5760"/>
                  </a:lnTo>
                  <a:cubicBezTo>
                    <a:pt x="20250" y="5760"/>
                    <a:pt x="18223" y="5760"/>
                    <a:pt x="18223" y="5760"/>
                  </a:cubicBezTo>
                  <a:close/>
                  <a:moveTo>
                    <a:pt x="20250" y="19440"/>
                  </a:moveTo>
                  <a:cubicBezTo>
                    <a:pt x="20250" y="19837"/>
                    <a:pt x="19948" y="20160"/>
                    <a:pt x="19575" y="20160"/>
                  </a:cubicBezTo>
                  <a:lnTo>
                    <a:pt x="2024" y="20160"/>
                  </a:lnTo>
                  <a:cubicBezTo>
                    <a:pt x="1651" y="20160"/>
                    <a:pt x="1349" y="19837"/>
                    <a:pt x="1349" y="19440"/>
                  </a:cubicBezTo>
                  <a:lnTo>
                    <a:pt x="1349" y="2160"/>
                  </a:lnTo>
                  <a:cubicBezTo>
                    <a:pt x="1349" y="1762"/>
                    <a:pt x="1651" y="1440"/>
                    <a:pt x="2024" y="1440"/>
                  </a:cubicBezTo>
                  <a:lnTo>
                    <a:pt x="15525" y="1440"/>
                  </a:lnTo>
                  <a:lnTo>
                    <a:pt x="15525" y="4320"/>
                  </a:lnTo>
                  <a:lnTo>
                    <a:pt x="15523" y="4320"/>
                  </a:lnTo>
                  <a:cubicBezTo>
                    <a:pt x="15523" y="5513"/>
                    <a:pt x="16430" y="6480"/>
                    <a:pt x="17548" y="6480"/>
                  </a:cubicBezTo>
                  <a:lnTo>
                    <a:pt x="18223" y="6480"/>
                  </a:lnTo>
                  <a:lnTo>
                    <a:pt x="20250" y="6480"/>
                  </a:lnTo>
                  <a:cubicBezTo>
                    <a:pt x="20250" y="6480"/>
                    <a:pt x="20250" y="19440"/>
                    <a:pt x="20250" y="19440"/>
                  </a:cubicBezTo>
                  <a:close/>
                  <a:moveTo>
                    <a:pt x="21204" y="4741"/>
                  </a:moveTo>
                  <a:lnTo>
                    <a:pt x="17154" y="421"/>
                  </a:lnTo>
                  <a:cubicBezTo>
                    <a:pt x="16901" y="151"/>
                    <a:pt x="16557" y="0"/>
                    <a:pt x="16200" y="0"/>
                  </a:cubicBezTo>
                  <a:lnTo>
                    <a:pt x="2024" y="0"/>
                  </a:lnTo>
                  <a:cubicBezTo>
                    <a:pt x="908" y="0"/>
                    <a:pt x="0" y="968"/>
                    <a:pt x="0" y="2160"/>
                  </a:cubicBezTo>
                  <a:lnTo>
                    <a:pt x="0" y="19440"/>
                  </a:lnTo>
                  <a:cubicBezTo>
                    <a:pt x="0" y="20631"/>
                    <a:pt x="908" y="21600"/>
                    <a:pt x="2024" y="21600"/>
                  </a:cubicBezTo>
                  <a:lnTo>
                    <a:pt x="19575" y="21600"/>
                  </a:lnTo>
                  <a:cubicBezTo>
                    <a:pt x="20691" y="21600"/>
                    <a:pt x="21599" y="20631"/>
                    <a:pt x="21599" y="19440"/>
                  </a:cubicBezTo>
                  <a:lnTo>
                    <a:pt x="21599" y="5760"/>
                  </a:lnTo>
                  <a:cubicBezTo>
                    <a:pt x="21599" y="5378"/>
                    <a:pt x="21457" y="5011"/>
                    <a:pt x="21204" y="4741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4288" tIns="14288" rIns="14288" bIns="14288" anchor="ctr"/>
            <a:lstStyle/>
            <a:p>
              <a:pPr algn="ctr" defTabSz="170815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125">
                <a:solidFill>
                  <a:srgbClr val="503D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Gill Sans" charset="0"/>
              </a:endParaRPr>
            </a:p>
          </p:txBody>
        </p:sp>
        <p:sp>
          <p:nvSpPr>
            <p:cNvPr id="18" name="AutoShape 70"/>
            <p:cNvSpPr/>
            <p:nvPr/>
          </p:nvSpPr>
          <p:spPr bwMode="auto">
            <a:xfrm>
              <a:off x="10291763" y="1734344"/>
              <a:ext cx="87313" cy="15081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800" y="21599"/>
                  </a:moveTo>
                  <a:lnTo>
                    <a:pt x="19800" y="21599"/>
                  </a:lnTo>
                  <a:cubicBezTo>
                    <a:pt x="20791" y="21599"/>
                    <a:pt x="21600" y="16769"/>
                    <a:pt x="21600" y="10800"/>
                  </a:cubicBezTo>
                  <a:cubicBezTo>
                    <a:pt x="21600" y="4830"/>
                    <a:pt x="20791" y="0"/>
                    <a:pt x="19800" y="0"/>
                  </a:cubicBezTo>
                  <a:lnTo>
                    <a:pt x="1800" y="0"/>
                  </a:lnTo>
                  <a:cubicBezTo>
                    <a:pt x="801" y="0"/>
                    <a:pt x="0" y="4830"/>
                    <a:pt x="0" y="10800"/>
                  </a:cubicBezTo>
                  <a:cubicBezTo>
                    <a:pt x="0" y="16769"/>
                    <a:pt x="801" y="21599"/>
                    <a:pt x="1800" y="21599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4288" tIns="14288" rIns="14288" bIns="14288" anchor="ctr"/>
            <a:lstStyle/>
            <a:p>
              <a:pPr algn="ctr" defTabSz="170815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125">
                <a:solidFill>
                  <a:srgbClr val="503D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Gill Sans" charset="0"/>
              </a:endParaRPr>
            </a:p>
          </p:txBody>
        </p:sp>
        <p:sp>
          <p:nvSpPr>
            <p:cNvPr id="19" name="AutoShape 71"/>
            <p:cNvSpPr/>
            <p:nvPr/>
          </p:nvSpPr>
          <p:spPr bwMode="auto">
            <a:xfrm>
              <a:off x="10291763" y="1778000"/>
              <a:ext cx="87313" cy="15082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800" y="21599"/>
                  </a:moveTo>
                  <a:lnTo>
                    <a:pt x="19800" y="21599"/>
                  </a:lnTo>
                  <a:cubicBezTo>
                    <a:pt x="20791" y="21599"/>
                    <a:pt x="21600" y="16769"/>
                    <a:pt x="21600" y="10800"/>
                  </a:cubicBezTo>
                  <a:cubicBezTo>
                    <a:pt x="21600" y="4830"/>
                    <a:pt x="20791" y="0"/>
                    <a:pt x="19800" y="0"/>
                  </a:cubicBezTo>
                  <a:lnTo>
                    <a:pt x="1800" y="0"/>
                  </a:lnTo>
                  <a:cubicBezTo>
                    <a:pt x="801" y="0"/>
                    <a:pt x="0" y="4830"/>
                    <a:pt x="0" y="10800"/>
                  </a:cubicBezTo>
                  <a:cubicBezTo>
                    <a:pt x="0" y="16769"/>
                    <a:pt x="801" y="21599"/>
                    <a:pt x="1800" y="21599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4288" tIns="14288" rIns="14288" bIns="14288" anchor="ctr"/>
            <a:lstStyle/>
            <a:p>
              <a:pPr algn="ctr" defTabSz="170815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125">
                <a:solidFill>
                  <a:srgbClr val="503D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Gill Sans" charset="0"/>
              </a:endParaRPr>
            </a:p>
          </p:txBody>
        </p:sp>
        <p:sp>
          <p:nvSpPr>
            <p:cNvPr id="20" name="AutoShape 72"/>
            <p:cNvSpPr/>
            <p:nvPr/>
          </p:nvSpPr>
          <p:spPr bwMode="auto">
            <a:xfrm>
              <a:off x="10291763" y="1821657"/>
              <a:ext cx="188913" cy="15081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0" y="10800"/>
                  </a:moveTo>
                  <a:cubicBezTo>
                    <a:pt x="0" y="16769"/>
                    <a:pt x="369" y="21599"/>
                    <a:pt x="830" y="21599"/>
                  </a:cubicBezTo>
                  <a:lnTo>
                    <a:pt x="20769" y="21599"/>
                  </a:lnTo>
                  <a:cubicBezTo>
                    <a:pt x="21226" y="21599"/>
                    <a:pt x="21600" y="16769"/>
                    <a:pt x="21600" y="10800"/>
                  </a:cubicBezTo>
                  <a:cubicBezTo>
                    <a:pt x="21600" y="4830"/>
                    <a:pt x="21226" y="0"/>
                    <a:pt x="20769" y="0"/>
                  </a:cubicBezTo>
                  <a:lnTo>
                    <a:pt x="830" y="0"/>
                  </a:lnTo>
                  <a:cubicBezTo>
                    <a:pt x="369" y="0"/>
                    <a:pt x="0" y="4830"/>
                    <a:pt x="0" y="1080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4288" tIns="14288" rIns="14288" bIns="14288" anchor="ctr"/>
            <a:lstStyle/>
            <a:p>
              <a:pPr algn="ctr" defTabSz="170815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125">
                <a:solidFill>
                  <a:srgbClr val="503D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Gill Sans" charset="0"/>
              </a:endParaRPr>
            </a:p>
          </p:txBody>
        </p:sp>
        <p:sp>
          <p:nvSpPr>
            <p:cNvPr id="21" name="AutoShape 73"/>
            <p:cNvSpPr/>
            <p:nvPr/>
          </p:nvSpPr>
          <p:spPr bwMode="auto">
            <a:xfrm>
              <a:off x="10132219" y="1908969"/>
              <a:ext cx="348456" cy="14288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1150" y="0"/>
                  </a:moveTo>
                  <a:lnTo>
                    <a:pt x="449" y="0"/>
                  </a:lnTo>
                  <a:cubicBezTo>
                    <a:pt x="201" y="0"/>
                    <a:pt x="0" y="4830"/>
                    <a:pt x="0" y="10800"/>
                  </a:cubicBezTo>
                  <a:cubicBezTo>
                    <a:pt x="0" y="16748"/>
                    <a:pt x="201" y="21599"/>
                    <a:pt x="449" y="21599"/>
                  </a:cubicBezTo>
                  <a:lnTo>
                    <a:pt x="21150" y="21599"/>
                  </a:lnTo>
                  <a:cubicBezTo>
                    <a:pt x="21397" y="21599"/>
                    <a:pt x="21599" y="16748"/>
                    <a:pt x="21599" y="10800"/>
                  </a:cubicBezTo>
                  <a:cubicBezTo>
                    <a:pt x="21599" y="4830"/>
                    <a:pt x="21397" y="0"/>
                    <a:pt x="21150" y="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4288" tIns="14288" rIns="14288" bIns="14288" anchor="ctr"/>
            <a:lstStyle/>
            <a:p>
              <a:pPr algn="ctr" defTabSz="170815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125">
                <a:solidFill>
                  <a:srgbClr val="503D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Gill Sans" charset="0"/>
              </a:endParaRPr>
            </a:p>
          </p:txBody>
        </p:sp>
        <p:sp>
          <p:nvSpPr>
            <p:cNvPr id="22" name="AutoShape 74"/>
            <p:cNvSpPr/>
            <p:nvPr/>
          </p:nvSpPr>
          <p:spPr bwMode="auto">
            <a:xfrm>
              <a:off x="10132219" y="1952625"/>
              <a:ext cx="348456" cy="14288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1150" y="0"/>
                  </a:moveTo>
                  <a:lnTo>
                    <a:pt x="449" y="0"/>
                  </a:lnTo>
                  <a:cubicBezTo>
                    <a:pt x="201" y="0"/>
                    <a:pt x="0" y="4830"/>
                    <a:pt x="0" y="10800"/>
                  </a:cubicBezTo>
                  <a:cubicBezTo>
                    <a:pt x="0" y="16748"/>
                    <a:pt x="201" y="21599"/>
                    <a:pt x="449" y="21599"/>
                  </a:cubicBezTo>
                  <a:lnTo>
                    <a:pt x="21150" y="21599"/>
                  </a:lnTo>
                  <a:cubicBezTo>
                    <a:pt x="21397" y="21599"/>
                    <a:pt x="21599" y="16748"/>
                    <a:pt x="21599" y="10800"/>
                  </a:cubicBezTo>
                  <a:cubicBezTo>
                    <a:pt x="21599" y="4830"/>
                    <a:pt x="21397" y="0"/>
                    <a:pt x="21150" y="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4288" tIns="14288" rIns="14288" bIns="14288" anchor="ctr"/>
            <a:lstStyle/>
            <a:p>
              <a:pPr algn="ctr" defTabSz="170815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125">
                <a:solidFill>
                  <a:srgbClr val="503D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Gill Sans" charset="0"/>
              </a:endParaRPr>
            </a:p>
          </p:txBody>
        </p:sp>
        <p:sp>
          <p:nvSpPr>
            <p:cNvPr id="23" name="AutoShape 75"/>
            <p:cNvSpPr/>
            <p:nvPr/>
          </p:nvSpPr>
          <p:spPr bwMode="auto">
            <a:xfrm>
              <a:off x="10132219" y="1996282"/>
              <a:ext cx="348456" cy="14288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1150" y="0"/>
                  </a:moveTo>
                  <a:lnTo>
                    <a:pt x="449" y="0"/>
                  </a:lnTo>
                  <a:cubicBezTo>
                    <a:pt x="201" y="0"/>
                    <a:pt x="0" y="4830"/>
                    <a:pt x="0" y="10800"/>
                  </a:cubicBezTo>
                  <a:cubicBezTo>
                    <a:pt x="0" y="16748"/>
                    <a:pt x="201" y="21599"/>
                    <a:pt x="449" y="21599"/>
                  </a:cubicBezTo>
                  <a:lnTo>
                    <a:pt x="21150" y="21599"/>
                  </a:lnTo>
                  <a:cubicBezTo>
                    <a:pt x="21397" y="21599"/>
                    <a:pt x="21599" y="16748"/>
                    <a:pt x="21599" y="10800"/>
                  </a:cubicBezTo>
                  <a:cubicBezTo>
                    <a:pt x="21599" y="4830"/>
                    <a:pt x="21397" y="0"/>
                    <a:pt x="21150" y="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4288" tIns="14288" rIns="14288" bIns="14288" anchor="ctr"/>
            <a:lstStyle/>
            <a:p>
              <a:pPr algn="ctr" defTabSz="170815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125">
                <a:solidFill>
                  <a:srgbClr val="503D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Gill Sans" charset="0"/>
              </a:endParaRPr>
            </a:p>
          </p:txBody>
        </p:sp>
        <p:sp>
          <p:nvSpPr>
            <p:cNvPr id="24" name="AutoShape 76"/>
            <p:cNvSpPr/>
            <p:nvPr/>
          </p:nvSpPr>
          <p:spPr bwMode="auto">
            <a:xfrm>
              <a:off x="10132219" y="1865313"/>
              <a:ext cx="348456" cy="14288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1150" y="0"/>
                  </a:moveTo>
                  <a:lnTo>
                    <a:pt x="449" y="0"/>
                  </a:lnTo>
                  <a:cubicBezTo>
                    <a:pt x="201" y="0"/>
                    <a:pt x="0" y="4830"/>
                    <a:pt x="0" y="10800"/>
                  </a:cubicBezTo>
                  <a:cubicBezTo>
                    <a:pt x="0" y="16769"/>
                    <a:pt x="201" y="21599"/>
                    <a:pt x="449" y="21599"/>
                  </a:cubicBezTo>
                  <a:lnTo>
                    <a:pt x="21150" y="21599"/>
                  </a:lnTo>
                  <a:cubicBezTo>
                    <a:pt x="21397" y="21599"/>
                    <a:pt x="21599" y="16769"/>
                    <a:pt x="21599" y="10800"/>
                  </a:cubicBezTo>
                  <a:cubicBezTo>
                    <a:pt x="21599" y="4830"/>
                    <a:pt x="21397" y="0"/>
                    <a:pt x="21150" y="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4288" tIns="14288" rIns="14288" bIns="14288" anchor="ctr"/>
            <a:lstStyle/>
            <a:p>
              <a:pPr algn="ctr" defTabSz="170815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125">
                <a:solidFill>
                  <a:srgbClr val="503D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Gill Sans" charset="0"/>
              </a:endParaRPr>
            </a:p>
          </p:txBody>
        </p:sp>
        <p:sp>
          <p:nvSpPr>
            <p:cNvPr id="25" name="AutoShape 77"/>
            <p:cNvSpPr/>
            <p:nvPr/>
          </p:nvSpPr>
          <p:spPr bwMode="auto">
            <a:xfrm>
              <a:off x="10132219" y="1720057"/>
              <a:ext cx="130969" cy="116681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4799" y="5400"/>
                  </a:moveTo>
                  <a:lnTo>
                    <a:pt x="16800" y="5400"/>
                  </a:lnTo>
                  <a:lnTo>
                    <a:pt x="16800" y="16200"/>
                  </a:lnTo>
                  <a:lnTo>
                    <a:pt x="4799" y="16200"/>
                  </a:lnTo>
                  <a:cubicBezTo>
                    <a:pt x="4799" y="16200"/>
                    <a:pt x="4799" y="5400"/>
                    <a:pt x="4799" y="5400"/>
                  </a:cubicBezTo>
                  <a:close/>
                  <a:moveTo>
                    <a:pt x="2399" y="21599"/>
                  </a:moveTo>
                  <a:lnTo>
                    <a:pt x="19200" y="21599"/>
                  </a:lnTo>
                  <a:cubicBezTo>
                    <a:pt x="20526" y="21599"/>
                    <a:pt x="21599" y="20392"/>
                    <a:pt x="21599" y="18900"/>
                  </a:cubicBezTo>
                  <a:lnTo>
                    <a:pt x="21599" y="2700"/>
                  </a:lnTo>
                  <a:cubicBezTo>
                    <a:pt x="21599" y="1207"/>
                    <a:pt x="20526" y="0"/>
                    <a:pt x="19200" y="0"/>
                  </a:cubicBezTo>
                  <a:lnTo>
                    <a:pt x="2399" y="0"/>
                  </a:lnTo>
                  <a:cubicBezTo>
                    <a:pt x="1073" y="0"/>
                    <a:pt x="0" y="1207"/>
                    <a:pt x="0" y="2700"/>
                  </a:cubicBezTo>
                  <a:lnTo>
                    <a:pt x="0" y="18900"/>
                  </a:lnTo>
                  <a:cubicBezTo>
                    <a:pt x="0" y="20392"/>
                    <a:pt x="1073" y="21599"/>
                    <a:pt x="2399" y="21599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4288" tIns="14288" rIns="14288" bIns="14288" anchor="ctr"/>
            <a:lstStyle/>
            <a:p>
              <a:pPr algn="ctr" defTabSz="170815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125">
                <a:solidFill>
                  <a:srgbClr val="503D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Gill Sans" charset="0"/>
              </a:endParaRPr>
            </a:p>
          </p:txBody>
        </p:sp>
      </p:grpSp>
      <p:grpSp>
        <p:nvGrpSpPr>
          <p:cNvPr id="26" name="组合 25"/>
          <p:cNvGrpSpPr/>
          <p:nvPr/>
        </p:nvGrpSpPr>
        <p:grpSpPr>
          <a:xfrm>
            <a:off x="9356324" y="2787892"/>
            <a:ext cx="644916" cy="565540"/>
            <a:chOff x="1239739" y="2232422"/>
            <a:chExt cx="348258" cy="305396"/>
          </a:xfrm>
          <a:solidFill>
            <a:schemeClr val="bg1"/>
          </a:solidFill>
        </p:grpSpPr>
        <p:sp>
          <p:nvSpPr>
            <p:cNvPr id="27" name="AutoShape 147"/>
            <p:cNvSpPr/>
            <p:nvPr/>
          </p:nvSpPr>
          <p:spPr bwMode="auto">
            <a:xfrm>
              <a:off x="1239739" y="2232422"/>
              <a:ext cx="348258" cy="305396"/>
            </a:xfrm>
            <a:custGeom>
              <a:avLst/>
              <a:gdLst>
                <a:gd name="T0" fmla="+- 0 10800 597"/>
                <a:gd name="T1" fmla="*/ T0 w 20407"/>
                <a:gd name="T2" fmla="+- 0 11028 672"/>
                <a:gd name="T3" fmla="*/ 11028 h 20712"/>
                <a:gd name="T4" fmla="+- 0 10800 597"/>
                <a:gd name="T5" fmla="*/ T4 w 20407"/>
                <a:gd name="T6" fmla="+- 0 11028 672"/>
                <a:gd name="T7" fmla="*/ 11028 h 20712"/>
                <a:gd name="T8" fmla="+- 0 10800 597"/>
                <a:gd name="T9" fmla="*/ T8 w 20407"/>
                <a:gd name="T10" fmla="+- 0 11028 672"/>
                <a:gd name="T11" fmla="*/ 11028 h 20712"/>
                <a:gd name="T12" fmla="+- 0 10800 597"/>
                <a:gd name="T13" fmla="*/ T12 w 20407"/>
                <a:gd name="T14" fmla="+- 0 11028 672"/>
                <a:gd name="T15" fmla="*/ 11028 h 2071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0407" h="20712">
                  <a:moveTo>
                    <a:pt x="17706" y="10922"/>
                  </a:moveTo>
                  <a:lnTo>
                    <a:pt x="10657" y="19017"/>
                  </a:lnTo>
                  <a:cubicBezTo>
                    <a:pt x="10407" y="19305"/>
                    <a:pt x="9998" y="19305"/>
                    <a:pt x="9748" y="19017"/>
                  </a:cubicBezTo>
                  <a:lnTo>
                    <a:pt x="2699" y="10922"/>
                  </a:lnTo>
                  <a:cubicBezTo>
                    <a:pt x="817" y="8762"/>
                    <a:pt x="817" y="5247"/>
                    <a:pt x="2699" y="3087"/>
                  </a:cubicBezTo>
                  <a:cubicBezTo>
                    <a:pt x="4512" y="1004"/>
                    <a:pt x="7429" y="931"/>
                    <a:pt x="9338" y="2923"/>
                  </a:cubicBezTo>
                  <a:lnTo>
                    <a:pt x="10202" y="3825"/>
                  </a:lnTo>
                  <a:lnTo>
                    <a:pt x="11067" y="2923"/>
                  </a:lnTo>
                  <a:cubicBezTo>
                    <a:pt x="12976" y="931"/>
                    <a:pt x="15893" y="1004"/>
                    <a:pt x="17706" y="3087"/>
                  </a:cubicBezTo>
                  <a:cubicBezTo>
                    <a:pt x="19588" y="5247"/>
                    <a:pt x="19588" y="8762"/>
                    <a:pt x="17706" y="10922"/>
                  </a:cubicBezTo>
                  <a:moveTo>
                    <a:pt x="18616" y="2043"/>
                  </a:moveTo>
                  <a:cubicBezTo>
                    <a:pt x="16301" y="-617"/>
                    <a:pt x="12601" y="-672"/>
                    <a:pt x="10202" y="1830"/>
                  </a:cubicBezTo>
                  <a:cubicBezTo>
                    <a:pt x="7805" y="-672"/>
                    <a:pt x="4104" y="-617"/>
                    <a:pt x="1789" y="2043"/>
                  </a:cubicBezTo>
                  <a:cubicBezTo>
                    <a:pt x="-597" y="4783"/>
                    <a:pt x="-597" y="9226"/>
                    <a:pt x="1789" y="11967"/>
                  </a:cubicBezTo>
                  <a:cubicBezTo>
                    <a:pt x="2470" y="12750"/>
                    <a:pt x="8838" y="20061"/>
                    <a:pt x="8838" y="20061"/>
                  </a:cubicBezTo>
                  <a:cubicBezTo>
                    <a:pt x="9592" y="20928"/>
                    <a:pt x="10812" y="20928"/>
                    <a:pt x="11567" y="20061"/>
                  </a:cubicBezTo>
                  <a:cubicBezTo>
                    <a:pt x="11567" y="20061"/>
                    <a:pt x="18539" y="12056"/>
                    <a:pt x="18616" y="11967"/>
                  </a:cubicBezTo>
                  <a:cubicBezTo>
                    <a:pt x="21003" y="9226"/>
                    <a:pt x="21003" y="4783"/>
                    <a:pt x="18616" y="2043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4288" tIns="14288" rIns="14288" bIns="14288" anchor="ctr"/>
            <a:lstStyle/>
            <a:p>
              <a:pPr algn="ctr" defTabSz="170815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125">
                <a:solidFill>
                  <a:srgbClr val="503D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Gill Sans" charset="0"/>
              </a:endParaRPr>
            </a:p>
          </p:txBody>
        </p:sp>
        <p:sp>
          <p:nvSpPr>
            <p:cNvPr id="28" name="AutoShape 148"/>
            <p:cNvSpPr/>
            <p:nvPr/>
          </p:nvSpPr>
          <p:spPr bwMode="auto">
            <a:xfrm>
              <a:off x="1293912" y="2287190"/>
              <a:ext cx="51792" cy="51793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9326" y="0"/>
                  </a:moveTo>
                  <a:cubicBezTo>
                    <a:pt x="19317" y="0"/>
                    <a:pt x="19317" y="4"/>
                    <a:pt x="19308" y="4"/>
                  </a:cubicBezTo>
                  <a:cubicBezTo>
                    <a:pt x="8643" y="13"/>
                    <a:pt x="0" y="8659"/>
                    <a:pt x="0" y="19326"/>
                  </a:cubicBezTo>
                  <a:cubicBezTo>
                    <a:pt x="0" y="20580"/>
                    <a:pt x="1019" y="21600"/>
                    <a:pt x="2273" y="21600"/>
                  </a:cubicBezTo>
                  <a:cubicBezTo>
                    <a:pt x="3528" y="21600"/>
                    <a:pt x="4547" y="20580"/>
                    <a:pt x="4547" y="19326"/>
                  </a:cubicBezTo>
                  <a:lnTo>
                    <a:pt x="4547" y="19321"/>
                  </a:lnTo>
                  <a:cubicBezTo>
                    <a:pt x="4547" y="11164"/>
                    <a:pt x="11164" y="4547"/>
                    <a:pt x="19321" y="4547"/>
                  </a:cubicBezTo>
                  <a:lnTo>
                    <a:pt x="19326" y="4547"/>
                  </a:lnTo>
                  <a:cubicBezTo>
                    <a:pt x="20580" y="4547"/>
                    <a:pt x="21599" y="3528"/>
                    <a:pt x="21599" y="2273"/>
                  </a:cubicBezTo>
                  <a:cubicBezTo>
                    <a:pt x="21599" y="1019"/>
                    <a:pt x="20580" y="0"/>
                    <a:pt x="19326" y="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4288" tIns="14288" rIns="14288" bIns="14288" anchor="ctr"/>
            <a:lstStyle/>
            <a:p>
              <a:pPr algn="ctr" defTabSz="170815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125">
                <a:solidFill>
                  <a:srgbClr val="503D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Gill Sans" charset="0"/>
              </a:endParaRPr>
            </a:p>
          </p:txBody>
        </p:sp>
      </p:grpSp>
      <p:grpSp>
        <p:nvGrpSpPr>
          <p:cNvPr id="29" name="组合 28"/>
          <p:cNvGrpSpPr/>
          <p:nvPr/>
        </p:nvGrpSpPr>
        <p:grpSpPr>
          <a:xfrm>
            <a:off x="1665724" y="4295519"/>
            <a:ext cx="2467853" cy="1273852"/>
            <a:chOff x="815605" y="4244155"/>
            <a:chExt cx="3141039" cy="1273852"/>
          </a:xfrm>
        </p:grpSpPr>
        <p:sp>
          <p:nvSpPr>
            <p:cNvPr id="30" name="文本框 36"/>
            <p:cNvSpPr txBox="1">
              <a:spLocks noChangeArrowheads="1"/>
            </p:cNvSpPr>
            <p:nvPr/>
          </p:nvSpPr>
          <p:spPr bwMode="auto">
            <a:xfrm>
              <a:off x="816031" y="4244155"/>
              <a:ext cx="1961805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lang="zh-CN" altLang="en-US" sz="1400" dirty="0">
                  <a:solidFill>
                    <a:srgbClr val="503D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Arial" panose="020B0604020202020204" pitchFamily="34" charset="0"/>
                </a:rPr>
                <a:t>输入您的小标题</a:t>
              </a:r>
              <a:endParaRPr lang="zh-CN" altLang="en-US" sz="1400" dirty="0">
                <a:solidFill>
                  <a:srgbClr val="503D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31" name="文本框 37"/>
            <p:cNvSpPr txBox="1">
              <a:spLocks noChangeArrowheads="1"/>
            </p:cNvSpPr>
            <p:nvPr/>
          </p:nvSpPr>
          <p:spPr bwMode="auto">
            <a:xfrm>
              <a:off x="815605" y="4687010"/>
              <a:ext cx="3141039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zh-CN" altLang="en-US" sz="1200" dirty="0">
                  <a:solidFill>
                    <a:srgbClr val="503D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Arial" panose="020B0604020202020204" pitchFamily="34" charset="0"/>
                </a:rPr>
                <a:t>点击此处输入您的汇报内容，根据您的实际情况调整文字大小。点击此处输入您的汇报内容，根据您的实际情况调整文字大小</a:t>
              </a:r>
              <a:endParaRPr lang="zh-CN" altLang="en-US" sz="1200" dirty="0">
                <a:solidFill>
                  <a:srgbClr val="503D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32" name="组合 31"/>
          <p:cNvGrpSpPr/>
          <p:nvPr/>
        </p:nvGrpSpPr>
        <p:grpSpPr>
          <a:xfrm>
            <a:off x="4133577" y="4306308"/>
            <a:ext cx="2467853" cy="1273852"/>
            <a:chOff x="815605" y="4244155"/>
            <a:chExt cx="3141039" cy="1273852"/>
          </a:xfrm>
        </p:grpSpPr>
        <p:sp>
          <p:nvSpPr>
            <p:cNvPr id="33" name="文本框 36"/>
            <p:cNvSpPr txBox="1">
              <a:spLocks noChangeArrowheads="1"/>
            </p:cNvSpPr>
            <p:nvPr/>
          </p:nvSpPr>
          <p:spPr bwMode="auto">
            <a:xfrm>
              <a:off x="816031" y="4244155"/>
              <a:ext cx="1961805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lang="zh-CN" altLang="en-US" sz="1400" dirty="0">
                  <a:solidFill>
                    <a:srgbClr val="503D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Arial" panose="020B0604020202020204" pitchFamily="34" charset="0"/>
                </a:rPr>
                <a:t>输入您的小标题</a:t>
              </a:r>
              <a:endParaRPr lang="zh-CN" altLang="en-US" sz="1400" dirty="0">
                <a:solidFill>
                  <a:srgbClr val="503D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34" name="文本框 37"/>
            <p:cNvSpPr txBox="1">
              <a:spLocks noChangeArrowheads="1"/>
            </p:cNvSpPr>
            <p:nvPr/>
          </p:nvSpPr>
          <p:spPr bwMode="auto">
            <a:xfrm>
              <a:off x="815605" y="4687010"/>
              <a:ext cx="3141039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zh-CN" altLang="en-US" sz="1200" dirty="0">
                  <a:solidFill>
                    <a:srgbClr val="503D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Arial" panose="020B0604020202020204" pitchFamily="34" charset="0"/>
                </a:rPr>
                <a:t>点击此处输入您的汇报内容，根据您的实际情况调整文字大小。点击此处输入您的汇报内容，根据您的实际情况调整文字大小</a:t>
              </a:r>
              <a:endParaRPr lang="zh-CN" altLang="en-US" sz="1200" dirty="0">
                <a:solidFill>
                  <a:srgbClr val="503D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35" name="组合 34"/>
          <p:cNvGrpSpPr/>
          <p:nvPr/>
        </p:nvGrpSpPr>
        <p:grpSpPr>
          <a:xfrm>
            <a:off x="6444087" y="4306308"/>
            <a:ext cx="2467853" cy="1273852"/>
            <a:chOff x="815605" y="4244155"/>
            <a:chExt cx="3141039" cy="1273852"/>
          </a:xfrm>
        </p:grpSpPr>
        <p:sp>
          <p:nvSpPr>
            <p:cNvPr id="36" name="文本框 36"/>
            <p:cNvSpPr txBox="1">
              <a:spLocks noChangeArrowheads="1"/>
            </p:cNvSpPr>
            <p:nvPr/>
          </p:nvSpPr>
          <p:spPr bwMode="auto">
            <a:xfrm>
              <a:off x="816031" y="4244155"/>
              <a:ext cx="1961805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lang="zh-CN" altLang="en-US" sz="1400" dirty="0">
                  <a:solidFill>
                    <a:srgbClr val="503D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Arial" panose="020B0604020202020204" pitchFamily="34" charset="0"/>
                </a:rPr>
                <a:t>输入您的小标题</a:t>
              </a:r>
              <a:endParaRPr lang="zh-CN" altLang="en-US" sz="1400" dirty="0">
                <a:solidFill>
                  <a:srgbClr val="503D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37" name="文本框 37"/>
            <p:cNvSpPr txBox="1">
              <a:spLocks noChangeArrowheads="1"/>
            </p:cNvSpPr>
            <p:nvPr/>
          </p:nvSpPr>
          <p:spPr bwMode="auto">
            <a:xfrm>
              <a:off x="815605" y="4687010"/>
              <a:ext cx="3141039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zh-CN" altLang="en-US" sz="1200" dirty="0">
                  <a:solidFill>
                    <a:srgbClr val="503D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Arial" panose="020B0604020202020204" pitchFamily="34" charset="0"/>
                </a:rPr>
                <a:t>点击此处输入您的汇报内容，根据您的实际情况调整文字大小。点击此处输入您的汇报内容，根据您的实际情况调整文字大小</a:t>
              </a:r>
              <a:endParaRPr lang="zh-CN" altLang="en-US" sz="1200" dirty="0">
                <a:solidFill>
                  <a:srgbClr val="503D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38" name="组合 37"/>
          <p:cNvGrpSpPr/>
          <p:nvPr/>
        </p:nvGrpSpPr>
        <p:grpSpPr>
          <a:xfrm>
            <a:off x="8911940" y="4306308"/>
            <a:ext cx="2467853" cy="1273852"/>
            <a:chOff x="815605" y="4244155"/>
            <a:chExt cx="3141039" cy="1273852"/>
          </a:xfrm>
        </p:grpSpPr>
        <p:sp>
          <p:nvSpPr>
            <p:cNvPr id="39" name="文本框 36"/>
            <p:cNvSpPr txBox="1">
              <a:spLocks noChangeArrowheads="1"/>
            </p:cNvSpPr>
            <p:nvPr/>
          </p:nvSpPr>
          <p:spPr bwMode="auto">
            <a:xfrm>
              <a:off x="816031" y="4244155"/>
              <a:ext cx="1961805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lang="zh-CN" altLang="en-US" sz="1400" dirty="0">
                  <a:solidFill>
                    <a:srgbClr val="503D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Arial" panose="020B0604020202020204" pitchFamily="34" charset="0"/>
                </a:rPr>
                <a:t>输入您的小标题</a:t>
              </a:r>
              <a:endParaRPr lang="zh-CN" altLang="en-US" sz="1400" dirty="0">
                <a:solidFill>
                  <a:srgbClr val="503D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40" name="文本框 37"/>
            <p:cNvSpPr txBox="1">
              <a:spLocks noChangeArrowheads="1"/>
            </p:cNvSpPr>
            <p:nvPr/>
          </p:nvSpPr>
          <p:spPr bwMode="auto">
            <a:xfrm>
              <a:off x="815605" y="4687010"/>
              <a:ext cx="3141039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zh-CN" altLang="en-US" sz="1200" dirty="0">
                  <a:solidFill>
                    <a:srgbClr val="503D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Arial" panose="020B0604020202020204" pitchFamily="34" charset="0"/>
                </a:rPr>
                <a:t>点击此处输入您的汇报内容，根据您的实际情况调整文字大小。点击此处输入您的汇报内容，根据您的实际情况调整文字大小</a:t>
              </a:r>
              <a:endParaRPr lang="zh-CN" altLang="en-US" sz="1200" dirty="0">
                <a:solidFill>
                  <a:srgbClr val="503D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图片 16"/>
          <p:cNvPicPr>
            <a:picLocks noChangeAspect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144" r="7300"/>
          <a:stretch>
            <a:fillRect/>
          </a:stretch>
        </p:blipFill>
        <p:spPr>
          <a:xfrm>
            <a:off x="0" y="14517"/>
            <a:ext cx="12192000" cy="6858000"/>
          </a:xfrm>
          <a:prstGeom prst="rect">
            <a:avLst/>
          </a:prstGeom>
        </p:spPr>
      </p:pic>
      <p:sp>
        <p:nvSpPr>
          <p:cNvPr id="18" name="矩形 17"/>
          <p:cNvSpPr/>
          <p:nvPr/>
        </p:nvSpPr>
        <p:spPr>
          <a:xfrm>
            <a:off x="387017" y="234616"/>
            <a:ext cx="11417967" cy="6388769"/>
          </a:xfrm>
          <a:prstGeom prst="rect">
            <a:avLst/>
          </a:prstGeom>
          <a:solidFill>
            <a:schemeClr val="bg1">
              <a:alpha val="8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503D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等腰三角形 1"/>
          <p:cNvSpPr/>
          <p:nvPr/>
        </p:nvSpPr>
        <p:spPr>
          <a:xfrm rot="5400000" flipH="1" flipV="1">
            <a:off x="5780319" y="4325602"/>
            <a:ext cx="111722" cy="182465"/>
          </a:xfrm>
          <a:prstGeom prst="triangle">
            <a:avLst/>
          </a:prstGeom>
          <a:solidFill>
            <a:schemeClr val="tx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sz="2365">
              <a:solidFill>
                <a:srgbClr val="503D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等腰三角形 2"/>
          <p:cNvSpPr/>
          <p:nvPr/>
        </p:nvSpPr>
        <p:spPr>
          <a:xfrm rot="5400000">
            <a:off x="6366572" y="2834567"/>
            <a:ext cx="82556" cy="162268"/>
          </a:xfrm>
          <a:prstGeom prst="triangle">
            <a:avLst/>
          </a:prstGeom>
          <a:solidFill>
            <a:schemeClr val="tx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sz="2365">
              <a:solidFill>
                <a:srgbClr val="503D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943289" y="2208776"/>
            <a:ext cx="10305422" cy="2782993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365">
              <a:solidFill>
                <a:srgbClr val="503D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5" name="直接连接符 4"/>
          <p:cNvCxnSpPr/>
          <p:nvPr/>
        </p:nvCxnSpPr>
        <p:spPr>
          <a:xfrm>
            <a:off x="6096000" y="2236485"/>
            <a:ext cx="0" cy="2782993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矩形 5"/>
          <p:cNvSpPr/>
          <p:nvPr/>
        </p:nvSpPr>
        <p:spPr>
          <a:xfrm>
            <a:off x="1088734" y="2357918"/>
            <a:ext cx="4331856" cy="2432717"/>
          </a:xfrm>
          <a:prstGeom prst="rect">
            <a:avLst/>
          </a:prstGeom>
          <a:solidFill>
            <a:srgbClr val="EFD8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503D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6635170" y="2371773"/>
            <a:ext cx="4331856" cy="2432717"/>
          </a:xfrm>
          <a:prstGeom prst="rect">
            <a:avLst/>
          </a:prstGeom>
          <a:solidFill>
            <a:srgbClr val="EFD8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503D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椭圆 7"/>
          <p:cNvSpPr/>
          <p:nvPr/>
        </p:nvSpPr>
        <p:spPr>
          <a:xfrm>
            <a:off x="5991549" y="2762703"/>
            <a:ext cx="223444" cy="223443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sz="2365">
              <a:solidFill>
                <a:srgbClr val="503D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椭圆 8"/>
          <p:cNvSpPr/>
          <p:nvPr/>
        </p:nvSpPr>
        <p:spPr>
          <a:xfrm>
            <a:off x="5991549" y="4305115"/>
            <a:ext cx="223444" cy="223443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sz="2365">
              <a:solidFill>
                <a:srgbClr val="503D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文本框 36"/>
          <p:cNvSpPr txBox="1">
            <a:spLocks noChangeArrowheads="1"/>
          </p:cNvSpPr>
          <p:nvPr/>
        </p:nvSpPr>
        <p:spPr bwMode="auto">
          <a:xfrm>
            <a:off x="755564" y="525398"/>
            <a:ext cx="370857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zh-CN" altLang="en-US" sz="3200" dirty="0">
                <a:solidFill>
                  <a:srgbClr val="503D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输入本页内容标题</a:t>
            </a:r>
            <a:endParaRPr lang="zh-CN" altLang="en-US" sz="3200" dirty="0">
              <a:solidFill>
                <a:srgbClr val="503D0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grpSp>
        <p:nvGrpSpPr>
          <p:cNvPr id="11" name="组合 10"/>
          <p:cNvGrpSpPr/>
          <p:nvPr/>
        </p:nvGrpSpPr>
        <p:grpSpPr>
          <a:xfrm>
            <a:off x="1630619" y="3283299"/>
            <a:ext cx="2517749" cy="1158814"/>
            <a:chOff x="816028" y="4244157"/>
            <a:chExt cx="6119734" cy="1158814"/>
          </a:xfrm>
        </p:grpSpPr>
        <p:sp>
          <p:nvSpPr>
            <p:cNvPr id="12" name="文本框 36"/>
            <p:cNvSpPr txBox="1">
              <a:spLocks noChangeArrowheads="1"/>
            </p:cNvSpPr>
            <p:nvPr/>
          </p:nvSpPr>
          <p:spPr bwMode="auto">
            <a:xfrm>
              <a:off x="816028" y="4244157"/>
              <a:ext cx="3605430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zh-CN" altLang="en-US" sz="1400" dirty="0">
                  <a:solidFill>
                    <a:srgbClr val="503D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Arial" panose="020B0604020202020204" pitchFamily="34" charset="0"/>
                </a:rPr>
                <a:t>输入您的小标题</a:t>
              </a:r>
              <a:endParaRPr lang="zh-CN" altLang="en-US" sz="1400" dirty="0">
                <a:solidFill>
                  <a:srgbClr val="503D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3" name="文本框 37"/>
            <p:cNvSpPr txBox="1">
              <a:spLocks noChangeArrowheads="1"/>
            </p:cNvSpPr>
            <p:nvPr/>
          </p:nvSpPr>
          <p:spPr bwMode="auto">
            <a:xfrm>
              <a:off x="821103" y="4571974"/>
              <a:ext cx="6114659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zh-CN" altLang="en-US" sz="1200" dirty="0">
                  <a:solidFill>
                    <a:srgbClr val="503D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Arial" panose="020B0604020202020204" pitchFamily="34" charset="0"/>
                </a:rPr>
                <a:t>点击此处输入您的汇报内容，根据您的实际情况调整文字大小。点击此处输入您的汇报内容，根据您的实际情况调整文字大小</a:t>
              </a:r>
              <a:endParaRPr lang="zh-CN" altLang="en-US" sz="1200" dirty="0">
                <a:solidFill>
                  <a:srgbClr val="503D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14" name="组合 13"/>
          <p:cNvGrpSpPr/>
          <p:nvPr/>
        </p:nvGrpSpPr>
        <p:grpSpPr>
          <a:xfrm>
            <a:off x="7067549" y="2682274"/>
            <a:ext cx="2836170" cy="1158814"/>
            <a:chOff x="816028" y="4244157"/>
            <a:chExt cx="6893700" cy="1158814"/>
          </a:xfrm>
        </p:grpSpPr>
        <p:sp>
          <p:nvSpPr>
            <p:cNvPr id="15" name="文本框 36"/>
            <p:cNvSpPr txBox="1">
              <a:spLocks noChangeArrowheads="1"/>
            </p:cNvSpPr>
            <p:nvPr/>
          </p:nvSpPr>
          <p:spPr bwMode="auto">
            <a:xfrm>
              <a:off x="816028" y="4244157"/>
              <a:ext cx="3605430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zh-CN" altLang="en-US" sz="1400" dirty="0">
                  <a:solidFill>
                    <a:srgbClr val="503D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Arial" panose="020B0604020202020204" pitchFamily="34" charset="0"/>
                </a:rPr>
                <a:t>输入您的小标题</a:t>
              </a:r>
              <a:endParaRPr lang="zh-CN" altLang="en-US" sz="1400" dirty="0">
                <a:solidFill>
                  <a:srgbClr val="503D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6" name="文本框 37"/>
            <p:cNvSpPr txBox="1">
              <a:spLocks noChangeArrowheads="1"/>
            </p:cNvSpPr>
            <p:nvPr/>
          </p:nvSpPr>
          <p:spPr bwMode="auto">
            <a:xfrm>
              <a:off x="821103" y="4571974"/>
              <a:ext cx="6888625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zh-CN" altLang="en-US" sz="1200" dirty="0">
                  <a:solidFill>
                    <a:srgbClr val="503D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Arial" panose="020B0604020202020204" pitchFamily="34" charset="0"/>
                </a:rPr>
                <a:t>点击此处输入您的汇报内容，根据您的实际情况调整文字大小。点击此处输入您的汇报内容，根据您的实际情况调整文字大小</a:t>
              </a:r>
              <a:endParaRPr lang="zh-CN" altLang="en-US" sz="1200" dirty="0">
                <a:solidFill>
                  <a:srgbClr val="503D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图片 27"/>
          <p:cNvPicPr>
            <a:picLocks noChangeAspect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144" r="7300"/>
          <a:stretch>
            <a:fillRect/>
          </a:stretch>
        </p:blipFill>
        <p:spPr>
          <a:xfrm>
            <a:off x="0" y="14517"/>
            <a:ext cx="12192000" cy="6858000"/>
          </a:xfrm>
          <a:prstGeom prst="rect">
            <a:avLst/>
          </a:prstGeom>
        </p:spPr>
      </p:pic>
      <p:sp>
        <p:nvSpPr>
          <p:cNvPr id="29" name="矩形 28"/>
          <p:cNvSpPr/>
          <p:nvPr/>
        </p:nvSpPr>
        <p:spPr>
          <a:xfrm>
            <a:off x="387017" y="234616"/>
            <a:ext cx="11417967" cy="6388769"/>
          </a:xfrm>
          <a:prstGeom prst="rect">
            <a:avLst/>
          </a:prstGeom>
          <a:solidFill>
            <a:schemeClr val="bg1">
              <a:alpha val="8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503D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文本框 36"/>
          <p:cNvSpPr txBox="1">
            <a:spLocks noChangeArrowheads="1"/>
          </p:cNvSpPr>
          <p:nvPr/>
        </p:nvSpPr>
        <p:spPr bwMode="auto">
          <a:xfrm>
            <a:off x="755564" y="525398"/>
            <a:ext cx="370857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zh-CN" altLang="en-US" sz="3200" dirty="0">
                <a:solidFill>
                  <a:srgbClr val="503D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输入本页内容标题</a:t>
            </a:r>
            <a:endParaRPr lang="zh-CN" altLang="en-US" sz="3200" dirty="0">
              <a:solidFill>
                <a:srgbClr val="503D0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grpSp>
        <p:nvGrpSpPr>
          <p:cNvPr id="18" name="组合 17"/>
          <p:cNvGrpSpPr/>
          <p:nvPr/>
        </p:nvGrpSpPr>
        <p:grpSpPr>
          <a:xfrm>
            <a:off x="919247" y="1487199"/>
            <a:ext cx="10481672" cy="3934436"/>
            <a:chOff x="919247" y="1487199"/>
            <a:chExt cx="10481672" cy="3934436"/>
          </a:xfrm>
        </p:grpSpPr>
        <p:grpSp>
          <p:nvGrpSpPr>
            <p:cNvPr id="3" name="组合 2"/>
            <p:cNvGrpSpPr/>
            <p:nvPr/>
          </p:nvGrpSpPr>
          <p:grpSpPr>
            <a:xfrm>
              <a:off x="4831556" y="3498330"/>
              <a:ext cx="2169440" cy="1847047"/>
              <a:chOff x="4208894" y="3762612"/>
              <a:chExt cx="1822450" cy="1551623"/>
            </a:xfrm>
          </p:grpSpPr>
          <p:sp>
            <p:nvSpPr>
              <p:cNvPr id="4" name="等腰三角形 3"/>
              <p:cNvSpPr/>
              <p:nvPr/>
            </p:nvSpPr>
            <p:spPr>
              <a:xfrm rot="10800000">
                <a:off x="4208894" y="3762612"/>
                <a:ext cx="1822450" cy="1551623"/>
              </a:xfrm>
              <a:prstGeom prst="triangle">
                <a:avLst/>
              </a:prstGeom>
              <a:solidFill>
                <a:schemeClr val="accent3"/>
              </a:solidFill>
              <a:ln w="3175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algn="ctr">
                  <a:defRPr/>
                </a:pPr>
                <a:endParaRPr lang="zh-CN" altLang="en-US" sz="1600" kern="0">
                  <a:solidFill>
                    <a:srgbClr val="503D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5" name="TextBox 3"/>
              <p:cNvSpPr txBox="1"/>
              <p:nvPr/>
            </p:nvSpPr>
            <p:spPr>
              <a:xfrm>
                <a:off x="4711452" y="3969357"/>
                <a:ext cx="824027" cy="491244"/>
              </a:xfrm>
              <a:prstGeom prst="rect">
                <a:avLst/>
              </a:prstGeom>
            </p:spPr>
            <p:txBody>
              <a:bodyPr wrap="square" rtlCol="0">
                <a:spAutoFit/>
              </a:bodyPr>
              <a:lstStyle/>
              <a:p>
                <a:pPr algn="ctr">
                  <a:defRPr/>
                </a:pPr>
                <a:r>
                  <a:rPr lang="zh-CN" altLang="en-US" sz="1600" kern="0" dirty="0">
                    <a:solidFill>
                      <a:srgbClr val="503D00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标题</a:t>
                </a:r>
                <a:endParaRPr lang="en-US" altLang="zh-CN" sz="1600" kern="0" dirty="0">
                  <a:solidFill>
                    <a:srgbClr val="503D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  <a:p>
                <a:pPr algn="ctr">
                  <a:defRPr/>
                </a:pPr>
                <a:r>
                  <a:rPr lang="zh-CN" altLang="en-US" sz="1600" kern="0" dirty="0">
                    <a:solidFill>
                      <a:srgbClr val="503D00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文字</a:t>
                </a:r>
                <a:endParaRPr lang="zh-CN" altLang="en-US" sz="1600" kern="0" dirty="0">
                  <a:solidFill>
                    <a:srgbClr val="503D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  <p:grpSp>
          <p:nvGrpSpPr>
            <p:cNvPr id="6" name="组合 5"/>
            <p:cNvGrpSpPr/>
            <p:nvPr/>
          </p:nvGrpSpPr>
          <p:grpSpPr>
            <a:xfrm>
              <a:off x="6191982" y="3635320"/>
              <a:ext cx="2101113" cy="1786315"/>
              <a:chOff x="5237842" y="4004098"/>
              <a:chExt cx="1765052" cy="1500603"/>
            </a:xfrm>
          </p:grpSpPr>
          <p:sp>
            <p:nvSpPr>
              <p:cNvPr id="7" name="等腰三角形 7"/>
              <p:cNvSpPr/>
              <p:nvPr/>
            </p:nvSpPr>
            <p:spPr>
              <a:xfrm>
                <a:off x="5237842" y="4004098"/>
                <a:ext cx="1765052" cy="1500603"/>
              </a:xfrm>
              <a:custGeom>
                <a:avLst/>
                <a:gdLst/>
                <a:ahLst/>
                <a:cxnLst/>
                <a:rect l="l" t="t" r="r" b="b"/>
                <a:pathLst>
                  <a:path w="1765052" h="1500603">
                    <a:moveTo>
                      <a:pt x="882526" y="0"/>
                    </a:moveTo>
                    <a:lnTo>
                      <a:pt x="1765052" y="1500603"/>
                    </a:lnTo>
                    <a:lnTo>
                      <a:pt x="0" y="1500603"/>
                    </a:lnTo>
                    <a:lnTo>
                      <a:pt x="375894" y="861452"/>
                    </a:lnTo>
                    <a:lnTo>
                      <a:pt x="464514" y="915388"/>
                    </a:lnTo>
                    <a:lnTo>
                      <a:pt x="392059" y="1034436"/>
                    </a:lnTo>
                    <a:lnTo>
                      <a:pt x="748236" y="924919"/>
                    </a:lnTo>
                    <a:lnTo>
                      <a:pt x="681880" y="558240"/>
                    </a:lnTo>
                    <a:lnTo>
                      <a:pt x="609424" y="677289"/>
                    </a:lnTo>
                    <a:lnTo>
                      <a:pt x="517210" y="621166"/>
                    </a:lnTo>
                    <a:close/>
                  </a:path>
                </a:pathLst>
              </a:custGeom>
              <a:solidFill>
                <a:srgbClr val="503D00"/>
              </a:solidFill>
              <a:ln w="3175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algn="ctr">
                  <a:defRPr/>
                </a:pPr>
                <a:endParaRPr lang="zh-CN" altLang="en-US" sz="1600" kern="0">
                  <a:solidFill>
                    <a:srgbClr val="503D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8" name="TextBox 6"/>
              <p:cNvSpPr txBox="1"/>
              <p:nvPr/>
            </p:nvSpPr>
            <p:spPr>
              <a:xfrm>
                <a:off x="6080968" y="4958700"/>
                <a:ext cx="499863" cy="28440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defRPr/>
                </a:pPr>
                <a:r>
                  <a:rPr lang="zh-CN" altLang="en-US" sz="1600" kern="0" dirty="0">
                    <a:solidFill>
                      <a:srgbClr val="503D00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标题</a:t>
                </a:r>
                <a:endParaRPr lang="zh-CN" altLang="en-US" sz="1600" kern="0" dirty="0">
                  <a:solidFill>
                    <a:srgbClr val="503D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  <p:grpSp>
          <p:nvGrpSpPr>
            <p:cNvPr id="9" name="组合 8"/>
            <p:cNvGrpSpPr/>
            <p:nvPr/>
          </p:nvGrpSpPr>
          <p:grpSpPr>
            <a:xfrm>
              <a:off x="4878436" y="1487199"/>
              <a:ext cx="2138905" cy="1748781"/>
              <a:chOff x="4244067" y="2343574"/>
              <a:chExt cx="1796802" cy="1469072"/>
            </a:xfrm>
          </p:grpSpPr>
          <p:sp>
            <p:nvSpPr>
              <p:cNvPr id="10" name="等腰三角形 6"/>
              <p:cNvSpPr/>
              <p:nvPr/>
            </p:nvSpPr>
            <p:spPr>
              <a:xfrm>
                <a:off x="4244067" y="2343574"/>
                <a:ext cx="1796802" cy="1469072"/>
              </a:xfrm>
              <a:custGeom>
                <a:avLst/>
                <a:gdLst/>
                <a:ahLst/>
                <a:cxnLst/>
                <a:rect l="l" t="t" r="r" b="b"/>
                <a:pathLst>
                  <a:path w="1796802" h="1469072">
                    <a:moveTo>
                      <a:pt x="898401" y="0"/>
                    </a:moveTo>
                    <a:lnTo>
                      <a:pt x="1796802" y="1469072"/>
                    </a:lnTo>
                    <a:lnTo>
                      <a:pt x="1015417" y="1469072"/>
                    </a:lnTo>
                    <a:lnTo>
                      <a:pt x="1015417" y="1372637"/>
                    </a:lnTo>
                    <a:lnTo>
                      <a:pt x="1154781" y="1372637"/>
                    </a:lnTo>
                    <a:lnTo>
                      <a:pt x="876052" y="1125318"/>
                    </a:lnTo>
                    <a:lnTo>
                      <a:pt x="597323" y="1372637"/>
                    </a:lnTo>
                    <a:lnTo>
                      <a:pt x="736688" y="1372637"/>
                    </a:lnTo>
                    <a:lnTo>
                      <a:pt x="736688" y="1469072"/>
                    </a:lnTo>
                    <a:lnTo>
                      <a:pt x="0" y="1469072"/>
                    </a:lnTo>
                    <a:close/>
                  </a:path>
                </a:pathLst>
              </a:custGeom>
              <a:solidFill>
                <a:srgbClr val="986E3C"/>
              </a:solidFill>
              <a:ln w="3175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algn="ctr">
                  <a:defRPr/>
                </a:pPr>
                <a:endParaRPr lang="zh-CN" altLang="en-US" sz="1600" kern="0">
                  <a:solidFill>
                    <a:srgbClr val="503D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11" name="TextBox 9"/>
              <p:cNvSpPr txBox="1"/>
              <p:nvPr/>
            </p:nvSpPr>
            <p:spPr>
              <a:xfrm>
                <a:off x="4884630" y="3047006"/>
                <a:ext cx="499863" cy="28440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defRPr/>
                </a:pPr>
                <a:r>
                  <a:rPr lang="zh-CN" altLang="en-US" sz="1600" kern="0" dirty="0">
                    <a:solidFill>
                      <a:srgbClr val="503D00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标题</a:t>
                </a:r>
                <a:endParaRPr lang="zh-CN" altLang="en-US" sz="1600" kern="0" dirty="0">
                  <a:solidFill>
                    <a:srgbClr val="503D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  <p:grpSp>
          <p:nvGrpSpPr>
            <p:cNvPr id="12" name="组合 11"/>
            <p:cNvGrpSpPr/>
            <p:nvPr/>
          </p:nvGrpSpPr>
          <p:grpSpPr>
            <a:xfrm>
              <a:off x="3587670" y="3635320"/>
              <a:ext cx="2101113" cy="1786315"/>
              <a:chOff x="3275692" y="4004098"/>
              <a:chExt cx="1765052" cy="1500603"/>
            </a:xfrm>
          </p:grpSpPr>
          <p:sp>
            <p:nvSpPr>
              <p:cNvPr id="13" name="等腰三角形 11"/>
              <p:cNvSpPr/>
              <p:nvPr/>
            </p:nvSpPr>
            <p:spPr>
              <a:xfrm>
                <a:off x="3275692" y="4004098"/>
                <a:ext cx="1765052" cy="1500603"/>
              </a:xfrm>
              <a:custGeom>
                <a:avLst/>
                <a:gdLst/>
                <a:ahLst/>
                <a:cxnLst/>
                <a:rect l="l" t="t" r="r" b="b"/>
                <a:pathLst>
                  <a:path w="1765052" h="1500603">
                    <a:moveTo>
                      <a:pt x="882526" y="0"/>
                    </a:moveTo>
                    <a:lnTo>
                      <a:pt x="1236032" y="601083"/>
                    </a:lnTo>
                    <a:lnTo>
                      <a:pt x="1121186" y="667974"/>
                    </a:lnTo>
                    <a:lnTo>
                      <a:pt x="1051045" y="547547"/>
                    </a:lnTo>
                    <a:lnTo>
                      <a:pt x="977616" y="912876"/>
                    </a:lnTo>
                    <a:lnTo>
                      <a:pt x="1331611" y="1029255"/>
                    </a:lnTo>
                    <a:lnTo>
                      <a:pt x="1261469" y="908828"/>
                    </a:lnTo>
                    <a:lnTo>
                      <a:pt x="1377332" y="841344"/>
                    </a:lnTo>
                    <a:lnTo>
                      <a:pt x="1765052" y="1500603"/>
                    </a:lnTo>
                    <a:lnTo>
                      <a:pt x="0" y="1500603"/>
                    </a:lnTo>
                    <a:close/>
                  </a:path>
                </a:pathLst>
              </a:custGeom>
              <a:solidFill>
                <a:schemeClr val="accent2"/>
              </a:solidFill>
              <a:ln w="3175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algn="ctr">
                  <a:defRPr/>
                </a:pPr>
                <a:endParaRPr lang="zh-CN" altLang="en-US" sz="1600" kern="0">
                  <a:solidFill>
                    <a:srgbClr val="503D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14" name="TextBox 12"/>
              <p:cNvSpPr txBox="1"/>
              <p:nvPr/>
            </p:nvSpPr>
            <p:spPr>
              <a:xfrm>
                <a:off x="3706168" y="4936591"/>
                <a:ext cx="499863" cy="28440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defRPr/>
                </a:pPr>
                <a:r>
                  <a:rPr lang="zh-CN" altLang="en-US" sz="1600" kern="0" dirty="0">
                    <a:solidFill>
                      <a:srgbClr val="503D00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标题</a:t>
                </a:r>
                <a:endParaRPr lang="zh-CN" altLang="en-US" sz="1600" kern="0" dirty="0">
                  <a:solidFill>
                    <a:srgbClr val="503D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  <p:cxnSp>
          <p:nvCxnSpPr>
            <p:cNvPr id="15" name="直接连接符 14"/>
            <p:cNvCxnSpPr/>
            <p:nvPr/>
          </p:nvCxnSpPr>
          <p:spPr>
            <a:xfrm flipH="1">
              <a:off x="6767869" y="2938835"/>
              <a:ext cx="3396377" cy="0"/>
            </a:xfrm>
            <a:prstGeom prst="line">
              <a:avLst/>
            </a:prstGeom>
            <a:noFill/>
            <a:ln w="12700" cap="flat" cmpd="sng" algn="ctr">
              <a:solidFill>
                <a:schemeClr val="accent1"/>
              </a:solidFill>
              <a:prstDash val="sysDot"/>
              <a:headEnd type="oval"/>
              <a:tailEnd type="oval"/>
            </a:ln>
            <a:effectLst/>
          </p:spPr>
        </p:cxnSp>
        <p:cxnSp>
          <p:nvCxnSpPr>
            <p:cNvPr id="16" name="直接连接符 15"/>
            <p:cNvCxnSpPr/>
            <p:nvPr/>
          </p:nvCxnSpPr>
          <p:spPr>
            <a:xfrm flipH="1">
              <a:off x="919247" y="4515245"/>
              <a:ext cx="3456589" cy="0"/>
            </a:xfrm>
            <a:prstGeom prst="line">
              <a:avLst/>
            </a:prstGeom>
            <a:noFill/>
            <a:ln w="12700" cap="flat" cmpd="sng" algn="ctr">
              <a:solidFill>
                <a:schemeClr val="accent1"/>
              </a:solidFill>
              <a:prstDash val="sysDot"/>
              <a:headEnd type="oval"/>
              <a:tailEnd type="oval"/>
            </a:ln>
            <a:effectLst/>
          </p:spPr>
        </p:cxnSp>
        <p:cxnSp>
          <p:nvCxnSpPr>
            <p:cNvPr id="17" name="直接连接符 16"/>
            <p:cNvCxnSpPr/>
            <p:nvPr/>
          </p:nvCxnSpPr>
          <p:spPr>
            <a:xfrm flipH="1">
              <a:off x="8004542" y="5119090"/>
              <a:ext cx="3396377" cy="0"/>
            </a:xfrm>
            <a:prstGeom prst="line">
              <a:avLst/>
            </a:prstGeom>
            <a:noFill/>
            <a:ln w="12700" cap="flat" cmpd="sng" algn="ctr">
              <a:solidFill>
                <a:schemeClr val="accent3"/>
              </a:solidFill>
              <a:prstDash val="sysDot"/>
              <a:headEnd type="oval"/>
              <a:tailEnd type="oval"/>
            </a:ln>
            <a:effectLst/>
          </p:spPr>
        </p:cxnSp>
      </p:grpSp>
      <p:grpSp>
        <p:nvGrpSpPr>
          <p:cNvPr id="19" name="组合 18"/>
          <p:cNvGrpSpPr/>
          <p:nvPr/>
        </p:nvGrpSpPr>
        <p:grpSpPr>
          <a:xfrm>
            <a:off x="956335" y="4215903"/>
            <a:ext cx="2949710" cy="1205732"/>
            <a:chOff x="815606" y="4244155"/>
            <a:chExt cx="3754338" cy="1205732"/>
          </a:xfrm>
        </p:grpSpPr>
        <p:sp>
          <p:nvSpPr>
            <p:cNvPr id="20" name="文本框 36"/>
            <p:cNvSpPr txBox="1">
              <a:spLocks noChangeArrowheads="1"/>
            </p:cNvSpPr>
            <p:nvPr/>
          </p:nvSpPr>
          <p:spPr bwMode="auto">
            <a:xfrm>
              <a:off x="816031" y="4244155"/>
              <a:ext cx="1961805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lang="zh-CN" altLang="en-US" sz="1400" dirty="0">
                  <a:solidFill>
                    <a:srgbClr val="503D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Arial" panose="020B0604020202020204" pitchFamily="34" charset="0"/>
                </a:rPr>
                <a:t>输入您的小标题</a:t>
              </a:r>
              <a:endParaRPr lang="zh-CN" altLang="en-US" sz="1400" dirty="0">
                <a:solidFill>
                  <a:srgbClr val="503D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21" name="文本框 37"/>
            <p:cNvSpPr txBox="1">
              <a:spLocks noChangeArrowheads="1"/>
            </p:cNvSpPr>
            <p:nvPr/>
          </p:nvSpPr>
          <p:spPr bwMode="auto">
            <a:xfrm>
              <a:off x="815606" y="4618890"/>
              <a:ext cx="3754338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zh-CN" altLang="en-US" sz="1200" dirty="0">
                  <a:solidFill>
                    <a:srgbClr val="503D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Arial" panose="020B0604020202020204" pitchFamily="34" charset="0"/>
                </a:rPr>
                <a:t>点击此处输入您的汇报内容，根据您的实际情况调整文字大小。点击此处输入您的汇报内容，根据您的实际情况调整文字大小</a:t>
              </a:r>
              <a:endParaRPr lang="zh-CN" altLang="en-US" sz="1200" dirty="0">
                <a:solidFill>
                  <a:srgbClr val="503D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22" name="组合 21"/>
          <p:cNvGrpSpPr/>
          <p:nvPr/>
        </p:nvGrpSpPr>
        <p:grpSpPr>
          <a:xfrm>
            <a:off x="7615586" y="2646244"/>
            <a:ext cx="2799811" cy="1152871"/>
            <a:chOff x="816031" y="4244155"/>
            <a:chExt cx="3563549" cy="1152871"/>
          </a:xfrm>
        </p:grpSpPr>
        <p:sp>
          <p:nvSpPr>
            <p:cNvPr id="23" name="文本框 36"/>
            <p:cNvSpPr txBox="1">
              <a:spLocks noChangeArrowheads="1"/>
            </p:cNvSpPr>
            <p:nvPr/>
          </p:nvSpPr>
          <p:spPr bwMode="auto">
            <a:xfrm>
              <a:off x="816031" y="4244155"/>
              <a:ext cx="1961805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lang="zh-CN" altLang="en-US" sz="1400" dirty="0">
                  <a:solidFill>
                    <a:srgbClr val="503D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Arial" panose="020B0604020202020204" pitchFamily="34" charset="0"/>
                </a:rPr>
                <a:t>输入您的小标题</a:t>
              </a:r>
              <a:endParaRPr lang="zh-CN" altLang="en-US" sz="1400" dirty="0">
                <a:solidFill>
                  <a:srgbClr val="503D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24" name="文本框 37"/>
            <p:cNvSpPr txBox="1">
              <a:spLocks noChangeArrowheads="1"/>
            </p:cNvSpPr>
            <p:nvPr/>
          </p:nvSpPr>
          <p:spPr bwMode="auto">
            <a:xfrm>
              <a:off x="834831" y="4566029"/>
              <a:ext cx="3544749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zh-CN" altLang="en-US" sz="1200" dirty="0">
                  <a:solidFill>
                    <a:srgbClr val="503D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Arial" panose="020B0604020202020204" pitchFamily="34" charset="0"/>
                </a:rPr>
                <a:t>点击此处输入您的汇报内容，根据您的实际情况调整文字大小。点击此处输入您的汇报内容，根据您的实际情况调整文字大小</a:t>
              </a:r>
              <a:endParaRPr lang="zh-CN" altLang="en-US" sz="1200" dirty="0">
                <a:solidFill>
                  <a:srgbClr val="503D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25" name="组合 24"/>
          <p:cNvGrpSpPr/>
          <p:nvPr/>
        </p:nvGrpSpPr>
        <p:grpSpPr>
          <a:xfrm>
            <a:off x="8680886" y="4860969"/>
            <a:ext cx="2966720" cy="1121332"/>
            <a:chOff x="815606" y="4244155"/>
            <a:chExt cx="3775988" cy="1121332"/>
          </a:xfrm>
        </p:grpSpPr>
        <p:sp>
          <p:nvSpPr>
            <p:cNvPr id="26" name="文本框 25"/>
            <p:cNvSpPr txBox="1">
              <a:spLocks noChangeArrowheads="1"/>
            </p:cNvSpPr>
            <p:nvPr/>
          </p:nvSpPr>
          <p:spPr bwMode="auto">
            <a:xfrm>
              <a:off x="816031" y="4244155"/>
              <a:ext cx="1961805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lang="zh-CN" altLang="en-US" sz="1400" dirty="0">
                  <a:solidFill>
                    <a:srgbClr val="503D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Arial" panose="020B0604020202020204" pitchFamily="34" charset="0"/>
                </a:rPr>
                <a:t>输入您的小标题</a:t>
              </a:r>
              <a:endParaRPr lang="zh-CN" altLang="en-US" sz="1400" dirty="0">
                <a:solidFill>
                  <a:srgbClr val="503D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27" name="文本框 26"/>
            <p:cNvSpPr txBox="1">
              <a:spLocks noChangeArrowheads="1"/>
            </p:cNvSpPr>
            <p:nvPr/>
          </p:nvSpPr>
          <p:spPr bwMode="auto">
            <a:xfrm>
              <a:off x="815606" y="4534490"/>
              <a:ext cx="3775988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zh-CN" altLang="en-US" sz="1200" dirty="0">
                  <a:solidFill>
                    <a:srgbClr val="503D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Arial" panose="020B0604020202020204" pitchFamily="34" charset="0"/>
                </a:rPr>
                <a:t>点击此处输入您的汇报内容，根据您的实际情况调整文字大小。点击此处输入您的汇报内容，根据您的实际情况调整文字大小</a:t>
              </a:r>
              <a:endParaRPr lang="zh-CN" altLang="en-US" sz="1200" dirty="0">
                <a:solidFill>
                  <a:srgbClr val="503D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图片 13"/>
          <p:cNvPicPr>
            <a:picLocks noChangeAspect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144" r="7300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文本框 3"/>
          <p:cNvSpPr txBox="1"/>
          <p:nvPr/>
        </p:nvSpPr>
        <p:spPr>
          <a:xfrm>
            <a:off x="3771151" y="1379607"/>
            <a:ext cx="40781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CN" altLang="en-US" sz="4000" b="1" dirty="0">
                <a:solidFill>
                  <a:schemeClr val="accent4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方正隶变简体" panose="03000509000000000000" pitchFamily="65" charset="-122"/>
              </a:rPr>
              <a:t>未来工作计划</a:t>
            </a:r>
            <a:endParaRPr lang="zh-CN" altLang="en-US" sz="4000" b="1" dirty="0">
              <a:solidFill>
                <a:schemeClr val="accent4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方正隶变简体" panose="03000509000000000000" pitchFamily="65" charset="-122"/>
            </a:endParaRPr>
          </a:p>
        </p:txBody>
      </p:sp>
      <p:cxnSp>
        <p:nvCxnSpPr>
          <p:cNvPr id="16" name="直接连接符 15"/>
          <p:cNvCxnSpPr/>
          <p:nvPr/>
        </p:nvCxnSpPr>
        <p:spPr>
          <a:xfrm>
            <a:off x="3915525" y="2087493"/>
            <a:ext cx="3933825" cy="0"/>
          </a:xfrm>
          <a:prstGeom prst="line">
            <a:avLst/>
          </a:prstGeom>
          <a:ln w="38100">
            <a:solidFill>
              <a:srgbClr val="503D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7" name="组合 16"/>
          <p:cNvGrpSpPr/>
          <p:nvPr/>
        </p:nvGrpSpPr>
        <p:grpSpPr>
          <a:xfrm>
            <a:off x="4819650" y="2619375"/>
            <a:ext cx="2552700" cy="2647950"/>
            <a:chOff x="4598083" y="3287679"/>
            <a:chExt cx="2209081" cy="2166759"/>
          </a:xfrm>
        </p:grpSpPr>
        <p:sp>
          <p:nvSpPr>
            <p:cNvPr id="18" name="下箭头 11"/>
            <p:cNvSpPr/>
            <p:nvPr/>
          </p:nvSpPr>
          <p:spPr>
            <a:xfrm rot="4368884">
              <a:off x="4977518" y="3053883"/>
              <a:ext cx="815881" cy="1574752"/>
            </a:xfrm>
            <a:custGeom>
              <a:avLst/>
              <a:gdLst>
                <a:gd name="connsiteX0" fmla="*/ 0 w 720080"/>
                <a:gd name="connsiteY0" fmla="*/ 2808312 h 3168352"/>
                <a:gd name="connsiteX1" fmla="*/ 180020 w 720080"/>
                <a:gd name="connsiteY1" fmla="*/ 2808312 h 3168352"/>
                <a:gd name="connsiteX2" fmla="*/ 180020 w 720080"/>
                <a:gd name="connsiteY2" fmla="*/ 0 h 3168352"/>
                <a:gd name="connsiteX3" fmla="*/ 540060 w 720080"/>
                <a:gd name="connsiteY3" fmla="*/ 0 h 3168352"/>
                <a:gd name="connsiteX4" fmla="*/ 540060 w 720080"/>
                <a:gd name="connsiteY4" fmla="*/ 2808312 h 3168352"/>
                <a:gd name="connsiteX5" fmla="*/ 720080 w 720080"/>
                <a:gd name="connsiteY5" fmla="*/ 2808312 h 3168352"/>
                <a:gd name="connsiteX6" fmla="*/ 360040 w 720080"/>
                <a:gd name="connsiteY6" fmla="*/ 3168352 h 3168352"/>
                <a:gd name="connsiteX7" fmla="*/ 0 w 720080"/>
                <a:gd name="connsiteY7" fmla="*/ 2808312 h 3168352"/>
                <a:gd name="connsiteX0-1" fmla="*/ 0 w 720080"/>
                <a:gd name="connsiteY0-2" fmla="*/ 2808312 h 3168352"/>
                <a:gd name="connsiteX1-3" fmla="*/ 180020 w 720080"/>
                <a:gd name="connsiteY1-4" fmla="*/ 2808312 h 3168352"/>
                <a:gd name="connsiteX2-5" fmla="*/ 540060 w 720080"/>
                <a:gd name="connsiteY2-6" fmla="*/ 0 h 3168352"/>
                <a:gd name="connsiteX3-7" fmla="*/ 540060 w 720080"/>
                <a:gd name="connsiteY3-8" fmla="*/ 2808312 h 3168352"/>
                <a:gd name="connsiteX4-9" fmla="*/ 720080 w 720080"/>
                <a:gd name="connsiteY4-10" fmla="*/ 2808312 h 3168352"/>
                <a:gd name="connsiteX5-11" fmla="*/ 360040 w 720080"/>
                <a:gd name="connsiteY5-12" fmla="*/ 3168352 h 3168352"/>
                <a:gd name="connsiteX6-13" fmla="*/ 0 w 720080"/>
                <a:gd name="connsiteY6-14" fmla="*/ 2808312 h 3168352"/>
                <a:gd name="connsiteX0-15" fmla="*/ 0 w 720080"/>
                <a:gd name="connsiteY0-16" fmla="*/ 2808312 h 3168352"/>
                <a:gd name="connsiteX1-17" fmla="*/ 180020 w 720080"/>
                <a:gd name="connsiteY1-18" fmla="*/ 2808312 h 3168352"/>
                <a:gd name="connsiteX2-19" fmla="*/ 540060 w 720080"/>
                <a:gd name="connsiteY2-20" fmla="*/ 0 h 3168352"/>
                <a:gd name="connsiteX3-21" fmla="*/ 540060 w 720080"/>
                <a:gd name="connsiteY3-22" fmla="*/ 2808312 h 3168352"/>
                <a:gd name="connsiteX4-23" fmla="*/ 720080 w 720080"/>
                <a:gd name="connsiteY4-24" fmla="*/ 2808312 h 3168352"/>
                <a:gd name="connsiteX5-25" fmla="*/ 360040 w 720080"/>
                <a:gd name="connsiteY5-26" fmla="*/ 3168352 h 3168352"/>
                <a:gd name="connsiteX6-27" fmla="*/ 0 w 720080"/>
                <a:gd name="connsiteY6-28" fmla="*/ 2808312 h 3168352"/>
                <a:gd name="connsiteX0-29" fmla="*/ 0 w 720080"/>
                <a:gd name="connsiteY0-30" fmla="*/ 2808312 h 3168352"/>
                <a:gd name="connsiteX1-31" fmla="*/ 180020 w 720080"/>
                <a:gd name="connsiteY1-32" fmla="*/ 2808312 h 3168352"/>
                <a:gd name="connsiteX2-33" fmla="*/ 540060 w 720080"/>
                <a:gd name="connsiteY2-34" fmla="*/ 0 h 3168352"/>
                <a:gd name="connsiteX3-35" fmla="*/ 540060 w 720080"/>
                <a:gd name="connsiteY3-36" fmla="*/ 2808312 h 3168352"/>
                <a:gd name="connsiteX4-37" fmla="*/ 720080 w 720080"/>
                <a:gd name="connsiteY4-38" fmla="*/ 2808312 h 3168352"/>
                <a:gd name="connsiteX5-39" fmla="*/ 360040 w 720080"/>
                <a:gd name="connsiteY5-40" fmla="*/ 3168352 h 3168352"/>
                <a:gd name="connsiteX6-41" fmla="*/ 0 w 720080"/>
                <a:gd name="connsiteY6-42" fmla="*/ 2808312 h 3168352"/>
                <a:gd name="connsiteX0-43" fmla="*/ 0 w 720080"/>
                <a:gd name="connsiteY0-44" fmla="*/ 2808312 h 3168352"/>
                <a:gd name="connsiteX1-45" fmla="*/ 180020 w 720080"/>
                <a:gd name="connsiteY1-46" fmla="*/ 2808312 h 3168352"/>
                <a:gd name="connsiteX2-47" fmla="*/ 540060 w 720080"/>
                <a:gd name="connsiteY2-48" fmla="*/ 0 h 3168352"/>
                <a:gd name="connsiteX3-49" fmla="*/ 540060 w 720080"/>
                <a:gd name="connsiteY3-50" fmla="*/ 2808312 h 3168352"/>
                <a:gd name="connsiteX4-51" fmla="*/ 720080 w 720080"/>
                <a:gd name="connsiteY4-52" fmla="*/ 2808312 h 3168352"/>
                <a:gd name="connsiteX5-53" fmla="*/ 360040 w 720080"/>
                <a:gd name="connsiteY5-54" fmla="*/ 3168352 h 3168352"/>
                <a:gd name="connsiteX6-55" fmla="*/ 0 w 720080"/>
                <a:gd name="connsiteY6-56" fmla="*/ 2808312 h 3168352"/>
                <a:gd name="connsiteX0-57" fmla="*/ 0 w 720080"/>
                <a:gd name="connsiteY0-58" fmla="*/ 2808312 h 3168352"/>
                <a:gd name="connsiteX1-59" fmla="*/ 180020 w 720080"/>
                <a:gd name="connsiteY1-60" fmla="*/ 2808312 h 3168352"/>
                <a:gd name="connsiteX2-61" fmla="*/ 540060 w 720080"/>
                <a:gd name="connsiteY2-62" fmla="*/ 0 h 3168352"/>
                <a:gd name="connsiteX3-63" fmla="*/ 540060 w 720080"/>
                <a:gd name="connsiteY3-64" fmla="*/ 2808312 h 3168352"/>
                <a:gd name="connsiteX4-65" fmla="*/ 720080 w 720080"/>
                <a:gd name="connsiteY4-66" fmla="*/ 2808312 h 3168352"/>
                <a:gd name="connsiteX5-67" fmla="*/ 360040 w 720080"/>
                <a:gd name="connsiteY5-68" fmla="*/ 3168352 h 3168352"/>
                <a:gd name="connsiteX6-69" fmla="*/ 0 w 720080"/>
                <a:gd name="connsiteY6-70" fmla="*/ 2808312 h 3168352"/>
                <a:gd name="connsiteX0-71" fmla="*/ 0 w 720080"/>
                <a:gd name="connsiteY0-72" fmla="*/ 2808312 h 3168352"/>
                <a:gd name="connsiteX1-73" fmla="*/ 180020 w 720080"/>
                <a:gd name="connsiteY1-74" fmla="*/ 2808312 h 3168352"/>
                <a:gd name="connsiteX2-75" fmla="*/ 540060 w 720080"/>
                <a:gd name="connsiteY2-76" fmla="*/ 0 h 3168352"/>
                <a:gd name="connsiteX3-77" fmla="*/ 540060 w 720080"/>
                <a:gd name="connsiteY3-78" fmla="*/ 2808312 h 3168352"/>
                <a:gd name="connsiteX4-79" fmla="*/ 720080 w 720080"/>
                <a:gd name="connsiteY4-80" fmla="*/ 2808312 h 3168352"/>
                <a:gd name="connsiteX5-81" fmla="*/ 360040 w 720080"/>
                <a:gd name="connsiteY5-82" fmla="*/ 3168352 h 3168352"/>
                <a:gd name="connsiteX6-83" fmla="*/ 0 w 720080"/>
                <a:gd name="connsiteY6-84" fmla="*/ 2808312 h 3168352"/>
                <a:gd name="connsiteX0-85" fmla="*/ 0 w 720080"/>
                <a:gd name="connsiteY0-86" fmla="*/ 2808312 h 3168352"/>
                <a:gd name="connsiteX1-87" fmla="*/ 180020 w 720080"/>
                <a:gd name="connsiteY1-88" fmla="*/ 2808312 h 3168352"/>
                <a:gd name="connsiteX2-89" fmla="*/ 540060 w 720080"/>
                <a:gd name="connsiteY2-90" fmla="*/ 0 h 3168352"/>
                <a:gd name="connsiteX3-91" fmla="*/ 540060 w 720080"/>
                <a:gd name="connsiteY3-92" fmla="*/ 2808312 h 3168352"/>
                <a:gd name="connsiteX4-93" fmla="*/ 720080 w 720080"/>
                <a:gd name="connsiteY4-94" fmla="*/ 2808312 h 3168352"/>
                <a:gd name="connsiteX5-95" fmla="*/ 360040 w 720080"/>
                <a:gd name="connsiteY5-96" fmla="*/ 3168352 h 3168352"/>
                <a:gd name="connsiteX6-97" fmla="*/ 0 w 720080"/>
                <a:gd name="connsiteY6-98" fmla="*/ 2808312 h 3168352"/>
                <a:gd name="connsiteX0-99" fmla="*/ 0 w 720080"/>
                <a:gd name="connsiteY0-100" fmla="*/ 2808312 h 3168352"/>
                <a:gd name="connsiteX1-101" fmla="*/ 180020 w 720080"/>
                <a:gd name="connsiteY1-102" fmla="*/ 2808312 h 3168352"/>
                <a:gd name="connsiteX2-103" fmla="*/ 540060 w 720080"/>
                <a:gd name="connsiteY2-104" fmla="*/ 0 h 3168352"/>
                <a:gd name="connsiteX3-105" fmla="*/ 540060 w 720080"/>
                <a:gd name="connsiteY3-106" fmla="*/ 2808312 h 3168352"/>
                <a:gd name="connsiteX4-107" fmla="*/ 720080 w 720080"/>
                <a:gd name="connsiteY4-108" fmla="*/ 2808312 h 3168352"/>
                <a:gd name="connsiteX5-109" fmla="*/ 360040 w 720080"/>
                <a:gd name="connsiteY5-110" fmla="*/ 3168352 h 3168352"/>
                <a:gd name="connsiteX6-111" fmla="*/ 0 w 720080"/>
                <a:gd name="connsiteY6-112" fmla="*/ 2808312 h 3168352"/>
                <a:gd name="connsiteX0-113" fmla="*/ 0 w 752331"/>
                <a:gd name="connsiteY0-114" fmla="*/ 3085897 h 3445937"/>
                <a:gd name="connsiteX1-115" fmla="*/ 180020 w 752331"/>
                <a:gd name="connsiteY1-116" fmla="*/ 3085897 h 3445937"/>
                <a:gd name="connsiteX2-117" fmla="*/ 752331 w 752331"/>
                <a:gd name="connsiteY2-118" fmla="*/ 0 h 3445937"/>
                <a:gd name="connsiteX3-119" fmla="*/ 540060 w 752331"/>
                <a:gd name="connsiteY3-120" fmla="*/ 3085897 h 3445937"/>
                <a:gd name="connsiteX4-121" fmla="*/ 720080 w 752331"/>
                <a:gd name="connsiteY4-122" fmla="*/ 3085897 h 3445937"/>
                <a:gd name="connsiteX5-123" fmla="*/ 360040 w 752331"/>
                <a:gd name="connsiteY5-124" fmla="*/ 3445937 h 3445937"/>
                <a:gd name="connsiteX6-125" fmla="*/ 0 w 752331"/>
                <a:gd name="connsiteY6-126" fmla="*/ 3085897 h 3445937"/>
                <a:gd name="connsiteX0-127" fmla="*/ 0 w 752331"/>
                <a:gd name="connsiteY0-128" fmla="*/ 3085897 h 3445937"/>
                <a:gd name="connsiteX1-129" fmla="*/ 180020 w 752331"/>
                <a:gd name="connsiteY1-130" fmla="*/ 3085897 h 3445937"/>
                <a:gd name="connsiteX2-131" fmla="*/ 752331 w 752331"/>
                <a:gd name="connsiteY2-132" fmla="*/ 0 h 3445937"/>
                <a:gd name="connsiteX3-133" fmla="*/ 540060 w 752331"/>
                <a:gd name="connsiteY3-134" fmla="*/ 3085897 h 3445937"/>
                <a:gd name="connsiteX4-135" fmla="*/ 720080 w 752331"/>
                <a:gd name="connsiteY4-136" fmla="*/ 3085897 h 3445937"/>
                <a:gd name="connsiteX5-137" fmla="*/ 360040 w 752331"/>
                <a:gd name="connsiteY5-138" fmla="*/ 3445937 h 3445937"/>
                <a:gd name="connsiteX6-139" fmla="*/ 0 w 752331"/>
                <a:gd name="connsiteY6-140" fmla="*/ 3085897 h 3445937"/>
                <a:gd name="connsiteX0-141" fmla="*/ 0 w 752331"/>
                <a:gd name="connsiteY0-142" fmla="*/ 3085897 h 3445937"/>
                <a:gd name="connsiteX1-143" fmla="*/ 180020 w 752331"/>
                <a:gd name="connsiteY1-144" fmla="*/ 3085897 h 3445937"/>
                <a:gd name="connsiteX2-145" fmla="*/ 752331 w 752331"/>
                <a:gd name="connsiteY2-146" fmla="*/ 0 h 3445937"/>
                <a:gd name="connsiteX3-147" fmla="*/ 540060 w 752331"/>
                <a:gd name="connsiteY3-148" fmla="*/ 3085897 h 3445937"/>
                <a:gd name="connsiteX4-149" fmla="*/ 720080 w 752331"/>
                <a:gd name="connsiteY4-150" fmla="*/ 3085897 h 3445937"/>
                <a:gd name="connsiteX5-151" fmla="*/ 360040 w 752331"/>
                <a:gd name="connsiteY5-152" fmla="*/ 3445937 h 3445937"/>
                <a:gd name="connsiteX6-153" fmla="*/ 0 w 752331"/>
                <a:gd name="connsiteY6-154" fmla="*/ 3085897 h 3445937"/>
                <a:gd name="connsiteX0-155" fmla="*/ 0 w 1521214"/>
                <a:gd name="connsiteY0-156" fmla="*/ 2643005 h 3003045"/>
                <a:gd name="connsiteX1-157" fmla="*/ 180020 w 1521214"/>
                <a:gd name="connsiteY1-158" fmla="*/ 2643005 h 3003045"/>
                <a:gd name="connsiteX2-159" fmla="*/ 1521214 w 1521214"/>
                <a:gd name="connsiteY2-160" fmla="*/ 0 h 3003045"/>
                <a:gd name="connsiteX3-161" fmla="*/ 540060 w 1521214"/>
                <a:gd name="connsiteY3-162" fmla="*/ 2643005 h 3003045"/>
                <a:gd name="connsiteX4-163" fmla="*/ 720080 w 1521214"/>
                <a:gd name="connsiteY4-164" fmla="*/ 2643005 h 3003045"/>
                <a:gd name="connsiteX5-165" fmla="*/ 360040 w 1521214"/>
                <a:gd name="connsiteY5-166" fmla="*/ 3003045 h 3003045"/>
                <a:gd name="connsiteX6-167" fmla="*/ 0 w 1521214"/>
                <a:gd name="connsiteY6-168" fmla="*/ 2643005 h 3003045"/>
                <a:gd name="connsiteX0-169" fmla="*/ 0 w 1521214"/>
                <a:gd name="connsiteY0-170" fmla="*/ 2643005 h 3003045"/>
                <a:gd name="connsiteX1-171" fmla="*/ 180020 w 1521214"/>
                <a:gd name="connsiteY1-172" fmla="*/ 2643005 h 3003045"/>
                <a:gd name="connsiteX2-173" fmla="*/ 1521214 w 1521214"/>
                <a:gd name="connsiteY2-174" fmla="*/ 0 h 3003045"/>
                <a:gd name="connsiteX3-175" fmla="*/ 540060 w 1521214"/>
                <a:gd name="connsiteY3-176" fmla="*/ 2643005 h 3003045"/>
                <a:gd name="connsiteX4-177" fmla="*/ 720080 w 1521214"/>
                <a:gd name="connsiteY4-178" fmla="*/ 2643005 h 3003045"/>
                <a:gd name="connsiteX5-179" fmla="*/ 360040 w 1521214"/>
                <a:gd name="connsiteY5-180" fmla="*/ 3003045 h 3003045"/>
                <a:gd name="connsiteX6-181" fmla="*/ 0 w 1521214"/>
                <a:gd name="connsiteY6-182" fmla="*/ 2643005 h 3003045"/>
                <a:gd name="connsiteX0-183" fmla="*/ 0 w 1521214"/>
                <a:gd name="connsiteY0-184" fmla="*/ 2643005 h 3003045"/>
                <a:gd name="connsiteX1-185" fmla="*/ 180020 w 1521214"/>
                <a:gd name="connsiteY1-186" fmla="*/ 2643005 h 3003045"/>
                <a:gd name="connsiteX2-187" fmla="*/ 1521214 w 1521214"/>
                <a:gd name="connsiteY2-188" fmla="*/ 0 h 3003045"/>
                <a:gd name="connsiteX3-189" fmla="*/ 540060 w 1521214"/>
                <a:gd name="connsiteY3-190" fmla="*/ 2643005 h 3003045"/>
                <a:gd name="connsiteX4-191" fmla="*/ 720080 w 1521214"/>
                <a:gd name="connsiteY4-192" fmla="*/ 2643005 h 3003045"/>
                <a:gd name="connsiteX5-193" fmla="*/ 360040 w 1521214"/>
                <a:gd name="connsiteY5-194" fmla="*/ 3003045 h 3003045"/>
                <a:gd name="connsiteX6-195" fmla="*/ 0 w 1521214"/>
                <a:gd name="connsiteY6-196" fmla="*/ 2643005 h 3003045"/>
                <a:gd name="connsiteX0-197" fmla="*/ 0 w 1521214"/>
                <a:gd name="connsiteY0-198" fmla="*/ 2643005 h 3003045"/>
                <a:gd name="connsiteX1-199" fmla="*/ 180020 w 1521214"/>
                <a:gd name="connsiteY1-200" fmla="*/ 2643005 h 3003045"/>
                <a:gd name="connsiteX2-201" fmla="*/ 1521214 w 1521214"/>
                <a:gd name="connsiteY2-202" fmla="*/ 0 h 3003045"/>
                <a:gd name="connsiteX3-203" fmla="*/ 540060 w 1521214"/>
                <a:gd name="connsiteY3-204" fmla="*/ 2643005 h 3003045"/>
                <a:gd name="connsiteX4-205" fmla="*/ 720080 w 1521214"/>
                <a:gd name="connsiteY4-206" fmla="*/ 2643005 h 3003045"/>
                <a:gd name="connsiteX5-207" fmla="*/ 360040 w 1521214"/>
                <a:gd name="connsiteY5-208" fmla="*/ 3003045 h 3003045"/>
                <a:gd name="connsiteX6-209" fmla="*/ 0 w 1521214"/>
                <a:gd name="connsiteY6-210" fmla="*/ 2643005 h 3003045"/>
                <a:gd name="connsiteX0-211" fmla="*/ 0 w 1521214"/>
                <a:gd name="connsiteY0-212" fmla="*/ 2643005 h 3003045"/>
                <a:gd name="connsiteX1-213" fmla="*/ 180020 w 1521214"/>
                <a:gd name="connsiteY1-214" fmla="*/ 2643005 h 3003045"/>
                <a:gd name="connsiteX2-215" fmla="*/ 1521214 w 1521214"/>
                <a:gd name="connsiteY2-216" fmla="*/ 0 h 3003045"/>
                <a:gd name="connsiteX3-217" fmla="*/ 540060 w 1521214"/>
                <a:gd name="connsiteY3-218" fmla="*/ 2643005 h 3003045"/>
                <a:gd name="connsiteX4-219" fmla="*/ 720080 w 1521214"/>
                <a:gd name="connsiteY4-220" fmla="*/ 2643005 h 3003045"/>
                <a:gd name="connsiteX5-221" fmla="*/ 360040 w 1521214"/>
                <a:gd name="connsiteY5-222" fmla="*/ 3003045 h 3003045"/>
                <a:gd name="connsiteX6-223" fmla="*/ 0 w 1521214"/>
                <a:gd name="connsiteY6-224" fmla="*/ 2643005 h 3003045"/>
                <a:gd name="connsiteX0-225" fmla="*/ 0 w 1553538"/>
                <a:gd name="connsiteY0-226" fmla="*/ 2581732 h 2941772"/>
                <a:gd name="connsiteX1-227" fmla="*/ 180020 w 1553538"/>
                <a:gd name="connsiteY1-228" fmla="*/ 2581732 h 2941772"/>
                <a:gd name="connsiteX2-229" fmla="*/ 1553538 w 1553538"/>
                <a:gd name="connsiteY2-230" fmla="*/ 0 h 2941772"/>
                <a:gd name="connsiteX3-231" fmla="*/ 540060 w 1553538"/>
                <a:gd name="connsiteY3-232" fmla="*/ 2581732 h 2941772"/>
                <a:gd name="connsiteX4-233" fmla="*/ 720080 w 1553538"/>
                <a:gd name="connsiteY4-234" fmla="*/ 2581732 h 2941772"/>
                <a:gd name="connsiteX5-235" fmla="*/ 360040 w 1553538"/>
                <a:gd name="connsiteY5-236" fmla="*/ 2941772 h 2941772"/>
                <a:gd name="connsiteX6-237" fmla="*/ 0 w 1553538"/>
                <a:gd name="connsiteY6-238" fmla="*/ 2581732 h 2941772"/>
                <a:gd name="connsiteX0-239" fmla="*/ 0 w 1553538"/>
                <a:gd name="connsiteY0-240" fmla="*/ 2581732 h 2941772"/>
                <a:gd name="connsiteX1-241" fmla="*/ 180020 w 1553538"/>
                <a:gd name="connsiteY1-242" fmla="*/ 2581732 h 2941772"/>
                <a:gd name="connsiteX2-243" fmla="*/ 1553538 w 1553538"/>
                <a:gd name="connsiteY2-244" fmla="*/ 0 h 2941772"/>
                <a:gd name="connsiteX3-245" fmla="*/ 540060 w 1553538"/>
                <a:gd name="connsiteY3-246" fmla="*/ 2581732 h 2941772"/>
                <a:gd name="connsiteX4-247" fmla="*/ 720080 w 1553538"/>
                <a:gd name="connsiteY4-248" fmla="*/ 2581732 h 2941772"/>
                <a:gd name="connsiteX5-249" fmla="*/ 360040 w 1553538"/>
                <a:gd name="connsiteY5-250" fmla="*/ 2941772 h 2941772"/>
                <a:gd name="connsiteX6-251" fmla="*/ 0 w 1553538"/>
                <a:gd name="connsiteY6-252" fmla="*/ 2581732 h 2941772"/>
                <a:gd name="connsiteX0-253" fmla="*/ 0 w 1553538"/>
                <a:gd name="connsiteY0-254" fmla="*/ 2581732 h 2941772"/>
                <a:gd name="connsiteX1-255" fmla="*/ 180020 w 1553538"/>
                <a:gd name="connsiteY1-256" fmla="*/ 2581732 h 2941772"/>
                <a:gd name="connsiteX2-257" fmla="*/ 1553538 w 1553538"/>
                <a:gd name="connsiteY2-258" fmla="*/ 0 h 2941772"/>
                <a:gd name="connsiteX3-259" fmla="*/ 540060 w 1553538"/>
                <a:gd name="connsiteY3-260" fmla="*/ 2581732 h 2941772"/>
                <a:gd name="connsiteX4-261" fmla="*/ 720080 w 1553538"/>
                <a:gd name="connsiteY4-262" fmla="*/ 2581732 h 2941772"/>
                <a:gd name="connsiteX5-263" fmla="*/ 360040 w 1553538"/>
                <a:gd name="connsiteY5-264" fmla="*/ 2941772 h 2941772"/>
                <a:gd name="connsiteX6-265" fmla="*/ 0 w 1553538"/>
                <a:gd name="connsiteY6-266" fmla="*/ 2581732 h 2941772"/>
                <a:gd name="connsiteX0-267" fmla="*/ 0 w 1553538"/>
                <a:gd name="connsiteY0-268" fmla="*/ 2581732 h 2941772"/>
                <a:gd name="connsiteX1-269" fmla="*/ 180020 w 1553538"/>
                <a:gd name="connsiteY1-270" fmla="*/ 2581732 h 2941772"/>
                <a:gd name="connsiteX2-271" fmla="*/ 1553538 w 1553538"/>
                <a:gd name="connsiteY2-272" fmla="*/ 0 h 2941772"/>
                <a:gd name="connsiteX3-273" fmla="*/ 540060 w 1553538"/>
                <a:gd name="connsiteY3-274" fmla="*/ 2581732 h 2941772"/>
                <a:gd name="connsiteX4-275" fmla="*/ 720080 w 1553538"/>
                <a:gd name="connsiteY4-276" fmla="*/ 2581732 h 2941772"/>
                <a:gd name="connsiteX5-277" fmla="*/ 360040 w 1553538"/>
                <a:gd name="connsiteY5-278" fmla="*/ 2941772 h 2941772"/>
                <a:gd name="connsiteX6-279" fmla="*/ 0 w 1553538"/>
                <a:gd name="connsiteY6-280" fmla="*/ 2581732 h 2941772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</a:cxnLst>
              <a:rect l="l" t="t" r="r" b="b"/>
              <a:pathLst>
                <a:path w="1553538" h="2941772">
                  <a:moveTo>
                    <a:pt x="0" y="2581732"/>
                  </a:moveTo>
                  <a:lnTo>
                    <a:pt x="180020" y="2581732"/>
                  </a:lnTo>
                  <a:cubicBezTo>
                    <a:pt x="22448" y="1449685"/>
                    <a:pt x="392875" y="355256"/>
                    <a:pt x="1553538" y="0"/>
                  </a:cubicBezTo>
                  <a:cubicBezTo>
                    <a:pt x="659395" y="472539"/>
                    <a:pt x="327789" y="1270071"/>
                    <a:pt x="540060" y="2581732"/>
                  </a:cubicBezTo>
                  <a:lnTo>
                    <a:pt x="720080" y="2581732"/>
                  </a:lnTo>
                  <a:lnTo>
                    <a:pt x="360040" y="2941772"/>
                  </a:lnTo>
                  <a:lnTo>
                    <a:pt x="0" y="2581732"/>
                  </a:ln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anchor="ctr"/>
            <a:lstStyle/>
            <a:p>
              <a:pPr algn="ctr"/>
              <a:endPara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sym typeface="FZHei-B01S" panose="02010601030101010101" pitchFamily="2" charset="-122"/>
              </a:endParaRPr>
            </a:p>
          </p:txBody>
        </p:sp>
        <p:sp>
          <p:nvSpPr>
            <p:cNvPr id="19" name="下箭头 11"/>
            <p:cNvSpPr/>
            <p:nvPr/>
          </p:nvSpPr>
          <p:spPr>
            <a:xfrm rot="20821995">
              <a:off x="4700121" y="3909492"/>
              <a:ext cx="831620" cy="1544946"/>
            </a:xfrm>
            <a:custGeom>
              <a:avLst/>
              <a:gdLst>
                <a:gd name="connsiteX0" fmla="*/ 0 w 720080"/>
                <a:gd name="connsiteY0" fmla="*/ 2808312 h 3168352"/>
                <a:gd name="connsiteX1" fmla="*/ 180020 w 720080"/>
                <a:gd name="connsiteY1" fmla="*/ 2808312 h 3168352"/>
                <a:gd name="connsiteX2" fmla="*/ 180020 w 720080"/>
                <a:gd name="connsiteY2" fmla="*/ 0 h 3168352"/>
                <a:gd name="connsiteX3" fmla="*/ 540060 w 720080"/>
                <a:gd name="connsiteY3" fmla="*/ 0 h 3168352"/>
                <a:gd name="connsiteX4" fmla="*/ 540060 w 720080"/>
                <a:gd name="connsiteY4" fmla="*/ 2808312 h 3168352"/>
                <a:gd name="connsiteX5" fmla="*/ 720080 w 720080"/>
                <a:gd name="connsiteY5" fmla="*/ 2808312 h 3168352"/>
                <a:gd name="connsiteX6" fmla="*/ 360040 w 720080"/>
                <a:gd name="connsiteY6" fmla="*/ 3168352 h 3168352"/>
                <a:gd name="connsiteX7" fmla="*/ 0 w 720080"/>
                <a:gd name="connsiteY7" fmla="*/ 2808312 h 3168352"/>
                <a:gd name="connsiteX0-1" fmla="*/ 0 w 720080"/>
                <a:gd name="connsiteY0-2" fmla="*/ 2808312 h 3168352"/>
                <a:gd name="connsiteX1-3" fmla="*/ 180020 w 720080"/>
                <a:gd name="connsiteY1-4" fmla="*/ 2808312 h 3168352"/>
                <a:gd name="connsiteX2-5" fmla="*/ 540060 w 720080"/>
                <a:gd name="connsiteY2-6" fmla="*/ 0 h 3168352"/>
                <a:gd name="connsiteX3-7" fmla="*/ 540060 w 720080"/>
                <a:gd name="connsiteY3-8" fmla="*/ 2808312 h 3168352"/>
                <a:gd name="connsiteX4-9" fmla="*/ 720080 w 720080"/>
                <a:gd name="connsiteY4-10" fmla="*/ 2808312 h 3168352"/>
                <a:gd name="connsiteX5-11" fmla="*/ 360040 w 720080"/>
                <a:gd name="connsiteY5-12" fmla="*/ 3168352 h 3168352"/>
                <a:gd name="connsiteX6-13" fmla="*/ 0 w 720080"/>
                <a:gd name="connsiteY6-14" fmla="*/ 2808312 h 3168352"/>
                <a:gd name="connsiteX0-15" fmla="*/ 0 w 720080"/>
                <a:gd name="connsiteY0-16" fmla="*/ 2808312 h 3168352"/>
                <a:gd name="connsiteX1-17" fmla="*/ 180020 w 720080"/>
                <a:gd name="connsiteY1-18" fmla="*/ 2808312 h 3168352"/>
                <a:gd name="connsiteX2-19" fmla="*/ 540060 w 720080"/>
                <a:gd name="connsiteY2-20" fmla="*/ 0 h 3168352"/>
                <a:gd name="connsiteX3-21" fmla="*/ 540060 w 720080"/>
                <a:gd name="connsiteY3-22" fmla="*/ 2808312 h 3168352"/>
                <a:gd name="connsiteX4-23" fmla="*/ 720080 w 720080"/>
                <a:gd name="connsiteY4-24" fmla="*/ 2808312 h 3168352"/>
                <a:gd name="connsiteX5-25" fmla="*/ 360040 w 720080"/>
                <a:gd name="connsiteY5-26" fmla="*/ 3168352 h 3168352"/>
                <a:gd name="connsiteX6-27" fmla="*/ 0 w 720080"/>
                <a:gd name="connsiteY6-28" fmla="*/ 2808312 h 3168352"/>
                <a:gd name="connsiteX0-29" fmla="*/ 0 w 720080"/>
                <a:gd name="connsiteY0-30" fmla="*/ 2808312 h 3168352"/>
                <a:gd name="connsiteX1-31" fmla="*/ 180020 w 720080"/>
                <a:gd name="connsiteY1-32" fmla="*/ 2808312 h 3168352"/>
                <a:gd name="connsiteX2-33" fmla="*/ 540060 w 720080"/>
                <a:gd name="connsiteY2-34" fmla="*/ 0 h 3168352"/>
                <a:gd name="connsiteX3-35" fmla="*/ 540060 w 720080"/>
                <a:gd name="connsiteY3-36" fmla="*/ 2808312 h 3168352"/>
                <a:gd name="connsiteX4-37" fmla="*/ 720080 w 720080"/>
                <a:gd name="connsiteY4-38" fmla="*/ 2808312 h 3168352"/>
                <a:gd name="connsiteX5-39" fmla="*/ 360040 w 720080"/>
                <a:gd name="connsiteY5-40" fmla="*/ 3168352 h 3168352"/>
                <a:gd name="connsiteX6-41" fmla="*/ 0 w 720080"/>
                <a:gd name="connsiteY6-42" fmla="*/ 2808312 h 3168352"/>
                <a:gd name="connsiteX0-43" fmla="*/ 0 w 720080"/>
                <a:gd name="connsiteY0-44" fmla="*/ 2808312 h 3168352"/>
                <a:gd name="connsiteX1-45" fmla="*/ 180020 w 720080"/>
                <a:gd name="connsiteY1-46" fmla="*/ 2808312 h 3168352"/>
                <a:gd name="connsiteX2-47" fmla="*/ 540060 w 720080"/>
                <a:gd name="connsiteY2-48" fmla="*/ 0 h 3168352"/>
                <a:gd name="connsiteX3-49" fmla="*/ 540060 w 720080"/>
                <a:gd name="connsiteY3-50" fmla="*/ 2808312 h 3168352"/>
                <a:gd name="connsiteX4-51" fmla="*/ 720080 w 720080"/>
                <a:gd name="connsiteY4-52" fmla="*/ 2808312 h 3168352"/>
                <a:gd name="connsiteX5-53" fmla="*/ 360040 w 720080"/>
                <a:gd name="connsiteY5-54" fmla="*/ 3168352 h 3168352"/>
                <a:gd name="connsiteX6-55" fmla="*/ 0 w 720080"/>
                <a:gd name="connsiteY6-56" fmla="*/ 2808312 h 3168352"/>
                <a:gd name="connsiteX0-57" fmla="*/ 0 w 720080"/>
                <a:gd name="connsiteY0-58" fmla="*/ 2808312 h 3168352"/>
                <a:gd name="connsiteX1-59" fmla="*/ 180020 w 720080"/>
                <a:gd name="connsiteY1-60" fmla="*/ 2808312 h 3168352"/>
                <a:gd name="connsiteX2-61" fmla="*/ 540060 w 720080"/>
                <a:gd name="connsiteY2-62" fmla="*/ 0 h 3168352"/>
                <a:gd name="connsiteX3-63" fmla="*/ 540060 w 720080"/>
                <a:gd name="connsiteY3-64" fmla="*/ 2808312 h 3168352"/>
                <a:gd name="connsiteX4-65" fmla="*/ 720080 w 720080"/>
                <a:gd name="connsiteY4-66" fmla="*/ 2808312 h 3168352"/>
                <a:gd name="connsiteX5-67" fmla="*/ 360040 w 720080"/>
                <a:gd name="connsiteY5-68" fmla="*/ 3168352 h 3168352"/>
                <a:gd name="connsiteX6-69" fmla="*/ 0 w 720080"/>
                <a:gd name="connsiteY6-70" fmla="*/ 2808312 h 3168352"/>
                <a:gd name="connsiteX0-71" fmla="*/ 0 w 720080"/>
                <a:gd name="connsiteY0-72" fmla="*/ 2808312 h 3168352"/>
                <a:gd name="connsiteX1-73" fmla="*/ 180020 w 720080"/>
                <a:gd name="connsiteY1-74" fmla="*/ 2808312 h 3168352"/>
                <a:gd name="connsiteX2-75" fmla="*/ 540060 w 720080"/>
                <a:gd name="connsiteY2-76" fmla="*/ 0 h 3168352"/>
                <a:gd name="connsiteX3-77" fmla="*/ 540060 w 720080"/>
                <a:gd name="connsiteY3-78" fmla="*/ 2808312 h 3168352"/>
                <a:gd name="connsiteX4-79" fmla="*/ 720080 w 720080"/>
                <a:gd name="connsiteY4-80" fmla="*/ 2808312 h 3168352"/>
                <a:gd name="connsiteX5-81" fmla="*/ 360040 w 720080"/>
                <a:gd name="connsiteY5-82" fmla="*/ 3168352 h 3168352"/>
                <a:gd name="connsiteX6-83" fmla="*/ 0 w 720080"/>
                <a:gd name="connsiteY6-84" fmla="*/ 2808312 h 3168352"/>
                <a:gd name="connsiteX0-85" fmla="*/ 0 w 720080"/>
                <a:gd name="connsiteY0-86" fmla="*/ 2808312 h 3168352"/>
                <a:gd name="connsiteX1-87" fmla="*/ 180020 w 720080"/>
                <a:gd name="connsiteY1-88" fmla="*/ 2808312 h 3168352"/>
                <a:gd name="connsiteX2-89" fmla="*/ 540060 w 720080"/>
                <a:gd name="connsiteY2-90" fmla="*/ 0 h 3168352"/>
                <a:gd name="connsiteX3-91" fmla="*/ 540060 w 720080"/>
                <a:gd name="connsiteY3-92" fmla="*/ 2808312 h 3168352"/>
                <a:gd name="connsiteX4-93" fmla="*/ 720080 w 720080"/>
                <a:gd name="connsiteY4-94" fmla="*/ 2808312 h 3168352"/>
                <a:gd name="connsiteX5-95" fmla="*/ 360040 w 720080"/>
                <a:gd name="connsiteY5-96" fmla="*/ 3168352 h 3168352"/>
                <a:gd name="connsiteX6-97" fmla="*/ 0 w 720080"/>
                <a:gd name="connsiteY6-98" fmla="*/ 2808312 h 3168352"/>
                <a:gd name="connsiteX0-99" fmla="*/ 0 w 720080"/>
                <a:gd name="connsiteY0-100" fmla="*/ 2808312 h 3168352"/>
                <a:gd name="connsiteX1-101" fmla="*/ 180020 w 720080"/>
                <a:gd name="connsiteY1-102" fmla="*/ 2808312 h 3168352"/>
                <a:gd name="connsiteX2-103" fmla="*/ 540060 w 720080"/>
                <a:gd name="connsiteY2-104" fmla="*/ 0 h 3168352"/>
                <a:gd name="connsiteX3-105" fmla="*/ 540060 w 720080"/>
                <a:gd name="connsiteY3-106" fmla="*/ 2808312 h 3168352"/>
                <a:gd name="connsiteX4-107" fmla="*/ 720080 w 720080"/>
                <a:gd name="connsiteY4-108" fmla="*/ 2808312 h 3168352"/>
                <a:gd name="connsiteX5-109" fmla="*/ 360040 w 720080"/>
                <a:gd name="connsiteY5-110" fmla="*/ 3168352 h 3168352"/>
                <a:gd name="connsiteX6-111" fmla="*/ 0 w 720080"/>
                <a:gd name="connsiteY6-112" fmla="*/ 2808312 h 3168352"/>
                <a:gd name="connsiteX0-113" fmla="*/ 0 w 752331"/>
                <a:gd name="connsiteY0-114" fmla="*/ 3085897 h 3445937"/>
                <a:gd name="connsiteX1-115" fmla="*/ 180020 w 752331"/>
                <a:gd name="connsiteY1-116" fmla="*/ 3085897 h 3445937"/>
                <a:gd name="connsiteX2-117" fmla="*/ 752331 w 752331"/>
                <a:gd name="connsiteY2-118" fmla="*/ 0 h 3445937"/>
                <a:gd name="connsiteX3-119" fmla="*/ 540060 w 752331"/>
                <a:gd name="connsiteY3-120" fmla="*/ 3085897 h 3445937"/>
                <a:gd name="connsiteX4-121" fmla="*/ 720080 w 752331"/>
                <a:gd name="connsiteY4-122" fmla="*/ 3085897 h 3445937"/>
                <a:gd name="connsiteX5-123" fmla="*/ 360040 w 752331"/>
                <a:gd name="connsiteY5-124" fmla="*/ 3445937 h 3445937"/>
                <a:gd name="connsiteX6-125" fmla="*/ 0 w 752331"/>
                <a:gd name="connsiteY6-126" fmla="*/ 3085897 h 3445937"/>
                <a:gd name="connsiteX0-127" fmla="*/ 0 w 752331"/>
                <a:gd name="connsiteY0-128" fmla="*/ 3085897 h 3445937"/>
                <a:gd name="connsiteX1-129" fmla="*/ 180020 w 752331"/>
                <a:gd name="connsiteY1-130" fmla="*/ 3085897 h 3445937"/>
                <a:gd name="connsiteX2-131" fmla="*/ 752331 w 752331"/>
                <a:gd name="connsiteY2-132" fmla="*/ 0 h 3445937"/>
                <a:gd name="connsiteX3-133" fmla="*/ 540060 w 752331"/>
                <a:gd name="connsiteY3-134" fmla="*/ 3085897 h 3445937"/>
                <a:gd name="connsiteX4-135" fmla="*/ 720080 w 752331"/>
                <a:gd name="connsiteY4-136" fmla="*/ 3085897 h 3445937"/>
                <a:gd name="connsiteX5-137" fmla="*/ 360040 w 752331"/>
                <a:gd name="connsiteY5-138" fmla="*/ 3445937 h 3445937"/>
                <a:gd name="connsiteX6-139" fmla="*/ 0 w 752331"/>
                <a:gd name="connsiteY6-140" fmla="*/ 3085897 h 3445937"/>
                <a:gd name="connsiteX0-141" fmla="*/ 0 w 752331"/>
                <a:gd name="connsiteY0-142" fmla="*/ 3085897 h 3445937"/>
                <a:gd name="connsiteX1-143" fmla="*/ 180020 w 752331"/>
                <a:gd name="connsiteY1-144" fmla="*/ 3085897 h 3445937"/>
                <a:gd name="connsiteX2-145" fmla="*/ 752331 w 752331"/>
                <a:gd name="connsiteY2-146" fmla="*/ 0 h 3445937"/>
                <a:gd name="connsiteX3-147" fmla="*/ 540060 w 752331"/>
                <a:gd name="connsiteY3-148" fmla="*/ 3085897 h 3445937"/>
                <a:gd name="connsiteX4-149" fmla="*/ 720080 w 752331"/>
                <a:gd name="connsiteY4-150" fmla="*/ 3085897 h 3445937"/>
                <a:gd name="connsiteX5-151" fmla="*/ 360040 w 752331"/>
                <a:gd name="connsiteY5-152" fmla="*/ 3445937 h 3445937"/>
                <a:gd name="connsiteX6-153" fmla="*/ 0 w 752331"/>
                <a:gd name="connsiteY6-154" fmla="*/ 3085897 h 3445937"/>
                <a:gd name="connsiteX0-155" fmla="*/ 0 w 1521214"/>
                <a:gd name="connsiteY0-156" fmla="*/ 2643005 h 3003045"/>
                <a:gd name="connsiteX1-157" fmla="*/ 180020 w 1521214"/>
                <a:gd name="connsiteY1-158" fmla="*/ 2643005 h 3003045"/>
                <a:gd name="connsiteX2-159" fmla="*/ 1521214 w 1521214"/>
                <a:gd name="connsiteY2-160" fmla="*/ 0 h 3003045"/>
                <a:gd name="connsiteX3-161" fmla="*/ 540060 w 1521214"/>
                <a:gd name="connsiteY3-162" fmla="*/ 2643005 h 3003045"/>
                <a:gd name="connsiteX4-163" fmla="*/ 720080 w 1521214"/>
                <a:gd name="connsiteY4-164" fmla="*/ 2643005 h 3003045"/>
                <a:gd name="connsiteX5-165" fmla="*/ 360040 w 1521214"/>
                <a:gd name="connsiteY5-166" fmla="*/ 3003045 h 3003045"/>
                <a:gd name="connsiteX6-167" fmla="*/ 0 w 1521214"/>
                <a:gd name="connsiteY6-168" fmla="*/ 2643005 h 3003045"/>
                <a:gd name="connsiteX0-169" fmla="*/ 0 w 1521214"/>
                <a:gd name="connsiteY0-170" fmla="*/ 2643005 h 3003045"/>
                <a:gd name="connsiteX1-171" fmla="*/ 180020 w 1521214"/>
                <a:gd name="connsiteY1-172" fmla="*/ 2643005 h 3003045"/>
                <a:gd name="connsiteX2-173" fmla="*/ 1521214 w 1521214"/>
                <a:gd name="connsiteY2-174" fmla="*/ 0 h 3003045"/>
                <a:gd name="connsiteX3-175" fmla="*/ 540060 w 1521214"/>
                <a:gd name="connsiteY3-176" fmla="*/ 2643005 h 3003045"/>
                <a:gd name="connsiteX4-177" fmla="*/ 720080 w 1521214"/>
                <a:gd name="connsiteY4-178" fmla="*/ 2643005 h 3003045"/>
                <a:gd name="connsiteX5-179" fmla="*/ 360040 w 1521214"/>
                <a:gd name="connsiteY5-180" fmla="*/ 3003045 h 3003045"/>
                <a:gd name="connsiteX6-181" fmla="*/ 0 w 1521214"/>
                <a:gd name="connsiteY6-182" fmla="*/ 2643005 h 3003045"/>
                <a:gd name="connsiteX0-183" fmla="*/ 0 w 1521214"/>
                <a:gd name="connsiteY0-184" fmla="*/ 2643005 h 3003045"/>
                <a:gd name="connsiteX1-185" fmla="*/ 180020 w 1521214"/>
                <a:gd name="connsiteY1-186" fmla="*/ 2643005 h 3003045"/>
                <a:gd name="connsiteX2-187" fmla="*/ 1521214 w 1521214"/>
                <a:gd name="connsiteY2-188" fmla="*/ 0 h 3003045"/>
                <a:gd name="connsiteX3-189" fmla="*/ 540060 w 1521214"/>
                <a:gd name="connsiteY3-190" fmla="*/ 2643005 h 3003045"/>
                <a:gd name="connsiteX4-191" fmla="*/ 720080 w 1521214"/>
                <a:gd name="connsiteY4-192" fmla="*/ 2643005 h 3003045"/>
                <a:gd name="connsiteX5-193" fmla="*/ 360040 w 1521214"/>
                <a:gd name="connsiteY5-194" fmla="*/ 3003045 h 3003045"/>
                <a:gd name="connsiteX6-195" fmla="*/ 0 w 1521214"/>
                <a:gd name="connsiteY6-196" fmla="*/ 2643005 h 3003045"/>
                <a:gd name="connsiteX0-197" fmla="*/ 0 w 1521214"/>
                <a:gd name="connsiteY0-198" fmla="*/ 2643005 h 3003045"/>
                <a:gd name="connsiteX1-199" fmla="*/ 180020 w 1521214"/>
                <a:gd name="connsiteY1-200" fmla="*/ 2643005 h 3003045"/>
                <a:gd name="connsiteX2-201" fmla="*/ 1521214 w 1521214"/>
                <a:gd name="connsiteY2-202" fmla="*/ 0 h 3003045"/>
                <a:gd name="connsiteX3-203" fmla="*/ 540060 w 1521214"/>
                <a:gd name="connsiteY3-204" fmla="*/ 2643005 h 3003045"/>
                <a:gd name="connsiteX4-205" fmla="*/ 720080 w 1521214"/>
                <a:gd name="connsiteY4-206" fmla="*/ 2643005 h 3003045"/>
                <a:gd name="connsiteX5-207" fmla="*/ 360040 w 1521214"/>
                <a:gd name="connsiteY5-208" fmla="*/ 3003045 h 3003045"/>
                <a:gd name="connsiteX6-209" fmla="*/ 0 w 1521214"/>
                <a:gd name="connsiteY6-210" fmla="*/ 2643005 h 3003045"/>
                <a:gd name="connsiteX0-211" fmla="*/ 0 w 1521214"/>
                <a:gd name="connsiteY0-212" fmla="*/ 2643005 h 3003045"/>
                <a:gd name="connsiteX1-213" fmla="*/ 180020 w 1521214"/>
                <a:gd name="connsiteY1-214" fmla="*/ 2643005 h 3003045"/>
                <a:gd name="connsiteX2-215" fmla="*/ 1521214 w 1521214"/>
                <a:gd name="connsiteY2-216" fmla="*/ 0 h 3003045"/>
                <a:gd name="connsiteX3-217" fmla="*/ 540060 w 1521214"/>
                <a:gd name="connsiteY3-218" fmla="*/ 2643005 h 3003045"/>
                <a:gd name="connsiteX4-219" fmla="*/ 720080 w 1521214"/>
                <a:gd name="connsiteY4-220" fmla="*/ 2643005 h 3003045"/>
                <a:gd name="connsiteX5-221" fmla="*/ 360040 w 1521214"/>
                <a:gd name="connsiteY5-222" fmla="*/ 3003045 h 3003045"/>
                <a:gd name="connsiteX6-223" fmla="*/ 0 w 1521214"/>
                <a:gd name="connsiteY6-224" fmla="*/ 2643005 h 3003045"/>
                <a:gd name="connsiteX0-225" fmla="*/ 0 w 1553538"/>
                <a:gd name="connsiteY0-226" fmla="*/ 2581732 h 2941772"/>
                <a:gd name="connsiteX1-227" fmla="*/ 180020 w 1553538"/>
                <a:gd name="connsiteY1-228" fmla="*/ 2581732 h 2941772"/>
                <a:gd name="connsiteX2-229" fmla="*/ 1553538 w 1553538"/>
                <a:gd name="connsiteY2-230" fmla="*/ 0 h 2941772"/>
                <a:gd name="connsiteX3-231" fmla="*/ 540060 w 1553538"/>
                <a:gd name="connsiteY3-232" fmla="*/ 2581732 h 2941772"/>
                <a:gd name="connsiteX4-233" fmla="*/ 720080 w 1553538"/>
                <a:gd name="connsiteY4-234" fmla="*/ 2581732 h 2941772"/>
                <a:gd name="connsiteX5-235" fmla="*/ 360040 w 1553538"/>
                <a:gd name="connsiteY5-236" fmla="*/ 2941772 h 2941772"/>
                <a:gd name="connsiteX6-237" fmla="*/ 0 w 1553538"/>
                <a:gd name="connsiteY6-238" fmla="*/ 2581732 h 2941772"/>
                <a:gd name="connsiteX0-239" fmla="*/ 0 w 1553538"/>
                <a:gd name="connsiteY0-240" fmla="*/ 2581732 h 2941772"/>
                <a:gd name="connsiteX1-241" fmla="*/ 180020 w 1553538"/>
                <a:gd name="connsiteY1-242" fmla="*/ 2581732 h 2941772"/>
                <a:gd name="connsiteX2-243" fmla="*/ 1553538 w 1553538"/>
                <a:gd name="connsiteY2-244" fmla="*/ 0 h 2941772"/>
                <a:gd name="connsiteX3-245" fmla="*/ 540060 w 1553538"/>
                <a:gd name="connsiteY3-246" fmla="*/ 2581732 h 2941772"/>
                <a:gd name="connsiteX4-247" fmla="*/ 720080 w 1553538"/>
                <a:gd name="connsiteY4-248" fmla="*/ 2581732 h 2941772"/>
                <a:gd name="connsiteX5-249" fmla="*/ 360040 w 1553538"/>
                <a:gd name="connsiteY5-250" fmla="*/ 2941772 h 2941772"/>
                <a:gd name="connsiteX6-251" fmla="*/ 0 w 1553538"/>
                <a:gd name="connsiteY6-252" fmla="*/ 2581732 h 2941772"/>
                <a:gd name="connsiteX0-253" fmla="*/ 0 w 1553538"/>
                <a:gd name="connsiteY0-254" fmla="*/ 2581732 h 2941772"/>
                <a:gd name="connsiteX1-255" fmla="*/ 180020 w 1553538"/>
                <a:gd name="connsiteY1-256" fmla="*/ 2581732 h 2941772"/>
                <a:gd name="connsiteX2-257" fmla="*/ 1553538 w 1553538"/>
                <a:gd name="connsiteY2-258" fmla="*/ 0 h 2941772"/>
                <a:gd name="connsiteX3-259" fmla="*/ 540060 w 1553538"/>
                <a:gd name="connsiteY3-260" fmla="*/ 2581732 h 2941772"/>
                <a:gd name="connsiteX4-261" fmla="*/ 720080 w 1553538"/>
                <a:gd name="connsiteY4-262" fmla="*/ 2581732 h 2941772"/>
                <a:gd name="connsiteX5-263" fmla="*/ 360040 w 1553538"/>
                <a:gd name="connsiteY5-264" fmla="*/ 2941772 h 2941772"/>
                <a:gd name="connsiteX6-265" fmla="*/ 0 w 1553538"/>
                <a:gd name="connsiteY6-266" fmla="*/ 2581732 h 2941772"/>
                <a:gd name="connsiteX0-267" fmla="*/ 0 w 1553538"/>
                <a:gd name="connsiteY0-268" fmla="*/ 2581732 h 2941772"/>
                <a:gd name="connsiteX1-269" fmla="*/ 180020 w 1553538"/>
                <a:gd name="connsiteY1-270" fmla="*/ 2581732 h 2941772"/>
                <a:gd name="connsiteX2-271" fmla="*/ 1553538 w 1553538"/>
                <a:gd name="connsiteY2-272" fmla="*/ 0 h 2941772"/>
                <a:gd name="connsiteX3-273" fmla="*/ 540060 w 1553538"/>
                <a:gd name="connsiteY3-274" fmla="*/ 2581732 h 2941772"/>
                <a:gd name="connsiteX4-275" fmla="*/ 720080 w 1553538"/>
                <a:gd name="connsiteY4-276" fmla="*/ 2581732 h 2941772"/>
                <a:gd name="connsiteX5-277" fmla="*/ 360040 w 1553538"/>
                <a:gd name="connsiteY5-278" fmla="*/ 2941772 h 2941772"/>
                <a:gd name="connsiteX6-279" fmla="*/ 0 w 1553538"/>
                <a:gd name="connsiteY6-280" fmla="*/ 2581732 h 2941772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</a:cxnLst>
              <a:rect l="l" t="t" r="r" b="b"/>
              <a:pathLst>
                <a:path w="1553538" h="2941772">
                  <a:moveTo>
                    <a:pt x="0" y="2581732"/>
                  </a:moveTo>
                  <a:lnTo>
                    <a:pt x="180020" y="2581732"/>
                  </a:lnTo>
                  <a:cubicBezTo>
                    <a:pt x="22448" y="1449685"/>
                    <a:pt x="392875" y="355256"/>
                    <a:pt x="1553538" y="0"/>
                  </a:cubicBezTo>
                  <a:cubicBezTo>
                    <a:pt x="659395" y="472539"/>
                    <a:pt x="327789" y="1270071"/>
                    <a:pt x="540060" y="2581732"/>
                  </a:cubicBezTo>
                  <a:lnTo>
                    <a:pt x="720080" y="2581732"/>
                  </a:lnTo>
                  <a:lnTo>
                    <a:pt x="360040" y="2941772"/>
                  </a:lnTo>
                  <a:lnTo>
                    <a:pt x="0" y="2581732"/>
                  </a:lnTo>
                  <a:close/>
                </a:path>
              </a:pathLst>
            </a:custGeom>
            <a:solidFill>
              <a:schemeClr val="accent4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anchor="ctr"/>
            <a:lstStyle/>
            <a:p>
              <a:pPr algn="ctr"/>
              <a:endPara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sym typeface="FZHei-B01S" panose="02010601030101010101" pitchFamily="2" charset="-122"/>
              </a:endParaRPr>
            </a:p>
          </p:txBody>
        </p:sp>
        <p:sp>
          <p:nvSpPr>
            <p:cNvPr id="20" name="下箭头 11"/>
            <p:cNvSpPr/>
            <p:nvPr/>
          </p:nvSpPr>
          <p:spPr>
            <a:xfrm rot="15242877">
              <a:off x="5611847" y="4166839"/>
              <a:ext cx="815881" cy="1574752"/>
            </a:xfrm>
            <a:custGeom>
              <a:avLst/>
              <a:gdLst>
                <a:gd name="connsiteX0" fmla="*/ 0 w 720080"/>
                <a:gd name="connsiteY0" fmla="*/ 2808312 h 3168352"/>
                <a:gd name="connsiteX1" fmla="*/ 180020 w 720080"/>
                <a:gd name="connsiteY1" fmla="*/ 2808312 h 3168352"/>
                <a:gd name="connsiteX2" fmla="*/ 180020 w 720080"/>
                <a:gd name="connsiteY2" fmla="*/ 0 h 3168352"/>
                <a:gd name="connsiteX3" fmla="*/ 540060 w 720080"/>
                <a:gd name="connsiteY3" fmla="*/ 0 h 3168352"/>
                <a:gd name="connsiteX4" fmla="*/ 540060 w 720080"/>
                <a:gd name="connsiteY4" fmla="*/ 2808312 h 3168352"/>
                <a:gd name="connsiteX5" fmla="*/ 720080 w 720080"/>
                <a:gd name="connsiteY5" fmla="*/ 2808312 h 3168352"/>
                <a:gd name="connsiteX6" fmla="*/ 360040 w 720080"/>
                <a:gd name="connsiteY6" fmla="*/ 3168352 h 3168352"/>
                <a:gd name="connsiteX7" fmla="*/ 0 w 720080"/>
                <a:gd name="connsiteY7" fmla="*/ 2808312 h 3168352"/>
                <a:gd name="connsiteX0-1" fmla="*/ 0 w 720080"/>
                <a:gd name="connsiteY0-2" fmla="*/ 2808312 h 3168352"/>
                <a:gd name="connsiteX1-3" fmla="*/ 180020 w 720080"/>
                <a:gd name="connsiteY1-4" fmla="*/ 2808312 h 3168352"/>
                <a:gd name="connsiteX2-5" fmla="*/ 540060 w 720080"/>
                <a:gd name="connsiteY2-6" fmla="*/ 0 h 3168352"/>
                <a:gd name="connsiteX3-7" fmla="*/ 540060 w 720080"/>
                <a:gd name="connsiteY3-8" fmla="*/ 2808312 h 3168352"/>
                <a:gd name="connsiteX4-9" fmla="*/ 720080 w 720080"/>
                <a:gd name="connsiteY4-10" fmla="*/ 2808312 h 3168352"/>
                <a:gd name="connsiteX5-11" fmla="*/ 360040 w 720080"/>
                <a:gd name="connsiteY5-12" fmla="*/ 3168352 h 3168352"/>
                <a:gd name="connsiteX6-13" fmla="*/ 0 w 720080"/>
                <a:gd name="connsiteY6-14" fmla="*/ 2808312 h 3168352"/>
                <a:gd name="connsiteX0-15" fmla="*/ 0 w 720080"/>
                <a:gd name="connsiteY0-16" fmla="*/ 2808312 h 3168352"/>
                <a:gd name="connsiteX1-17" fmla="*/ 180020 w 720080"/>
                <a:gd name="connsiteY1-18" fmla="*/ 2808312 h 3168352"/>
                <a:gd name="connsiteX2-19" fmla="*/ 540060 w 720080"/>
                <a:gd name="connsiteY2-20" fmla="*/ 0 h 3168352"/>
                <a:gd name="connsiteX3-21" fmla="*/ 540060 w 720080"/>
                <a:gd name="connsiteY3-22" fmla="*/ 2808312 h 3168352"/>
                <a:gd name="connsiteX4-23" fmla="*/ 720080 w 720080"/>
                <a:gd name="connsiteY4-24" fmla="*/ 2808312 h 3168352"/>
                <a:gd name="connsiteX5-25" fmla="*/ 360040 w 720080"/>
                <a:gd name="connsiteY5-26" fmla="*/ 3168352 h 3168352"/>
                <a:gd name="connsiteX6-27" fmla="*/ 0 w 720080"/>
                <a:gd name="connsiteY6-28" fmla="*/ 2808312 h 3168352"/>
                <a:gd name="connsiteX0-29" fmla="*/ 0 w 720080"/>
                <a:gd name="connsiteY0-30" fmla="*/ 2808312 h 3168352"/>
                <a:gd name="connsiteX1-31" fmla="*/ 180020 w 720080"/>
                <a:gd name="connsiteY1-32" fmla="*/ 2808312 h 3168352"/>
                <a:gd name="connsiteX2-33" fmla="*/ 540060 w 720080"/>
                <a:gd name="connsiteY2-34" fmla="*/ 0 h 3168352"/>
                <a:gd name="connsiteX3-35" fmla="*/ 540060 w 720080"/>
                <a:gd name="connsiteY3-36" fmla="*/ 2808312 h 3168352"/>
                <a:gd name="connsiteX4-37" fmla="*/ 720080 w 720080"/>
                <a:gd name="connsiteY4-38" fmla="*/ 2808312 h 3168352"/>
                <a:gd name="connsiteX5-39" fmla="*/ 360040 w 720080"/>
                <a:gd name="connsiteY5-40" fmla="*/ 3168352 h 3168352"/>
                <a:gd name="connsiteX6-41" fmla="*/ 0 w 720080"/>
                <a:gd name="connsiteY6-42" fmla="*/ 2808312 h 3168352"/>
                <a:gd name="connsiteX0-43" fmla="*/ 0 w 720080"/>
                <a:gd name="connsiteY0-44" fmla="*/ 2808312 h 3168352"/>
                <a:gd name="connsiteX1-45" fmla="*/ 180020 w 720080"/>
                <a:gd name="connsiteY1-46" fmla="*/ 2808312 h 3168352"/>
                <a:gd name="connsiteX2-47" fmla="*/ 540060 w 720080"/>
                <a:gd name="connsiteY2-48" fmla="*/ 0 h 3168352"/>
                <a:gd name="connsiteX3-49" fmla="*/ 540060 w 720080"/>
                <a:gd name="connsiteY3-50" fmla="*/ 2808312 h 3168352"/>
                <a:gd name="connsiteX4-51" fmla="*/ 720080 w 720080"/>
                <a:gd name="connsiteY4-52" fmla="*/ 2808312 h 3168352"/>
                <a:gd name="connsiteX5-53" fmla="*/ 360040 w 720080"/>
                <a:gd name="connsiteY5-54" fmla="*/ 3168352 h 3168352"/>
                <a:gd name="connsiteX6-55" fmla="*/ 0 w 720080"/>
                <a:gd name="connsiteY6-56" fmla="*/ 2808312 h 3168352"/>
                <a:gd name="connsiteX0-57" fmla="*/ 0 w 720080"/>
                <a:gd name="connsiteY0-58" fmla="*/ 2808312 h 3168352"/>
                <a:gd name="connsiteX1-59" fmla="*/ 180020 w 720080"/>
                <a:gd name="connsiteY1-60" fmla="*/ 2808312 h 3168352"/>
                <a:gd name="connsiteX2-61" fmla="*/ 540060 w 720080"/>
                <a:gd name="connsiteY2-62" fmla="*/ 0 h 3168352"/>
                <a:gd name="connsiteX3-63" fmla="*/ 540060 w 720080"/>
                <a:gd name="connsiteY3-64" fmla="*/ 2808312 h 3168352"/>
                <a:gd name="connsiteX4-65" fmla="*/ 720080 w 720080"/>
                <a:gd name="connsiteY4-66" fmla="*/ 2808312 h 3168352"/>
                <a:gd name="connsiteX5-67" fmla="*/ 360040 w 720080"/>
                <a:gd name="connsiteY5-68" fmla="*/ 3168352 h 3168352"/>
                <a:gd name="connsiteX6-69" fmla="*/ 0 w 720080"/>
                <a:gd name="connsiteY6-70" fmla="*/ 2808312 h 3168352"/>
                <a:gd name="connsiteX0-71" fmla="*/ 0 w 720080"/>
                <a:gd name="connsiteY0-72" fmla="*/ 2808312 h 3168352"/>
                <a:gd name="connsiteX1-73" fmla="*/ 180020 w 720080"/>
                <a:gd name="connsiteY1-74" fmla="*/ 2808312 h 3168352"/>
                <a:gd name="connsiteX2-75" fmla="*/ 540060 w 720080"/>
                <a:gd name="connsiteY2-76" fmla="*/ 0 h 3168352"/>
                <a:gd name="connsiteX3-77" fmla="*/ 540060 w 720080"/>
                <a:gd name="connsiteY3-78" fmla="*/ 2808312 h 3168352"/>
                <a:gd name="connsiteX4-79" fmla="*/ 720080 w 720080"/>
                <a:gd name="connsiteY4-80" fmla="*/ 2808312 h 3168352"/>
                <a:gd name="connsiteX5-81" fmla="*/ 360040 w 720080"/>
                <a:gd name="connsiteY5-82" fmla="*/ 3168352 h 3168352"/>
                <a:gd name="connsiteX6-83" fmla="*/ 0 w 720080"/>
                <a:gd name="connsiteY6-84" fmla="*/ 2808312 h 3168352"/>
                <a:gd name="connsiteX0-85" fmla="*/ 0 w 720080"/>
                <a:gd name="connsiteY0-86" fmla="*/ 2808312 h 3168352"/>
                <a:gd name="connsiteX1-87" fmla="*/ 180020 w 720080"/>
                <a:gd name="connsiteY1-88" fmla="*/ 2808312 h 3168352"/>
                <a:gd name="connsiteX2-89" fmla="*/ 540060 w 720080"/>
                <a:gd name="connsiteY2-90" fmla="*/ 0 h 3168352"/>
                <a:gd name="connsiteX3-91" fmla="*/ 540060 w 720080"/>
                <a:gd name="connsiteY3-92" fmla="*/ 2808312 h 3168352"/>
                <a:gd name="connsiteX4-93" fmla="*/ 720080 w 720080"/>
                <a:gd name="connsiteY4-94" fmla="*/ 2808312 h 3168352"/>
                <a:gd name="connsiteX5-95" fmla="*/ 360040 w 720080"/>
                <a:gd name="connsiteY5-96" fmla="*/ 3168352 h 3168352"/>
                <a:gd name="connsiteX6-97" fmla="*/ 0 w 720080"/>
                <a:gd name="connsiteY6-98" fmla="*/ 2808312 h 3168352"/>
                <a:gd name="connsiteX0-99" fmla="*/ 0 w 720080"/>
                <a:gd name="connsiteY0-100" fmla="*/ 2808312 h 3168352"/>
                <a:gd name="connsiteX1-101" fmla="*/ 180020 w 720080"/>
                <a:gd name="connsiteY1-102" fmla="*/ 2808312 h 3168352"/>
                <a:gd name="connsiteX2-103" fmla="*/ 540060 w 720080"/>
                <a:gd name="connsiteY2-104" fmla="*/ 0 h 3168352"/>
                <a:gd name="connsiteX3-105" fmla="*/ 540060 w 720080"/>
                <a:gd name="connsiteY3-106" fmla="*/ 2808312 h 3168352"/>
                <a:gd name="connsiteX4-107" fmla="*/ 720080 w 720080"/>
                <a:gd name="connsiteY4-108" fmla="*/ 2808312 h 3168352"/>
                <a:gd name="connsiteX5-109" fmla="*/ 360040 w 720080"/>
                <a:gd name="connsiteY5-110" fmla="*/ 3168352 h 3168352"/>
                <a:gd name="connsiteX6-111" fmla="*/ 0 w 720080"/>
                <a:gd name="connsiteY6-112" fmla="*/ 2808312 h 3168352"/>
                <a:gd name="connsiteX0-113" fmla="*/ 0 w 752331"/>
                <a:gd name="connsiteY0-114" fmla="*/ 3085897 h 3445937"/>
                <a:gd name="connsiteX1-115" fmla="*/ 180020 w 752331"/>
                <a:gd name="connsiteY1-116" fmla="*/ 3085897 h 3445937"/>
                <a:gd name="connsiteX2-117" fmla="*/ 752331 w 752331"/>
                <a:gd name="connsiteY2-118" fmla="*/ 0 h 3445937"/>
                <a:gd name="connsiteX3-119" fmla="*/ 540060 w 752331"/>
                <a:gd name="connsiteY3-120" fmla="*/ 3085897 h 3445937"/>
                <a:gd name="connsiteX4-121" fmla="*/ 720080 w 752331"/>
                <a:gd name="connsiteY4-122" fmla="*/ 3085897 h 3445937"/>
                <a:gd name="connsiteX5-123" fmla="*/ 360040 w 752331"/>
                <a:gd name="connsiteY5-124" fmla="*/ 3445937 h 3445937"/>
                <a:gd name="connsiteX6-125" fmla="*/ 0 w 752331"/>
                <a:gd name="connsiteY6-126" fmla="*/ 3085897 h 3445937"/>
                <a:gd name="connsiteX0-127" fmla="*/ 0 w 752331"/>
                <a:gd name="connsiteY0-128" fmla="*/ 3085897 h 3445937"/>
                <a:gd name="connsiteX1-129" fmla="*/ 180020 w 752331"/>
                <a:gd name="connsiteY1-130" fmla="*/ 3085897 h 3445937"/>
                <a:gd name="connsiteX2-131" fmla="*/ 752331 w 752331"/>
                <a:gd name="connsiteY2-132" fmla="*/ 0 h 3445937"/>
                <a:gd name="connsiteX3-133" fmla="*/ 540060 w 752331"/>
                <a:gd name="connsiteY3-134" fmla="*/ 3085897 h 3445937"/>
                <a:gd name="connsiteX4-135" fmla="*/ 720080 w 752331"/>
                <a:gd name="connsiteY4-136" fmla="*/ 3085897 h 3445937"/>
                <a:gd name="connsiteX5-137" fmla="*/ 360040 w 752331"/>
                <a:gd name="connsiteY5-138" fmla="*/ 3445937 h 3445937"/>
                <a:gd name="connsiteX6-139" fmla="*/ 0 w 752331"/>
                <a:gd name="connsiteY6-140" fmla="*/ 3085897 h 3445937"/>
                <a:gd name="connsiteX0-141" fmla="*/ 0 w 752331"/>
                <a:gd name="connsiteY0-142" fmla="*/ 3085897 h 3445937"/>
                <a:gd name="connsiteX1-143" fmla="*/ 180020 w 752331"/>
                <a:gd name="connsiteY1-144" fmla="*/ 3085897 h 3445937"/>
                <a:gd name="connsiteX2-145" fmla="*/ 752331 w 752331"/>
                <a:gd name="connsiteY2-146" fmla="*/ 0 h 3445937"/>
                <a:gd name="connsiteX3-147" fmla="*/ 540060 w 752331"/>
                <a:gd name="connsiteY3-148" fmla="*/ 3085897 h 3445937"/>
                <a:gd name="connsiteX4-149" fmla="*/ 720080 w 752331"/>
                <a:gd name="connsiteY4-150" fmla="*/ 3085897 h 3445937"/>
                <a:gd name="connsiteX5-151" fmla="*/ 360040 w 752331"/>
                <a:gd name="connsiteY5-152" fmla="*/ 3445937 h 3445937"/>
                <a:gd name="connsiteX6-153" fmla="*/ 0 w 752331"/>
                <a:gd name="connsiteY6-154" fmla="*/ 3085897 h 3445937"/>
                <a:gd name="connsiteX0-155" fmla="*/ 0 w 1521214"/>
                <a:gd name="connsiteY0-156" fmla="*/ 2643005 h 3003045"/>
                <a:gd name="connsiteX1-157" fmla="*/ 180020 w 1521214"/>
                <a:gd name="connsiteY1-158" fmla="*/ 2643005 h 3003045"/>
                <a:gd name="connsiteX2-159" fmla="*/ 1521214 w 1521214"/>
                <a:gd name="connsiteY2-160" fmla="*/ 0 h 3003045"/>
                <a:gd name="connsiteX3-161" fmla="*/ 540060 w 1521214"/>
                <a:gd name="connsiteY3-162" fmla="*/ 2643005 h 3003045"/>
                <a:gd name="connsiteX4-163" fmla="*/ 720080 w 1521214"/>
                <a:gd name="connsiteY4-164" fmla="*/ 2643005 h 3003045"/>
                <a:gd name="connsiteX5-165" fmla="*/ 360040 w 1521214"/>
                <a:gd name="connsiteY5-166" fmla="*/ 3003045 h 3003045"/>
                <a:gd name="connsiteX6-167" fmla="*/ 0 w 1521214"/>
                <a:gd name="connsiteY6-168" fmla="*/ 2643005 h 3003045"/>
                <a:gd name="connsiteX0-169" fmla="*/ 0 w 1521214"/>
                <a:gd name="connsiteY0-170" fmla="*/ 2643005 h 3003045"/>
                <a:gd name="connsiteX1-171" fmla="*/ 180020 w 1521214"/>
                <a:gd name="connsiteY1-172" fmla="*/ 2643005 h 3003045"/>
                <a:gd name="connsiteX2-173" fmla="*/ 1521214 w 1521214"/>
                <a:gd name="connsiteY2-174" fmla="*/ 0 h 3003045"/>
                <a:gd name="connsiteX3-175" fmla="*/ 540060 w 1521214"/>
                <a:gd name="connsiteY3-176" fmla="*/ 2643005 h 3003045"/>
                <a:gd name="connsiteX4-177" fmla="*/ 720080 w 1521214"/>
                <a:gd name="connsiteY4-178" fmla="*/ 2643005 h 3003045"/>
                <a:gd name="connsiteX5-179" fmla="*/ 360040 w 1521214"/>
                <a:gd name="connsiteY5-180" fmla="*/ 3003045 h 3003045"/>
                <a:gd name="connsiteX6-181" fmla="*/ 0 w 1521214"/>
                <a:gd name="connsiteY6-182" fmla="*/ 2643005 h 3003045"/>
                <a:gd name="connsiteX0-183" fmla="*/ 0 w 1521214"/>
                <a:gd name="connsiteY0-184" fmla="*/ 2643005 h 3003045"/>
                <a:gd name="connsiteX1-185" fmla="*/ 180020 w 1521214"/>
                <a:gd name="connsiteY1-186" fmla="*/ 2643005 h 3003045"/>
                <a:gd name="connsiteX2-187" fmla="*/ 1521214 w 1521214"/>
                <a:gd name="connsiteY2-188" fmla="*/ 0 h 3003045"/>
                <a:gd name="connsiteX3-189" fmla="*/ 540060 w 1521214"/>
                <a:gd name="connsiteY3-190" fmla="*/ 2643005 h 3003045"/>
                <a:gd name="connsiteX4-191" fmla="*/ 720080 w 1521214"/>
                <a:gd name="connsiteY4-192" fmla="*/ 2643005 h 3003045"/>
                <a:gd name="connsiteX5-193" fmla="*/ 360040 w 1521214"/>
                <a:gd name="connsiteY5-194" fmla="*/ 3003045 h 3003045"/>
                <a:gd name="connsiteX6-195" fmla="*/ 0 w 1521214"/>
                <a:gd name="connsiteY6-196" fmla="*/ 2643005 h 3003045"/>
                <a:gd name="connsiteX0-197" fmla="*/ 0 w 1521214"/>
                <a:gd name="connsiteY0-198" fmla="*/ 2643005 h 3003045"/>
                <a:gd name="connsiteX1-199" fmla="*/ 180020 w 1521214"/>
                <a:gd name="connsiteY1-200" fmla="*/ 2643005 h 3003045"/>
                <a:gd name="connsiteX2-201" fmla="*/ 1521214 w 1521214"/>
                <a:gd name="connsiteY2-202" fmla="*/ 0 h 3003045"/>
                <a:gd name="connsiteX3-203" fmla="*/ 540060 w 1521214"/>
                <a:gd name="connsiteY3-204" fmla="*/ 2643005 h 3003045"/>
                <a:gd name="connsiteX4-205" fmla="*/ 720080 w 1521214"/>
                <a:gd name="connsiteY4-206" fmla="*/ 2643005 h 3003045"/>
                <a:gd name="connsiteX5-207" fmla="*/ 360040 w 1521214"/>
                <a:gd name="connsiteY5-208" fmla="*/ 3003045 h 3003045"/>
                <a:gd name="connsiteX6-209" fmla="*/ 0 w 1521214"/>
                <a:gd name="connsiteY6-210" fmla="*/ 2643005 h 3003045"/>
                <a:gd name="connsiteX0-211" fmla="*/ 0 w 1521214"/>
                <a:gd name="connsiteY0-212" fmla="*/ 2643005 h 3003045"/>
                <a:gd name="connsiteX1-213" fmla="*/ 180020 w 1521214"/>
                <a:gd name="connsiteY1-214" fmla="*/ 2643005 h 3003045"/>
                <a:gd name="connsiteX2-215" fmla="*/ 1521214 w 1521214"/>
                <a:gd name="connsiteY2-216" fmla="*/ 0 h 3003045"/>
                <a:gd name="connsiteX3-217" fmla="*/ 540060 w 1521214"/>
                <a:gd name="connsiteY3-218" fmla="*/ 2643005 h 3003045"/>
                <a:gd name="connsiteX4-219" fmla="*/ 720080 w 1521214"/>
                <a:gd name="connsiteY4-220" fmla="*/ 2643005 h 3003045"/>
                <a:gd name="connsiteX5-221" fmla="*/ 360040 w 1521214"/>
                <a:gd name="connsiteY5-222" fmla="*/ 3003045 h 3003045"/>
                <a:gd name="connsiteX6-223" fmla="*/ 0 w 1521214"/>
                <a:gd name="connsiteY6-224" fmla="*/ 2643005 h 3003045"/>
                <a:gd name="connsiteX0-225" fmla="*/ 0 w 1553538"/>
                <a:gd name="connsiteY0-226" fmla="*/ 2581732 h 2941772"/>
                <a:gd name="connsiteX1-227" fmla="*/ 180020 w 1553538"/>
                <a:gd name="connsiteY1-228" fmla="*/ 2581732 h 2941772"/>
                <a:gd name="connsiteX2-229" fmla="*/ 1553538 w 1553538"/>
                <a:gd name="connsiteY2-230" fmla="*/ 0 h 2941772"/>
                <a:gd name="connsiteX3-231" fmla="*/ 540060 w 1553538"/>
                <a:gd name="connsiteY3-232" fmla="*/ 2581732 h 2941772"/>
                <a:gd name="connsiteX4-233" fmla="*/ 720080 w 1553538"/>
                <a:gd name="connsiteY4-234" fmla="*/ 2581732 h 2941772"/>
                <a:gd name="connsiteX5-235" fmla="*/ 360040 w 1553538"/>
                <a:gd name="connsiteY5-236" fmla="*/ 2941772 h 2941772"/>
                <a:gd name="connsiteX6-237" fmla="*/ 0 w 1553538"/>
                <a:gd name="connsiteY6-238" fmla="*/ 2581732 h 2941772"/>
                <a:gd name="connsiteX0-239" fmla="*/ 0 w 1553538"/>
                <a:gd name="connsiteY0-240" fmla="*/ 2581732 h 2941772"/>
                <a:gd name="connsiteX1-241" fmla="*/ 180020 w 1553538"/>
                <a:gd name="connsiteY1-242" fmla="*/ 2581732 h 2941772"/>
                <a:gd name="connsiteX2-243" fmla="*/ 1553538 w 1553538"/>
                <a:gd name="connsiteY2-244" fmla="*/ 0 h 2941772"/>
                <a:gd name="connsiteX3-245" fmla="*/ 540060 w 1553538"/>
                <a:gd name="connsiteY3-246" fmla="*/ 2581732 h 2941772"/>
                <a:gd name="connsiteX4-247" fmla="*/ 720080 w 1553538"/>
                <a:gd name="connsiteY4-248" fmla="*/ 2581732 h 2941772"/>
                <a:gd name="connsiteX5-249" fmla="*/ 360040 w 1553538"/>
                <a:gd name="connsiteY5-250" fmla="*/ 2941772 h 2941772"/>
                <a:gd name="connsiteX6-251" fmla="*/ 0 w 1553538"/>
                <a:gd name="connsiteY6-252" fmla="*/ 2581732 h 2941772"/>
                <a:gd name="connsiteX0-253" fmla="*/ 0 w 1553538"/>
                <a:gd name="connsiteY0-254" fmla="*/ 2581732 h 2941772"/>
                <a:gd name="connsiteX1-255" fmla="*/ 180020 w 1553538"/>
                <a:gd name="connsiteY1-256" fmla="*/ 2581732 h 2941772"/>
                <a:gd name="connsiteX2-257" fmla="*/ 1553538 w 1553538"/>
                <a:gd name="connsiteY2-258" fmla="*/ 0 h 2941772"/>
                <a:gd name="connsiteX3-259" fmla="*/ 540060 w 1553538"/>
                <a:gd name="connsiteY3-260" fmla="*/ 2581732 h 2941772"/>
                <a:gd name="connsiteX4-261" fmla="*/ 720080 w 1553538"/>
                <a:gd name="connsiteY4-262" fmla="*/ 2581732 h 2941772"/>
                <a:gd name="connsiteX5-263" fmla="*/ 360040 w 1553538"/>
                <a:gd name="connsiteY5-264" fmla="*/ 2941772 h 2941772"/>
                <a:gd name="connsiteX6-265" fmla="*/ 0 w 1553538"/>
                <a:gd name="connsiteY6-266" fmla="*/ 2581732 h 2941772"/>
                <a:gd name="connsiteX0-267" fmla="*/ 0 w 1553538"/>
                <a:gd name="connsiteY0-268" fmla="*/ 2581732 h 2941772"/>
                <a:gd name="connsiteX1-269" fmla="*/ 180020 w 1553538"/>
                <a:gd name="connsiteY1-270" fmla="*/ 2581732 h 2941772"/>
                <a:gd name="connsiteX2-271" fmla="*/ 1553538 w 1553538"/>
                <a:gd name="connsiteY2-272" fmla="*/ 0 h 2941772"/>
                <a:gd name="connsiteX3-273" fmla="*/ 540060 w 1553538"/>
                <a:gd name="connsiteY3-274" fmla="*/ 2581732 h 2941772"/>
                <a:gd name="connsiteX4-275" fmla="*/ 720080 w 1553538"/>
                <a:gd name="connsiteY4-276" fmla="*/ 2581732 h 2941772"/>
                <a:gd name="connsiteX5-277" fmla="*/ 360040 w 1553538"/>
                <a:gd name="connsiteY5-278" fmla="*/ 2941772 h 2941772"/>
                <a:gd name="connsiteX6-279" fmla="*/ 0 w 1553538"/>
                <a:gd name="connsiteY6-280" fmla="*/ 2581732 h 2941772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</a:cxnLst>
              <a:rect l="l" t="t" r="r" b="b"/>
              <a:pathLst>
                <a:path w="1553538" h="2941772">
                  <a:moveTo>
                    <a:pt x="0" y="2581732"/>
                  </a:moveTo>
                  <a:lnTo>
                    <a:pt x="180020" y="2581732"/>
                  </a:lnTo>
                  <a:cubicBezTo>
                    <a:pt x="22448" y="1449685"/>
                    <a:pt x="392875" y="355256"/>
                    <a:pt x="1553538" y="0"/>
                  </a:cubicBezTo>
                  <a:cubicBezTo>
                    <a:pt x="659395" y="472539"/>
                    <a:pt x="327789" y="1270071"/>
                    <a:pt x="540060" y="2581732"/>
                  </a:cubicBezTo>
                  <a:lnTo>
                    <a:pt x="720080" y="2581732"/>
                  </a:lnTo>
                  <a:lnTo>
                    <a:pt x="360040" y="2941772"/>
                  </a:lnTo>
                  <a:lnTo>
                    <a:pt x="0" y="2581732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anchor="ctr"/>
            <a:lstStyle/>
            <a:p>
              <a:pPr algn="ctr"/>
              <a:endPara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sym typeface="FZHei-B01S" panose="02010601030101010101" pitchFamily="2" charset="-122"/>
              </a:endParaRPr>
            </a:p>
          </p:txBody>
        </p:sp>
        <p:sp>
          <p:nvSpPr>
            <p:cNvPr id="21" name="下箭头 11"/>
            <p:cNvSpPr/>
            <p:nvPr/>
          </p:nvSpPr>
          <p:spPr>
            <a:xfrm rot="9466551">
              <a:off x="5807936" y="3287679"/>
              <a:ext cx="831620" cy="1544946"/>
            </a:xfrm>
            <a:custGeom>
              <a:avLst/>
              <a:gdLst>
                <a:gd name="connsiteX0" fmla="*/ 0 w 720080"/>
                <a:gd name="connsiteY0" fmla="*/ 2808312 h 3168352"/>
                <a:gd name="connsiteX1" fmla="*/ 180020 w 720080"/>
                <a:gd name="connsiteY1" fmla="*/ 2808312 h 3168352"/>
                <a:gd name="connsiteX2" fmla="*/ 180020 w 720080"/>
                <a:gd name="connsiteY2" fmla="*/ 0 h 3168352"/>
                <a:gd name="connsiteX3" fmla="*/ 540060 w 720080"/>
                <a:gd name="connsiteY3" fmla="*/ 0 h 3168352"/>
                <a:gd name="connsiteX4" fmla="*/ 540060 w 720080"/>
                <a:gd name="connsiteY4" fmla="*/ 2808312 h 3168352"/>
                <a:gd name="connsiteX5" fmla="*/ 720080 w 720080"/>
                <a:gd name="connsiteY5" fmla="*/ 2808312 h 3168352"/>
                <a:gd name="connsiteX6" fmla="*/ 360040 w 720080"/>
                <a:gd name="connsiteY6" fmla="*/ 3168352 h 3168352"/>
                <a:gd name="connsiteX7" fmla="*/ 0 w 720080"/>
                <a:gd name="connsiteY7" fmla="*/ 2808312 h 3168352"/>
                <a:gd name="connsiteX0-1" fmla="*/ 0 w 720080"/>
                <a:gd name="connsiteY0-2" fmla="*/ 2808312 h 3168352"/>
                <a:gd name="connsiteX1-3" fmla="*/ 180020 w 720080"/>
                <a:gd name="connsiteY1-4" fmla="*/ 2808312 h 3168352"/>
                <a:gd name="connsiteX2-5" fmla="*/ 540060 w 720080"/>
                <a:gd name="connsiteY2-6" fmla="*/ 0 h 3168352"/>
                <a:gd name="connsiteX3-7" fmla="*/ 540060 w 720080"/>
                <a:gd name="connsiteY3-8" fmla="*/ 2808312 h 3168352"/>
                <a:gd name="connsiteX4-9" fmla="*/ 720080 w 720080"/>
                <a:gd name="connsiteY4-10" fmla="*/ 2808312 h 3168352"/>
                <a:gd name="connsiteX5-11" fmla="*/ 360040 w 720080"/>
                <a:gd name="connsiteY5-12" fmla="*/ 3168352 h 3168352"/>
                <a:gd name="connsiteX6-13" fmla="*/ 0 w 720080"/>
                <a:gd name="connsiteY6-14" fmla="*/ 2808312 h 3168352"/>
                <a:gd name="connsiteX0-15" fmla="*/ 0 w 720080"/>
                <a:gd name="connsiteY0-16" fmla="*/ 2808312 h 3168352"/>
                <a:gd name="connsiteX1-17" fmla="*/ 180020 w 720080"/>
                <a:gd name="connsiteY1-18" fmla="*/ 2808312 h 3168352"/>
                <a:gd name="connsiteX2-19" fmla="*/ 540060 w 720080"/>
                <a:gd name="connsiteY2-20" fmla="*/ 0 h 3168352"/>
                <a:gd name="connsiteX3-21" fmla="*/ 540060 w 720080"/>
                <a:gd name="connsiteY3-22" fmla="*/ 2808312 h 3168352"/>
                <a:gd name="connsiteX4-23" fmla="*/ 720080 w 720080"/>
                <a:gd name="connsiteY4-24" fmla="*/ 2808312 h 3168352"/>
                <a:gd name="connsiteX5-25" fmla="*/ 360040 w 720080"/>
                <a:gd name="connsiteY5-26" fmla="*/ 3168352 h 3168352"/>
                <a:gd name="connsiteX6-27" fmla="*/ 0 w 720080"/>
                <a:gd name="connsiteY6-28" fmla="*/ 2808312 h 3168352"/>
                <a:gd name="connsiteX0-29" fmla="*/ 0 w 720080"/>
                <a:gd name="connsiteY0-30" fmla="*/ 2808312 h 3168352"/>
                <a:gd name="connsiteX1-31" fmla="*/ 180020 w 720080"/>
                <a:gd name="connsiteY1-32" fmla="*/ 2808312 h 3168352"/>
                <a:gd name="connsiteX2-33" fmla="*/ 540060 w 720080"/>
                <a:gd name="connsiteY2-34" fmla="*/ 0 h 3168352"/>
                <a:gd name="connsiteX3-35" fmla="*/ 540060 w 720080"/>
                <a:gd name="connsiteY3-36" fmla="*/ 2808312 h 3168352"/>
                <a:gd name="connsiteX4-37" fmla="*/ 720080 w 720080"/>
                <a:gd name="connsiteY4-38" fmla="*/ 2808312 h 3168352"/>
                <a:gd name="connsiteX5-39" fmla="*/ 360040 w 720080"/>
                <a:gd name="connsiteY5-40" fmla="*/ 3168352 h 3168352"/>
                <a:gd name="connsiteX6-41" fmla="*/ 0 w 720080"/>
                <a:gd name="connsiteY6-42" fmla="*/ 2808312 h 3168352"/>
                <a:gd name="connsiteX0-43" fmla="*/ 0 w 720080"/>
                <a:gd name="connsiteY0-44" fmla="*/ 2808312 h 3168352"/>
                <a:gd name="connsiteX1-45" fmla="*/ 180020 w 720080"/>
                <a:gd name="connsiteY1-46" fmla="*/ 2808312 h 3168352"/>
                <a:gd name="connsiteX2-47" fmla="*/ 540060 w 720080"/>
                <a:gd name="connsiteY2-48" fmla="*/ 0 h 3168352"/>
                <a:gd name="connsiteX3-49" fmla="*/ 540060 w 720080"/>
                <a:gd name="connsiteY3-50" fmla="*/ 2808312 h 3168352"/>
                <a:gd name="connsiteX4-51" fmla="*/ 720080 w 720080"/>
                <a:gd name="connsiteY4-52" fmla="*/ 2808312 h 3168352"/>
                <a:gd name="connsiteX5-53" fmla="*/ 360040 w 720080"/>
                <a:gd name="connsiteY5-54" fmla="*/ 3168352 h 3168352"/>
                <a:gd name="connsiteX6-55" fmla="*/ 0 w 720080"/>
                <a:gd name="connsiteY6-56" fmla="*/ 2808312 h 3168352"/>
                <a:gd name="connsiteX0-57" fmla="*/ 0 w 720080"/>
                <a:gd name="connsiteY0-58" fmla="*/ 2808312 h 3168352"/>
                <a:gd name="connsiteX1-59" fmla="*/ 180020 w 720080"/>
                <a:gd name="connsiteY1-60" fmla="*/ 2808312 h 3168352"/>
                <a:gd name="connsiteX2-61" fmla="*/ 540060 w 720080"/>
                <a:gd name="connsiteY2-62" fmla="*/ 0 h 3168352"/>
                <a:gd name="connsiteX3-63" fmla="*/ 540060 w 720080"/>
                <a:gd name="connsiteY3-64" fmla="*/ 2808312 h 3168352"/>
                <a:gd name="connsiteX4-65" fmla="*/ 720080 w 720080"/>
                <a:gd name="connsiteY4-66" fmla="*/ 2808312 h 3168352"/>
                <a:gd name="connsiteX5-67" fmla="*/ 360040 w 720080"/>
                <a:gd name="connsiteY5-68" fmla="*/ 3168352 h 3168352"/>
                <a:gd name="connsiteX6-69" fmla="*/ 0 w 720080"/>
                <a:gd name="connsiteY6-70" fmla="*/ 2808312 h 3168352"/>
                <a:gd name="connsiteX0-71" fmla="*/ 0 w 720080"/>
                <a:gd name="connsiteY0-72" fmla="*/ 2808312 h 3168352"/>
                <a:gd name="connsiteX1-73" fmla="*/ 180020 w 720080"/>
                <a:gd name="connsiteY1-74" fmla="*/ 2808312 h 3168352"/>
                <a:gd name="connsiteX2-75" fmla="*/ 540060 w 720080"/>
                <a:gd name="connsiteY2-76" fmla="*/ 0 h 3168352"/>
                <a:gd name="connsiteX3-77" fmla="*/ 540060 w 720080"/>
                <a:gd name="connsiteY3-78" fmla="*/ 2808312 h 3168352"/>
                <a:gd name="connsiteX4-79" fmla="*/ 720080 w 720080"/>
                <a:gd name="connsiteY4-80" fmla="*/ 2808312 h 3168352"/>
                <a:gd name="connsiteX5-81" fmla="*/ 360040 w 720080"/>
                <a:gd name="connsiteY5-82" fmla="*/ 3168352 h 3168352"/>
                <a:gd name="connsiteX6-83" fmla="*/ 0 w 720080"/>
                <a:gd name="connsiteY6-84" fmla="*/ 2808312 h 3168352"/>
                <a:gd name="connsiteX0-85" fmla="*/ 0 w 720080"/>
                <a:gd name="connsiteY0-86" fmla="*/ 2808312 h 3168352"/>
                <a:gd name="connsiteX1-87" fmla="*/ 180020 w 720080"/>
                <a:gd name="connsiteY1-88" fmla="*/ 2808312 h 3168352"/>
                <a:gd name="connsiteX2-89" fmla="*/ 540060 w 720080"/>
                <a:gd name="connsiteY2-90" fmla="*/ 0 h 3168352"/>
                <a:gd name="connsiteX3-91" fmla="*/ 540060 w 720080"/>
                <a:gd name="connsiteY3-92" fmla="*/ 2808312 h 3168352"/>
                <a:gd name="connsiteX4-93" fmla="*/ 720080 w 720080"/>
                <a:gd name="connsiteY4-94" fmla="*/ 2808312 h 3168352"/>
                <a:gd name="connsiteX5-95" fmla="*/ 360040 w 720080"/>
                <a:gd name="connsiteY5-96" fmla="*/ 3168352 h 3168352"/>
                <a:gd name="connsiteX6-97" fmla="*/ 0 w 720080"/>
                <a:gd name="connsiteY6-98" fmla="*/ 2808312 h 3168352"/>
                <a:gd name="connsiteX0-99" fmla="*/ 0 w 720080"/>
                <a:gd name="connsiteY0-100" fmla="*/ 2808312 h 3168352"/>
                <a:gd name="connsiteX1-101" fmla="*/ 180020 w 720080"/>
                <a:gd name="connsiteY1-102" fmla="*/ 2808312 h 3168352"/>
                <a:gd name="connsiteX2-103" fmla="*/ 540060 w 720080"/>
                <a:gd name="connsiteY2-104" fmla="*/ 0 h 3168352"/>
                <a:gd name="connsiteX3-105" fmla="*/ 540060 w 720080"/>
                <a:gd name="connsiteY3-106" fmla="*/ 2808312 h 3168352"/>
                <a:gd name="connsiteX4-107" fmla="*/ 720080 w 720080"/>
                <a:gd name="connsiteY4-108" fmla="*/ 2808312 h 3168352"/>
                <a:gd name="connsiteX5-109" fmla="*/ 360040 w 720080"/>
                <a:gd name="connsiteY5-110" fmla="*/ 3168352 h 3168352"/>
                <a:gd name="connsiteX6-111" fmla="*/ 0 w 720080"/>
                <a:gd name="connsiteY6-112" fmla="*/ 2808312 h 3168352"/>
                <a:gd name="connsiteX0-113" fmla="*/ 0 w 752331"/>
                <a:gd name="connsiteY0-114" fmla="*/ 3085897 h 3445937"/>
                <a:gd name="connsiteX1-115" fmla="*/ 180020 w 752331"/>
                <a:gd name="connsiteY1-116" fmla="*/ 3085897 h 3445937"/>
                <a:gd name="connsiteX2-117" fmla="*/ 752331 w 752331"/>
                <a:gd name="connsiteY2-118" fmla="*/ 0 h 3445937"/>
                <a:gd name="connsiteX3-119" fmla="*/ 540060 w 752331"/>
                <a:gd name="connsiteY3-120" fmla="*/ 3085897 h 3445937"/>
                <a:gd name="connsiteX4-121" fmla="*/ 720080 w 752331"/>
                <a:gd name="connsiteY4-122" fmla="*/ 3085897 h 3445937"/>
                <a:gd name="connsiteX5-123" fmla="*/ 360040 w 752331"/>
                <a:gd name="connsiteY5-124" fmla="*/ 3445937 h 3445937"/>
                <a:gd name="connsiteX6-125" fmla="*/ 0 w 752331"/>
                <a:gd name="connsiteY6-126" fmla="*/ 3085897 h 3445937"/>
                <a:gd name="connsiteX0-127" fmla="*/ 0 w 752331"/>
                <a:gd name="connsiteY0-128" fmla="*/ 3085897 h 3445937"/>
                <a:gd name="connsiteX1-129" fmla="*/ 180020 w 752331"/>
                <a:gd name="connsiteY1-130" fmla="*/ 3085897 h 3445937"/>
                <a:gd name="connsiteX2-131" fmla="*/ 752331 w 752331"/>
                <a:gd name="connsiteY2-132" fmla="*/ 0 h 3445937"/>
                <a:gd name="connsiteX3-133" fmla="*/ 540060 w 752331"/>
                <a:gd name="connsiteY3-134" fmla="*/ 3085897 h 3445937"/>
                <a:gd name="connsiteX4-135" fmla="*/ 720080 w 752331"/>
                <a:gd name="connsiteY4-136" fmla="*/ 3085897 h 3445937"/>
                <a:gd name="connsiteX5-137" fmla="*/ 360040 w 752331"/>
                <a:gd name="connsiteY5-138" fmla="*/ 3445937 h 3445937"/>
                <a:gd name="connsiteX6-139" fmla="*/ 0 w 752331"/>
                <a:gd name="connsiteY6-140" fmla="*/ 3085897 h 3445937"/>
                <a:gd name="connsiteX0-141" fmla="*/ 0 w 752331"/>
                <a:gd name="connsiteY0-142" fmla="*/ 3085897 h 3445937"/>
                <a:gd name="connsiteX1-143" fmla="*/ 180020 w 752331"/>
                <a:gd name="connsiteY1-144" fmla="*/ 3085897 h 3445937"/>
                <a:gd name="connsiteX2-145" fmla="*/ 752331 w 752331"/>
                <a:gd name="connsiteY2-146" fmla="*/ 0 h 3445937"/>
                <a:gd name="connsiteX3-147" fmla="*/ 540060 w 752331"/>
                <a:gd name="connsiteY3-148" fmla="*/ 3085897 h 3445937"/>
                <a:gd name="connsiteX4-149" fmla="*/ 720080 w 752331"/>
                <a:gd name="connsiteY4-150" fmla="*/ 3085897 h 3445937"/>
                <a:gd name="connsiteX5-151" fmla="*/ 360040 w 752331"/>
                <a:gd name="connsiteY5-152" fmla="*/ 3445937 h 3445937"/>
                <a:gd name="connsiteX6-153" fmla="*/ 0 w 752331"/>
                <a:gd name="connsiteY6-154" fmla="*/ 3085897 h 3445937"/>
                <a:gd name="connsiteX0-155" fmla="*/ 0 w 1521214"/>
                <a:gd name="connsiteY0-156" fmla="*/ 2643005 h 3003045"/>
                <a:gd name="connsiteX1-157" fmla="*/ 180020 w 1521214"/>
                <a:gd name="connsiteY1-158" fmla="*/ 2643005 h 3003045"/>
                <a:gd name="connsiteX2-159" fmla="*/ 1521214 w 1521214"/>
                <a:gd name="connsiteY2-160" fmla="*/ 0 h 3003045"/>
                <a:gd name="connsiteX3-161" fmla="*/ 540060 w 1521214"/>
                <a:gd name="connsiteY3-162" fmla="*/ 2643005 h 3003045"/>
                <a:gd name="connsiteX4-163" fmla="*/ 720080 w 1521214"/>
                <a:gd name="connsiteY4-164" fmla="*/ 2643005 h 3003045"/>
                <a:gd name="connsiteX5-165" fmla="*/ 360040 w 1521214"/>
                <a:gd name="connsiteY5-166" fmla="*/ 3003045 h 3003045"/>
                <a:gd name="connsiteX6-167" fmla="*/ 0 w 1521214"/>
                <a:gd name="connsiteY6-168" fmla="*/ 2643005 h 3003045"/>
                <a:gd name="connsiteX0-169" fmla="*/ 0 w 1521214"/>
                <a:gd name="connsiteY0-170" fmla="*/ 2643005 h 3003045"/>
                <a:gd name="connsiteX1-171" fmla="*/ 180020 w 1521214"/>
                <a:gd name="connsiteY1-172" fmla="*/ 2643005 h 3003045"/>
                <a:gd name="connsiteX2-173" fmla="*/ 1521214 w 1521214"/>
                <a:gd name="connsiteY2-174" fmla="*/ 0 h 3003045"/>
                <a:gd name="connsiteX3-175" fmla="*/ 540060 w 1521214"/>
                <a:gd name="connsiteY3-176" fmla="*/ 2643005 h 3003045"/>
                <a:gd name="connsiteX4-177" fmla="*/ 720080 w 1521214"/>
                <a:gd name="connsiteY4-178" fmla="*/ 2643005 h 3003045"/>
                <a:gd name="connsiteX5-179" fmla="*/ 360040 w 1521214"/>
                <a:gd name="connsiteY5-180" fmla="*/ 3003045 h 3003045"/>
                <a:gd name="connsiteX6-181" fmla="*/ 0 w 1521214"/>
                <a:gd name="connsiteY6-182" fmla="*/ 2643005 h 3003045"/>
                <a:gd name="connsiteX0-183" fmla="*/ 0 w 1521214"/>
                <a:gd name="connsiteY0-184" fmla="*/ 2643005 h 3003045"/>
                <a:gd name="connsiteX1-185" fmla="*/ 180020 w 1521214"/>
                <a:gd name="connsiteY1-186" fmla="*/ 2643005 h 3003045"/>
                <a:gd name="connsiteX2-187" fmla="*/ 1521214 w 1521214"/>
                <a:gd name="connsiteY2-188" fmla="*/ 0 h 3003045"/>
                <a:gd name="connsiteX3-189" fmla="*/ 540060 w 1521214"/>
                <a:gd name="connsiteY3-190" fmla="*/ 2643005 h 3003045"/>
                <a:gd name="connsiteX4-191" fmla="*/ 720080 w 1521214"/>
                <a:gd name="connsiteY4-192" fmla="*/ 2643005 h 3003045"/>
                <a:gd name="connsiteX5-193" fmla="*/ 360040 w 1521214"/>
                <a:gd name="connsiteY5-194" fmla="*/ 3003045 h 3003045"/>
                <a:gd name="connsiteX6-195" fmla="*/ 0 w 1521214"/>
                <a:gd name="connsiteY6-196" fmla="*/ 2643005 h 3003045"/>
                <a:gd name="connsiteX0-197" fmla="*/ 0 w 1521214"/>
                <a:gd name="connsiteY0-198" fmla="*/ 2643005 h 3003045"/>
                <a:gd name="connsiteX1-199" fmla="*/ 180020 w 1521214"/>
                <a:gd name="connsiteY1-200" fmla="*/ 2643005 h 3003045"/>
                <a:gd name="connsiteX2-201" fmla="*/ 1521214 w 1521214"/>
                <a:gd name="connsiteY2-202" fmla="*/ 0 h 3003045"/>
                <a:gd name="connsiteX3-203" fmla="*/ 540060 w 1521214"/>
                <a:gd name="connsiteY3-204" fmla="*/ 2643005 h 3003045"/>
                <a:gd name="connsiteX4-205" fmla="*/ 720080 w 1521214"/>
                <a:gd name="connsiteY4-206" fmla="*/ 2643005 h 3003045"/>
                <a:gd name="connsiteX5-207" fmla="*/ 360040 w 1521214"/>
                <a:gd name="connsiteY5-208" fmla="*/ 3003045 h 3003045"/>
                <a:gd name="connsiteX6-209" fmla="*/ 0 w 1521214"/>
                <a:gd name="connsiteY6-210" fmla="*/ 2643005 h 3003045"/>
                <a:gd name="connsiteX0-211" fmla="*/ 0 w 1521214"/>
                <a:gd name="connsiteY0-212" fmla="*/ 2643005 h 3003045"/>
                <a:gd name="connsiteX1-213" fmla="*/ 180020 w 1521214"/>
                <a:gd name="connsiteY1-214" fmla="*/ 2643005 h 3003045"/>
                <a:gd name="connsiteX2-215" fmla="*/ 1521214 w 1521214"/>
                <a:gd name="connsiteY2-216" fmla="*/ 0 h 3003045"/>
                <a:gd name="connsiteX3-217" fmla="*/ 540060 w 1521214"/>
                <a:gd name="connsiteY3-218" fmla="*/ 2643005 h 3003045"/>
                <a:gd name="connsiteX4-219" fmla="*/ 720080 w 1521214"/>
                <a:gd name="connsiteY4-220" fmla="*/ 2643005 h 3003045"/>
                <a:gd name="connsiteX5-221" fmla="*/ 360040 w 1521214"/>
                <a:gd name="connsiteY5-222" fmla="*/ 3003045 h 3003045"/>
                <a:gd name="connsiteX6-223" fmla="*/ 0 w 1521214"/>
                <a:gd name="connsiteY6-224" fmla="*/ 2643005 h 3003045"/>
                <a:gd name="connsiteX0-225" fmla="*/ 0 w 1553538"/>
                <a:gd name="connsiteY0-226" fmla="*/ 2581732 h 2941772"/>
                <a:gd name="connsiteX1-227" fmla="*/ 180020 w 1553538"/>
                <a:gd name="connsiteY1-228" fmla="*/ 2581732 h 2941772"/>
                <a:gd name="connsiteX2-229" fmla="*/ 1553538 w 1553538"/>
                <a:gd name="connsiteY2-230" fmla="*/ 0 h 2941772"/>
                <a:gd name="connsiteX3-231" fmla="*/ 540060 w 1553538"/>
                <a:gd name="connsiteY3-232" fmla="*/ 2581732 h 2941772"/>
                <a:gd name="connsiteX4-233" fmla="*/ 720080 w 1553538"/>
                <a:gd name="connsiteY4-234" fmla="*/ 2581732 h 2941772"/>
                <a:gd name="connsiteX5-235" fmla="*/ 360040 w 1553538"/>
                <a:gd name="connsiteY5-236" fmla="*/ 2941772 h 2941772"/>
                <a:gd name="connsiteX6-237" fmla="*/ 0 w 1553538"/>
                <a:gd name="connsiteY6-238" fmla="*/ 2581732 h 2941772"/>
                <a:gd name="connsiteX0-239" fmla="*/ 0 w 1553538"/>
                <a:gd name="connsiteY0-240" fmla="*/ 2581732 h 2941772"/>
                <a:gd name="connsiteX1-241" fmla="*/ 180020 w 1553538"/>
                <a:gd name="connsiteY1-242" fmla="*/ 2581732 h 2941772"/>
                <a:gd name="connsiteX2-243" fmla="*/ 1553538 w 1553538"/>
                <a:gd name="connsiteY2-244" fmla="*/ 0 h 2941772"/>
                <a:gd name="connsiteX3-245" fmla="*/ 540060 w 1553538"/>
                <a:gd name="connsiteY3-246" fmla="*/ 2581732 h 2941772"/>
                <a:gd name="connsiteX4-247" fmla="*/ 720080 w 1553538"/>
                <a:gd name="connsiteY4-248" fmla="*/ 2581732 h 2941772"/>
                <a:gd name="connsiteX5-249" fmla="*/ 360040 w 1553538"/>
                <a:gd name="connsiteY5-250" fmla="*/ 2941772 h 2941772"/>
                <a:gd name="connsiteX6-251" fmla="*/ 0 w 1553538"/>
                <a:gd name="connsiteY6-252" fmla="*/ 2581732 h 2941772"/>
                <a:gd name="connsiteX0-253" fmla="*/ 0 w 1553538"/>
                <a:gd name="connsiteY0-254" fmla="*/ 2581732 h 2941772"/>
                <a:gd name="connsiteX1-255" fmla="*/ 180020 w 1553538"/>
                <a:gd name="connsiteY1-256" fmla="*/ 2581732 h 2941772"/>
                <a:gd name="connsiteX2-257" fmla="*/ 1553538 w 1553538"/>
                <a:gd name="connsiteY2-258" fmla="*/ 0 h 2941772"/>
                <a:gd name="connsiteX3-259" fmla="*/ 540060 w 1553538"/>
                <a:gd name="connsiteY3-260" fmla="*/ 2581732 h 2941772"/>
                <a:gd name="connsiteX4-261" fmla="*/ 720080 w 1553538"/>
                <a:gd name="connsiteY4-262" fmla="*/ 2581732 h 2941772"/>
                <a:gd name="connsiteX5-263" fmla="*/ 360040 w 1553538"/>
                <a:gd name="connsiteY5-264" fmla="*/ 2941772 h 2941772"/>
                <a:gd name="connsiteX6-265" fmla="*/ 0 w 1553538"/>
                <a:gd name="connsiteY6-266" fmla="*/ 2581732 h 2941772"/>
                <a:gd name="connsiteX0-267" fmla="*/ 0 w 1553538"/>
                <a:gd name="connsiteY0-268" fmla="*/ 2581732 h 2941772"/>
                <a:gd name="connsiteX1-269" fmla="*/ 180020 w 1553538"/>
                <a:gd name="connsiteY1-270" fmla="*/ 2581732 h 2941772"/>
                <a:gd name="connsiteX2-271" fmla="*/ 1553538 w 1553538"/>
                <a:gd name="connsiteY2-272" fmla="*/ 0 h 2941772"/>
                <a:gd name="connsiteX3-273" fmla="*/ 540060 w 1553538"/>
                <a:gd name="connsiteY3-274" fmla="*/ 2581732 h 2941772"/>
                <a:gd name="connsiteX4-275" fmla="*/ 720080 w 1553538"/>
                <a:gd name="connsiteY4-276" fmla="*/ 2581732 h 2941772"/>
                <a:gd name="connsiteX5-277" fmla="*/ 360040 w 1553538"/>
                <a:gd name="connsiteY5-278" fmla="*/ 2941772 h 2941772"/>
                <a:gd name="connsiteX6-279" fmla="*/ 0 w 1553538"/>
                <a:gd name="connsiteY6-280" fmla="*/ 2581732 h 2941772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</a:cxnLst>
              <a:rect l="l" t="t" r="r" b="b"/>
              <a:pathLst>
                <a:path w="1553538" h="2941772">
                  <a:moveTo>
                    <a:pt x="0" y="2581732"/>
                  </a:moveTo>
                  <a:lnTo>
                    <a:pt x="180020" y="2581732"/>
                  </a:lnTo>
                  <a:cubicBezTo>
                    <a:pt x="22448" y="1449685"/>
                    <a:pt x="392875" y="355256"/>
                    <a:pt x="1553538" y="0"/>
                  </a:cubicBezTo>
                  <a:cubicBezTo>
                    <a:pt x="659395" y="472539"/>
                    <a:pt x="327789" y="1270071"/>
                    <a:pt x="540060" y="2581732"/>
                  </a:cubicBezTo>
                  <a:lnTo>
                    <a:pt x="720080" y="2581732"/>
                  </a:lnTo>
                  <a:lnTo>
                    <a:pt x="360040" y="2941772"/>
                  </a:lnTo>
                  <a:lnTo>
                    <a:pt x="0" y="2581732"/>
                  </a:lnTo>
                  <a:close/>
                </a:path>
              </a:pathLst>
            </a:custGeom>
            <a:solidFill>
              <a:srgbClr val="986E3C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anchor="ctr"/>
            <a:lstStyle/>
            <a:p>
              <a:pPr algn="ctr"/>
              <a:endPara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sym typeface="FZHei-B01S" panose="02010601030101010101" pitchFamily="2" charset="-122"/>
              </a:endParaRPr>
            </a:p>
          </p:txBody>
        </p:sp>
      </p:grpSp>
      <p:grpSp>
        <p:nvGrpSpPr>
          <p:cNvPr id="23" name="组合 22"/>
          <p:cNvGrpSpPr/>
          <p:nvPr/>
        </p:nvGrpSpPr>
        <p:grpSpPr>
          <a:xfrm>
            <a:off x="7666085" y="4656013"/>
            <a:ext cx="2357307" cy="1343482"/>
            <a:chOff x="816031" y="4244155"/>
            <a:chExt cx="1961805" cy="1343482"/>
          </a:xfrm>
        </p:grpSpPr>
        <p:sp>
          <p:nvSpPr>
            <p:cNvPr id="24" name="文本框 36"/>
            <p:cNvSpPr txBox="1">
              <a:spLocks noChangeArrowheads="1"/>
            </p:cNvSpPr>
            <p:nvPr/>
          </p:nvSpPr>
          <p:spPr bwMode="auto">
            <a:xfrm>
              <a:off x="816031" y="4244155"/>
              <a:ext cx="1961805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en-US" altLang="zh-CN" sz="1400" dirty="0">
                  <a:solidFill>
                    <a:schemeClr val="accent4">
                      <a:lumMod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Arial" panose="020B0604020202020204" pitchFamily="34" charset="0"/>
                </a:rPr>
                <a:t>3</a:t>
              </a:r>
              <a:r>
                <a:rPr lang="zh-CN" altLang="en-US" sz="1400" dirty="0">
                  <a:solidFill>
                    <a:schemeClr val="accent4">
                      <a:lumMod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Arial" panose="020B0604020202020204" pitchFamily="34" charset="0"/>
                </a:rPr>
                <a:t>、输入您的小标题</a:t>
              </a:r>
              <a:endParaRPr lang="zh-CN" altLang="en-US" sz="1400" dirty="0">
                <a:solidFill>
                  <a:schemeClr val="accent4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25" name="文本框 37"/>
            <p:cNvSpPr txBox="1">
              <a:spLocks noChangeArrowheads="1"/>
            </p:cNvSpPr>
            <p:nvPr/>
          </p:nvSpPr>
          <p:spPr bwMode="auto">
            <a:xfrm>
              <a:off x="821105" y="4571974"/>
              <a:ext cx="1738587" cy="1015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zh-CN" altLang="en-US" sz="1200" dirty="0">
                  <a:solidFill>
                    <a:schemeClr val="accent4">
                      <a:lumMod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Arial" panose="020B0604020202020204" pitchFamily="34" charset="0"/>
                </a:rPr>
                <a:t>点击此处输入您的汇报内容，根据您的实际情况调整文字大小。点击此处输入您的汇报内容，根据您的实际情况调整文字大小</a:t>
              </a:r>
              <a:endParaRPr lang="zh-CN" altLang="en-US" sz="1200" dirty="0">
                <a:solidFill>
                  <a:schemeClr val="accent4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26" name="组合 25"/>
          <p:cNvGrpSpPr/>
          <p:nvPr/>
        </p:nvGrpSpPr>
        <p:grpSpPr>
          <a:xfrm>
            <a:off x="3194825" y="5072420"/>
            <a:ext cx="2357307" cy="1323440"/>
            <a:chOff x="760543" y="4264197"/>
            <a:chExt cx="1961805" cy="1323440"/>
          </a:xfrm>
        </p:grpSpPr>
        <p:sp>
          <p:nvSpPr>
            <p:cNvPr id="27" name="文本框 36"/>
            <p:cNvSpPr txBox="1">
              <a:spLocks noChangeArrowheads="1"/>
            </p:cNvSpPr>
            <p:nvPr/>
          </p:nvSpPr>
          <p:spPr bwMode="auto">
            <a:xfrm>
              <a:off x="760543" y="4264197"/>
              <a:ext cx="1961805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en-US" altLang="zh-CN" sz="1400" dirty="0">
                  <a:solidFill>
                    <a:schemeClr val="accent4">
                      <a:lumMod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Arial" panose="020B0604020202020204" pitchFamily="34" charset="0"/>
                </a:rPr>
                <a:t>2</a:t>
              </a:r>
              <a:r>
                <a:rPr lang="zh-CN" altLang="en-US" sz="1400" dirty="0">
                  <a:solidFill>
                    <a:schemeClr val="accent4">
                      <a:lumMod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Arial" panose="020B0604020202020204" pitchFamily="34" charset="0"/>
                </a:rPr>
                <a:t>、输入您的小标题</a:t>
              </a:r>
              <a:endParaRPr lang="zh-CN" altLang="en-US" sz="1400" dirty="0">
                <a:solidFill>
                  <a:schemeClr val="accent4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28" name="文本框 37"/>
            <p:cNvSpPr txBox="1">
              <a:spLocks noChangeArrowheads="1"/>
            </p:cNvSpPr>
            <p:nvPr/>
          </p:nvSpPr>
          <p:spPr bwMode="auto">
            <a:xfrm>
              <a:off x="821103" y="4571974"/>
              <a:ext cx="1679269" cy="1015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zh-CN" altLang="en-US" sz="1200" dirty="0">
                  <a:solidFill>
                    <a:schemeClr val="accent4">
                      <a:lumMod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Arial" panose="020B0604020202020204" pitchFamily="34" charset="0"/>
                </a:rPr>
                <a:t>点击此处输入您的汇报内容，根据您的实际情况调整文字大小。点击此处输入您的汇报内容，根据您的实际情况调整文字大小</a:t>
              </a:r>
              <a:endParaRPr lang="zh-CN" altLang="en-US" sz="1200" dirty="0">
                <a:solidFill>
                  <a:schemeClr val="accent4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29" name="组合 28"/>
          <p:cNvGrpSpPr/>
          <p:nvPr/>
        </p:nvGrpSpPr>
        <p:grpSpPr>
          <a:xfrm>
            <a:off x="2514191" y="2929404"/>
            <a:ext cx="2357307" cy="1343482"/>
            <a:chOff x="816031" y="4244155"/>
            <a:chExt cx="1961805" cy="1343482"/>
          </a:xfrm>
        </p:grpSpPr>
        <p:sp>
          <p:nvSpPr>
            <p:cNvPr id="30" name="文本框 36"/>
            <p:cNvSpPr txBox="1">
              <a:spLocks noChangeArrowheads="1"/>
            </p:cNvSpPr>
            <p:nvPr/>
          </p:nvSpPr>
          <p:spPr bwMode="auto">
            <a:xfrm>
              <a:off x="816031" y="4244155"/>
              <a:ext cx="1961805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en-US" altLang="zh-CN" sz="1400" dirty="0">
                  <a:solidFill>
                    <a:schemeClr val="accent4">
                      <a:lumMod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Arial" panose="020B0604020202020204" pitchFamily="34" charset="0"/>
                </a:rPr>
                <a:t>1</a:t>
              </a:r>
              <a:r>
                <a:rPr lang="zh-CN" altLang="en-US" sz="1400" dirty="0">
                  <a:solidFill>
                    <a:schemeClr val="accent4">
                      <a:lumMod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Arial" panose="020B0604020202020204" pitchFamily="34" charset="0"/>
                </a:rPr>
                <a:t>、输入您的小标题</a:t>
              </a:r>
              <a:endParaRPr lang="zh-CN" altLang="en-US" sz="1400" dirty="0">
                <a:solidFill>
                  <a:schemeClr val="accent4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31" name="文本框 37"/>
            <p:cNvSpPr txBox="1">
              <a:spLocks noChangeArrowheads="1"/>
            </p:cNvSpPr>
            <p:nvPr/>
          </p:nvSpPr>
          <p:spPr bwMode="auto">
            <a:xfrm>
              <a:off x="821103" y="4571974"/>
              <a:ext cx="1592071" cy="1015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zh-CN" altLang="en-US" sz="1200" dirty="0">
                  <a:solidFill>
                    <a:schemeClr val="accent4">
                      <a:lumMod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Arial" panose="020B0604020202020204" pitchFamily="34" charset="0"/>
                </a:rPr>
                <a:t>点击此处输入您的汇报内容，根据您的实际情况调整文字大小。点击此处输入您的汇报内容，根据您的实际情况调整文字大小</a:t>
              </a:r>
              <a:endParaRPr lang="zh-CN" altLang="en-US" sz="1200" dirty="0">
                <a:solidFill>
                  <a:schemeClr val="accent4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32" name="组合 31"/>
          <p:cNvGrpSpPr/>
          <p:nvPr/>
        </p:nvGrpSpPr>
        <p:grpSpPr>
          <a:xfrm>
            <a:off x="7227162" y="2294829"/>
            <a:ext cx="2357307" cy="1343482"/>
            <a:chOff x="816031" y="4244155"/>
            <a:chExt cx="1961805" cy="1343482"/>
          </a:xfrm>
        </p:grpSpPr>
        <p:sp>
          <p:nvSpPr>
            <p:cNvPr id="33" name="文本框 36"/>
            <p:cNvSpPr txBox="1">
              <a:spLocks noChangeArrowheads="1"/>
            </p:cNvSpPr>
            <p:nvPr/>
          </p:nvSpPr>
          <p:spPr bwMode="auto">
            <a:xfrm>
              <a:off x="816031" y="4244155"/>
              <a:ext cx="1961805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en-US" altLang="zh-CN" sz="1400" dirty="0">
                  <a:solidFill>
                    <a:schemeClr val="accent4">
                      <a:lumMod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Arial" panose="020B0604020202020204" pitchFamily="34" charset="0"/>
                </a:rPr>
                <a:t>4</a:t>
              </a:r>
              <a:r>
                <a:rPr lang="zh-CN" altLang="en-US" sz="1400" dirty="0">
                  <a:solidFill>
                    <a:schemeClr val="accent4">
                      <a:lumMod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Arial" panose="020B0604020202020204" pitchFamily="34" charset="0"/>
                </a:rPr>
                <a:t>、输入您的小标题</a:t>
              </a:r>
              <a:endParaRPr lang="zh-CN" altLang="en-US" sz="1400" dirty="0">
                <a:solidFill>
                  <a:schemeClr val="accent4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34" name="文本框 37"/>
            <p:cNvSpPr txBox="1">
              <a:spLocks noChangeArrowheads="1"/>
            </p:cNvSpPr>
            <p:nvPr/>
          </p:nvSpPr>
          <p:spPr bwMode="auto">
            <a:xfrm>
              <a:off x="821105" y="4571974"/>
              <a:ext cx="1738587" cy="1015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zh-CN" altLang="en-US" sz="1200" dirty="0">
                  <a:solidFill>
                    <a:schemeClr val="accent4">
                      <a:lumMod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Arial" panose="020B0604020202020204" pitchFamily="34" charset="0"/>
                </a:rPr>
                <a:t>点击此处输入您的汇报内容，根据您的实际情况调整文字大小。点击此处输入您的汇报内容，根据您的实际情况调整文字大小</a:t>
              </a:r>
              <a:endParaRPr lang="zh-CN" altLang="en-US" sz="1200" dirty="0">
                <a:solidFill>
                  <a:schemeClr val="accent4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图片 20"/>
          <p:cNvPicPr>
            <a:picLocks noChangeAspect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144" r="7300"/>
          <a:stretch>
            <a:fillRect/>
          </a:stretch>
        </p:blipFill>
        <p:spPr>
          <a:xfrm>
            <a:off x="0" y="14517"/>
            <a:ext cx="12192000" cy="6858000"/>
          </a:xfrm>
          <a:prstGeom prst="rect">
            <a:avLst/>
          </a:prstGeom>
        </p:spPr>
      </p:pic>
      <p:sp>
        <p:nvSpPr>
          <p:cNvPr id="22" name="矩形 21"/>
          <p:cNvSpPr/>
          <p:nvPr/>
        </p:nvSpPr>
        <p:spPr>
          <a:xfrm>
            <a:off x="387017" y="234616"/>
            <a:ext cx="11417967" cy="6388769"/>
          </a:xfrm>
          <a:prstGeom prst="rect">
            <a:avLst/>
          </a:prstGeom>
          <a:solidFill>
            <a:schemeClr val="bg1">
              <a:alpha val="8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503D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4" name="组合 3"/>
          <p:cNvGrpSpPr/>
          <p:nvPr/>
        </p:nvGrpSpPr>
        <p:grpSpPr>
          <a:xfrm>
            <a:off x="1276350" y="1695450"/>
            <a:ext cx="3076575" cy="4076700"/>
            <a:chOff x="1247775" y="1590675"/>
            <a:chExt cx="3076575" cy="4076700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grpSpPr>
        <p:sp>
          <p:nvSpPr>
            <p:cNvPr id="2" name="矩形 1"/>
            <p:cNvSpPr/>
            <p:nvPr/>
          </p:nvSpPr>
          <p:spPr>
            <a:xfrm>
              <a:off x="1247775" y="1590675"/>
              <a:ext cx="3000375" cy="400050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3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503D0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" name="矩形 2"/>
            <p:cNvSpPr/>
            <p:nvPr/>
          </p:nvSpPr>
          <p:spPr>
            <a:xfrm>
              <a:off x="1323975" y="1666875"/>
              <a:ext cx="3000375" cy="400050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3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503D0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5" name="组合 4"/>
          <p:cNvGrpSpPr/>
          <p:nvPr/>
        </p:nvGrpSpPr>
        <p:grpSpPr>
          <a:xfrm>
            <a:off x="4564856" y="1695450"/>
            <a:ext cx="3076575" cy="4076700"/>
            <a:chOff x="1247775" y="1590675"/>
            <a:chExt cx="3076575" cy="4076700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grpSpPr>
        <p:sp>
          <p:nvSpPr>
            <p:cNvPr id="6" name="矩形 5"/>
            <p:cNvSpPr/>
            <p:nvPr/>
          </p:nvSpPr>
          <p:spPr>
            <a:xfrm>
              <a:off x="1247775" y="1590675"/>
              <a:ext cx="3000375" cy="400050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3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503D0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7" name="矩形 6"/>
            <p:cNvSpPr/>
            <p:nvPr/>
          </p:nvSpPr>
          <p:spPr>
            <a:xfrm>
              <a:off x="1323975" y="1666875"/>
              <a:ext cx="3000375" cy="400050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3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503D0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8" name="组合 7"/>
          <p:cNvGrpSpPr/>
          <p:nvPr/>
        </p:nvGrpSpPr>
        <p:grpSpPr>
          <a:xfrm>
            <a:off x="7853362" y="1695450"/>
            <a:ext cx="3076575" cy="4076700"/>
            <a:chOff x="1247775" y="1590675"/>
            <a:chExt cx="3076575" cy="4076700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grpSpPr>
        <p:sp>
          <p:nvSpPr>
            <p:cNvPr id="9" name="矩形 8"/>
            <p:cNvSpPr/>
            <p:nvPr/>
          </p:nvSpPr>
          <p:spPr>
            <a:xfrm>
              <a:off x="1247775" y="1590675"/>
              <a:ext cx="3000375" cy="400050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3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503D0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0" name="矩形 9"/>
            <p:cNvSpPr/>
            <p:nvPr/>
          </p:nvSpPr>
          <p:spPr>
            <a:xfrm>
              <a:off x="1323975" y="1666875"/>
              <a:ext cx="3000375" cy="400050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3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503D0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11" name="文本框 36"/>
          <p:cNvSpPr txBox="1">
            <a:spLocks noChangeArrowheads="1"/>
          </p:cNvSpPr>
          <p:nvPr/>
        </p:nvSpPr>
        <p:spPr bwMode="auto">
          <a:xfrm>
            <a:off x="755564" y="525398"/>
            <a:ext cx="370857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zh-CN" altLang="en-US" sz="3200" dirty="0">
                <a:solidFill>
                  <a:srgbClr val="503D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输入本页内容标题</a:t>
            </a:r>
            <a:endParaRPr lang="zh-CN" altLang="en-US" sz="3200" dirty="0">
              <a:solidFill>
                <a:srgbClr val="503D0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grpSp>
        <p:nvGrpSpPr>
          <p:cNvPr id="12" name="组合 11"/>
          <p:cNvGrpSpPr/>
          <p:nvPr/>
        </p:nvGrpSpPr>
        <p:grpSpPr>
          <a:xfrm>
            <a:off x="1800893" y="2706419"/>
            <a:ext cx="1853736" cy="1680495"/>
            <a:chOff x="3204111" y="2130222"/>
            <a:chExt cx="3867868" cy="1680495"/>
          </a:xfrm>
        </p:grpSpPr>
        <p:sp>
          <p:nvSpPr>
            <p:cNvPr id="13" name="文本框 36"/>
            <p:cNvSpPr txBox="1">
              <a:spLocks noChangeArrowheads="1"/>
            </p:cNvSpPr>
            <p:nvPr/>
          </p:nvSpPr>
          <p:spPr bwMode="auto">
            <a:xfrm>
              <a:off x="3557182" y="2130222"/>
              <a:ext cx="3095718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zh-CN" altLang="en-US" sz="1400" dirty="0">
                  <a:solidFill>
                    <a:srgbClr val="503D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Arial" panose="020B0604020202020204" pitchFamily="34" charset="0"/>
                </a:rPr>
                <a:t>输入您的小标题</a:t>
              </a:r>
              <a:endParaRPr lang="zh-CN" altLang="en-US" sz="1400" dirty="0">
                <a:solidFill>
                  <a:srgbClr val="503D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4" name="文本框 37"/>
            <p:cNvSpPr txBox="1">
              <a:spLocks noChangeArrowheads="1"/>
            </p:cNvSpPr>
            <p:nvPr/>
          </p:nvSpPr>
          <p:spPr bwMode="auto">
            <a:xfrm>
              <a:off x="3204111" y="2610388"/>
              <a:ext cx="3867868" cy="12003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zh-CN" altLang="en-US" sz="1200" dirty="0">
                  <a:solidFill>
                    <a:srgbClr val="503D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Arial" panose="020B0604020202020204" pitchFamily="34" charset="0"/>
                </a:rPr>
                <a:t>点击此处输入您的汇报内容，根据您的实际情况调整文字大小。点击此处输入您的汇报内容，根据您的实际情况调整文字大小</a:t>
              </a:r>
              <a:endParaRPr lang="zh-CN" altLang="en-US" sz="1200" dirty="0">
                <a:solidFill>
                  <a:srgbClr val="503D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15" name="组合 14"/>
          <p:cNvGrpSpPr/>
          <p:nvPr/>
        </p:nvGrpSpPr>
        <p:grpSpPr>
          <a:xfrm>
            <a:off x="5189743" y="2706419"/>
            <a:ext cx="1853736" cy="1680494"/>
            <a:chOff x="3225243" y="2130222"/>
            <a:chExt cx="3867868" cy="1680494"/>
          </a:xfrm>
        </p:grpSpPr>
        <p:sp>
          <p:nvSpPr>
            <p:cNvPr id="16" name="文本框 36"/>
            <p:cNvSpPr txBox="1">
              <a:spLocks noChangeArrowheads="1"/>
            </p:cNvSpPr>
            <p:nvPr/>
          </p:nvSpPr>
          <p:spPr bwMode="auto">
            <a:xfrm>
              <a:off x="3557182" y="2130222"/>
              <a:ext cx="3095718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zh-CN" altLang="en-US" sz="1400" dirty="0">
                  <a:solidFill>
                    <a:srgbClr val="503D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Arial" panose="020B0604020202020204" pitchFamily="34" charset="0"/>
                </a:rPr>
                <a:t>输入您的小标题</a:t>
              </a:r>
              <a:endParaRPr lang="zh-CN" altLang="en-US" sz="1400" dirty="0">
                <a:solidFill>
                  <a:srgbClr val="503D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7" name="文本框 37"/>
            <p:cNvSpPr txBox="1">
              <a:spLocks noChangeArrowheads="1"/>
            </p:cNvSpPr>
            <p:nvPr/>
          </p:nvSpPr>
          <p:spPr bwMode="auto">
            <a:xfrm>
              <a:off x="3225243" y="2610387"/>
              <a:ext cx="3867868" cy="12003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zh-CN" altLang="en-US" sz="1200" dirty="0">
                  <a:solidFill>
                    <a:srgbClr val="503D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Arial" panose="020B0604020202020204" pitchFamily="34" charset="0"/>
                </a:rPr>
                <a:t>点击此处输入您的汇报内容，根据您的实际情况调整文字大小。点击此处输入您的汇报内容，根据您的实际情况调整文字大小</a:t>
              </a:r>
              <a:endParaRPr lang="zh-CN" altLang="en-US" sz="1200" dirty="0">
                <a:solidFill>
                  <a:srgbClr val="503D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18" name="组合 17"/>
          <p:cNvGrpSpPr/>
          <p:nvPr/>
        </p:nvGrpSpPr>
        <p:grpSpPr>
          <a:xfrm>
            <a:off x="8502881" y="2706421"/>
            <a:ext cx="1853736" cy="1680493"/>
            <a:chOff x="3246375" y="2130222"/>
            <a:chExt cx="3867868" cy="1680493"/>
          </a:xfrm>
        </p:grpSpPr>
        <p:sp>
          <p:nvSpPr>
            <p:cNvPr id="19" name="文本框 36"/>
            <p:cNvSpPr txBox="1">
              <a:spLocks noChangeArrowheads="1"/>
            </p:cNvSpPr>
            <p:nvPr/>
          </p:nvSpPr>
          <p:spPr bwMode="auto">
            <a:xfrm>
              <a:off x="3557182" y="2130222"/>
              <a:ext cx="3095718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zh-CN" altLang="en-US" sz="1400" dirty="0">
                  <a:solidFill>
                    <a:srgbClr val="503D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Arial" panose="020B0604020202020204" pitchFamily="34" charset="0"/>
                </a:rPr>
                <a:t>输入您的小标题</a:t>
              </a:r>
              <a:endParaRPr lang="zh-CN" altLang="en-US" sz="1400" dirty="0">
                <a:solidFill>
                  <a:srgbClr val="503D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20" name="文本框 37"/>
            <p:cNvSpPr txBox="1">
              <a:spLocks noChangeArrowheads="1"/>
            </p:cNvSpPr>
            <p:nvPr/>
          </p:nvSpPr>
          <p:spPr bwMode="auto">
            <a:xfrm>
              <a:off x="3246375" y="2610386"/>
              <a:ext cx="3867868" cy="12003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zh-CN" altLang="en-US" sz="1200" dirty="0">
                  <a:solidFill>
                    <a:srgbClr val="503D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Arial" panose="020B0604020202020204" pitchFamily="34" charset="0"/>
                </a:rPr>
                <a:t>点击此处输入您的汇报内容，根据您的实际情况调整文字大小。点击此处输入您的汇报内容，根据您的实际情况调整文字大小</a:t>
              </a:r>
              <a:endParaRPr lang="zh-CN" altLang="en-US" sz="1200" dirty="0">
                <a:solidFill>
                  <a:srgbClr val="503D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图片 23"/>
          <p:cNvPicPr>
            <a:picLocks noChangeAspect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144" r="7300"/>
          <a:stretch>
            <a:fillRect/>
          </a:stretch>
        </p:blipFill>
        <p:spPr>
          <a:xfrm>
            <a:off x="0" y="14517"/>
            <a:ext cx="12192000" cy="6858000"/>
          </a:xfrm>
          <a:prstGeom prst="rect">
            <a:avLst/>
          </a:prstGeom>
        </p:spPr>
      </p:pic>
      <p:sp>
        <p:nvSpPr>
          <p:cNvPr id="25" name="矩形 24"/>
          <p:cNvSpPr/>
          <p:nvPr/>
        </p:nvSpPr>
        <p:spPr>
          <a:xfrm>
            <a:off x="387017" y="234616"/>
            <a:ext cx="11417967" cy="6388769"/>
          </a:xfrm>
          <a:prstGeom prst="rect">
            <a:avLst/>
          </a:prstGeom>
          <a:solidFill>
            <a:schemeClr val="bg1">
              <a:alpha val="8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503D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4" name="组合 3"/>
          <p:cNvGrpSpPr/>
          <p:nvPr/>
        </p:nvGrpSpPr>
        <p:grpSpPr>
          <a:xfrm>
            <a:off x="1657350" y="1512094"/>
            <a:ext cx="4124325" cy="1916906"/>
            <a:chOff x="1400175" y="1416844"/>
            <a:chExt cx="4124325" cy="1916906"/>
          </a:xfrm>
        </p:grpSpPr>
        <p:sp>
          <p:nvSpPr>
            <p:cNvPr id="2" name="矩形 1"/>
            <p:cNvSpPr/>
            <p:nvPr/>
          </p:nvSpPr>
          <p:spPr>
            <a:xfrm>
              <a:off x="1400175" y="1600200"/>
              <a:ext cx="4124325" cy="173355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rgbClr val="03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503D0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" name="矩形: 圆角 2"/>
            <p:cNvSpPr/>
            <p:nvPr/>
          </p:nvSpPr>
          <p:spPr>
            <a:xfrm>
              <a:off x="2324099" y="1416844"/>
              <a:ext cx="2324101" cy="366712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rgbClr val="03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503D0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5" name="组合 4"/>
          <p:cNvGrpSpPr/>
          <p:nvPr/>
        </p:nvGrpSpPr>
        <p:grpSpPr>
          <a:xfrm>
            <a:off x="6581775" y="1512094"/>
            <a:ext cx="4124325" cy="1916906"/>
            <a:chOff x="1400175" y="1416844"/>
            <a:chExt cx="4124325" cy="1916906"/>
          </a:xfrm>
        </p:grpSpPr>
        <p:sp>
          <p:nvSpPr>
            <p:cNvPr id="6" name="矩形 5"/>
            <p:cNvSpPr/>
            <p:nvPr/>
          </p:nvSpPr>
          <p:spPr>
            <a:xfrm>
              <a:off x="1400175" y="1600200"/>
              <a:ext cx="4124325" cy="173355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rgbClr val="03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503D0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7" name="矩形: 圆角 6"/>
            <p:cNvSpPr/>
            <p:nvPr/>
          </p:nvSpPr>
          <p:spPr>
            <a:xfrm>
              <a:off x="2324099" y="1416844"/>
              <a:ext cx="2324101" cy="366712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rgbClr val="03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503D0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8" name="组合 7"/>
          <p:cNvGrpSpPr/>
          <p:nvPr/>
        </p:nvGrpSpPr>
        <p:grpSpPr>
          <a:xfrm>
            <a:off x="1657350" y="3921919"/>
            <a:ext cx="4124325" cy="1916906"/>
            <a:chOff x="1400175" y="1416844"/>
            <a:chExt cx="4124325" cy="1916906"/>
          </a:xfrm>
        </p:grpSpPr>
        <p:sp>
          <p:nvSpPr>
            <p:cNvPr id="9" name="矩形 8"/>
            <p:cNvSpPr/>
            <p:nvPr/>
          </p:nvSpPr>
          <p:spPr>
            <a:xfrm>
              <a:off x="1400175" y="1600200"/>
              <a:ext cx="4124325" cy="173355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rgbClr val="03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503D0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0" name="矩形: 圆角 9"/>
            <p:cNvSpPr/>
            <p:nvPr/>
          </p:nvSpPr>
          <p:spPr>
            <a:xfrm>
              <a:off x="2324099" y="1416844"/>
              <a:ext cx="2324101" cy="366712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rgbClr val="03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503D0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11" name="组合 10"/>
          <p:cNvGrpSpPr/>
          <p:nvPr/>
        </p:nvGrpSpPr>
        <p:grpSpPr>
          <a:xfrm>
            <a:off x="6581775" y="3921919"/>
            <a:ext cx="4124325" cy="1916906"/>
            <a:chOff x="1400175" y="1416844"/>
            <a:chExt cx="4124325" cy="1916906"/>
          </a:xfrm>
        </p:grpSpPr>
        <p:sp>
          <p:nvSpPr>
            <p:cNvPr id="12" name="矩形 11"/>
            <p:cNvSpPr/>
            <p:nvPr/>
          </p:nvSpPr>
          <p:spPr>
            <a:xfrm>
              <a:off x="1400175" y="1600200"/>
              <a:ext cx="4124325" cy="173355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rgbClr val="03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503D0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3" name="矩形: 圆角 12"/>
            <p:cNvSpPr/>
            <p:nvPr/>
          </p:nvSpPr>
          <p:spPr>
            <a:xfrm>
              <a:off x="2324099" y="1416844"/>
              <a:ext cx="2324101" cy="366712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rgbClr val="03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503D0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14" name="文本框 36"/>
          <p:cNvSpPr txBox="1">
            <a:spLocks noChangeArrowheads="1"/>
          </p:cNvSpPr>
          <p:nvPr/>
        </p:nvSpPr>
        <p:spPr bwMode="auto">
          <a:xfrm>
            <a:off x="755564" y="525398"/>
            <a:ext cx="370857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zh-CN" altLang="en-US" sz="3200" dirty="0">
                <a:solidFill>
                  <a:srgbClr val="503D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输入本页内容标题</a:t>
            </a:r>
            <a:endParaRPr lang="zh-CN" altLang="en-US" sz="3200" dirty="0">
              <a:solidFill>
                <a:srgbClr val="503D0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6" name="文本框 36"/>
          <p:cNvSpPr txBox="1">
            <a:spLocks noChangeArrowheads="1"/>
          </p:cNvSpPr>
          <p:nvPr/>
        </p:nvSpPr>
        <p:spPr bwMode="auto">
          <a:xfrm>
            <a:off x="3056107" y="1548895"/>
            <a:ext cx="148367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1400" dirty="0">
                <a:solidFill>
                  <a:srgbClr val="503D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输入您的小标题</a:t>
            </a:r>
            <a:endParaRPr lang="zh-CN" altLang="en-US" sz="1400" dirty="0">
              <a:solidFill>
                <a:srgbClr val="503D0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7" name="文本框 37"/>
          <p:cNvSpPr txBox="1">
            <a:spLocks noChangeArrowheads="1"/>
          </p:cNvSpPr>
          <p:nvPr/>
        </p:nvSpPr>
        <p:spPr bwMode="auto">
          <a:xfrm>
            <a:off x="2083100" y="2117448"/>
            <a:ext cx="350807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1200" dirty="0">
                <a:solidFill>
                  <a:srgbClr val="503D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点击此处输入您的汇报内容，根据您的实际情况调整文字大小。点击此处输入您的汇报内容，根据您的实际情况调整文字大小</a:t>
            </a:r>
            <a:endParaRPr lang="zh-CN" altLang="en-US" sz="1200" dirty="0">
              <a:solidFill>
                <a:srgbClr val="503D0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8" name="文本框 36"/>
          <p:cNvSpPr txBox="1">
            <a:spLocks noChangeArrowheads="1"/>
          </p:cNvSpPr>
          <p:nvPr/>
        </p:nvSpPr>
        <p:spPr bwMode="auto">
          <a:xfrm>
            <a:off x="7904332" y="1548895"/>
            <a:ext cx="148367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1400" dirty="0">
                <a:solidFill>
                  <a:srgbClr val="503D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输入您的小标题</a:t>
            </a:r>
            <a:endParaRPr lang="zh-CN" altLang="en-US" sz="1400" dirty="0">
              <a:solidFill>
                <a:srgbClr val="503D0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9" name="文本框 37"/>
          <p:cNvSpPr txBox="1">
            <a:spLocks noChangeArrowheads="1"/>
          </p:cNvSpPr>
          <p:nvPr/>
        </p:nvSpPr>
        <p:spPr bwMode="auto">
          <a:xfrm>
            <a:off x="6931325" y="2117448"/>
            <a:ext cx="350807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1200" dirty="0">
                <a:solidFill>
                  <a:srgbClr val="503D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点击此处输入您的汇报内容，根据您的实际情况调整文字大小。点击此处输入您的汇报内容，根据您的实际情况调整文字大小</a:t>
            </a:r>
            <a:endParaRPr lang="zh-CN" altLang="en-US" sz="1200" dirty="0">
              <a:solidFill>
                <a:srgbClr val="503D0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0" name="文本框 36"/>
          <p:cNvSpPr txBox="1">
            <a:spLocks noChangeArrowheads="1"/>
          </p:cNvSpPr>
          <p:nvPr/>
        </p:nvSpPr>
        <p:spPr bwMode="auto">
          <a:xfrm>
            <a:off x="3056107" y="3974084"/>
            <a:ext cx="148367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1400" dirty="0">
                <a:solidFill>
                  <a:srgbClr val="503D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输入您的小标题</a:t>
            </a:r>
            <a:endParaRPr lang="zh-CN" altLang="en-US" sz="1400" dirty="0">
              <a:solidFill>
                <a:srgbClr val="503D0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1" name="文本框 37"/>
          <p:cNvSpPr txBox="1">
            <a:spLocks noChangeArrowheads="1"/>
          </p:cNvSpPr>
          <p:nvPr/>
        </p:nvSpPr>
        <p:spPr bwMode="auto">
          <a:xfrm>
            <a:off x="2083100" y="4542637"/>
            <a:ext cx="350807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1200" dirty="0">
                <a:solidFill>
                  <a:srgbClr val="503D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点击此处输入您的汇报内容，根据您的实际情况调整文字大小。点击此处输入您的汇报内容，根据您的实际情况调整文字大小</a:t>
            </a:r>
            <a:endParaRPr lang="zh-CN" altLang="en-US" sz="1200" dirty="0">
              <a:solidFill>
                <a:srgbClr val="503D0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2" name="文本框 36"/>
          <p:cNvSpPr txBox="1">
            <a:spLocks noChangeArrowheads="1"/>
          </p:cNvSpPr>
          <p:nvPr/>
        </p:nvSpPr>
        <p:spPr bwMode="auto">
          <a:xfrm>
            <a:off x="7904332" y="3974084"/>
            <a:ext cx="148367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1400" dirty="0">
                <a:solidFill>
                  <a:srgbClr val="503D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输入您的小标题</a:t>
            </a:r>
            <a:endParaRPr lang="zh-CN" altLang="en-US" sz="1400" dirty="0">
              <a:solidFill>
                <a:srgbClr val="503D0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3" name="文本框 37"/>
          <p:cNvSpPr txBox="1">
            <a:spLocks noChangeArrowheads="1"/>
          </p:cNvSpPr>
          <p:nvPr/>
        </p:nvSpPr>
        <p:spPr bwMode="auto">
          <a:xfrm>
            <a:off x="6931325" y="4542637"/>
            <a:ext cx="350807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1200" dirty="0">
                <a:solidFill>
                  <a:srgbClr val="503D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点击此处输入您的汇报内容，根据您的实际情况调整文字大小。点击此处输入您的汇报内容，根据您的实际情况调整文字大小</a:t>
            </a:r>
            <a:endParaRPr lang="zh-CN" altLang="en-US" sz="1200" dirty="0">
              <a:solidFill>
                <a:srgbClr val="503D0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" r="44410"/>
          <a:stretch>
            <a:fillRect/>
          </a:stretch>
        </p:blipFill>
        <p:spPr>
          <a:xfrm>
            <a:off x="0" y="1"/>
            <a:ext cx="12192000" cy="6858000"/>
          </a:xfrm>
          <a:prstGeom prst="rect">
            <a:avLst/>
          </a:prstGeom>
        </p:spPr>
      </p:pic>
      <p:grpSp>
        <p:nvGrpSpPr>
          <p:cNvPr id="3" name="组合 2"/>
          <p:cNvGrpSpPr/>
          <p:nvPr/>
        </p:nvGrpSpPr>
        <p:grpSpPr>
          <a:xfrm>
            <a:off x="2872870" y="2754156"/>
            <a:ext cx="6446260" cy="1292537"/>
            <a:chOff x="4714491" y="2973567"/>
            <a:chExt cx="5710742" cy="976516"/>
          </a:xfrm>
        </p:grpSpPr>
        <p:sp>
          <p:nvSpPr>
            <p:cNvPr id="4" name="文本框 3"/>
            <p:cNvSpPr txBox="1"/>
            <p:nvPr/>
          </p:nvSpPr>
          <p:spPr>
            <a:xfrm>
              <a:off x="4714491" y="2973567"/>
              <a:ext cx="5710742" cy="6278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zh-CN" altLang="en-US" sz="4800" b="1" dirty="0">
                  <a:solidFill>
                    <a:schemeClr val="accent4">
                      <a:lumMod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谢谢观看</a:t>
              </a:r>
              <a:endParaRPr lang="zh-CN" altLang="en-US" sz="4800" b="1" dirty="0">
                <a:solidFill>
                  <a:schemeClr val="accent4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5" name="矩形 4"/>
            <p:cNvSpPr/>
            <p:nvPr/>
          </p:nvSpPr>
          <p:spPr>
            <a:xfrm>
              <a:off x="5044377" y="3601294"/>
              <a:ext cx="5050971" cy="34878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1200" noProof="1">
                  <a:solidFill>
                    <a:schemeClr val="accent4">
                      <a:lumMod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Lorem ipsum dolor sit er elit lamet, consectetaur cillium adipisicing pecu, sed do ut labore et dolore</a:t>
              </a:r>
              <a:endParaRPr lang="zh-CN" altLang="en-US" sz="1200" dirty="0">
                <a:solidFill>
                  <a:schemeClr val="accent4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</p:grpSp>
      <p:sp>
        <p:nvSpPr>
          <p:cNvPr id="6" name="文本框 9"/>
          <p:cNvSpPr txBox="1"/>
          <p:nvPr/>
        </p:nvSpPr>
        <p:spPr>
          <a:xfrm>
            <a:off x="3762375" y="4906141"/>
            <a:ext cx="243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CN" altLang="en-US" dirty="0">
                <a:solidFill>
                  <a:schemeClr val="accent4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汇报人：稻壳儿小管</a:t>
            </a:r>
            <a:endParaRPr lang="zh-CN" altLang="en-US" dirty="0">
              <a:solidFill>
                <a:schemeClr val="accent4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文本框 10"/>
          <p:cNvSpPr txBox="1"/>
          <p:nvPr/>
        </p:nvSpPr>
        <p:spPr>
          <a:xfrm>
            <a:off x="6200775" y="4896616"/>
            <a:ext cx="243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CN" altLang="en-US" dirty="0">
                <a:solidFill>
                  <a:schemeClr val="accent4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汇报时间：</a:t>
            </a:r>
            <a:r>
              <a:rPr lang="en-US" altLang="zh-CN" dirty="0">
                <a:solidFill>
                  <a:schemeClr val="accent4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2019.1</a:t>
            </a:r>
            <a:endParaRPr lang="zh-CN" altLang="en-US" dirty="0">
              <a:solidFill>
                <a:schemeClr val="accent4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custDataLst>
      <p:tags r:id="rId2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941" r="20503"/>
          <a:stretch>
            <a:fillRect/>
          </a:stretch>
        </p:blipFill>
        <p:spPr>
          <a:xfrm>
            <a:off x="0" y="1"/>
            <a:ext cx="12192000" cy="6858000"/>
          </a:xfrm>
          <a:prstGeom prst="rect">
            <a:avLst/>
          </a:prstGeom>
        </p:spPr>
      </p:pic>
      <p:grpSp>
        <p:nvGrpSpPr>
          <p:cNvPr id="3" name="组合 2"/>
          <p:cNvGrpSpPr/>
          <p:nvPr/>
        </p:nvGrpSpPr>
        <p:grpSpPr>
          <a:xfrm>
            <a:off x="4221769" y="1285802"/>
            <a:ext cx="3830024" cy="769441"/>
            <a:chOff x="4104839" y="1285802"/>
            <a:chExt cx="3830024" cy="769441"/>
          </a:xfrm>
        </p:grpSpPr>
        <p:sp>
          <p:nvSpPr>
            <p:cNvPr id="4" name="Text Box 3"/>
            <p:cNvSpPr>
              <a:spLocks noChangeArrowheads="1"/>
            </p:cNvSpPr>
            <p:nvPr/>
          </p:nvSpPr>
          <p:spPr bwMode="auto">
            <a:xfrm>
              <a:off x="4104839" y="1285802"/>
              <a:ext cx="1481496" cy="769441"/>
            </a:xfrm>
            <a:prstGeom prst="rect">
              <a:avLst/>
            </a:prstGeom>
          </p:spPr>
          <p:txBody>
            <a:bodyPr wrap="none">
              <a:spAutoFit/>
            </a:bodyPr>
            <a:lstStyle>
              <a:defPPr>
                <a:defRPr lang="en-US"/>
              </a:defPPr>
              <a:lvl1pPr marL="0" algn="l" defTabSz="695325" rtl="0" eaLnBrk="1" latinLnBrk="0" hangingPunct="1">
                <a:defRPr sz="137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7980" algn="l" defTabSz="695325" rtl="0" eaLnBrk="1" latinLnBrk="0" hangingPunct="1">
                <a:defRPr sz="137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95960" algn="l" defTabSz="695325" rtl="0" eaLnBrk="1" latinLnBrk="0" hangingPunct="1">
                <a:defRPr sz="137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43940" algn="l" defTabSz="695325" rtl="0" eaLnBrk="1" latinLnBrk="0" hangingPunct="1">
                <a:defRPr sz="137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91920" algn="l" defTabSz="695325" rtl="0" eaLnBrk="1" latinLnBrk="0" hangingPunct="1">
                <a:defRPr sz="137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39900" algn="l" defTabSz="695325" rtl="0" eaLnBrk="1" latinLnBrk="0" hangingPunct="1">
                <a:defRPr sz="137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87880" algn="l" defTabSz="695325" rtl="0" eaLnBrk="1" latinLnBrk="0" hangingPunct="1">
                <a:defRPr sz="137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35860" algn="l" defTabSz="695325" rtl="0" eaLnBrk="1" latinLnBrk="0" hangingPunct="1">
                <a:defRPr sz="137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83840" algn="l" defTabSz="695325" rtl="0" eaLnBrk="1" latinLnBrk="0" hangingPunct="1">
                <a:defRPr sz="137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spcBef>
                  <a:spcPct val="0"/>
                </a:spcBef>
              </a:pPr>
              <a:r>
                <a:rPr lang="zh-CN" altLang="en-US" sz="4400" b="1" dirty="0">
                  <a:solidFill>
                    <a:schemeClr val="accent4">
                      <a:lumMod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目 录</a:t>
              </a:r>
              <a:endParaRPr lang="zh-CN" altLang="en-US" sz="4400" b="1" dirty="0">
                <a:solidFill>
                  <a:schemeClr val="accent4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  <p:sp>
          <p:nvSpPr>
            <p:cNvPr id="5" name="矩形 4"/>
            <p:cNvSpPr/>
            <p:nvPr/>
          </p:nvSpPr>
          <p:spPr>
            <a:xfrm>
              <a:off x="5586335" y="1380469"/>
              <a:ext cx="2348528" cy="584775"/>
            </a:xfrm>
            <a:prstGeom prst="rect">
              <a:avLst/>
            </a:prstGeom>
          </p:spPr>
          <p:txBody>
            <a:bodyPr wrap="none">
              <a:spAutoFit/>
            </a:bodyPr>
            <a:lstStyle>
              <a:defPPr>
                <a:defRPr lang="en-US"/>
              </a:defPPr>
              <a:lvl1pPr marL="0" algn="l" defTabSz="695325" rtl="0" eaLnBrk="1" latinLnBrk="0" hangingPunct="1">
                <a:defRPr sz="137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7980" algn="l" defTabSz="695325" rtl="0" eaLnBrk="1" latinLnBrk="0" hangingPunct="1">
                <a:defRPr sz="137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95960" algn="l" defTabSz="695325" rtl="0" eaLnBrk="1" latinLnBrk="0" hangingPunct="1">
                <a:defRPr sz="137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43940" algn="l" defTabSz="695325" rtl="0" eaLnBrk="1" latinLnBrk="0" hangingPunct="1">
                <a:defRPr sz="137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91920" algn="l" defTabSz="695325" rtl="0" eaLnBrk="1" latinLnBrk="0" hangingPunct="1">
                <a:defRPr sz="137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39900" algn="l" defTabSz="695325" rtl="0" eaLnBrk="1" latinLnBrk="0" hangingPunct="1">
                <a:defRPr sz="137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87880" algn="l" defTabSz="695325" rtl="0" eaLnBrk="1" latinLnBrk="0" hangingPunct="1">
                <a:defRPr sz="137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35860" algn="l" defTabSz="695325" rtl="0" eaLnBrk="1" latinLnBrk="0" hangingPunct="1">
                <a:defRPr sz="137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83840" algn="l" defTabSz="695325" rtl="0" eaLnBrk="1" latinLnBrk="0" hangingPunct="1">
                <a:defRPr sz="137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zh-CN" sz="3200" b="1" spc="300" dirty="0">
                  <a:solidFill>
                    <a:schemeClr val="accent4">
                      <a:lumMod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Contents</a:t>
              </a:r>
              <a:endParaRPr lang="zh-CN" altLang="en-US" sz="3200" spc="300" dirty="0">
                <a:solidFill>
                  <a:schemeClr val="accent4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</p:grpSp>
      <p:sp>
        <p:nvSpPr>
          <p:cNvPr id="6" name="矩形 5"/>
          <p:cNvSpPr/>
          <p:nvPr/>
        </p:nvSpPr>
        <p:spPr>
          <a:xfrm>
            <a:off x="2829253" y="3109212"/>
            <a:ext cx="2589170" cy="461665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695325" rtl="0" eaLnBrk="1" latinLnBrk="0" hangingPunct="1">
              <a:defRPr sz="13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7980" algn="l" defTabSz="695325" rtl="0" eaLnBrk="1" latinLnBrk="0" hangingPunct="1">
              <a:defRPr sz="13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95960" algn="l" defTabSz="695325" rtl="0" eaLnBrk="1" latinLnBrk="0" hangingPunct="1">
              <a:defRPr sz="13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43940" algn="l" defTabSz="695325" rtl="0" eaLnBrk="1" latinLnBrk="0" hangingPunct="1">
              <a:defRPr sz="13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91920" algn="l" defTabSz="695325" rtl="0" eaLnBrk="1" latinLnBrk="0" hangingPunct="1">
              <a:defRPr sz="13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9900" algn="l" defTabSz="695325" rtl="0" eaLnBrk="1" latinLnBrk="0" hangingPunct="1">
              <a:defRPr sz="13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87880" algn="l" defTabSz="695325" rtl="0" eaLnBrk="1" latinLnBrk="0" hangingPunct="1">
              <a:defRPr sz="13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35860" algn="l" defTabSz="695325" rtl="0" eaLnBrk="1" latinLnBrk="0" hangingPunct="1">
              <a:defRPr sz="13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83840" algn="l" defTabSz="695325" rtl="0" eaLnBrk="1" latinLnBrk="0" hangingPunct="1">
              <a:defRPr sz="13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ctr"/>
            <a:r>
              <a:rPr lang="en-US" altLang="zh-CN" sz="2400" b="1" dirty="0">
                <a:solidFill>
                  <a:schemeClr val="accent4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01. </a:t>
            </a:r>
            <a:r>
              <a:rPr lang="zh-CN" altLang="en-US" sz="2400" b="1" dirty="0">
                <a:solidFill>
                  <a:schemeClr val="accent4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年度工作回顾</a:t>
            </a:r>
            <a:endParaRPr lang="zh-CN" altLang="en-US" sz="2400" b="1" dirty="0">
              <a:solidFill>
                <a:schemeClr val="accent4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2829253" y="4514597"/>
            <a:ext cx="2281394" cy="461665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695325" rtl="0" eaLnBrk="1" latinLnBrk="0" hangingPunct="1">
              <a:defRPr sz="13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7980" algn="l" defTabSz="695325" rtl="0" eaLnBrk="1" latinLnBrk="0" hangingPunct="1">
              <a:defRPr sz="13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95960" algn="l" defTabSz="695325" rtl="0" eaLnBrk="1" latinLnBrk="0" hangingPunct="1">
              <a:defRPr sz="13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43940" algn="l" defTabSz="695325" rtl="0" eaLnBrk="1" latinLnBrk="0" hangingPunct="1">
              <a:defRPr sz="13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91920" algn="l" defTabSz="695325" rtl="0" eaLnBrk="1" latinLnBrk="0" hangingPunct="1">
              <a:defRPr sz="13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9900" algn="l" defTabSz="695325" rtl="0" eaLnBrk="1" latinLnBrk="0" hangingPunct="1">
              <a:defRPr sz="13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87880" algn="l" defTabSz="695325" rtl="0" eaLnBrk="1" latinLnBrk="0" hangingPunct="1">
              <a:defRPr sz="13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35860" algn="l" defTabSz="695325" rtl="0" eaLnBrk="1" latinLnBrk="0" hangingPunct="1">
              <a:defRPr sz="13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83840" algn="l" defTabSz="695325" rtl="0" eaLnBrk="1" latinLnBrk="0" hangingPunct="1">
              <a:defRPr sz="13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ctr"/>
            <a:r>
              <a:rPr lang="en-US" altLang="zh-CN" sz="2400" b="1" dirty="0">
                <a:solidFill>
                  <a:schemeClr val="accent4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03. </a:t>
            </a:r>
            <a:r>
              <a:rPr lang="zh-CN" altLang="en-US" sz="2400" b="1" dirty="0">
                <a:solidFill>
                  <a:schemeClr val="accent4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不足及改进</a:t>
            </a:r>
            <a:endParaRPr lang="zh-CN" altLang="en-US" sz="2400" b="1" dirty="0">
              <a:solidFill>
                <a:schemeClr val="accent4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6818462" y="3109212"/>
            <a:ext cx="2589170" cy="461665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695325" rtl="0" eaLnBrk="1" latinLnBrk="0" hangingPunct="1">
              <a:defRPr sz="13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7980" algn="l" defTabSz="695325" rtl="0" eaLnBrk="1" latinLnBrk="0" hangingPunct="1">
              <a:defRPr sz="13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95960" algn="l" defTabSz="695325" rtl="0" eaLnBrk="1" latinLnBrk="0" hangingPunct="1">
              <a:defRPr sz="13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43940" algn="l" defTabSz="695325" rtl="0" eaLnBrk="1" latinLnBrk="0" hangingPunct="1">
              <a:defRPr sz="13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91920" algn="l" defTabSz="695325" rtl="0" eaLnBrk="1" latinLnBrk="0" hangingPunct="1">
              <a:defRPr sz="13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9900" algn="l" defTabSz="695325" rtl="0" eaLnBrk="1" latinLnBrk="0" hangingPunct="1">
              <a:defRPr sz="13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87880" algn="l" defTabSz="695325" rtl="0" eaLnBrk="1" latinLnBrk="0" hangingPunct="1">
              <a:defRPr sz="13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35860" algn="l" defTabSz="695325" rtl="0" eaLnBrk="1" latinLnBrk="0" hangingPunct="1">
              <a:defRPr sz="13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83840" algn="l" defTabSz="695325" rtl="0" eaLnBrk="1" latinLnBrk="0" hangingPunct="1">
              <a:defRPr sz="13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ctr"/>
            <a:r>
              <a:rPr lang="en-US" altLang="zh-CN" sz="2400" b="1" dirty="0">
                <a:solidFill>
                  <a:schemeClr val="accent4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02. </a:t>
            </a:r>
            <a:r>
              <a:rPr lang="zh-CN" altLang="en-US" sz="2400" b="1" dirty="0">
                <a:solidFill>
                  <a:schemeClr val="accent4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工作业绩展示</a:t>
            </a:r>
            <a:endParaRPr lang="zh-CN" altLang="en-US" sz="2400" b="1" dirty="0">
              <a:solidFill>
                <a:schemeClr val="accent4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6818462" y="4514597"/>
            <a:ext cx="2589170" cy="461665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695325" rtl="0" eaLnBrk="1" latinLnBrk="0" hangingPunct="1">
              <a:defRPr sz="13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7980" algn="l" defTabSz="695325" rtl="0" eaLnBrk="1" latinLnBrk="0" hangingPunct="1">
              <a:defRPr sz="13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95960" algn="l" defTabSz="695325" rtl="0" eaLnBrk="1" latinLnBrk="0" hangingPunct="1">
              <a:defRPr sz="13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43940" algn="l" defTabSz="695325" rtl="0" eaLnBrk="1" latinLnBrk="0" hangingPunct="1">
              <a:defRPr sz="13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91920" algn="l" defTabSz="695325" rtl="0" eaLnBrk="1" latinLnBrk="0" hangingPunct="1">
              <a:defRPr sz="13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9900" algn="l" defTabSz="695325" rtl="0" eaLnBrk="1" latinLnBrk="0" hangingPunct="1">
              <a:defRPr sz="13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87880" algn="l" defTabSz="695325" rtl="0" eaLnBrk="1" latinLnBrk="0" hangingPunct="1">
              <a:defRPr sz="13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35860" algn="l" defTabSz="695325" rtl="0" eaLnBrk="1" latinLnBrk="0" hangingPunct="1">
              <a:defRPr sz="13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83840" algn="l" defTabSz="695325" rtl="0" eaLnBrk="1" latinLnBrk="0" hangingPunct="1">
              <a:defRPr sz="13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ctr"/>
            <a:r>
              <a:rPr lang="en-US" altLang="zh-CN" sz="2400" b="1" dirty="0">
                <a:solidFill>
                  <a:schemeClr val="accent4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04. </a:t>
            </a:r>
            <a:r>
              <a:rPr lang="zh-CN" altLang="en-US" sz="2400" b="1" dirty="0">
                <a:solidFill>
                  <a:schemeClr val="accent4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未来工作计划</a:t>
            </a:r>
            <a:endParaRPr lang="zh-CN" altLang="en-US" sz="2400" b="1" dirty="0">
              <a:solidFill>
                <a:schemeClr val="accent4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2829253" y="3564500"/>
            <a:ext cx="2980997" cy="338554"/>
          </a:xfrm>
          <a:prstGeom prst="rect">
            <a:avLst/>
          </a:prstGeom>
          <a:effectLst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695325" rtl="0" eaLnBrk="1" latinLnBrk="0" hangingPunct="1">
              <a:defRPr sz="13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7980" algn="l" defTabSz="695325" rtl="0" eaLnBrk="1" latinLnBrk="0" hangingPunct="1">
              <a:defRPr sz="13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95960" algn="l" defTabSz="695325" rtl="0" eaLnBrk="1" latinLnBrk="0" hangingPunct="1">
              <a:defRPr sz="13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43940" algn="l" defTabSz="695325" rtl="0" eaLnBrk="1" latinLnBrk="0" hangingPunct="1">
              <a:defRPr sz="13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91920" algn="l" defTabSz="695325" rtl="0" eaLnBrk="1" latinLnBrk="0" hangingPunct="1">
              <a:defRPr sz="13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9900" algn="l" defTabSz="695325" rtl="0" eaLnBrk="1" latinLnBrk="0" hangingPunct="1">
              <a:defRPr sz="13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87880" algn="l" defTabSz="695325" rtl="0" eaLnBrk="1" latinLnBrk="0" hangingPunct="1">
              <a:defRPr sz="13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35860" algn="l" defTabSz="695325" rtl="0" eaLnBrk="1" latinLnBrk="0" hangingPunct="1">
              <a:defRPr sz="13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83840" algn="l" defTabSz="695325" rtl="0" eaLnBrk="1" latinLnBrk="0" hangingPunct="1">
              <a:defRPr sz="13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zh-CN" sz="1600" dirty="0">
                <a:solidFill>
                  <a:schemeClr val="accent4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Please add the title here</a:t>
            </a:r>
            <a:endParaRPr lang="en-US" altLang="zh-CN" sz="1600" dirty="0">
              <a:solidFill>
                <a:schemeClr val="accent4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6818462" y="3564500"/>
            <a:ext cx="2980997" cy="338554"/>
          </a:xfrm>
          <a:prstGeom prst="rect">
            <a:avLst/>
          </a:prstGeom>
          <a:effectLst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695325" rtl="0" eaLnBrk="1" latinLnBrk="0" hangingPunct="1">
              <a:defRPr sz="13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7980" algn="l" defTabSz="695325" rtl="0" eaLnBrk="1" latinLnBrk="0" hangingPunct="1">
              <a:defRPr sz="13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95960" algn="l" defTabSz="695325" rtl="0" eaLnBrk="1" latinLnBrk="0" hangingPunct="1">
              <a:defRPr sz="13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43940" algn="l" defTabSz="695325" rtl="0" eaLnBrk="1" latinLnBrk="0" hangingPunct="1">
              <a:defRPr sz="13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91920" algn="l" defTabSz="695325" rtl="0" eaLnBrk="1" latinLnBrk="0" hangingPunct="1">
              <a:defRPr sz="13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9900" algn="l" defTabSz="695325" rtl="0" eaLnBrk="1" latinLnBrk="0" hangingPunct="1">
              <a:defRPr sz="13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87880" algn="l" defTabSz="695325" rtl="0" eaLnBrk="1" latinLnBrk="0" hangingPunct="1">
              <a:defRPr sz="13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35860" algn="l" defTabSz="695325" rtl="0" eaLnBrk="1" latinLnBrk="0" hangingPunct="1">
              <a:defRPr sz="13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83840" algn="l" defTabSz="695325" rtl="0" eaLnBrk="1" latinLnBrk="0" hangingPunct="1">
              <a:defRPr sz="13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zh-CN" sz="1600" dirty="0">
                <a:solidFill>
                  <a:schemeClr val="accent4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Please add the title here</a:t>
            </a:r>
            <a:endParaRPr lang="en-US" altLang="zh-CN" sz="1600" dirty="0">
              <a:solidFill>
                <a:schemeClr val="accent4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2829253" y="4977811"/>
            <a:ext cx="2980997" cy="338554"/>
          </a:xfrm>
          <a:prstGeom prst="rect">
            <a:avLst/>
          </a:prstGeom>
          <a:effectLst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695325" rtl="0" eaLnBrk="1" latinLnBrk="0" hangingPunct="1">
              <a:defRPr sz="13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7980" algn="l" defTabSz="695325" rtl="0" eaLnBrk="1" latinLnBrk="0" hangingPunct="1">
              <a:defRPr sz="13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95960" algn="l" defTabSz="695325" rtl="0" eaLnBrk="1" latinLnBrk="0" hangingPunct="1">
              <a:defRPr sz="13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43940" algn="l" defTabSz="695325" rtl="0" eaLnBrk="1" latinLnBrk="0" hangingPunct="1">
              <a:defRPr sz="13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91920" algn="l" defTabSz="695325" rtl="0" eaLnBrk="1" latinLnBrk="0" hangingPunct="1">
              <a:defRPr sz="13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9900" algn="l" defTabSz="695325" rtl="0" eaLnBrk="1" latinLnBrk="0" hangingPunct="1">
              <a:defRPr sz="13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87880" algn="l" defTabSz="695325" rtl="0" eaLnBrk="1" latinLnBrk="0" hangingPunct="1">
              <a:defRPr sz="13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35860" algn="l" defTabSz="695325" rtl="0" eaLnBrk="1" latinLnBrk="0" hangingPunct="1">
              <a:defRPr sz="13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83840" algn="l" defTabSz="695325" rtl="0" eaLnBrk="1" latinLnBrk="0" hangingPunct="1">
              <a:defRPr sz="13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zh-CN" sz="1600" dirty="0">
                <a:solidFill>
                  <a:schemeClr val="accent4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Please add the title here</a:t>
            </a:r>
            <a:endParaRPr lang="en-US" altLang="zh-CN" sz="1600" dirty="0">
              <a:solidFill>
                <a:schemeClr val="accent4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6818462" y="4977811"/>
            <a:ext cx="2980997" cy="338554"/>
          </a:xfrm>
          <a:prstGeom prst="rect">
            <a:avLst/>
          </a:prstGeom>
          <a:effectLst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695325" rtl="0" eaLnBrk="1" latinLnBrk="0" hangingPunct="1">
              <a:defRPr sz="13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7980" algn="l" defTabSz="695325" rtl="0" eaLnBrk="1" latinLnBrk="0" hangingPunct="1">
              <a:defRPr sz="13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95960" algn="l" defTabSz="695325" rtl="0" eaLnBrk="1" latinLnBrk="0" hangingPunct="1">
              <a:defRPr sz="13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43940" algn="l" defTabSz="695325" rtl="0" eaLnBrk="1" latinLnBrk="0" hangingPunct="1">
              <a:defRPr sz="13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91920" algn="l" defTabSz="695325" rtl="0" eaLnBrk="1" latinLnBrk="0" hangingPunct="1">
              <a:defRPr sz="13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9900" algn="l" defTabSz="695325" rtl="0" eaLnBrk="1" latinLnBrk="0" hangingPunct="1">
              <a:defRPr sz="13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87880" algn="l" defTabSz="695325" rtl="0" eaLnBrk="1" latinLnBrk="0" hangingPunct="1">
              <a:defRPr sz="13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35860" algn="l" defTabSz="695325" rtl="0" eaLnBrk="1" latinLnBrk="0" hangingPunct="1">
              <a:defRPr sz="13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83840" algn="l" defTabSz="695325" rtl="0" eaLnBrk="1" latinLnBrk="0" hangingPunct="1">
              <a:defRPr sz="13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zh-CN" sz="1600" dirty="0">
                <a:solidFill>
                  <a:schemeClr val="accent4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Please add the title here</a:t>
            </a:r>
            <a:endParaRPr lang="en-US" altLang="zh-CN" sz="1600" dirty="0">
              <a:solidFill>
                <a:schemeClr val="accent4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144" r="7300"/>
          <a:stretch>
            <a:fillRect/>
          </a:stretch>
        </p:blipFill>
        <p:spPr>
          <a:xfrm>
            <a:off x="0" y="1"/>
            <a:ext cx="12192000" cy="6858000"/>
          </a:xfrm>
          <a:prstGeom prst="rect">
            <a:avLst/>
          </a:prstGeom>
        </p:spPr>
      </p:pic>
      <p:sp>
        <p:nvSpPr>
          <p:cNvPr id="3" name="文本框 3"/>
          <p:cNvSpPr txBox="1"/>
          <p:nvPr/>
        </p:nvSpPr>
        <p:spPr>
          <a:xfrm>
            <a:off x="3771151" y="1379607"/>
            <a:ext cx="40781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CN" altLang="en-US" sz="4000" b="1" dirty="0">
                <a:solidFill>
                  <a:schemeClr val="accent4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方正隶变简体" panose="03000509000000000000" pitchFamily="65" charset="-122"/>
              </a:rPr>
              <a:t>年度工作回顾</a:t>
            </a:r>
            <a:endParaRPr lang="zh-CN" altLang="en-US" sz="4000" b="1" dirty="0">
              <a:solidFill>
                <a:schemeClr val="accent4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方正隶变简体" panose="03000509000000000000" pitchFamily="65" charset="-122"/>
            </a:endParaRPr>
          </a:p>
        </p:txBody>
      </p:sp>
      <p:cxnSp>
        <p:nvCxnSpPr>
          <p:cNvPr id="4" name="直接连接符 3"/>
          <p:cNvCxnSpPr/>
          <p:nvPr/>
        </p:nvCxnSpPr>
        <p:spPr>
          <a:xfrm>
            <a:off x="3915525" y="2087493"/>
            <a:ext cx="3933825" cy="0"/>
          </a:xfrm>
          <a:prstGeom prst="line">
            <a:avLst/>
          </a:prstGeom>
          <a:ln w="38100">
            <a:solidFill>
              <a:srgbClr val="503D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组合 4"/>
          <p:cNvGrpSpPr/>
          <p:nvPr/>
        </p:nvGrpSpPr>
        <p:grpSpPr>
          <a:xfrm>
            <a:off x="2595720" y="5126867"/>
            <a:ext cx="7000560" cy="789484"/>
            <a:chOff x="816031" y="4244155"/>
            <a:chExt cx="5826026" cy="789484"/>
          </a:xfrm>
        </p:grpSpPr>
        <p:sp>
          <p:nvSpPr>
            <p:cNvPr id="6" name="文本框 36"/>
            <p:cNvSpPr txBox="1">
              <a:spLocks noChangeArrowheads="1"/>
            </p:cNvSpPr>
            <p:nvPr/>
          </p:nvSpPr>
          <p:spPr bwMode="auto">
            <a:xfrm>
              <a:off x="816031" y="4244155"/>
              <a:ext cx="1961805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en-US" altLang="zh-CN" sz="1400" dirty="0">
                  <a:solidFill>
                    <a:schemeClr val="accent4">
                      <a:lumMod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Arial" panose="020B0604020202020204" pitchFamily="34" charset="0"/>
                </a:rPr>
                <a:t>3</a:t>
              </a:r>
              <a:r>
                <a:rPr lang="zh-CN" altLang="en-US" sz="1400" dirty="0">
                  <a:solidFill>
                    <a:schemeClr val="accent4">
                      <a:lumMod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Arial" panose="020B0604020202020204" pitchFamily="34" charset="0"/>
                </a:rPr>
                <a:t>、输入您的小标题</a:t>
              </a:r>
              <a:endParaRPr lang="zh-CN" altLang="en-US" sz="1400" dirty="0">
                <a:solidFill>
                  <a:schemeClr val="accent4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8" name="文本框 37"/>
            <p:cNvSpPr txBox="1">
              <a:spLocks noChangeArrowheads="1"/>
            </p:cNvSpPr>
            <p:nvPr/>
          </p:nvSpPr>
          <p:spPr bwMode="auto">
            <a:xfrm>
              <a:off x="821103" y="4571974"/>
              <a:ext cx="5820954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zh-CN" altLang="en-US" sz="1200" dirty="0">
                  <a:solidFill>
                    <a:schemeClr val="accent4">
                      <a:lumMod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Arial" panose="020B0604020202020204" pitchFamily="34" charset="0"/>
                </a:rPr>
                <a:t>点击此处输入您的汇报内容，根据您的实际情况调整文字大小。点击此处输入您的汇报内容，根据您的实际情况调整文字大小</a:t>
              </a:r>
              <a:endParaRPr lang="zh-CN" altLang="en-US" sz="1200" dirty="0">
                <a:solidFill>
                  <a:schemeClr val="accent4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9" name="组合 8"/>
          <p:cNvGrpSpPr/>
          <p:nvPr/>
        </p:nvGrpSpPr>
        <p:grpSpPr>
          <a:xfrm>
            <a:off x="2595720" y="4029508"/>
            <a:ext cx="7000560" cy="789484"/>
            <a:chOff x="816031" y="4244155"/>
            <a:chExt cx="5826026" cy="789484"/>
          </a:xfrm>
        </p:grpSpPr>
        <p:sp>
          <p:nvSpPr>
            <p:cNvPr id="10" name="文本框 36"/>
            <p:cNvSpPr txBox="1">
              <a:spLocks noChangeArrowheads="1"/>
            </p:cNvSpPr>
            <p:nvPr/>
          </p:nvSpPr>
          <p:spPr bwMode="auto">
            <a:xfrm>
              <a:off x="816031" y="4244155"/>
              <a:ext cx="1961805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en-US" altLang="zh-CN" sz="1400" dirty="0">
                  <a:solidFill>
                    <a:schemeClr val="accent4">
                      <a:lumMod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Arial" panose="020B0604020202020204" pitchFamily="34" charset="0"/>
                </a:rPr>
                <a:t>2</a:t>
              </a:r>
              <a:r>
                <a:rPr lang="zh-CN" altLang="en-US" sz="1400" dirty="0">
                  <a:solidFill>
                    <a:schemeClr val="accent4">
                      <a:lumMod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Arial" panose="020B0604020202020204" pitchFamily="34" charset="0"/>
                </a:rPr>
                <a:t>、输入您的小标题</a:t>
              </a:r>
              <a:endParaRPr lang="zh-CN" altLang="en-US" sz="1400" dirty="0">
                <a:solidFill>
                  <a:schemeClr val="accent4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1" name="文本框 37"/>
            <p:cNvSpPr txBox="1">
              <a:spLocks noChangeArrowheads="1"/>
            </p:cNvSpPr>
            <p:nvPr/>
          </p:nvSpPr>
          <p:spPr bwMode="auto">
            <a:xfrm>
              <a:off x="821103" y="4571974"/>
              <a:ext cx="5820954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zh-CN" altLang="en-US" sz="1200" dirty="0">
                  <a:solidFill>
                    <a:schemeClr val="accent4">
                      <a:lumMod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Arial" panose="020B0604020202020204" pitchFamily="34" charset="0"/>
                </a:rPr>
                <a:t>点击此处输入您的汇报内容，根据您的实际情况调整文字大小。点击此处输入您的汇报内容，根据您的实际情况调整文字大小</a:t>
              </a:r>
              <a:endParaRPr lang="zh-CN" altLang="en-US" sz="1200" dirty="0">
                <a:solidFill>
                  <a:schemeClr val="accent4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12" name="组合 11"/>
          <p:cNvGrpSpPr/>
          <p:nvPr/>
        </p:nvGrpSpPr>
        <p:grpSpPr>
          <a:xfrm>
            <a:off x="2595720" y="2932148"/>
            <a:ext cx="7000560" cy="789484"/>
            <a:chOff x="816031" y="4244155"/>
            <a:chExt cx="5826026" cy="789484"/>
          </a:xfrm>
        </p:grpSpPr>
        <p:sp>
          <p:nvSpPr>
            <p:cNvPr id="13" name="文本框 36"/>
            <p:cNvSpPr txBox="1">
              <a:spLocks noChangeArrowheads="1"/>
            </p:cNvSpPr>
            <p:nvPr/>
          </p:nvSpPr>
          <p:spPr bwMode="auto">
            <a:xfrm>
              <a:off x="816031" y="4244155"/>
              <a:ext cx="1961805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en-US" altLang="zh-CN" sz="1400" dirty="0">
                  <a:solidFill>
                    <a:schemeClr val="accent4">
                      <a:lumMod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Arial" panose="020B0604020202020204" pitchFamily="34" charset="0"/>
                </a:rPr>
                <a:t>1</a:t>
              </a:r>
              <a:r>
                <a:rPr lang="zh-CN" altLang="en-US" sz="1400" dirty="0">
                  <a:solidFill>
                    <a:schemeClr val="accent4">
                      <a:lumMod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Arial" panose="020B0604020202020204" pitchFamily="34" charset="0"/>
                </a:rPr>
                <a:t>、输入您的小标题</a:t>
              </a:r>
              <a:endParaRPr lang="zh-CN" altLang="en-US" sz="1400" dirty="0">
                <a:solidFill>
                  <a:schemeClr val="accent4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4" name="文本框 37"/>
            <p:cNvSpPr txBox="1">
              <a:spLocks noChangeArrowheads="1"/>
            </p:cNvSpPr>
            <p:nvPr/>
          </p:nvSpPr>
          <p:spPr bwMode="auto">
            <a:xfrm>
              <a:off x="821103" y="4571974"/>
              <a:ext cx="5820954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zh-CN" altLang="en-US" sz="1200" dirty="0">
                  <a:solidFill>
                    <a:schemeClr val="accent4">
                      <a:lumMod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Arial" panose="020B0604020202020204" pitchFamily="34" charset="0"/>
                </a:rPr>
                <a:t>点击此处输入您的汇报内容，根据您的实际情况调整文字大小。点击此处输入您的汇报内容，根据您的实际情况调整文字大小</a:t>
              </a:r>
              <a:endParaRPr lang="zh-CN" altLang="en-US" sz="1200" dirty="0">
                <a:solidFill>
                  <a:schemeClr val="accent4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图片 20"/>
          <p:cNvPicPr>
            <a:picLocks noChangeAspect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144" r="7300"/>
          <a:stretch>
            <a:fillRect/>
          </a:stretch>
        </p:blipFill>
        <p:spPr>
          <a:xfrm>
            <a:off x="0" y="14517"/>
            <a:ext cx="12192000" cy="6858000"/>
          </a:xfrm>
          <a:prstGeom prst="rect">
            <a:avLst/>
          </a:prstGeom>
        </p:spPr>
      </p:pic>
      <p:sp>
        <p:nvSpPr>
          <p:cNvPr id="22" name="矩形 21"/>
          <p:cNvSpPr/>
          <p:nvPr/>
        </p:nvSpPr>
        <p:spPr>
          <a:xfrm>
            <a:off x="387017" y="234616"/>
            <a:ext cx="11417967" cy="6388769"/>
          </a:xfrm>
          <a:prstGeom prst="rect">
            <a:avLst/>
          </a:prstGeom>
          <a:solidFill>
            <a:schemeClr val="bg1">
              <a:alpha val="8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503D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文本框 36"/>
          <p:cNvSpPr txBox="1">
            <a:spLocks noChangeArrowheads="1"/>
          </p:cNvSpPr>
          <p:nvPr/>
        </p:nvSpPr>
        <p:spPr bwMode="auto">
          <a:xfrm>
            <a:off x="755564" y="525398"/>
            <a:ext cx="370857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zh-CN" altLang="en-US" sz="3200" dirty="0">
                <a:solidFill>
                  <a:srgbClr val="503D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输入本页内容标题</a:t>
            </a:r>
            <a:endParaRPr lang="zh-CN" altLang="en-US" sz="3200" dirty="0">
              <a:solidFill>
                <a:srgbClr val="503D0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grpSp>
        <p:nvGrpSpPr>
          <p:cNvPr id="8" name="组合 7"/>
          <p:cNvGrpSpPr/>
          <p:nvPr/>
        </p:nvGrpSpPr>
        <p:grpSpPr>
          <a:xfrm>
            <a:off x="561975" y="2418646"/>
            <a:ext cx="10931953" cy="2049741"/>
            <a:chOff x="173990" y="1428750"/>
            <a:chExt cx="11887200" cy="2228850"/>
          </a:xfrm>
          <a:solidFill>
            <a:srgbClr val="986E3C"/>
          </a:solidFill>
        </p:grpSpPr>
        <p:sp>
          <p:nvSpPr>
            <p:cNvPr id="3" name="矩形 2"/>
            <p:cNvSpPr/>
            <p:nvPr/>
          </p:nvSpPr>
          <p:spPr>
            <a:xfrm>
              <a:off x="173990" y="1428750"/>
              <a:ext cx="11887200" cy="222885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503D0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4" name="矩形 3"/>
            <p:cNvSpPr/>
            <p:nvPr/>
          </p:nvSpPr>
          <p:spPr>
            <a:xfrm>
              <a:off x="378692" y="1671782"/>
              <a:ext cx="2346036" cy="166254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503D0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5" name="矩形 4"/>
            <p:cNvSpPr/>
            <p:nvPr/>
          </p:nvSpPr>
          <p:spPr>
            <a:xfrm>
              <a:off x="3431310" y="1685636"/>
              <a:ext cx="2346036" cy="166254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503D0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6" name="矩形 5"/>
            <p:cNvSpPr/>
            <p:nvPr/>
          </p:nvSpPr>
          <p:spPr>
            <a:xfrm>
              <a:off x="6497783" y="1685637"/>
              <a:ext cx="2346036" cy="166254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503D0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7" name="矩形 6"/>
            <p:cNvSpPr/>
            <p:nvPr/>
          </p:nvSpPr>
          <p:spPr>
            <a:xfrm>
              <a:off x="9550401" y="1699491"/>
              <a:ext cx="2346036" cy="166254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503D0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9" name="组合 8"/>
          <p:cNvGrpSpPr/>
          <p:nvPr/>
        </p:nvGrpSpPr>
        <p:grpSpPr>
          <a:xfrm>
            <a:off x="711098" y="2706257"/>
            <a:ext cx="2157510" cy="1458518"/>
            <a:chOff x="815605" y="4244155"/>
            <a:chExt cx="2705260" cy="1458518"/>
          </a:xfrm>
        </p:grpSpPr>
        <p:sp>
          <p:nvSpPr>
            <p:cNvPr id="10" name="文本框 36"/>
            <p:cNvSpPr txBox="1">
              <a:spLocks noChangeArrowheads="1"/>
            </p:cNvSpPr>
            <p:nvPr/>
          </p:nvSpPr>
          <p:spPr bwMode="auto">
            <a:xfrm>
              <a:off x="816031" y="4244155"/>
              <a:ext cx="1961805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lang="zh-CN" altLang="en-US" sz="1400" dirty="0">
                  <a:solidFill>
                    <a:srgbClr val="503D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Arial" panose="020B0604020202020204" pitchFamily="34" charset="0"/>
                </a:rPr>
                <a:t>输入您的小标题</a:t>
              </a:r>
              <a:endParaRPr lang="zh-CN" altLang="en-US" sz="1400" dirty="0">
                <a:solidFill>
                  <a:srgbClr val="503D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1" name="文本框 37"/>
            <p:cNvSpPr txBox="1">
              <a:spLocks noChangeArrowheads="1"/>
            </p:cNvSpPr>
            <p:nvPr/>
          </p:nvSpPr>
          <p:spPr bwMode="auto">
            <a:xfrm>
              <a:off x="815605" y="4687010"/>
              <a:ext cx="2705260" cy="1015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zh-CN" altLang="en-US" sz="1200" dirty="0">
                  <a:solidFill>
                    <a:srgbClr val="503D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Arial" panose="020B0604020202020204" pitchFamily="34" charset="0"/>
                </a:rPr>
                <a:t>点击此处输入您的汇报内容，根据您的实际情况调整文字大小。点击此处输入您的汇报内容，根据您的实际情况调整文字大小</a:t>
              </a:r>
              <a:endParaRPr lang="zh-CN" altLang="en-US" sz="1200" dirty="0">
                <a:solidFill>
                  <a:srgbClr val="503D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12" name="组合 11"/>
          <p:cNvGrpSpPr/>
          <p:nvPr/>
        </p:nvGrpSpPr>
        <p:grpSpPr>
          <a:xfrm>
            <a:off x="3563909" y="2706257"/>
            <a:ext cx="2157510" cy="1458518"/>
            <a:chOff x="815606" y="4244155"/>
            <a:chExt cx="2746040" cy="1458518"/>
          </a:xfrm>
        </p:grpSpPr>
        <p:sp>
          <p:nvSpPr>
            <p:cNvPr id="13" name="文本框 36"/>
            <p:cNvSpPr txBox="1">
              <a:spLocks noChangeArrowheads="1"/>
            </p:cNvSpPr>
            <p:nvPr/>
          </p:nvSpPr>
          <p:spPr bwMode="auto">
            <a:xfrm>
              <a:off x="816031" y="4244155"/>
              <a:ext cx="1961805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lang="zh-CN" altLang="en-US" sz="1400" dirty="0">
                  <a:solidFill>
                    <a:srgbClr val="503D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Arial" panose="020B0604020202020204" pitchFamily="34" charset="0"/>
                </a:rPr>
                <a:t>输入您的小标题</a:t>
              </a:r>
              <a:endParaRPr lang="zh-CN" altLang="en-US" sz="1400" dirty="0">
                <a:solidFill>
                  <a:srgbClr val="503D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4" name="文本框 37"/>
            <p:cNvSpPr txBox="1">
              <a:spLocks noChangeArrowheads="1"/>
            </p:cNvSpPr>
            <p:nvPr/>
          </p:nvSpPr>
          <p:spPr bwMode="auto">
            <a:xfrm>
              <a:off x="815606" y="4687010"/>
              <a:ext cx="2746040" cy="1015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zh-CN" altLang="en-US" sz="1200" dirty="0">
                  <a:solidFill>
                    <a:srgbClr val="503D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Arial" panose="020B0604020202020204" pitchFamily="34" charset="0"/>
                </a:rPr>
                <a:t>点击此处输入您的汇报内容，根据您的实际情况调整文字大小。点击此处输入您的汇报内容，根据您的实际情况调整文字大小</a:t>
              </a:r>
              <a:endParaRPr lang="zh-CN" altLang="en-US" sz="1200" dirty="0">
                <a:solidFill>
                  <a:srgbClr val="503D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15" name="组合 14"/>
          <p:cNvGrpSpPr/>
          <p:nvPr/>
        </p:nvGrpSpPr>
        <p:grpSpPr>
          <a:xfrm>
            <a:off x="6417940" y="2699741"/>
            <a:ext cx="2157510" cy="1458518"/>
            <a:chOff x="815606" y="4244155"/>
            <a:chExt cx="2746040" cy="1458518"/>
          </a:xfrm>
        </p:grpSpPr>
        <p:sp>
          <p:nvSpPr>
            <p:cNvPr id="16" name="文本框 36"/>
            <p:cNvSpPr txBox="1">
              <a:spLocks noChangeArrowheads="1"/>
            </p:cNvSpPr>
            <p:nvPr/>
          </p:nvSpPr>
          <p:spPr bwMode="auto">
            <a:xfrm>
              <a:off x="816031" y="4244155"/>
              <a:ext cx="1961805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lang="zh-CN" altLang="en-US" sz="1400" dirty="0">
                  <a:solidFill>
                    <a:srgbClr val="503D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Arial" panose="020B0604020202020204" pitchFamily="34" charset="0"/>
                </a:rPr>
                <a:t>输入您的小标题</a:t>
              </a:r>
              <a:endParaRPr lang="zh-CN" altLang="en-US" sz="1400" dirty="0">
                <a:solidFill>
                  <a:srgbClr val="503D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7" name="文本框 37"/>
            <p:cNvSpPr txBox="1">
              <a:spLocks noChangeArrowheads="1"/>
            </p:cNvSpPr>
            <p:nvPr/>
          </p:nvSpPr>
          <p:spPr bwMode="auto">
            <a:xfrm>
              <a:off x="815606" y="4687010"/>
              <a:ext cx="2746040" cy="1015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zh-CN" altLang="en-US" sz="1200" dirty="0">
                  <a:solidFill>
                    <a:srgbClr val="503D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Arial" panose="020B0604020202020204" pitchFamily="34" charset="0"/>
                </a:rPr>
                <a:t>点击此处输入您的汇报内容，根据您的实际情况调整文字大小。点击此处输入您的汇报内容，根据您的实际情况调整文字大小</a:t>
              </a:r>
              <a:endParaRPr lang="zh-CN" altLang="en-US" sz="1200" dirty="0">
                <a:solidFill>
                  <a:srgbClr val="503D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18" name="组合 17"/>
          <p:cNvGrpSpPr/>
          <p:nvPr/>
        </p:nvGrpSpPr>
        <p:grpSpPr>
          <a:xfrm>
            <a:off x="9162172" y="2706257"/>
            <a:ext cx="2086853" cy="1458518"/>
            <a:chOff x="815605" y="4244155"/>
            <a:chExt cx="2656109" cy="1458518"/>
          </a:xfrm>
        </p:grpSpPr>
        <p:sp>
          <p:nvSpPr>
            <p:cNvPr id="19" name="文本框 36"/>
            <p:cNvSpPr txBox="1">
              <a:spLocks noChangeArrowheads="1"/>
            </p:cNvSpPr>
            <p:nvPr/>
          </p:nvSpPr>
          <p:spPr bwMode="auto">
            <a:xfrm>
              <a:off x="816031" y="4244155"/>
              <a:ext cx="1961805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lang="zh-CN" altLang="en-US" sz="1400" dirty="0">
                  <a:solidFill>
                    <a:srgbClr val="503D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Arial" panose="020B0604020202020204" pitchFamily="34" charset="0"/>
                </a:rPr>
                <a:t>输入您的小标题</a:t>
              </a:r>
              <a:endParaRPr lang="zh-CN" altLang="en-US" sz="1400" dirty="0">
                <a:solidFill>
                  <a:srgbClr val="503D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20" name="文本框 37"/>
            <p:cNvSpPr txBox="1">
              <a:spLocks noChangeArrowheads="1"/>
            </p:cNvSpPr>
            <p:nvPr/>
          </p:nvSpPr>
          <p:spPr bwMode="auto">
            <a:xfrm>
              <a:off x="815605" y="4687010"/>
              <a:ext cx="2656109" cy="1015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zh-CN" altLang="en-US" sz="1200" dirty="0">
                  <a:solidFill>
                    <a:srgbClr val="503D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Arial" panose="020B0604020202020204" pitchFamily="34" charset="0"/>
                </a:rPr>
                <a:t>点击此处输入您的汇报内容，根据您的实际情况调整文字大小。点击此处输入您的汇报内容，根据您的实际情况调整文字大小</a:t>
              </a:r>
              <a:endParaRPr lang="zh-CN" altLang="en-US" sz="1200" dirty="0">
                <a:solidFill>
                  <a:srgbClr val="503D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图片 23"/>
          <p:cNvPicPr>
            <a:picLocks noChangeAspect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144" r="7300"/>
          <a:stretch>
            <a:fillRect/>
          </a:stretch>
        </p:blipFill>
        <p:spPr>
          <a:xfrm>
            <a:off x="0" y="14517"/>
            <a:ext cx="12192000" cy="6858000"/>
          </a:xfrm>
          <a:prstGeom prst="rect">
            <a:avLst/>
          </a:prstGeom>
        </p:spPr>
      </p:pic>
      <p:sp>
        <p:nvSpPr>
          <p:cNvPr id="25" name="矩形 24"/>
          <p:cNvSpPr/>
          <p:nvPr/>
        </p:nvSpPr>
        <p:spPr>
          <a:xfrm>
            <a:off x="387017" y="234616"/>
            <a:ext cx="11417967" cy="6388769"/>
          </a:xfrm>
          <a:prstGeom prst="rect">
            <a:avLst/>
          </a:prstGeom>
          <a:solidFill>
            <a:schemeClr val="bg1">
              <a:alpha val="8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503D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" name="组合 1"/>
          <p:cNvGrpSpPr/>
          <p:nvPr/>
        </p:nvGrpSpPr>
        <p:grpSpPr>
          <a:xfrm>
            <a:off x="770549" y="2133468"/>
            <a:ext cx="10749802" cy="3354010"/>
            <a:chOff x="1045887" y="2177877"/>
            <a:chExt cx="10135396" cy="3162312"/>
          </a:xfrm>
          <a:solidFill>
            <a:srgbClr val="1B8D8D"/>
          </a:solidFill>
        </p:grpSpPr>
        <p:sp>
          <p:nvSpPr>
            <p:cNvPr id="3" name="Rectangle 74"/>
            <p:cNvSpPr/>
            <p:nvPr/>
          </p:nvSpPr>
          <p:spPr>
            <a:xfrm>
              <a:off x="1045887" y="2189085"/>
              <a:ext cx="2414488" cy="3151104"/>
            </a:xfrm>
            <a:prstGeom prst="rect">
              <a:avLst/>
            </a:prstGeom>
            <a:solidFill>
              <a:srgbClr val="986E3C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600" dirty="0">
                <a:solidFill>
                  <a:srgbClr val="503D0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cxnSp>
          <p:nvCxnSpPr>
            <p:cNvPr id="4" name="Straight Connector 7"/>
            <p:cNvCxnSpPr/>
            <p:nvPr/>
          </p:nvCxnSpPr>
          <p:spPr>
            <a:xfrm>
              <a:off x="1294669" y="2936893"/>
              <a:ext cx="1962509" cy="2"/>
            </a:xfrm>
            <a:prstGeom prst="line">
              <a:avLst/>
            </a:prstGeom>
            <a:grpFill/>
            <a:ln w="38100" cmpd="sng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Rectangle 90"/>
            <p:cNvSpPr/>
            <p:nvPr/>
          </p:nvSpPr>
          <p:spPr>
            <a:xfrm>
              <a:off x="3617345" y="2189085"/>
              <a:ext cx="2414488" cy="3151104"/>
            </a:xfrm>
            <a:prstGeom prst="rect">
              <a:avLst/>
            </a:prstGeom>
            <a:solidFill>
              <a:srgbClr val="EFD89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600">
                <a:solidFill>
                  <a:srgbClr val="503D0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cxnSp>
          <p:nvCxnSpPr>
            <p:cNvPr id="7" name="Straight Connector 97"/>
            <p:cNvCxnSpPr/>
            <p:nvPr/>
          </p:nvCxnSpPr>
          <p:spPr>
            <a:xfrm>
              <a:off x="3866127" y="2936893"/>
              <a:ext cx="1962509" cy="2"/>
            </a:xfrm>
            <a:prstGeom prst="line">
              <a:avLst/>
            </a:prstGeom>
            <a:grpFill/>
            <a:ln w="38100" cmpd="sng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Rectangle 127"/>
            <p:cNvSpPr/>
            <p:nvPr/>
          </p:nvSpPr>
          <p:spPr>
            <a:xfrm>
              <a:off x="6200378" y="2183402"/>
              <a:ext cx="2414488" cy="3151104"/>
            </a:xfrm>
            <a:prstGeom prst="rect">
              <a:avLst/>
            </a:prstGeom>
            <a:solidFill>
              <a:srgbClr val="986E3C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600">
                <a:solidFill>
                  <a:srgbClr val="503D0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cxnSp>
          <p:nvCxnSpPr>
            <p:cNvPr id="10" name="Straight Connector 130"/>
            <p:cNvCxnSpPr/>
            <p:nvPr/>
          </p:nvCxnSpPr>
          <p:spPr>
            <a:xfrm>
              <a:off x="6449160" y="2931210"/>
              <a:ext cx="1962509" cy="2"/>
            </a:xfrm>
            <a:prstGeom prst="line">
              <a:avLst/>
            </a:prstGeom>
            <a:grpFill/>
            <a:ln w="38100" cmpd="sng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159"/>
            <p:cNvSpPr/>
            <p:nvPr/>
          </p:nvSpPr>
          <p:spPr>
            <a:xfrm>
              <a:off x="8766795" y="2177877"/>
              <a:ext cx="2414488" cy="3151104"/>
            </a:xfrm>
            <a:prstGeom prst="rect">
              <a:avLst/>
            </a:prstGeom>
            <a:solidFill>
              <a:srgbClr val="EFD89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600">
                <a:solidFill>
                  <a:srgbClr val="503D0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cxnSp>
          <p:nvCxnSpPr>
            <p:cNvPr id="13" name="Straight Connector 161"/>
            <p:cNvCxnSpPr/>
            <p:nvPr/>
          </p:nvCxnSpPr>
          <p:spPr>
            <a:xfrm>
              <a:off x="9015577" y="2925685"/>
              <a:ext cx="1962509" cy="2"/>
            </a:xfrm>
            <a:prstGeom prst="line">
              <a:avLst/>
            </a:prstGeom>
            <a:grpFill/>
            <a:ln w="38100" cmpd="sng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1" name="文本框 36"/>
          <p:cNvSpPr txBox="1">
            <a:spLocks noChangeArrowheads="1"/>
          </p:cNvSpPr>
          <p:nvPr/>
        </p:nvSpPr>
        <p:spPr bwMode="auto">
          <a:xfrm>
            <a:off x="755564" y="525398"/>
            <a:ext cx="370857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zh-CN" altLang="en-US" sz="3200" dirty="0">
                <a:solidFill>
                  <a:srgbClr val="503D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输入本页内容标题</a:t>
            </a:r>
            <a:endParaRPr lang="zh-CN" altLang="en-US" sz="3200" dirty="0">
              <a:solidFill>
                <a:srgbClr val="503D0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grpSp>
        <p:nvGrpSpPr>
          <p:cNvPr id="42" name="组合 41"/>
          <p:cNvGrpSpPr/>
          <p:nvPr/>
        </p:nvGrpSpPr>
        <p:grpSpPr>
          <a:xfrm>
            <a:off x="1258776" y="2640467"/>
            <a:ext cx="1853736" cy="1879201"/>
            <a:chOff x="748842" y="4244157"/>
            <a:chExt cx="3867868" cy="1879201"/>
          </a:xfrm>
        </p:grpSpPr>
        <p:sp>
          <p:nvSpPr>
            <p:cNvPr id="43" name="文本框 36"/>
            <p:cNvSpPr txBox="1">
              <a:spLocks noChangeArrowheads="1"/>
            </p:cNvSpPr>
            <p:nvPr/>
          </p:nvSpPr>
          <p:spPr bwMode="auto">
            <a:xfrm>
              <a:off x="816030" y="4244157"/>
              <a:ext cx="3095717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zh-CN" altLang="en-US" sz="1400" dirty="0">
                  <a:solidFill>
                    <a:srgbClr val="503D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Arial" panose="020B0604020202020204" pitchFamily="34" charset="0"/>
                </a:rPr>
                <a:t>输入您的小标题</a:t>
              </a:r>
              <a:endParaRPr lang="zh-CN" altLang="en-US" sz="1400" dirty="0">
                <a:solidFill>
                  <a:srgbClr val="503D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44" name="文本框 37"/>
            <p:cNvSpPr txBox="1">
              <a:spLocks noChangeArrowheads="1"/>
            </p:cNvSpPr>
            <p:nvPr/>
          </p:nvSpPr>
          <p:spPr bwMode="auto">
            <a:xfrm>
              <a:off x="748842" y="4923029"/>
              <a:ext cx="3867868" cy="12003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zh-CN" altLang="en-US" sz="1200" dirty="0">
                  <a:solidFill>
                    <a:srgbClr val="503D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Arial" panose="020B0604020202020204" pitchFamily="34" charset="0"/>
                </a:rPr>
                <a:t>点击此处输入您的汇报内容，根据您的实际情况调整文字大小。点击此处输入您的汇报内容，根据您的实际情况调整文字大小</a:t>
              </a:r>
              <a:endParaRPr lang="zh-CN" altLang="en-US" sz="1200" dirty="0">
                <a:solidFill>
                  <a:srgbClr val="503D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45" name="组合 44"/>
          <p:cNvGrpSpPr/>
          <p:nvPr/>
        </p:nvGrpSpPr>
        <p:grpSpPr>
          <a:xfrm>
            <a:off x="3864463" y="2647599"/>
            <a:ext cx="1863850" cy="1867827"/>
            <a:chOff x="816028" y="4244157"/>
            <a:chExt cx="4530343" cy="1867827"/>
          </a:xfrm>
        </p:grpSpPr>
        <p:sp>
          <p:nvSpPr>
            <p:cNvPr id="46" name="文本框 36"/>
            <p:cNvSpPr txBox="1">
              <a:spLocks noChangeArrowheads="1"/>
            </p:cNvSpPr>
            <p:nvPr/>
          </p:nvSpPr>
          <p:spPr bwMode="auto">
            <a:xfrm>
              <a:off x="816028" y="4244157"/>
              <a:ext cx="3605430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zh-CN" altLang="en-US" sz="1400" dirty="0">
                  <a:solidFill>
                    <a:srgbClr val="503D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Arial" panose="020B0604020202020204" pitchFamily="34" charset="0"/>
                </a:rPr>
                <a:t>输入您的小标题</a:t>
              </a:r>
              <a:endParaRPr lang="zh-CN" altLang="en-US" sz="1400" dirty="0">
                <a:solidFill>
                  <a:srgbClr val="503D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47" name="文本框 37"/>
            <p:cNvSpPr txBox="1">
              <a:spLocks noChangeArrowheads="1"/>
            </p:cNvSpPr>
            <p:nvPr/>
          </p:nvSpPr>
          <p:spPr bwMode="auto">
            <a:xfrm>
              <a:off x="845684" y="4911655"/>
              <a:ext cx="4500687" cy="12003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zh-CN" altLang="en-US" sz="1200" dirty="0">
                  <a:solidFill>
                    <a:srgbClr val="503D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Arial" panose="020B0604020202020204" pitchFamily="34" charset="0"/>
                </a:rPr>
                <a:t>点击此处输入您的汇报内容，根据您的实际情况调整文字大小。点击此处输入您的汇报内容，根据您的实际情况调整文字大小</a:t>
              </a:r>
              <a:endParaRPr lang="zh-CN" altLang="en-US" sz="1200" dirty="0">
                <a:solidFill>
                  <a:srgbClr val="503D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48" name="组合 47"/>
          <p:cNvGrpSpPr/>
          <p:nvPr/>
        </p:nvGrpSpPr>
        <p:grpSpPr>
          <a:xfrm>
            <a:off x="6615237" y="2647599"/>
            <a:ext cx="1851649" cy="1867826"/>
            <a:chOff x="816028" y="4244157"/>
            <a:chExt cx="4500687" cy="1867826"/>
          </a:xfrm>
        </p:grpSpPr>
        <p:sp>
          <p:nvSpPr>
            <p:cNvPr id="49" name="文本框 36"/>
            <p:cNvSpPr txBox="1">
              <a:spLocks noChangeArrowheads="1"/>
            </p:cNvSpPr>
            <p:nvPr/>
          </p:nvSpPr>
          <p:spPr bwMode="auto">
            <a:xfrm>
              <a:off x="816028" y="4244157"/>
              <a:ext cx="3605430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zh-CN" altLang="en-US" sz="1400" dirty="0">
                  <a:solidFill>
                    <a:srgbClr val="503D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Arial" panose="020B0604020202020204" pitchFamily="34" charset="0"/>
                </a:rPr>
                <a:t>输入您的小标题</a:t>
              </a:r>
              <a:endParaRPr lang="zh-CN" altLang="en-US" sz="1400" dirty="0">
                <a:solidFill>
                  <a:srgbClr val="503D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50" name="文本框 37"/>
            <p:cNvSpPr txBox="1">
              <a:spLocks noChangeArrowheads="1"/>
            </p:cNvSpPr>
            <p:nvPr/>
          </p:nvSpPr>
          <p:spPr bwMode="auto">
            <a:xfrm>
              <a:off x="816028" y="4911654"/>
              <a:ext cx="4500687" cy="12003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zh-CN" altLang="en-US" sz="1200" dirty="0">
                  <a:solidFill>
                    <a:srgbClr val="503D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Arial" panose="020B0604020202020204" pitchFamily="34" charset="0"/>
                </a:rPr>
                <a:t>点击此处输入您的汇报内容，根据您的实际情况调整文字大小。点击此处输入您的汇报内容，根据您的实际情况调整文字大小</a:t>
              </a:r>
              <a:endParaRPr lang="zh-CN" altLang="en-US" sz="1200" dirty="0">
                <a:solidFill>
                  <a:srgbClr val="503D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51" name="组合 50"/>
          <p:cNvGrpSpPr/>
          <p:nvPr/>
        </p:nvGrpSpPr>
        <p:grpSpPr>
          <a:xfrm>
            <a:off x="9338273" y="2647599"/>
            <a:ext cx="1851649" cy="1867826"/>
            <a:chOff x="541789" y="4244157"/>
            <a:chExt cx="4500687" cy="1867826"/>
          </a:xfrm>
        </p:grpSpPr>
        <p:sp>
          <p:nvSpPr>
            <p:cNvPr id="52" name="文本框 36"/>
            <p:cNvSpPr txBox="1">
              <a:spLocks noChangeArrowheads="1"/>
            </p:cNvSpPr>
            <p:nvPr/>
          </p:nvSpPr>
          <p:spPr bwMode="auto">
            <a:xfrm>
              <a:off x="816028" y="4244157"/>
              <a:ext cx="3605430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zh-CN" altLang="en-US" sz="1400" dirty="0">
                  <a:solidFill>
                    <a:srgbClr val="503D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Arial" panose="020B0604020202020204" pitchFamily="34" charset="0"/>
                </a:rPr>
                <a:t>输入您的小标题</a:t>
              </a:r>
              <a:endParaRPr lang="zh-CN" altLang="en-US" sz="1400" dirty="0">
                <a:solidFill>
                  <a:srgbClr val="503D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53" name="文本框 37"/>
            <p:cNvSpPr txBox="1">
              <a:spLocks noChangeArrowheads="1"/>
            </p:cNvSpPr>
            <p:nvPr/>
          </p:nvSpPr>
          <p:spPr bwMode="auto">
            <a:xfrm>
              <a:off x="541789" y="4911654"/>
              <a:ext cx="4500687" cy="12003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zh-CN" altLang="en-US" sz="1200" dirty="0">
                  <a:solidFill>
                    <a:srgbClr val="503D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Arial" panose="020B0604020202020204" pitchFamily="34" charset="0"/>
                </a:rPr>
                <a:t>点击此处输入您的汇报内容，根据您的实际情况调整文字大小。点击此处输入您的汇报内容，根据您的实际情况调整文字大小</a:t>
              </a:r>
              <a:endParaRPr lang="zh-CN" altLang="en-US" sz="1200" dirty="0">
                <a:solidFill>
                  <a:srgbClr val="503D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图片 17"/>
          <p:cNvPicPr>
            <a:picLocks noChangeAspect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144" r="7300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文本框 3"/>
          <p:cNvSpPr txBox="1"/>
          <p:nvPr/>
        </p:nvSpPr>
        <p:spPr>
          <a:xfrm>
            <a:off x="3771151" y="1179582"/>
            <a:ext cx="40781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CN" altLang="en-US" sz="4000" b="1" dirty="0">
                <a:solidFill>
                  <a:schemeClr val="accent4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方正隶变简体" panose="03000509000000000000" pitchFamily="65" charset="-122"/>
              </a:rPr>
              <a:t>工作业绩展示</a:t>
            </a:r>
            <a:endParaRPr lang="zh-CN" altLang="en-US" sz="4000" b="1" dirty="0">
              <a:solidFill>
                <a:schemeClr val="accent4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方正隶变简体" panose="03000509000000000000" pitchFamily="65" charset="-122"/>
            </a:endParaRPr>
          </a:p>
        </p:txBody>
      </p:sp>
      <p:cxnSp>
        <p:nvCxnSpPr>
          <p:cNvPr id="4" name="直接连接符 3"/>
          <p:cNvCxnSpPr/>
          <p:nvPr/>
        </p:nvCxnSpPr>
        <p:spPr>
          <a:xfrm>
            <a:off x="3935325" y="1887468"/>
            <a:ext cx="3933825" cy="0"/>
          </a:xfrm>
          <a:prstGeom prst="line">
            <a:avLst/>
          </a:prstGeom>
          <a:ln w="38100">
            <a:solidFill>
              <a:srgbClr val="503D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泪滴形 18"/>
          <p:cNvSpPr/>
          <p:nvPr/>
        </p:nvSpPr>
        <p:spPr>
          <a:xfrm>
            <a:off x="1619250" y="2573232"/>
            <a:ext cx="2190748" cy="2190748"/>
          </a:xfrm>
          <a:prstGeom prst="teardrop">
            <a:avLst/>
          </a:prstGeom>
          <a:solidFill>
            <a:srgbClr val="EFD89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n>
                <a:solidFill>
                  <a:srgbClr val="503D00"/>
                </a:solidFill>
              </a:ln>
              <a:solidFill>
                <a:srgbClr val="FEF56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0" name="泪滴形 19"/>
          <p:cNvSpPr/>
          <p:nvPr/>
        </p:nvSpPr>
        <p:spPr>
          <a:xfrm>
            <a:off x="3133725" y="4453154"/>
            <a:ext cx="2276475" cy="2190748"/>
          </a:xfrm>
          <a:prstGeom prst="teardrop">
            <a:avLst/>
          </a:prstGeom>
          <a:solidFill>
            <a:srgbClr val="EFD89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n>
                <a:solidFill>
                  <a:srgbClr val="503D00"/>
                </a:solidFill>
              </a:ln>
              <a:solidFill>
                <a:srgbClr val="FEF56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1" name="泪滴形 20"/>
          <p:cNvSpPr/>
          <p:nvPr/>
        </p:nvSpPr>
        <p:spPr>
          <a:xfrm flipH="1">
            <a:off x="6286840" y="4484229"/>
            <a:ext cx="2276475" cy="2190748"/>
          </a:xfrm>
          <a:prstGeom prst="teardrop">
            <a:avLst/>
          </a:prstGeom>
          <a:solidFill>
            <a:srgbClr val="EFD89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n>
                <a:solidFill>
                  <a:srgbClr val="503D00"/>
                </a:solidFill>
              </a:ln>
              <a:solidFill>
                <a:srgbClr val="FEF56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2" name="泪滴形 21"/>
          <p:cNvSpPr/>
          <p:nvPr/>
        </p:nvSpPr>
        <p:spPr>
          <a:xfrm flipH="1">
            <a:off x="7869150" y="2620413"/>
            <a:ext cx="2276475" cy="2190748"/>
          </a:xfrm>
          <a:prstGeom prst="teardrop">
            <a:avLst/>
          </a:prstGeom>
          <a:solidFill>
            <a:srgbClr val="EFD89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n>
                <a:solidFill>
                  <a:srgbClr val="503D00"/>
                </a:solidFill>
              </a:ln>
              <a:solidFill>
                <a:srgbClr val="FEF56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" name="组合 1"/>
          <p:cNvGrpSpPr/>
          <p:nvPr/>
        </p:nvGrpSpPr>
        <p:grpSpPr>
          <a:xfrm>
            <a:off x="1890869" y="2852096"/>
            <a:ext cx="8410262" cy="3282505"/>
            <a:chOff x="1871820" y="2852096"/>
            <a:chExt cx="8410262" cy="3282505"/>
          </a:xfrm>
        </p:grpSpPr>
        <p:grpSp>
          <p:nvGrpSpPr>
            <p:cNvPr id="5" name="组合 4"/>
            <p:cNvGrpSpPr/>
            <p:nvPr/>
          </p:nvGrpSpPr>
          <p:grpSpPr>
            <a:xfrm>
              <a:off x="6296340" y="4791119"/>
              <a:ext cx="2357307" cy="1343482"/>
              <a:chOff x="816031" y="4244155"/>
              <a:chExt cx="1961805" cy="1343482"/>
            </a:xfrm>
          </p:grpSpPr>
          <p:sp>
            <p:nvSpPr>
              <p:cNvPr id="6" name="文本框 36"/>
              <p:cNvSpPr txBox="1">
                <a:spLocks noChangeArrowheads="1"/>
              </p:cNvSpPr>
              <p:nvPr/>
            </p:nvSpPr>
            <p:spPr bwMode="auto">
              <a:xfrm>
                <a:off x="816031" y="4244155"/>
                <a:ext cx="1961805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/>
                <a:r>
                  <a:rPr lang="en-US" altLang="zh-CN" sz="1400" dirty="0">
                    <a:solidFill>
                      <a:schemeClr val="accent4">
                        <a:lumMod val="50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sym typeface="Arial" panose="020B0604020202020204" pitchFamily="34" charset="0"/>
                  </a:rPr>
                  <a:t>3</a:t>
                </a:r>
                <a:r>
                  <a:rPr lang="zh-CN" altLang="en-US" sz="1400" dirty="0">
                    <a:solidFill>
                      <a:schemeClr val="accent4">
                        <a:lumMod val="50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sym typeface="Arial" panose="020B0604020202020204" pitchFamily="34" charset="0"/>
                  </a:rPr>
                  <a:t>、输入您的小标题</a:t>
                </a:r>
                <a:endParaRPr lang="zh-CN" altLang="en-US" sz="1400" dirty="0">
                  <a:solidFill>
                    <a:schemeClr val="accent4">
                      <a:lumMod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8" name="文本框 37"/>
              <p:cNvSpPr txBox="1">
                <a:spLocks noChangeArrowheads="1"/>
              </p:cNvSpPr>
              <p:nvPr/>
            </p:nvSpPr>
            <p:spPr bwMode="auto">
              <a:xfrm>
                <a:off x="821105" y="4571974"/>
                <a:ext cx="1738587" cy="10156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/>
                <a:r>
                  <a:rPr lang="zh-CN" altLang="en-US" sz="1200" dirty="0">
                    <a:solidFill>
                      <a:schemeClr val="accent4">
                        <a:lumMod val="50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sym typeface="Arial" panose="020B0604020202020204" pitchFamily="34" charset="0"/>
                  </a:rPr>
                  <a:t>点击此处输入您的汇报内容，根据您的实际情况调整文字大小。点击此处输入您的汇报内容，根据您的实际情况调整文字大小</a:t>
                </a:r>
                <a:endParaRPr lang="zh-CN" altLang="en-US" sz="1200" dirty="0">
                  <a:solidFill>
                    <a:schemeClr val="accent4">
                      <a:lumMod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</p:grpSp>
        <p:grpSp>
          <p:nvGrpSpPr>
            <p:cNvPr id="9" name="组合 8"/>
            <p:cNvGrpSpPr/>
            <p:nvPr/>
          </p:nvGrpSpPr>
          <p:grpSpPr>
            <a:xfrm>
              <a:off x="3300571" y="4811161"/>
              <a:ext cx="2357307" cy="1323440"/>
              <a:chOff x="760543" y="4264197"/>
              <a:chExt cx="1961805" cy="1323440"/>
            </a:xfrm>
          </p:grpSpPr>
          <p:sp>
            <p:nvSpPr>
              <p:cNvPr id="10" name="文本框 36"/>
              <p:cNvSpPr txBox="1">
                <a:spLocks noChangeArrowheads="1"/>
              </p:cNvSpPr>
              <p:nvPr/>
            </p:nvSpPr>
            <p:spPr bwMode="auto">
              <a:xfrm>
                <a:off x="760543" y="4264197"/>
                <a:ext cx="1961805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/>
                <a:r>
                  <a:rPr lang="en-US" altLang="zh-CN" sz="1400" dirty="0">
                    <a:solidFill>
                      <a:schemeClr val="accent4">
                        <a:lumMod val="50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sym typeface="Arial" panose="020B0604020202020204" pitchFamily="34" charset="0"/>
                  </a:rPr>
                  <a:t>2</a:t>
                </a:r>
                <a:r>
                  <a:rPr lang="zh-CN" altLang="en-US" sz="1400" dirty="0">
                    <a:solidFill>
                      <a:schemeClr val="accent4">
                        <a:lumMod val="50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sym typeface="Arial" panose="020B0604020202020204" pitchFamily="34" charset="0"/>
                  </a:rPr>
                  <a:t>、输入您的小标题</a:t>
                </a:r>
                <a:endParaRPr lang="zh-CN" altLang="en-US" sz="1400" dirty="0">
                  <a:solidFill>
                    <a:schemeClr val="accent4">
                      <a:lumMod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11" name="文本框 37"/>
              <p:cNvSpPr txBox="1">
                <a:spLocks noChangeArrowheads="1"/>
              </p:cNvSpPr>
              <p:nvPr/>
            </p:nvSpPr>
            <p:spPr bwMode="auto">
              <a:xfrm>
                <a:off x="821103" y="4571974"/>
                <a:ext cx="1679269" cy="10156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/>
                <a:r>
                  <a:rPr lang="zh-CN" altLang="en-US" sz="1200" dirty="0">
                    <a:solidFill>
                      <a:schemeClr val="accent4">
                        <a:lumMod val="50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sym typeface="Arial" panose="020B0604020202020204" pitchFamily="34" charset="0"/>
                  </a:rPr>
                  <a:t>点击此处输入您的汇报内容，根据您的实际情况调整文字大小。点击此处输入您的汇报内容，根据您的实际情况调整文字大小</a:t>
                </a:r>
                <a:endParaRPr lang="zh-CN" altLang="en-US" sz="1200" dirty="0">
                  <a:solidFill>
                    <a:schemeClr val="accent4">
                      <a:lumMod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</p:grpSp>
        <p:grpSp>
          <p:nvGrpSpPr>
            <p:cNvPr id="12" name="组合 11"/>
            <p:cNvGrpSpPr/>
            <p:nvPr/>
          </p:nvGrpSpPr>
          <p:grpSpPr>
            <a:xfrm>
              <a:off x="1871820" y="2852096"/>
              <a:ext cx="2357307" cy="1343482"/>
              <a:chOff x="816031" y="4244155"/>
              <a:chExt cx="1961805" cy="1343482"/>
            </a:xfrm>
          </p:grpSpPr>
          <p:sp>
            <p:nvSpPr>
              <p:cNvPr id="13" name="文本框 36"/>
              <p:cNvSpPr txBox="1">
                <a:spLocks noChangeArrowheads="1"/>
              </p:cNvSpPr>
              <p:nvPr/>
            </p:nvSpPr>
            <p:spPr bwMode="auto">
              <a:xfrm>
                <a:off x="816031" y="4244155"/>
                <a:ext cx="1961805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/>
                <a:r>
                  <a:rPr lang="en-US" altLang="zh-CN" sz="1400" dirty="0">
                    <a:solidFill>
                      <a:schemeClr val="accent4">
                        <a:lumMod val="50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sym typeface="Arial" panose="020B0604020202020204" pitchFamily="34" charset="0"/>
                  </a:rPr>
                  <a:t>1</a:t>
                </a:r>
                <a:r>
                  <a:rPr lang="zh-CN" altLang="en-US" sz="1400" dirty="0">
                    <a:solidFill>
                      <a:schemeClr val="accent4">
                        <a:lumMod val="50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sym typeface="Arial" panose="020B0604020202020204" pitchFamily="34" charset="0"/>
                  </a:rPr>
                  <a:t>、输入您的小标题</a:t>
                </a:r>
                <a:endParaRPr lang="zh-CN" altLang="en-US" sz="1400" dirty="0">
                  <a:solidFill>
                    <a:schemeClr val="accent4">
                      <a:lumMod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14" name="文本框 37"/>
              <p:cNvSpPr txBox="1">
                <a:spLocks noChangeArrowheads="1"/>
              </p:cNvSpPr>
              <p:nvPr/>
            </p:nvSpPr>
            <p:spPr bwMode="auto">
              <a:xfrm>
                <a:off x="821103" y="4571974"/>
                <a:ext cx="1592071" cy="10156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/>
                <a:r>
                  <a:rPr lang="zh-CN" altLang="en-US" sz="1200" dirty="0">
                    <a:solidFill>
                      <a:schemeClr val="accent4">
                        <a:lumMod val="50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sym typeface="Arial" panose="020B0604020202020204" pitchFamily="34" charset="0"/>
                  </a:rPr>
                  <a:t>点击此处输入您的汇报内容，根据您的实际情况调整文字大小。点击此处输入您的汇报内容，根据您的实际情况调整文字大小</a:t>
                </a:r>
                <a:endParaRPr lang="zh-CN" altLang="en-US" sz="1200" dirty="0">
                  <a:solidFill>
                    <a:schemeClr val="accent4">
                      <a:lumMod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</p:grpSp>
        <p:grpSp>
          <p:nvGrpSpPr>
            <p:cNvPr id="15" name="组合 14"/>
            <p:cNvGrpSpPr/>
            <p:nvPr/>
          </p:nvGrpSpPr>
          <p:grpSpPr>
            <a:xfrm>
              <a:off x="7924775" y="2852096"/>
              <a:ext cx="2357307" cy="1343482"/>
              <a:chOff x="816031" y="4244155"/>
              <a:chExt cx="1961805" cy="1343482"/>
            </a:xfrm>
          </p:grpSpPr>
          <p:sp>
            <p:nvSpPr>
              <p:cNvPr id="16" name="文本框 36"/>
              <p:cNvSpPr txBox="1">
                <a:spLocks noChangeArrowheads="1"/>
              </p:cNvSpPr>
              <p:nvPr/>
            </p:nvSpPr>
            <p:spPr bwMode="auto">
              <a:xfrm>
                <a:off x="816031" y="4244155"/>
                <a:ext cx="1961805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/>
                <a:r>
                  <a:rPr lang="en-US" altLang="zh-CN" sz="1400" dirty="0">
                    <a:solidFill>
                      <a:schemeClr val="accent4">
                        <a:lumMod val="50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sym typeface="Arial" panose="020B0604020202020204" pitchFamily="34" charset="0"/>
                  </a:rPr>
                  <a:t>4</a:t>
                </a:r>
                <a:r>
                  <a:rPr lang="zh-CN" altLang="en-US" sz="1400" dirty="0">
                    <a:solidFill>
                      <a:schemeClr val="accent4">
                        <a:lumMod val="50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sym typeface="Arial" panose="020B0604020202020204" pitchFamily="34" charset="0"/>
                  </a:rPr>
                  <a:t>、输入您的小标题</a:t>
                </a:r>
                <a:endParaRPr lang="zh-CN" altLang="en-US" sz="1400" dirty="0">
                  <a:solidFill>
                    <a:schemeClr val="accent4">
                      <a:lumMod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17" name="文本框 37"/>
              <p:cNvSpPr txBox="1">
                <a:spLocks noChangeArrowheads="1"/>
              </p:cNvSpPr>
              <p:nvPr/>
            </p:nvSpPr>
            <p:spPr bwMode="auto">
              <a:xfrm>
                <a:off x="821105" y="4571974"/>
                <a:ext cx="1738587" cy="10156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/>
                <a:r>
                  <a:rPr lang="zh-CN" altLang="en-US" sz="1200" dirty="0">
                    <a:solidFill>
                      <a:schemeClr val="accent4">
                        <a:lumMod val="50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sym typeface="Arial" panose="020B0604020202020204" pitchFamily="34" charset="0"/>
                  </a:rPr>
                  <a:t>点击此处输入您的汇报内容，根据您的实际情况调整文字大小。点击此处输入您的汇报内容，根据您的实际情况调整文字大小</a:t>
                </a:r>
                <a:endParaRPr lang="zh-CN" altLang="en-US" sz="1200" dirty="0">
                  <a:solidFill>
                    <a:schemeClr val="accent4">
                      <a:lumMod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</p:grp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图片 32"/>
          <p:cNvPicPr>
            <a:picLocks noChangeAspect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144" r="7300"/>
          <a:stretch>
            <a:fillRect/>
          </a:stretch>
        </p:blipFill>
        <p:spPr>
          <a:xfrm>
            <a:off x="0" y="14517"/>
            <a:ext cx="12192000" cy="6858000"/>
          </a:xfrm>
          <a:prstGeom prst="rect">
            <a:avLst/>
          </a:prstGeom>
        </p:spPr>
      </p:pic>
      <p:sp>
        <p:nvSpPr>
          <p:cNvPr id="34" name="矩形 33"/>
          <p:cNvSpPr/>
          <p:nvPr/>
        </p:nvSpPr>
        <p:spPr>
          <a:xfrm>
            <a:off x="387017" y="234616"/>
            <a:ext cx="11417967" cy="6388769"/>
          </a:xfrm>
          <a:prstGeom prst="rect">
            <a:avLst/>
          </a:prstGeom>
          <a:solidFill>
            <a:schemeClr val="bg1">
              <a:alpha val="8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503D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4" name="组合 3"/>
          <p:cNvGrpSpPr/>
          <p:nvPr/>
        </p:nvGrpSpPr>
        <p:grpSpPr>
          <a:xfrm>
            <a:off x="1585913" y="1852612"/>
            <a:ext cx="4171950" cy="1485900"/>
            <a:chOff x="2124075" y="2162175"/>
            <a:chExt cx="4171950" cy="1485900"/>
          </a:xfrm>
          <a:solidFill>
            <a:srgbClr val="E1E1E3"/>
          </a:solidFill>
        </p:grpSpPr>
        <p:sp>
          <p:nvSpPr>
            <p:cNvPr id="2" name="菱形 1"/>
            <p:cNvSpPr/>
            <p:nvPr/>
          </p:nvSpPr>
          <p:spPr>
            <a:xfrm>
              <a:off x="2124075" y="2447925"/>
              <a:ext cx="914400" cy="914400"/>
            </a:xfrm>
            <a:prstGeom prst="diamond">
              <a:avLst/>
            </a:prstGeom>
            <a:grpFill/>
            <a:ln>
              <a:solidFill>
                <a:srgbClr val="03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503D0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" name="矩形 2"/>
            <p:cNvSpPr/>
            <p:nvPr/>
          </p:nvSpPr>
          <p:spPr>
            <a:xfrm>
              <a:off x="3038475" y="2162175"/>
              <a:ext cx="3257550" cy="1485900"/>
            </a:xfrm>
            <a:prstGeom prst="rect">
              <a:avLst/>
            </a:prstGeom>
            <a:grpFill/>
            <a:ln>
              <a:solidFill>
                <a:srgbClr val="03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503D0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5" name="组合 4"/>
          <p:cNvGrpSpPr/>
          <p:nvPr/>
        </p:nvGrpSpPr>
        <p:grpSpPr>
          <a:xfrm>
            <a:off x="6434138" y="1852612"/>
            <a:ext cx="4171950" cy="1485900"/>
            <a:chOff x="2124075" y="2162175"/>
            <a:chExt cx="4171950" cy="1485900"/>
          </a:xfrm>
          <a:solidFill>
            <a:srgbClr val="E1E1E3"/>
          </a:solidFill>
        </p:grpSpPr>
        <p:sp>
          <p:nvSpPr>
            <p:cNvPr id="6" name="菱形 5"/>
            <p:cNvSpPr/>
            <p:nvPr/>
          </p:nvSpPr>
          <p:spPr>
            <a:xfrm>
              <a:off x="2124075" y="2447925"/>
              <a:ext cx="914400" cy="914400"/>
            </a:xfrm>
            <a:prstGeom prst="diamond">
              <a:avLst/>
            </a:prstGeom>
            <a:grpFill/>
            <a:ln>
              <a:solidFill>
                <a:srgbClr val="03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503D0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7" name="矩形 6"/>
            <p:cNvSpPr/>
            <p:nvPr/>
          </p:nvSpPr>
          <p:spPr>
            <a:xfrm>
              <a:off x="3038475" y="2162175"/>
              <a:ext cx="3257550" cy="1485900"/>
            </a:xfrm>
            <a:prstGeom prst="rect">
              <a:avLst/>
            </a:prstGeom>
            <a:grpFill/>
            <a:ln>
              <a:solidFill>
                <a:srgbClr val="03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503D0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8" name="组合 7"/>
          <p:cNvGrpSpPr/>
          <p:nvPr/>
        </p:nvGrpSpPr>
        <p:grpSpPr>
          <a:xfrm>
            <a:off x="1585913" y="4033837"/>
            <a:ext cx="4171950" cy="1485900"/>
            <a:chOff x="2124075" y="2162175"/>
            <a:chExt cx="4171950" cy="1485900"/>
          </a:xfrm>
          <a:solidFill>
            <a:srgbClr val="E1E1E3"/>
          </a:solidFill>
        </p:grpSpPr>
        <p:sp>
          <p:nvSpPr>
            <p:cNvPr id="9" name="菱形 8"/>
            <p:cNvSpPr/>
            <p:nvPr/>
          </p:nvSpPr>
          <p:spPr>
            <a:xfrm>
              <a:off x="2124075" y="2447925"/>
              <a:ext cx="914400" cy="914400"/>
            </a:xfrm>
            <a:prstGeom prst="diamond">
              <a:avLst/>
            </a:prstGeom>
            <a:grpFill/>
            <a:ln>
              <a:solidFill>
                <a:srgbClr val="03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503D0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0" name="矩形 9"/>
            <p:cNvSpPr/>
            <p:nvPr/>
          </p:nvSpPr>
          <p:spPr>
            <a:xfrm>
              <a:off x="3038475" y="2162175"/>
              <a:ext cx="3257550" cy="1485900"/>
            </a:xfrm>
            <a:prstGeom prst="rect">
              <a:avLst/>
            </a:prstGeom>
            <a:grpFill/>
            <a:ln>
              <a:solidFill>
                <a:srgbClr val="03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503D0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11" name="组合 10"/>
          <p:cNvGrpSpPr/>
          <p:nvPr/>
        </p:nvGrpSpPr>
        <p:grpSpPr>
          <a:xfrm>
            <a:off x="6434138" y="4033837"/>
            <a:ext cx="4171950" cy="1485900"/>
            <a:chOff x="2124075" y="2162175"/>
            <a:chExt cx="4171950" cy="1485900"/>
          </a:xfrm>
          <a:solidFill>
            <a:srgbClr val="E1E1E3"/>
          </a:solidFill>
        </p:grpSpPr>
        <p:sp>
          <p:nvSpPr>
            <p:cNvPr id="12" name="菱形 11"/>
            <p:cNvSpPr/>
            <p:nvPr/>
          </p:nvSpPr>
          <p:spPr>
            <a:xfrm>
              <a:off x="2124075" y="2447925"/>
              <a:ext cx="914400" cy="914400"/>
            </a:xfrm>
            <a:prstGeom prst="diamond">
              <a:avLst/>
            </a:prstGeom>
            <a:grpFill/>
            <a:ln>
              <a:solidFill>
                <a:srgbClr val="03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503D0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3" name="矩形 12"/>
            <p:cNvSpPr/>
            <p:nvPr/>
          </p:nvSpPr>
          <p:spPr>
            <a:xfrm>
              <a:off x="3038475" y="2162175"/>
              <a:ext cx="3257550" cy="1485900"/>
            </a:xfrm>
            <a:prstGeom prst="rect">
              <a:avLst/>
            </a:prstGeom>
            <a:grpFill/>
            <a:ln>
              <a:solidFill>
                <a:srgbClr val="03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503D0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15" name="文本框 14"/>
          <p:cNvSpPr txBox="1"/>
          <p:nvPr/>
        </p:nvSpPr>
        <p:spPr>
          <a:xfrm>
            <a:off x="1714499" y="2325082"/>
            <a:ext cx="7858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dirty="0">
                <a:solidFill>
                  <a:srgbClr val="503D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01</a:t>
            </a:r>
            <a:endParaRPr lang="zh-CN" altLang="en-US" sz="2400" dirty="0">
              <a:solidFill>
                <a:srgbClr val="503D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6605588" y="2325082"/>
            <a:ext cx="571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dirty="0">
                <a:solidFill>
                  <a:srgbClr val="503D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02</a:t>
            </a:r>
            <a:endParaRPr lang="zh-CN" altLang="en-US" sz="2400" dirty="0">
              <a:solidFill>
                <a:srgbClr val="503D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1724025" y="4507289"/>
            <a:ext cx="571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dirty="0">
                <a:solidFill>
                  <a:srgbClr val="503D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03</a:t>
            </a:r>
            <a:endParaRPr lang="zh-CN" altLang="en-US" sz="2400" dirty="0">
              <a:solidFill>
                <a:srgbClr val="503D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6577014" y="4507289"/>
            <a:ext cx="571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dirty="0">
                <a:solidFill>
                  <a:srgbClr val="503D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04</a:t>
            </a:r>
            <a:endParaRPr lang="zh-CN" altLang="en-US" sz="2400" dirty="0">
              <a:solidFill>
                <a:srgbClr val="503D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19" name="组合 18"/>
          <p:cNvGrpSpPr/>
          <p:nvPr/>
        </p:nvGrpSpPr>
        <p:grpSpPr>
          <a:xfrm>
            <a:off x="2724779" y="1970935"/>
            <a:ext cx="2732417" cy="1231514"/>
            <a:chOff x="3267529" y="2130222"/>
            <a:chExt cx="5701259" cy="1231514"/>
          </a:xfrm>
        </p:grpSpPr>
        <p:sp>
          <p:nvSpPr>
            <p:cNvPr id="20" name="文本框 36"/>
            <p:cNvSpPr txBox="1">
              <a:spLocks noChangeArrowheads="1"/>
            </p:cNvSpPr>
            <p:nvPr/>
          </p:nvSpPr>
          <p:spPr bwMode="auto">
            <a:xfrm>
              <a:off x="3557182" y="2130222"/>
              <a:ext cx="3095718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zh-CN" altLang="en-US" sz="1400" dirty="0">
                  <a:solidFill>
                    <a:srgbClr val="503D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Arial" panose="020B0604020202020204" pitchFamily="34" charset="0"/>
                </a:rPr>
                <a:t>输入您的小标题</a:t>
              </a:r>
              <a:endParaRPr lang="zh-CN" altLang="en-US" sz="1400" dirty="0">
                <a:solidFill>
                  <a:srgbClr val="503D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21" name="文本框 37"/>
            <p:cNvSpPr txBox="1">
              <a:spLocks noChangeArrowheads="1"/>
            </p:cNvSpPr>
            <p:nvPr/>
          </p:nvSpPr>
          <p:spPr bwMode="auto">
            <a:xfrm>
              <a:off x="3267529" y="2530739"/>
              <a:ext cx="5701259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zh-CN" altLang="en-US" sz="1200" dirty="0">
                  <a:solidFill>
                    <a:srgbClr val="503D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Arial" panose="020B0604020202020204" pitchFamily="34" charset="0"/>
                </a:rPr>
                <a:t>点击此处输入您的汇报内容，根据您的实际情况调整文字大小。点击此处输入您的汇报内容，根据您的实际情况调整文字大小</a:t>
              </a:r>
              <a:endParaRPr lang="zh-CN" altLang="en-US" sz="1200" dirty="0">
                <a:solidFill>
                  <a:srgbClr val="503D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22" name="组合 21"/>
          <p:cNvGrpSpPr/>
          <p:nvPr/>
        </p:nvGrpSpPr>
        <p:grpSpPr>
          <a:xfrm>
            <a:off x="7573004" y="1979805"/>
            <a:ext cx="2732417" cy="1231514"/>
            <a:chOff x="3267529" y="2130222"/>
            <a:chExt cx="5701259" cy="1231514"/>
          </a:xfrm>
        </p:grpSpPr>
        <p:sp>
          <p:nvSpPr>
            <p:cNvPr id="23" name="文本框 36"/>
            <p:cNvSpPr txBox="1">
              <a:spLocks noChangeArrowheads="1"/>
            </p:cNvSpPr>
            <p:nvPr/>
          </p:nvSpPr>
          <p:spPr bwMode="auto">
            <a:xfrm>
              <a:off x="3557182" y="2130222"/>
              <a:ext cx="3095718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zh-CN" altLang="en-US" sz="1400" dirty="0">
                  <a:solidFill>
                    <a:srgbClr val="503D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Arial" panose="020B0604020202020204" pitchFamily="34" charset="0"/>
                </a:rPr>
                <a:t>输入您的小标题</a:t>
              </a:r>
              <a:endParaRPr lang="zh-CN" altLang="en-US" sz="1400" dirty="0">
                <a:solidFill>
                  <a:srgbClr val="503D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24" name="文本框 37"/>
            <p:cNvSpPr txBox="1">
              <a:spLocks noChangeArrowheads="1"/>
            </p:cNvSpPr>
            <p:nvPr/>
          </p:nvSpPr>
          <p:spPr bwMode="auto">
            <a:xfrm>
              <a:off x="3267529" y="2530739"/>
              <a:ext cx="5701259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zh-CN" altLang="en-US" sz="1200" dirty="0">
                  <a:solidFill>
                    <a:srgbClr val="503D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Arial" panose="020B0604020202020204" pitchFamily="34" charset="0"/>
                </a:rPr>
                <a:t>点击此处输入您的汇报内容，根据您的实际情况调整文字大小。点击此处输入您的汇报内容，根据您的实际情况调整文字大小</a:t>
              </a:r>
              <a:endParaRPr lang="zh-CN" altLang="en-US" sz="1200" dirty="0">
                <a:solidFill>
                  <a:srgbClr val="503D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25" name="组合 24"/>
          <p:cNvGrpSpPr/>
          <p:nvPr/>
        </p:nvGrpSpPr>
        <p:grpSpPr>
          <a:xfrm>
            <a:off x="2700337" y="4153142"/>
            <a:ext cx="2732417" cy="1231514"/>
            <a:chOff x="3267529" y="2130222"/>
            <a:chExt cx="5701259" cy="1231514"/>
          </a:xfrm>
        </p:grpSpPr>
        <p:sp>
          <p:nvSpPr>
            <p:cNvPr id="26" name="文本框 36"/>
            <p:cNvSpPr txBox="1">
              <a:spLocks noChangeArrowheads="1"/>
            </p:cNvSpPr>
            <p:nvPr/>
          </p:nvSpPr>
          <p:spPr bwMode="auto">
            <a:xfrm>
              <a:off x="3557182" y="2130222"/>
              <a:ext cx="3095718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zh-CN" altLang="en-US" sz="1400" dirty="0">
                  <a:solidFill>
                    <a:srgbClr val="503D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Arial" panose="020B0604020202020204" pitchFamily="34" charset="0"/>
                </a:rPr>
                <a:t>输入您的小标题</a:t>
              </a:r>
              <a:endParaRPr lang="zh-CN" altLang="en-US" sz="1400" dirty="0">
                <a:solidFill>
                  <a:srgbClr val="503D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27" name="文本框 37"/>
            <p:cNvSpPr txBox="1">
              <a:spLocks noChangeArrowheads="1"/>
            </p:cNvSpPr>
            <p:nvPr/>
          </p:nvSpPr>
          <p:spPr bwMode="auto">
            <a:xfrm>
              <a:off x="3267529" y="2530739"/>
              <a:ext cx="5701259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zh-CN" altLang="en-US" sz="1200" dirty="0">
                  <a:solidFill>
                    <a:srgbClr val="503D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Arial" panose="020B0604020202020204" pitchFamily="34" charset="0"/>
                </a:rPr>
                <a:t>点击此处输入您的汇报内容，根据您的实际情况调整文字大小。点击此处输入您的汇报内容，根据您的实际情况调整文字大小</a:t>
              </a:r>
              <a:endParaRPr lang="zh-CN" altLang="en-US" sz="1200" dirty="0">
                <a:solidFill>
                  <a:srgbClr val="503D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28" name="组合 27"/>
          <p:cNvGrpSpPr/>
          <p:nvPr/>
        </p:nvGrpSpPr>
        <p:grpSpPr>
          <a:xfrm>
            <a:off x="7592015" y="4161030"/>
            <a:ext cx="2732417" cy="1231514"/>
            <a:chOff x="3267529" y="2130222"/>
            <a:chExt cx="5701259" cy="1231514"/>
          </a:xfrm>
        </p:grpSpPr>
        <p:sp>
          <p:nvSpPr>
            <p:cNvPr id="29" name="文本框 36"/>
            <p:cNvSpPr txBox="1">
              <a:spLocks noChangeArrowheads="1"/>
            </p:cNvSpPr>
            <p:nvPr/>
          </p:nvSpPr>
          <p:spPr bwMode="auto">
            <a:xfrm>
              <a:off x="3557182" y="2130222"/>
              <a:ext cx="3095718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zh-CN" altLang="en-US" sz="1400" dirty="0">
                  <a:solidFill>
                    <a:srgbClr val="503D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Arial" panose="020B0604020202020204" pitchFamily="34" charset="0"/>
                </a:rPr>
                <a:t>输入您的小标题</a:t>
              </a:r>
              <a:endParaRPr lang="zh-CN" altLang="en-US" sz="1400" dirty="0">
                <a:solidFill>
                  <a:srgbClr val="503D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30" name="文本框 37"/>
            <p:cNvSpPr txBox="1">
              <a:spLocks noChangeArrowheads="1"/>
            </p:cNvSpPr>
            <p:nvPr/>
          </p:nvSpPr>
          <p:spPr bwMode="auto">
            <a:xfrm>
              <a:off x="3267529" y="2530739"/>
              <a:ext cx="5701259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zh-CN" altLang="en-US" sz="1200" dirty="0">
                  <a:solidFill>
                    <a:srgbClr val="503D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Arial" panose="020B0604020202020204" pitchFamily="34" charset="0"/>
                </a:rPr>
                <a:t>点击此处输入您的汇报内容，根据您的实际情况调整文字大小。点击此处输入您的汇报内容，根据您的实际情况调整文字大小</a:t>
              </a:r>
              <a:endParaRPr lang="zh-CN" altLang="en-US" sz="1200" dirty="0">
                <a:solidFill>
                  <a:srgbClr val="503D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sp>
        <p:nvSpPr>
          <p:cNvPr id="31" name="文本框 36"/>
          <p:cNvSpPr txBox="1">
            <a:spLocks noChangeArrowheads="1"/>
          </p:cNvSpPr>
          <p:nvPr/>
        </p:nvSpPr>
        <p:spPr bwMode="auto">
          <a:xfrm>
            <a:off x="755564" y="525398"/>
            <a:ext cx="370857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zh-CN" altLang="en-US" sz="3200" dirty="0">
                <a:solidFill>
                  <a:srgbClr val="503D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输入本页内容标题</a:t>
            </a:r>
            <a:endParaRPr lang="zh-CN" altLang="en-US" sz="3200" dirty="0">
              <a:solidFill>
                <a:srgbClr val="503D0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0" name="图片 79"/>
          <p:cNvPicPr>
            <a:picLocks noChangeAspect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144" r="7300"/>
          <a:stretch>
            <a:fillRect/>
          </a:stretch>
        </p:blipFill>
        <p:spPr>
          <a:xfrm>
            <a:off x="0" y="1"/>
            <a:ext cx="12192000" cy="6858000"/>
          </a:xfrm>
          <a:prstGeom prst="rect">
            <a:avLst/>
          </a:prstGeom>
        </p:spPr>
      </p:pic>
      <p:sp>
        <p:nvSpPr>
          <p:cNvPr id="81" name="矩形 80"/>
          <p:cNvSpPr/>
          <p:nvPr/>
        </p:nvSpPr>
        <p:spPr>
          <a:xfrm>
            <a:off x="387017" y="234616"/>
            <a:ext cx="11417967" cy="6388769"/>
          </a:xfrm>
          <a:prstGeom prst="rect">
            <a:avLst/>
          </a:prstGeom>
          <a:solidFill>
            <a:schemeClr val="bg1">
              <a:alpha val="8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503D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1" name="文本框 36"/>
          <p:cNvSpPr txBox="1">
            <a:spLocks noChangeArrowheads="1"/>
          </p:cNvSpPr>
          <p:nvPr/>
        </p:nvSpPr>
        <p:spPr bwMode="auto">
          <a:xfrm>
            <a:off x="755564" y="525398"/>
            <a:ext cx="370857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zh-CN" altLang="en-US" sz="3200" dirty="0">
                <a:solidFill>
                  <a:srgbClr val="503D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输入本页内容标题</a:t>
            </a:r>
            <a:endParaRPr lang="zh-CN" altLang="en-US" sz="3200" dirty="0">
              <a:solidFill>
                <a:srgbClr val="503D0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grpSp>
        <p:nvGrpSpPr>
          <p:cNvPr id="42" name="组合 41"/>
          <p:cNvGrpSpPr/>
          <p:nvPr/>
        </p:nvGrpSpPr>
        <p:grpSpPr>
          <a:xfrm>
            <a:off x="850900" y="1735138"/>
            <a:ext cx="7400925" cy="4273550"/>
            <a:chOff x="1308100" y="1633538"/>
            <a:chExt cx="7400925" cy="4273550"/>
          </a:xfrm>
        </p:grpSpPr>
        <p:sp>
          <p:nvSpPr>
            <p:cNvPr id="43" name="稻壳儿小管"/>
            <p:cNvSpPr>
              <a:spLocks noChangeArrowheads="1"/>
            </p:cNvSpPr>
            <p:nvPr/>
          </p:nvSpPr>
          <p:spPr bwMode="auto">
            <a:xfrm>
              <a:off x="8128000" y="2713038"/>
              <a:ext cx="581025" cy="584200"/>
            </a:xfrm>
            <a:prstGeom prst="ellipse">
              <a:avLst/>
            </a:prstGeom>
            <a:solidFill>
              <a:srgbClr val="B5A4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>
              <a:lvl1pPr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1pPr>
              <a:lvl2pPr marL="742950" indent="-28575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2pPr>
              <a:lvl3pPr marL="11430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3pPr>
              <a:lvl4pPr marL="16002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4pPr>
              <a:lvl5pPr marL="20574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9pPr>
            </a:lstStyle>
            <a:p>
              <a:pPr algn="ctr" eaLnBrk="1" hangingPunct="1"/>
              <a:endParaRPr lang="en-US" altLang="zh-CN" sz="8800">
                <a:solidFill>
                  <a:srgbClr val="503D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44" name="稻壳儿小管"/>
            <p:cNvSpPr/>
            <p:nvPr/>
          </p:nvSpPr>
          <p:spPr bwMode="auto">
            <a:xfrm>
              <a:off x="2825750" y="2855913"/>
              <a:ext cx="2228850" cy="765175"/>
            </a:xfrm>
            <a:custGeom>
              <a:avLst/>
              <a:gdLst>
                <a:gd name="T0" fmla="*/ 900595039 w 1245"/>
                <a:gd name="T1" fmla="*/ 0 h 427"/>
                <a:gd name="T2" fmla="*/ 0 w 1245"/>
                <a:gd name="T3" fmla="*/ 1371177472 h 427"/>
                <a:gd name="T4" fmla="*/ 2147483646 w 1245"/>
                <a:gd name="T5" fmla="*/ 1371177472 h 427"/>
                <a:gd name="T6" fmla="*/ 2147483646 w 1245"/>
                <a:gd name="T7" fmla="*/ 0 h 427"/>
                <a:gd name="T8" fmla="*/ 900595039 w 1245"/>
                <a:gd name="T9" fmla="*/ 0 h 42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245" h="427">
                  <a:moveTo>
                    <a:pt x="281" y="0"/>
                  </a:moveTo>
                  <a:lnTo>
                    <a:pt x="0" y="427"/>
                  </a:lnTo>
                  <a:lnTo>
                    <a:pt x="1245" y="427"/>
                  </a:lnTo>
                  <a:lnTo>
                    <a:pt x="963" y="0"/>
                  </a:lnTo>
                  <a:lnTo>
                    <a:pt x="281" y="0"/>
                  </a:lnTo>
                  <a:close/>
                </a:path>
              </a:pathLst>
            </a:custGeom>
            <a:solidFill>
              <a:srgbClr val="B5A4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>
                <a:solidFill>
                  <a:srgbClr val="503D0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45" name="稻壳儿小管"/>
            <p:cNvSpPr/>
            <p:nvPr/>
          </p:nvSpPr>
          <p:spPr bwMode="auto">
            <a:xfrm>
              <a:off x="2319338" y="3621088"/>
              <a:ext cx="3240087" cy="762000"/>
            </a:xfrm>
            <a:custGeom>
              <a:avLst/>
              <a:gdLst>
                <a:gd name="T0" fmla="*/ 906864549 w 1810"/>
                <a:gd name="T1" fmla="*/ 0 h 426"/>
                <a:gd name="T2" fmla="*/ 0 w 1810"/>
                <a:gd name="T3" fmla="*/ 1363014085 h 426"/>
                <a:gd name="T4" fmla="*/ 2147483646 w 1810"/>
                <a:gd name="T5" fmla="*/ 1363014085 h 426"/>
                <a:gd name="T6" fmla="*/ 2147483646 w 1810"/>
                <a:gd name="T7" fmla="*/ 0 h 426"/>
                <a:gd name="T8" fmla="*/ 906864549 w 1810"/>
                <a:gd name="T9" fmla="*/ 0 h 4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810" h="426">
                  <a:moveTo>
                    <a:pt x="283" y="0"/>
                  </a:moveTo>
                  <a:lnTo>
                    <a:pt x="0" y="426"/>
                  </a:lnTo>
                  <a:lnTo>
                    <a:pt x="1810" y="426"/>
                  </a:lnTo>
                  <a:lnTo>
                    <a:pt x="1528" y="0"/>
                  </a:lnTo>
                  <a:lnTo>
                    <a:pt x="283" y="0"/>
                  </a:lnTo>
                  <a:close/>
                </a:path>
              </a:pathLst>
            </a:custGeom>
            <a:solidFill>
              <a:srgbClr val="AD89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>
                <a:solidFill>
                  <a:srgbClr val="503D0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46" name="稻壳儿小管"/>
            <p:cNvSpPr/>
            <p:nvPr/>
          </p:nvSpPr>
          <p:spPr bwMode="auto">
            <a:xfrm>
              <a:off x="1816100" y="4383088"/>
              <a:ext cx="4246563" cy="762000"/>
            </a:xfrm>
            <a:custGeom>
              <a:avLst/>
              <a:gdLst>
                <a:gd name="T0" fmla="*/ 900641946 w 2372"/>
                <a:gd name="T1" fmla="*/ 0 h 425"/>
                <a:gd name="T2" fmla="*/ 0 w 2372"/>
                <a:gd name="T3" fmla="*/ 1366221176 h 425"/>
                <a:gd name="T4" fmla="*/ 2147483646 w 2372"/>
                <a:gd name="T5" fmla="*/ 1366221176 h 425"/>
                <a:gd name="T6" fmla="*/ 2147483646 w 2372"/>
                <a:gd name="T7" fmla="*/ 0 h 425"/>
                <a:gd name="T8" fmla="*/ 900641946 w 2372"/>
                <a:gd name="T9" fmla="*/ 0 h 42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372" h="425">
                  <a:moveTo>
                    <a:pt x="281" y="0"/>
                  </a:moveTo>
                  <a:lnTo>
                    <a:pt x="0" y="425"/>
                  </a:lnTo>
                  <a:lnTo>
                    <a:pt x="2372" y="425"/>
                  </a:lnTo>
                  <a:lnTo>
                    <a:pt x="2091" y="0"/>
                  </a:lnTo>
                  <a:lnTo>
                    <a:pt x="281" y="0"/>
                  </a:lnTo>
                  <a:close/>
                </a:path>
              </a:pathLst>
            </a:custGeom>
            <a:solidFill>
              <a:srgbClr val="B5A4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>
                <a:solidFill>
                  <a:srgbClr val="503D0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47" name="稻壳儿小管"/>
            <p:cNvSpPr/>
            <p:nvPr/>
          </p:nvSpPr>
          <p:spPr bwMode="auto">
            <a:xfrm>
              <a:off x="1308100" y="5145088"/>
              <a:ext cx="5262563" cy="762000"/>
            </a:xfrm>
            <a:custGeom>
              <a:avLst/>
              <a:gdLst>
                <a:gd name="T0" fmla="*/ 907981985 w 2938"/>
                <a:gd name="T1" fmla="*/ 0 h 426"/>
                <a:gd name="T2" fmla="*/ 2147483646 w 2938"/>
                <a:gd name="T3" fmla="*/ 0 h 426"/>
                <a:gd name="T4" fmla="*/ 2147483646 w 2938"/>
                <a:gd name="T5" fmla="*/ 1363014085 h 426"/>
                <a:gd name="T6" fmla="*/ 0 w 2938"/>
                <a:gd name="T7" fmla="*/ 1363014085 h 426"/>
                <a:gd name="T8" fmla="*/ 907981985 w 2938"/>
                <a:gd name="T9" fmla="*/ 0 h 4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38" h="426">
                  <a:moveTo>
                    <a:pt x="283" y="0"/>
                  </a:moveTo>
                  <a:lnTo>
                    <a:pt x="2655" y="0"/>
                  </a:lnTo>
                  <a:lnTo>
                    <a:pt x="2938" y="426"/>
                  </a:lnTo>
                  <a:lnTo>
                    <a:pt x="0" y="426"/>
                  </a:lnTo>
                  <a:lnTo>
                    <a:pt x="283" y="0"/>
                  </a:lnTo>
                  <a:close/>
                </a:path>
              </a:pathLst>
            </a:custGeom>
            <a:solidFill>
              <a:srgbClr val="AD89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>
                <a:solidFill>
                  <a:srgbClr val="503D0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48" name="稻壳儿小管"/>
            <p:cNvSpPr>
              <a:spLocks noChangeArrowheads="1"/>
            </p:cNvSpPr>
            <p:nvPr/>
          </p:nvSpPr>
          <p:spPr bwMode="auto">
            <a:xfrm>
              <a:off x="8118475" y="1633538"/>
              <a:ext cx="590550" cy="595312"/>
            </a:xfrm>
            <a:prstGeom prst="ellipse">
              <a:avLst/>
            </a:prstGeom>
            <a:solidFill>
              <a:srgbClr val="B5A4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>
              <a:lvl1pPr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1pPr>
              <a:lvl2pPr marL="742950" indent="-28575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2pPr>
              <a:lvl3pPr marL="11430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3pPr>
              <a:lvl4pPr marL="16002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4pPr>
              <a:lvl5pPr marL="20574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9pPr>
            </a:lstStyle>
            <a:p>
              <a:pPr algn="ctr" eaLnBrk="1" hangingPunct="1"/>
              <a:endParaRPr lang="en-US" altLang="zh-CN" sz="8800">
                <a:solidFill>
                  <a:srgbClr val="503D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49" name="稻壳儿小管"/>
            <p:cNvSpPr>
              <a:spLocks noChangeArrowheads="1"/>
            </p:cNvSpPr>
            <p:nvPr/>
          </p:nvSpPr>
          <p:spPr bwMode="auto">
            <a:xfrm>
              <a:off x="8118475" y="3775075"/>
              <a:ext cx="590550" cy="593725"/>
            </a:xfrm>
            <a:prstGeom prst="ellipse">
              <a:avLst/>
            </a:prstGeom>
            <a:solidFill>
              <a:srgbClr val="B5A4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>
              <a:lvl1pPr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1pPr>
              <a:lvl2pPr marL="742950" indent="-28575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2pPr>
              <a:lvl3pPr marL="11430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3pPr>
              <a:lvl4pPr marL="16002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4pPr>
              <a:lvl5pPr marL="20574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9pPr>
            </a:lstStyle>
            <a:p>
              <a:pPr algn="ctr" eaLnBrk="1" hangingPunct="1"/>
              <a:endParaRPr lang="en-US" altLang="zh-CN" sz="8800">
                <a:solidFill>
                  <a:srgbClr val="503D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50" name="稻壳儿小管"/>
            <p:cNvSpPr>
              <a:spLocks noChangeArrowheads="1"/>
            </p:cNvSpPr>
            <p:nvPr/>
          </p:nvSpPr>
          <p:spPr bwMode="auto">
            <a:xfrm>
              <a:off x="8118475" y="4794250"/>
              <a:ext cx="590550" cy="595313"/>
            </a:xfrm>
            <a:prstGeom prst="ellipse">
              <a:avLst/>
            </a:prstGeom>
            <a:solidFill>
              <a:srgbClr val="B5A4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>
              <a:lvl1pPr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1pPr>
              <a:lvl2pPr marL="742950" indent="-28575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2pPr>
              <a:lvl3pPr marL="11430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3pPr>
              <a:lvl4pPr marL="16002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4pPr>
              <a:lvl5pPr marL="20574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9pPr>
            </a:lstStyle>
            <a:p>
              <a:pPr algn="ctr" eaLnBrk="1" hangingPunct="1"/>
              <a:endParaRPr lang="en-US" altLang="zh-CN" sz="8800">
                <a:solidFill>
                  <a:srgbClr val="503D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cxnSp>
          <p:nvCxnSpPr>
            <p:cNvPr id="51" name="稻壳儿小管"/>
            <p:cNvCxnSpPr>
              <a:cxnSpLocks noChangeShapeType="1"/>
            </p:cNvCxnSpPr>
            <p:nvPr/>
          </p:nvCxnSpPr>
          <p:spPr bwMode="auto">
            <a:xfrm>
              <a:off x="5907088" y="1930400"/>
              <a:ext cx="1995487" cy="0"/>
            </a:xfrm>
            <a:prstGeom prst="straightConnector1">
              <a:avLst/>
            </a:prstGeom>
            <a:noFill/>
            <a:ln w="6350">
              <a:solidFill>
                <a:schemeClr val="accent4">
                  <a:lumMod val="50000"/>
                </a:schemeClr>
              </a:solidFill>
              <a:rou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2" name="稻壳儿小管"/>
            <p:cNvCxnSpPr>
              <a:cxnSpLocks noChangeShapeType="1"/>
            </p:cNvCxnSpPr>
            <p:nvPr/>
          </p:nvCxnSpPr>
          <p:spPr bwMode="auto">
            <a:xfrm>
              <a:off x="6446838" y="3013075"/>
              <a:ext cx="1454150" cy="0"/>
            </a:xfrm>
            <a:prstGeom prst="straightConnector1">
              <a:avLst/>
            </a:prstGeom>
            <a:noFill/>
            <a:ln w="6350">
              <a:solidFill>
                <a:schemeClr val="accent4">
                  <a:lumMod val="50000"/>
                </a:schemeClr>
              </a:solidFill>
              <a:rou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3" name="稻壳儿小管"/>
            <p:cNvCxnSpPr>
              <a:cxnSpLocks noChangeShapeType="1"/>
            </p:cNvCxnSpPr>
            <p:nvPr/>
          </p:nvCxnSpPr>
          <p:spPr bwMode="auto">
            <a:xfrm>
              <a:off x="6738938" y="4071938"/>
              <a:ext cx="1166812" cy="0"/>
            </a:xfrm>
            <a:prstGeom prst="straightConnector1">
              <a:avLst/>
            </a:prstGeom>
            <a:noFill/>
            <a:ln w="6350">
              <a:solidFill>
                <a:schemeClr val="accent4">
                  <a:lumMod val="50000"/>
                </a:schemeClr>
              </a:solidFill>
              <a:rou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4" name="稻壳儿小管"/>
            <p:cNvCxnSpPr>
              <a:cxnSpLocks noChangeShapeType="1"/>
            </p:cNvCxnSpPr>
            <p:nvPr/>
          </p:nvCxnSpPr>
          <p:spPr bwMode="auto">
            <a:xfrm>
              <a:off x="7108825" y="5099050"/>
              <a:ext cx="792163" cy="0"/>
            </a:xfrm>
            <a:prstGeom prst="straightConnector1">
              <a:avLst/>
            </a:prstGeom>
            <a:noFill/>
            <a:ln w="6350">
              <a:solidFill>
                <a:schemeClr val="accent4">
                  <a:lumMod val="50000"/>
                </a:schemeClr>
              </a:solidFill>
              <a:rou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5" name="稻壳儿小管"/>
            <p:cNvCxnSpPr>
              <a:cxnSpLocks noChangeShapeType="1"/>
            </p:cNvCxnSpPr>
            <p:nvPr/>
          </p:nvCxnSpPr>
          <p:spPr bwMode="auto">
            <a:xfrm flipV="1">
              <a:off x="4889500" y="1916113"/>
              <a:ext cx="1017588" cy="1230312"/>
            </a:xfrm>
            <a:prstGeom prst="line">
              <a:avLst/>
            </a:prstGeom>
            <a:noFill/>
            <a:ln w="6350">
              <a:solidFill>
                <a:schemeClr val="accent4">
                  <a:lumMod val="50000"/>
                </a:schemeClr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6" name="稻壳儿小管"/>
            <p:cNvCxnSpPr>
              <a:cxnSpLocks noChangeShapeType="1"/>
            </p:cNvCxnSpPr>
            <p:nvPr/>
          </p:nvCxnSpPr>
          <p:spPr bwMode="auto">
            <a:xfrm flipV="1">
              <a:off x="5407025" y="3013075"/>
              <a:ext cx="1039813" cy="898525"/>
            </a:xfrm>
            <a:prstGeom prst="line">
              <a:avLst/>
            </a:prstGeom>
            <a:noFill/>
            <a:ln w="6350">
              <a:solidFill>
                <a:schemeClr val="accent4">
                  <a:lumMod val="50000"/>
                </a:schemeClr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7" name="稻壳儿小管"/>
            <p:cNvCxnSpPr>
              <a:cxnSpLocks noChangeShapeType="1"/>
            </p:cNvCxnSpPr>
            <p:nvPr/>
          </p:nvCxnSpPr>
          <p:spPr bwMode="auto">
            <a:xfrm flipV="1">
              <a:off x="6446838" y="5091113"/>
              <a:ext cx="661987" cy="434975"/>
            </a:xfrm>
            <a:prstGeom prst="line">
              <a:avLst/>
            </a:prstGeom>
            <a:noFill/>
            <a:ln w="6350">
              <a:solidFill>
                <a:schemeClr val="accent4">
                  <a:lumMod val="50000"/>
                </a:schemeClr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8" name="稻壳儿小管"/>
            <p:cNvCxnSpPr>
              <a:cxnSpLocks noChangeShapeType="1"/>
            </p:cNvCxnSpPr>
            <p:nvPr/>
          </p:nvCxnSpPr>
          <p:spPr bwMode="auto">
            <a:xfrm flipV="1">
              <a:off x="5907088" y="4071938"/>
              <a:ext cx="831850" cy="692150"/>
            </a:xfrm>
            <a:prstGeom prst="line">
              <a:avLst/>
            </a:prstGeom>
            <a:noFill/>
            <a:ln w="6350">
              <a:solidFill>
                <a:schemeClr val="accent4">
                  <a:lumMod val="50000"/>
                </a:schemeClr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59" name="稻壳儿小管"/>
            <p:cNvSpPr txBox="1">
              <a:spLocks noChangeArrowheads="1"/>
            </p:cNvSpPr>
            <p:nvPr/>
          </p:nvSpPr>
          <p:spPr bwMode="auto">
            <a:xfrm>
              <a:off x="3323431" y="3121025"/>
              <a:ext cx="1258887" cy="2923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45720" tIns="22860" rIns="45720" bIns="22860">
              <a:spAutoFit/>
            </a:bodyPr>
            <a:lstStyle>
              <a:lvl1pPr defTabSz="108712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1pPr>
              <a:lvl2pPr marL="742950" indent="-285750" defTabSz="108712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2pPr>
              <a:lvl3pPr marL="1143000" indent="-228600" defTabSz="108712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3pPr>
              <a:lvl4pPr marL="1600200" indent="-228600" defTabSz="108712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4pPr>
              <a:lvl5pPr marL="2057400" indent="-228600" defTabSz="108712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5pPr>
              <a:lvl6pPr marL="2514600" indent="-228600" defTabSz="108712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6pPr>
              <a:lvl7pPr marL="2971800" indent="-228600" defTabSz="108712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7pPr>
              <a:lvl8pPr marL="3429000" indent="-228600" defTabSz="108712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8pPr>
              <a:lvl9pPr marL="3886200" indent="-228600" defTabSz="108712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9pPr>
            </a:lstStyle>
            <a:p>
              <a:pPr algn="ctr" eaLnBrk="1" hangingPunct="1"/>
              <a:r>
                <a:rPr lang="zh-CN" altLang="en-US" sz="1600" b="1" dirty="0">
                  <a:solidFill>
                    <a:srgbClr val="503D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Open Sans"/>
                  <a:sym typeface="Arial" panose="020B0604020202020204" pitchFamily="34" charset="0"/>
                </a:rPr>
                <a:t>小标题</a:t>
              </a:r>
              <a:endParaRPr lang="en-US" altLang="zh-CN" sz="1600" b="1" dirty="0">
                <a:solidFill>
                  <a:srgbClr val="503D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Open Sans"/>
                <a:sym typeface="Arial" panose="020B0604020202020204" pitchFamily="34" charset="0"/>
              </a:endParaRPr>
            </a:p>
          </p:txBody>
        </p:sp>
        <p:sp>
          <p:nvSpPr>
            <p:cNvPr id="60" name="稻壳儿小管"/>
            <p:cNvSpPr>
              <a:spLocks noEditPoints="1"/>
            </p:cNvSpPr>
            <p:nvPr/>
          </p:nvSpPr>
          <p:spPr bwMode="auto">
            <a:xfrm>
              <a:off x="8296275" y="1770063"/>
              <a:ext cx="234950" cy="322262"/>
            </a:xfrm>
            <a:custGeom>
              <a:avLst/>
              <a:gdLst>
                <a:gd name="T0" fmla="*/ 459973901 w 109"/>
                <a:gd name="T1" fmla="*/ 0 h 150"/>
                <a:gd name="T2" fmla="*/ 46461901 w 109"/>
                <a:gd name="T3" fmla="*/ 0 h 150"/>
                <a:gd name="T4" fmla="*/ 0 w 109"/>
                <a:gd name="T5" fmla="*/ 50773452 h 150"/>
                <a:gd name="T6" fmla="*/ 0 w 109"/>
                <a:gd name="T7" fmla="*/ 646195466 h 150"/>
                <a:gd name="T8" fmla="*/ 46461901 w 109"/>
                <a:gd name="T9" fmla="*/ 692351978 h 150"/>
                <a:gd name="T10" fmla="*/ 459973901 w 109"/>
                <a:gd name="T11" fmla="*/ 692351978 h 150"/>
                <a:gd name="T12" fmla="*/ 506435803 w 109"/>
                <a:gd name="T13" fmla="*/ 646195466 h 150"/>
                <a:gd name="T14" fmla="*/ 506435803 w 109"/>
                <a:gd name="T15" fmla="*/ 50773452 h 150"/>
                <a:gd name="T16" fmla="*/ 459973901 w 109"/>
                <a:gd name="T17" fmla="*/ 0 h 150"/>
                <a:gd name="T18" fmla="*/ 250894267 w 109"/>
                <a:gd name="T19" fmla="*/ 673888513 h 150"/>
                <a:gd name="T20" fmla="*/ 223017127 w 109"/>
                <a:gd name="T21" fmla="*/ 646195466 h 150"/>
                <a:gd name="T22" fmla="*/ 250894267 w 109"/>
                <a:gd name="T23" fmla="*/ 618500269 h 150"/>
                <a:gd name="T24" fmla="*/ 278771408 w 109"/>
                <a:gd name="T25" fmla="*/ 646195466 h 150"/>
                <a:gd name="T26" fmla="*/ 250894267 w 109"/>
                <a:gd name="T27" fmla="*/ 673888513 h 150"/>
                <a:gd name="T28" fmla="*/ 459973901 w 109"/>
                <a:gd name="T29" fmla="*/ 595422013 h 150"/>
                <a:gd name="T30" fmla="*/ 46461901 w 109"/>
                <a:gd name="T31" fmla="*/ 595422013 h 150"/>
                <a:gd name="T32" fmla="*/ 46461901 w 109"/>
                <a:gd name="T33" fmla="*/ 60003036 h 150"/>
                <a:gd name="T34" fmla="*/ 459973901 w 109"/>
                <a:gd name="T35" fmla="*/ 60003036 h 150"/>
                <a:gd name="T36" fmla="*/ 459973901 w 109"/>
                <a:gd name="T37" fmla="*/ 595422013 h 150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109" h="150">
                  <a:moveTo>
                    <a:pt x="99" y="0"/>
                  </a:moveTo>
                  <a:cubicBezTo>
                    <a:pt x="10" y="0"/>
                    <a:pt x="10" y="0"/>
                    <a:pt x="10" y="0"/>
                  </a:cubicBezTo>
                  <a:cubicBezTo>
                    <a:pt x="4" y="0"/>
                    <a:pt x="0" y="5"/>
                    <a:pt x="0" y="11"/>
                  </a:cubicBezTo>
                  <a:cubicBezTo>
                    <a:pt x="0" y="140"/>
                    <a:pt x="0" y="140"/>
                    <a:pt x="0" y="140"/>
                  </a:cubicBezTo>
                  <a:cubicBezTo>
                    <a:pt x="0" y="146"/>
                    <a:pt x="4" y="150"/>
                    <a:pt x="10" y="150"/>
                  </a:cubicBezTo>
                  <a:cubicBezTo>
                    <a:pt x="99" y="150"/>
                    <a:pt x="99" y="150"/>
                    <a:pt x="99" y="150"/>
                  </a:cubicBezTo>
                  <a:cubicBezTo>
                    <a:pt x="104" y="150"/>
                    <a:pt x="109" y="146"/>
                    <a:pt x="109" y="140"/>
                  </a:cubicBezTo>
                  <a:cubicBezTo>
                    <a:pt x="109" y="11"/>
                    <a:pt x="109" y="11"/>
                    <a:pt x="109" y="11"/>
                  </a:cubicBezTo>
                  <a:cubicBezTo>
                    <a:pt x="109" y="5"/>
                    <a:pt x="104" y="0"/>
                    <a:pt x="99" y="0"/>
                  </a:cubicBezTo>
                  <a:close/>
                  <a:moveTo>
                    <a:pt x="54" y="146"/>
                  </a:moveTo>
                  <a:cubicBezTo>
                    <a:pt x="51" y="146"/>
                    <a:pt x="48" y="144"/>
                    <a:pt x="48" y="140"/>
                  </a:cubicBezTo>
                  <a:cubicBezTo>
                    <a:pt x="48" y="137"/>
                    <a:pt x="51" y="134"/>
                    <a:pt x="54" y="134"/>
                  </a:cubicBezTo>
                  <a:cubicBezTo>
                    <a:pt x="58" y="134"/>
                    <a:pt x="60" y="137"/>
                    <a:pt x="60" y="140"/>
                  </a:cubicBezTo>
                  <a:cubicBezTo>
                    <a:pt x="60" y="144"/>
                    <a:pt x="58" y="146"/>
                    <a:pt x="54" y="146"/>
                  </a:cubicBezTo>
                  <a:close/>
                  <a:moveTo>
                    <a:pt x="99" y="129"/>
                  </a:moveTo>
                  <a:cubicBezTo>
                    <a:pt x="10" y="129"/>
                    <a:pt x="10" y="129"/>
                    <a:pt x="10" y="129"/>
                  </a:cubicBezTo>
                  <a:cubicBezTo>
                    <a:pt x="10" y="13"/>
                    <a:pt x="10" y="13"/>
                    <a:pt x="10" y="13"/>
                  </a:cubicBezTo>
                  <a:cubicBezTo>
                    <a:pt x="99" y="13"/>
                    <a:pt x="99" y="13"/>
                    <a:pt x="99" y="13"/>
                  </a:cubicBezTo>
                  <a:lnTo>
                    <a:pt x="99" y="129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>
                <a:solidFill>
                  <a:srgbClr val="503D0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pic>
          <p:nvPicPr>
            <p:cNvPr id="61" name="稻壳儿小管"/>
            <p:cNvPicPr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272463" y="3968750"/>
              <a:ext cx="285750" cy="2063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2" name="稻壳儿小管"/>
            <p:cNvPicPr>
              <a:picLocks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272463" y="4919663"/>
              <a:ext cx="285750" cy="3476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3" name="稻壳儿小管"/>
            <p:cNvPicPr>
              <a:picLocks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272463" y="2889250"/>
              <a:ext cx="317500" cy="2746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4" name="稻壳儿小管"/>
            <p:cNvSpPr/>
            <p:nvPr/>
          </p:nvSpPr>
          <p:spPr bwMode="auto">
            <a:xfrm>
              <a:off x="3333750" y="2012950"/>
              <a:ext cx="1214438" cy="836613"/>
            </a:xfrm>
            <a:custGeom>
              <a:avLst/>
              <a:gdLst>
                <a:gd name="T0" fmla="*/ 0 w 1214902"/>
                <a:gd name="T1" fmla="*/ 837173 h 836053"/>
                <a:gd name="T2" fmla="*/ 598972 w 1214902"/>
                <a:gd name="T3" fmla="*/ 0 h 836053"/>
                <a:gd name="T4" fmla="*/ 1213974 w 1214902"/>
                <a:gd name="T5" fmla="*/ 837173 h 836053"/>
                <a:gd name="T6" fmla="*/ 0 w 1214902"/>
                <a:gd name="T7" fmla="*/ 837173 h 83605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214902" h="836053">
                  <a:moveTo>
                    <a:pt x="0" y="836053"/>
                  </a:moveTo>
                  <a:lnTo>
                    <a:pt x="599430" y="0"/>
                  </a:lnTo>
                  <a:lnTo>
                    <a:pt x="1214902" y="836053"/>
                  </a:lnTo>
                  <a:lnTo>
                    <a:pt x="0" y="836053"/>
                  </a:lnTo>
                  <a:close/>
                </a:path>
              </a:pathLst>
            </a:custGeom>
            <a:solidFill>
              <a:srgbClr val="AD89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endParaRPr lang="zh-CN" altLang="en-US" dirty="0">
                <a:solidFill>
                  <a:srgbClr val="503D0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65" name="组合 64"/>
          <p:cNvGrpSpPr/>
          <p:nvPr/>
        </p:nvGrpSpPr>
        <p:grpSpPr>
          <a:xfrm>
            <a:off x="8280400" y="4979988"/>
            <a:ext cx="2971801" cy="1205732"/>
            <a:chOff x="815606" y="4244155"/>
            <a:chExt cx="3782455" cy="1205732"/>
          </a:xfrm>
        </p:grpSpPr>
        <p:sp>
          <p:nvSpPr>
            <p:cNvPr id="66" name="文本框 36"/>
            <p:cNvSpPr txBox="1">
              <a:spLocks noChangeArrowheads="1"/>
            </p:cNvSpPr>
            <p:nvPr/>
          </p:nvSpPr>
          <p:spPr bwMode="auto">
            <a:xfrm>
              <a:off x="816031" y="4244155"/>
              <a:ext cx="1961805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lang="zh-CN" altLang="en-US" sz="1400" dirty="0">
                  <a:solidFill>
                    <a:srgbClr val="503D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Arial" panose="020B0604020202020204" pitchFamily="34" charset="0"/>
                </a:rPr>
                <a:t>输入您的小标题</a:t>
              </a:r>
              <a:endParaRPr lang="zh-CN" altLang="en-US" sz="1400" dirty="0">
                <a:solidFill>
                  <a:srgbClr val="503D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67" name="文本框 37"/>
            <p:cNvSpPr txBox="1">
              <a:spLocks noChangeArrowheads="1"/>
            </p:cNvSpPr>
            <p:nvPr/>
          </p:nvSpPr>
          <p:spPr bwMode="auto">
            <a:xfrm>
              <a:off x="815606" y="4618890"/>
              <a:ext cx="3782455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zh-CN" altLang="en-US" sz="1200" dirty="0">
                  <a:solidFill>
                    <a:srgbClr val="503D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Arial" panose="020B0604020202020204" pitchFamily="34" charset="0"/>
                </a:rPr>
                <a:t>点击此处输入您的汇报内容，根据您的实际情况调整文字大小。点击此处输入您的汇报内容，根据您的实际情况调整文字大小</a:t>
              </a:r>
              <a:endParaRPr lang="zh-CN" altLang="en-US" sz="1200" dirty="0">
                <a:solidFill>
                  <a:srgbClr val="503D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68" name="组合 67"/>
          <p:cNvGrpSpPr/>
          <p:nvPr/>
        </p:nvGrpSpPr>
        <p:grpSpPr>
          <a:xfrm>
            <a:off x="8251825" y="1606982"/>
            <a:ext cx="2978150" cy="1193004"/>
            <a:chOff x="815605" y="4244155"/>
            <a:chExt cx="3790536" cy="1193004"/>
          </a:xfrm>
        </p:grpSpPr>
        <p:sp>
          <p:nvSpPr>
            <p:cNvPr id="69" name="文本框 36"/>
            <p:cNvSpPr txBox="1">
              <a:spLocks noChangeArrowheads="1"/>
            </p:cNvSpPr>
            <p:nvPr/>
          </p:nvSpPr>
          <p:spPr bwMode="auto">
            <a:xfrm>
              <a:off x="816031" y="4244155"/>
              <a:ext cx="1961805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lang="zh-CN" altLang="en-US" sz="1400" dirty="0">
                  <a:solidFill>
                    <a:srgbClr val="503D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Arial" panose="020B0604020202020204" pitchFamily="34" charset="0"/>
                </a:rPr>
                <a:t>输入您的小标题</a:t>
              </a:r>
              <a:endParaRPr lang="zh-CN" altLang="en-US" sz="1400" dirty="0">
                <a:solidFill>
                  <a:srgbClr val="503D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70" name="文本框 37"/>
            <p:cNvSpPr txBox="1">
              <a:spLocks noChangeArrowheads="1"/>
            </p:cNvSpPr>
            <p:nvPr/>
          </p:nvSpPr>
          <p:spPr bwMode="auto">
            <a:xfrm>
              <a:off x="815605" y="4606162"/>
              <a:ext cx="3790536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zh-CN" altLang="en-US" sz="1200" dirty="0">
                  <a:solidFill>
                    <a:srgbClr val="503D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Arial" panose="020B0604020202020204" pitchFamily="34" charset="0"/>
                </a:rPr>
                <a:t>点击此处输入您的汇报内容，根据您的实际情况调整文字大小。点击此处输入您的汇报内容，根据您的实际情况调整文字大小</a:t>
              </a:r>
              <a:endParaRPr lang="zh-CN" altLang="en-US" sz="1200" dirty="0">
                <a:solidFill>
                  <a:srgbClr val="503D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71" name="组合 70"/>
          <p:cNvGrpSpPr/>
          <p:nvPr/>
        </p:nvGrpSpPr>
        <p:grpSpPr>
          <a:xfrm>
            <a:off x="8237054" y="2732774"/>
            <a:ext cx="2992921" cy="1152871"/>
            <a:chOff x="816031" y="4244155"/>
            <a:chExt cx="3809336" cy="1152871"/>
          </a:xfrm>
        </p:grpSpPr>
        <p:sp>
          <p:nvSpPr>
            <p:cNvPr id="72" name="文本框 36"/>
            <p:cNvSpPr txBox="1">
              <a:spLocks noChangeArrowheads="1"/>
            </p:cNvSpPr>
            <p:nvPr/>
          </p:nvSpPr>
          <p:spPr bwMode="auto">
            <a:xfrm>
              <a:off x="816031" y="4244155"/>
              <a:ext cx="1961805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lang="zh-CN" altLang="en-US" sz="1400" dirty="0">
                  <a:solidFill>
                    <a:srgbClr val="503D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Arial" panose="020B0604020202020204" pitchFamily="34" charset="0"/>
                </a:rPr>
                <a:t>输入您的小标题</a:t>
              </a:r>
              <a:endParaRPr lang="zh-CN" altLang="en-US" sz="1400" dirty="0">
                <a:solidFill>
                  <a:srgbClr val="503D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73" name="文本框 37"/>
            <p:cNvSpPr txBox="1">
              <a:spLocks noChangeArrowheads="1"/>
            </p:cNvSpPr>
            <p:nvPr/>
          </p:nvSpPr>
          <p:spPr bwMode="auto">
            <a:xfrm>
              <a:off x="834831" y="4566029"/>
              <a:ext cx="3790536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zh-CN" altLang="en-US" sz="1200" dirty="0">
                  <a:solidFill>
                    <a:srgbClr val="503D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Arial" panose="020B0604020202020204" pitchFamily="34" charset="0"/>
                </a:rPr>
                <a:t>点击此处输入您的汇报内容，根据您的实际情况调整文字大小。点击此处输入您的汇报内容，根据您的实际情况调整文字大小</a:t>
              </a:r>
              <a:endParaRPr lang="zh-CN" altLang="en-US" sz="1200" dirty="0">
                <a:solidFill>
                  <a:srgbClr val="503D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74" name="组合 73"/>
          <p:cNvGrpSpPr/>
          <p:nvPr/>
        </p:nvGrpSpPr>
        <p:grpSpPr>
          <a:xfrm>
            <a:off x="8280400" y="3824465"/>
            <a:ext cx="2978150" cy="1121332"/>
            <a:chOff x="815606" y="4244155"/>
            <a:chExt cx="3790536" cy="1121332"/>
          </a:xfrm>
        </p:grpSpPr>
        <p:sp>
          <p:nvSpPr>
            <p:cNvPr id="75" name="文本框 74"/>
            <p:cNvSpPr txBox="1">
              <a:spLocks noChangeArrowheads="1"/>
            </p:cNvSpPr>
            <p:nvPr/>
          </p:nvSpPr>
          <p:spPr bwMode="auto">
            <a:xfrm>
              <a:off x="816031" y="4244155"/>
              <a:ext cx="1961805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lang="zh-CN" altLang="en-US" sz="1400" dirty="0">
                  <a:solidFill>
                    <a:srgbClr val="503D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Arial" panose="020B0604020202020204" pitchFamily="34" charset="0"/>
                </a:rPr>
                <a:t>输入您的小标题</a:t>
              </a:r>
              <a:endParaRPr lang="zh-CN" altLang="en-US" sz="1400" dirty="0">
                <a:solidFill>
                  <a:srgbClr val="503D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76" name="文本框 75"/>
            <p:cNvSpPr txBox="1">
              <a:spLocks noChangeArrowheads="1"/>
            </p:cNvSpPr>
            <p:nvPr/>
          </p:nvSpPr>
          <p:spPr bwMode="auto">
            <a:xfrm>
              <a:off x="815606" y="4534490"/>
              <a:ext cx="3790536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zh-CN" altLang="en-US" sz="1200" dirty="0">
                  <a:solidFill>
                    <a:srgbClr val="503D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Arial" panose="020B0604020202020204" pitchFamily="34" charset="0"/>
                </a:rPr>
                <a:t>点击此处输入您的汇报内容，根据您的实际情况调整文字大小。点击此处输入您的汇报内容，根据您的实际情况调整文字大小</a:t>
              </a:r>
              <a:endParaRPr lang="zh-CN" altLang="en-US" sz="1200" dirty="0">
                <a:solidFill>
                  <a:srgbClr val="503D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sp>
        <p:nvSpPr>
          <p:cNvPr id="77" name="稻壳儿小管"/>
          <p:cNvSpPr txBox="1">
            <a:spLocks noChangeArrowheads="1"/>
          </p:cNvSpPr>
          <p:nvPr/>
        </p:nvSpPr>
        <p:spPr bwMode="auto">
          <a:xfrm>
            <a:off x="2809876" y="3984337"/>
            <a:ext cx="1258887" cy="29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45720" tIns="22860" rIns="45720" bIns="22860">
            <a:spAutoFit/>
          </a:bodyPr>
          <a:lstStyle>
            <a:lvl1pPr defTabSz="108712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742950" indent="-285750" defTabSz="108712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1143000" indent="-228600" defTabSz="108712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1600200" indent="-228600" defTabSz="108712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marL="2057400" indent="-228600" defTabSz="108712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  <a:lvl6pPr marL="2514600" indent="-228600" defTabSz="108712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6pPr>
            <a:lvl7pPr marL="2971800" indent="-228600" defTabSz="108712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7pPr>
            <a:lvl8pPr marL="3429000" indent="-228600" defTabSz="108712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8pPr>
            <a:lvl9pPr marL="3886200" indent="-228600" defTabSz="108712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9pPr>
          </a:lstStyle>
          <a:p>
            <a:pPr algn="ctr" eaLnBrk="1" hangingPunct="1"/>
            <a:r>
              <a:rPr lang="zh-CN" altLang="en-US" sz="1600" b="1" dirty="0">
                <a:solidFill>
                  <a:srgbClr val="503D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Open Sans"/>
                <a:sym typeface="Arial" panose="020B0604020202020204" pitchFamily="34" charset="0"/>
              </a:rPr>
              <a:t>小标题</a:t>
            </a:r>
            <a:endParaRPr lang="en-US" altLang="zh-CN" sz="1600" b="1" dirty="0">
              <a:solidFill>
                <a:srgbClr val="503D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Open Sans"/>
              <a:sym typeface="Arial" panose="020B0604020202020204" pitchFamily="34" charset="0"/>
            </a:endParaRPr>
          </a:p>
        </p:txBody>
      </p:sp>
      <p:sp>
        <p:nvSpPr>
          <p:cNvPr id="78" name="稻壳儿小管"/>
          <p:cNvSpPr txBox="1">
            <a:spLocks noChangeArrowheads="1"/>
          </p:cNvSpPr>
          <p:nvPr/>
        </p:nvSpPr>
        <p:spPr bwMode="auto">
          <a:xfrm>
            <a:off x="2774951" y="4781119"/>
            <a:ext cx="1258887" cy="29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45720" tIns="22860" rIns="45720" bIns="22860">
            <a:spAutoFit/>
          </a:bodyPr>
          <a:lstStyle>
            <a:lvl1pPr defTabSz="108712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742950" indent="-285750" defTabSz="108712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1143000" indent="-228600" defTabSz="108712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1600200" indent="-228600" defTabSz="108712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marL="2057400" indent="-228600" defTabSz="108712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  <a:lvl6pPr marL="2514600" indent="-228600" defTabSz="108712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6pPr>
            <a:lvl7pPr marL="2971800" indent="-228600" defTabSz="108712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7pPr>
            <a:lvl8pPr marL="3429000" indent="-228600" defTabSz="108712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8pPr>
            <a:lvl9pPr marL="3886200" indent="-228600" defTabSz="108712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9pPr>
          </a:lstStyle>
          <a:p>
            <a:pPr algn="ctr" eaLnBrk="1" hangingPunct="1"/>
            <a:r>
              <a:rPr lang="zh-CN" altLang="en-US" sz="1600" b="1" dirty="0">
                <a:solidFill>
                  <a:srgbClr val="503D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Open Sans"/>
                <a:sym typeface="Arial" panose="020B0604020202020204" pitchFamily="34" charset="0"/>
              </a:rPr>
              <a:t>小标题</a:t>
            </a:r>
            <a:endParaRPr lang="en-US" altLang="zh-CN" sz="1600" b="1" dirty="0">
              <a:solidFill>
                <a:srgbClr val="503D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Open Sans"/>
              <a:sym typeface="Arial" panose="020B0604020202020204" pitchFamily="34" charset="0"/>
            </a:endParaRPr>
          </a:p>
        </p:txBody>
      </p:sp>
      <p:sp>
        <p:nvSpPr>
          <p:cNvPr id="79" name="稻壳儿小管"/>
          <p:cNvSpPr txBox="1">
            <a:spLocks noChangeArrowheads="1"/>
          </p:cNvSpPr>
          <p:nvPr/>
        </p:nvSpPr>
        <p:spPr bwMode="auto">
          <a:xfrm>
            <a:off x="2774950" y="5491163"/>
            <a:ext cx="1258887" cy="29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45720" tIns="22860" rIns="45720" bIns="22860">
            <a:spAutoFit/>
          </a:bodyPr>
          <a:lstStyle>
            <a:lvl1pPr defTabSz="108712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742950" indent="-285750" defTabSz="108712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1143000" indent="-228600" defTabSz="108712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1600200" indent="-228600" defTabSz="108712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marL="2057400" indent="-228600" defTabSz="108712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  <a:lvl6pPr marL="2514600" indent="-228600" defTabSz="108712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6pPr>
            <a:lvl7pPr marL="2971800" indent="-228600" defTabSz="108712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7pPr>
            <a:lvl8pPr marL="3429000" indent="-228600" defTabSz="108712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8pPr>
            <a:lvl9pPr marL="3886200" indent="-228600" defTabSz="108712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9pPr>
          </a:lstStyle>
          <a:p>
            <a:pPr algn="ctr" eaLnBrk="1" hangingPunct="1"/>
            <a:r>
              <a:rPr lang="zh-CN" altLang="en-US" sz="1600" b="1" dirty="0">
                <a:solidFill>
                  <a:srgbClr val="503D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Open Sans"/>
                <a:sym typeface="Arial" panose="020B0604020202020204" pitchFamily="34" charset="0"/>
              </a:rPr>
              <a:t>小标题</a:t>
            </a:r>
            <a:endParaRPr lang="en-US" altLang="zh-CN" sz="1600" b="1" dirty="0">
              <a:solidFill>
                <a:srgbClr val="503D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Open Sans"/>
              <a:sym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图片 19"/>
          <p:cNvPicPr>
            <a:picLocks noChangeAspect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144" r="7300"/>
          <a:stretch>
            <a:fillRect/>
          </a:stretch>
        </p:blipFill>
        <p:spPr>
          <a:xfrm>
            <a:off x="0" y="14517"/>
            <a:ext cx="12192000" cy="6858000"/>
          </a:xfrm>
          <a:prstGeom prst="rect">
            <a:avLst/>
          </a:prstGeom>
        </p:spPr>
      </p:pic>
      <p:sp>
        <p:nvSpPr>
          <p:cNvPr id="21" name="矩形 20"/>
          <p:cNvSpPr/>
          <p:nvPr/>
        </p:nvSpPr>
        <p:spPr>
          <a:xfrm>
            <a:off x="387017" y="234616"/>
            <a:ext cx="11417967" cy="6388769"/>
          </a:xfrm>
          <a:prstGeom prst="rect">
            <a:avLst/>
          </a:prstGeom>
          <a:solidFill>
            <a:schemeClr val="bg1">
              <a:alpha val="8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503D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文本框 36"/>
          <p:cNvSpPr txBox="1">
            <a:spLocks noChangeArrowheads="1"/>
          </p:cNvSpPr>
          <p:nvPr/>
        </p:nvSpPr>
        <p:spPr bwMode="auto">
          <a:xfrm>
            <a:off x="755564" y="525398"/>
            <a:ext cx="370857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zh-CN" altLang="en-US" sz="3200" dirty="0">
                <a:solidFill>
                  <a:srgbClr val="503D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输入本页内容标题</a:t>
            </a:r>
            <a:endParaRPr lang="zh-CN" altLang="en-US" sz="3200" dirty="0">
              <a:solidFill>
                <a:srgbClr val="503D0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" name="圆角矩形 1"/>
          <p:cNvSpPr/>
          <p:nvPr/>
        </p:nvSpPr>
        <p:spPr>
          <a:xfrm>
            <a:off x="857902" y="2926715"/>
            <a:ext cx="4993325" cy="2128520"/>
          </a:xfrm>
          <a:prstGeom prst="roundRect">
            <a:avLst>
              <a:gd name="adj" fmla="val 8114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775">
              <a:solidFill>
                <a:srgbClr val="503D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圆角矩形 3"/>
          <p:cNvSpPr/>
          <p:nvPr/>
        </p:nvSpPr>
        <p:spPr>
          <a:xfrm>
            <a:off x="5851227" y="2926715"/>
            <a:ext cx="5438769" cy="2128520"/>
          </a:xfrm>
          <a:prstGeom prst="roundRect">
            <a:avLst>
              <a:gd name="adj" fmla="val 8114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775">
              <a:solidFill>
                <a:srgbClr val="503D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9" name="直接连接符 8"/>
          <p:cNvCxnSpPr/>
          <p:nvPr/>
        </p:nvCxnSpPr>
        <p:spPr>
          <a:xfrm>
            <a:off x="838014" y="5495201"/>
            <a:ext cx="10341177" cy="0"/>
          </a:xfrm>
          <a:prstGeom prst="line">
            <a:avLst/>
          </a:prstGeom>
          <a:ln>
            <a:solidFill>
              <a:schemeClr val="bg2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矩形 9"/>
          <p:cNvSpPr/>
          <p:nvPr/>
        </p:nvSpPr>
        <p:spPr>
          <a:xfrm>
            <a:off x="857902" y="5570620"/>
            <a:ext cx="10334625" cy="13335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503D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1040510" y="3268048"/>
            <a:ext cx="2428615" cy="1481867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rgbClr val="503D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503D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6008602" y="3279998"/>
            <a:ext cx="2409031" cy="1469917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rgbClr val="503D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rgbClr val="503D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13" name="组合 12"/>
          <p:cNvGrpSpPr/>
          <p:nvPr/>
        </p:nvGrpSpPr>
        <p:grpSpPr>
          <a:xfrm>
            <a:off x="8570611" y="3280606"/>
            <a:ext cx="2273941" cy="1377670"/>
            <a:chOff x="815605" y="4244155"/>
            <a:chExt cx="2894231" cy="1377670"/>
          </a:xfrm>
        </p:grpSpPr>
        <p:sp>
          <p:nvSpPr>
            <p:cNvPr id="14" name="文本框 36"/>
            <p:cNvSpPr txBox="1">
              <a:spLocks noChangeArrowheads="1"/>
            </p:cNvSpPr>
            <p:nvPr/>
          </p:nvSpPr>
          <p:spPr bwMode="auto">
            <a:xfrm>
              <a:off x="816031" y="4244155"/>
              <a:ext cx="1961805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lang="zh-CN" altLang="en-US" sz="1400" dirty="0">
                  <a:solidFill>
                    <a:srgbClr val="503D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Arial" panose="020B0604020202020204" pitchFamily="34" charset="0"/>
                </a:rPr>
                <a:t>输入您的小标题</a:t>
              </a:r>
              <a:endParaRPr lang="zh-CN" altLang="en-US" sz="1400" dirty="0">
                <a:solidFill>
                  <a:srgbClr val="503D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5" name="文本框 37"/>
            <p:cNvSpPr txBox="1">
              <a:spLocks noChangeArrowheads="1"/>
            </p:cNvSpPr>
            <p:nvPr/>
          </p:nvSpPr>
          <p:spPr bwMode="auto">
            <a:xfrm>
              <a:off x="815605" y="4606162"/>
              <a:ext cx="2894231" cy="1015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zh-CN" altLang="en-US" sz="1200" dirty="0">
                  <a:solidFill>
                    <a:srgbClr val="503D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Arial" panose="020B0604020202020204" pitchFamily="34" charset="0"/>
                </a:rPr>
                <a:t>点击此处输入您的汇报内容，根据您的实际情况调整文字大小。点击此处输入您的汇报内容，根据您的实际情况调整文字大小</a:t>
              </a:r>
              <a:endParaRPr lang="zh-CN" altLang="en-US" sz="1200" dirty="0">
                <a:solidFill>
                  <a:srgbClr val="503D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16" name="组合 15"/>
          <p:cNvGrpSpPr/>
          <p:nvPr/>
        </p:nvGrpSpPr>
        <p:grpSpPr>
          <a:xfrm>
            <a:off x="3622103" y="3370843"/>
            <a:ext cx="2202788" cy="1337537"/>
            <a:chOff x="816031" y="4244155"/>
            <a:chExt cx="2803669" cy="1337537"/>
          </a:xfrm>
        </p:grpSpPr>
        <p:sp>
          <p:nvSpPr>
            <p:cNvPr id="17" name="文本框 36"/>
            <p:cNvSpPr txBox="1">
              <a:spLocks noChangeArrowheads="1"/>
            </p:cNvSpPr>
            <p:nvPr/>
          </p:nvSpPr>
          <p:spPr bwMode="auto">
            <a:xfrm>
              <a:off x="816031" y="4244155"/>
              <a:ext cx="1961805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lang="zh-CN" altLang="en-US" sz="1400" dirty="0">
                  <a:solidFill>
                    <a:srgbClr val="503D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Arial" panose="020B0604020202020204" pitchFamily="34" charset="0"/>
                </a:rPr>
                <a:t>输入您的小标题</a:t>
              </a:r>
              <a:endParaRPr lang="zh-CN" altLang="en-US" sz="1400" dirty="0">
                <a:solidFill>
                  <a:srgbClr val="503D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8" name="文本框 37"/>
            <p:cNvSpPr txBox="1">
              <a:spLocks noChangeArrowheads="1"/>
            </p:cNvSpPr>
            <p:nvPr/>
          </p:nvSpPr>
          <p:spPr bwMode="auto">
            <a:xfrm>
              <a:off x="834831" y="4566029"/>
              <a:ext cx="2784869" cy="1015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zh-CN" altLang="en-US" sz="1200" dirty="0">
                  <a:solidFill>
                    <a:srgbClr val="503D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Arial" panose="020B0604020202020204" pitchFamily="34" charset="0"/>
                </a:rPr>
                <a:t>点击此处输入您的汇报内容，根据您的实际情况调整文字大小。点击此处输入您的汇报内容，根据您的实际情况调整文字大小</a:t>
              </a:r>
              <a:endParaRPr lang="zh-CN" altLang="en-US" sz="1200" dirty="0">
                <a:solidFill>
                  <a:srgbClr val="503D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pic>
        <p:nvPicPr>
          <p:cNvPr id="6" name="图片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0786" y="3357859"/>
            <a:ext cx="1708078" cy="1429765"/>
          </a:xfrm>
          <a:prstGeom prst="rect">
            <a:avLst/>
          </a:prstGeom>
        </p:spPr>
      </p:pic>
      <p:pic>
        <p:nvPicPr>
          <p:cNvPr id="19" name="图片 1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7033" y="3306629"/>
            <a:ext cx="1708078" cy="1429765"/>
          </a:xfrm>
          <a:prstGeom prst="rect">
            <a:avLst/>
          </a:prstGeom>
        </p:spPr>
      </p:pic>
    </p:spTree>
  </p:cSld>
  <p:clrMapOvr>
    <a:masterClrMapping/>
  </p:clrMapOvr>
</p:sld>
</file>

<file path=ppt/tags/tag1.xml><?xml version="1.0" encoding="utf-8"?>
<p:tagLst xmlns:p="http://schemas.openxmlformats.org/presentationml/2006/main">
  <p:tag name="KSO_WM_TEMPLATE_TOPIC_ID" val="2869567"/>
  <p:tag name="KSO_WM_TEMPLATE_OUTLINE_ID" val="6"/>
  <p:tag name="KSO_WM_TEMPLATE_SCENE_ID" val="1"/>
  <p:tag name="KSO_WM_TEMPLATE_JOB_ID" val="6"/>
  <p:tag name="KSO_WM_TEMPLATE_TOPIC_DEFAULT" val="0"/>
</p:tagLst>
</file>

<file path=ppt/tags/tag2.xml><?xml version="1.0" encoding="utf-8"?>
<p:tagLst xmlns:p="http://schemas.openxmlformats.org/presentationml/2006/main">
  <p:tag name="KSO_WM_TEMPLATE_TOPIC_ID" val="2869567"/>
  <p:tag name="KSO_WM_TEMPLATE_OUTLINE_ID" val="6"/>
  <p:tag name="KSO_WM_TEMPLATE_SCENE_ID" val="1"/>
  <p:tag name="KSO_WM_TEMPLATE_JOB_ID" val="6"/>
  <p:tag name="KSO_WM_TEMPLATE_TOPIC_DEFAULT" val="0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3615</Words>
  <Application>WPS 演示</Application>
  <PresentationFormat>宽屏</PresentationFormat>
  <Paragraphs>293</Paragraphs>
  <Slides>17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17</vt:i4>
      </vt:variant>
    </vt:vector>
  </HeadingPairs>
  <TitlesOfParts>
    <vt:vector size="33" baseType="lpstr">
      <vt:lpstr>Arial</vt:lpstr>
      <vt:lpstr>宋体</vt:lpstr>
      <vt:lpstr>Wingdings</vt:lpstr>
      <vt:lpstr>微软雅黑</vt:lpstr>
      <vt:lpstr>方正隶变简体</vt:lpstr>
      <vt:lpstr>隶书</vt:lpstr>
      <vt:lpstr>Open Sans</vt:lpstr>
      <vt:lpstr>The Avengers</vt:lpstr>
      <vt:lpstr>Gill Sans</vt:lpstr>
      <vt:lpstr>FZHei-B01S</vt:lpstr>
      <vt:lpstr>Arial Unicode MS</vt:lpstr>
      <vt:lpstr>等线 Light</vt:lpstr>
      <vt:lpstr>等线</vt:lpstr>
      <vt:lpstr>Calibri</vt:lpstr>
      <vt:lpstr>Gill Sans MT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姚 慧娟</dc:creator>
  <cp:lastModifiedBy>沙皮</cp:lastModifiedBy>
  <cp:revision>12</cp:revision>
  <dcterms:created xsi:type="dcterms:W3CDTF">2019-01-09T15:54:00Z</dcterms:created>
  <dcterms:modified xsi:type="dcterms:W3CDTF">2019-11-18T03:50:04Z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RubyTemplateID">
    <vt:lpwstr>2</vt:lpwstr>
  </property>
  <property fmtid="{D5CDD505-2E9C-101B-9397-08002B2CF9AE}" pid="3" name="KSOProductBuildVer">
    <vt:lpwstr>2052-11.1.0.9175</vt:lpwstr>
  </property>
</Properties>
</file>