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59" r:id="rId3"/>
    <p:sldId id="260" r:id="rId5"/>
    <p:sldId id="261" r:id="rId6"/>
    <p:sldId id="267" r:id="rId7"/>
    <p:sldId id="286" r:id="rId8"/>
    <p:sldId id="269" r:id="rId9"/>
    <p:sldId id="270" r:id="rId10"/>
    <p:sldId id="272" r:id="rId11"/>
    <p:sldId id="289" r:id="rId12"/>
    <p:sldId id="271" r:id="rId13"/>
    <p:sldId id="273" r:id="rId14"/>
    <p:sldId id="274" r:id="rId15"/>
    <p:sldId id="288" r:id="rId16"/>
    <p:sldId id="276" r:id="rId17"/>
    <p:sldId id="290" r:id="rId18"/>
    <p:sldId id="277" r:id="rId19"/>
    <p:sldId id="279" r:id="rId20"/>
    <p:sldId id="278" r:id="rId21"/>
    <p:sldId id="280" r:id="rId22"/>
    <p:sldId id="291" r:id="rId23"/>
    <p:sldId id="281" r:id="rId24"/>
    <p:sldId id="283" r:id="rId25"/>
    <p:sldId id="284" r:id="rId26"/>
    <p:sldId id="287" r:id="rId27"/>
    <p:sldId id="292" r:id="rId28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272D"/>
    <a:srgbClr val="160C0A"/>
    <a:srgbClr val="F2F2F4"/>
    <a:srgbClr val="000000"/>
    <a:srgbClr val="CB9593"/>
    <a:srgbClr val="1A815A"/>
    <a:srgbClr val="124D2E"/>
    <a:srgbClr val="F6F8BF"/>
    <a:srgbClr val="FF710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64" d="100"/>
          <a:sy n="64" d="100"/>
        </p:scale>
        <p:origin x="9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25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6FBCA-EFEC-41C3-ADA0-CC774D05CA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BB74D-9B80-454B-AADD-976AD4BF98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tags" Target="../tags/tag22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0" y="0"/>
            <a:ext cx="10363200" cy="6858000"/>
          </a:xfrm>
          <a:prstGeom prst="rect">
            <a:avLst/>
          </a:prstGeom>
          <a:gradFill flip="none" rotWithShape="1">
            <a:gsLst>
              <a:gs pos="21000">
                <a:schemeClr val="accent1">
                  <a:lumMod val="5000"/>
                  <a:lumOff val="95000"/>
                  <a:alpha val="94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V.A. - 勿念他归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597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41359" y="439800"/>
            <a:ext cx="609601" cy="6096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948366" y="4388028"/>
            <a:ext cx="577851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综艺体简" panose="02010609000101010101" pitchFamily="49" charset="-122"/>
              </a:rPr>
              <a:t>年终工作总结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综艺体简" panose="0201060900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50894" y="3243089"/>
            <a:ext cx="250779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综艺体简" panose="02010609000101010101" pitchFamily="49" charset="-122"/>
              </a:rPr>
              <a:t>2019</a:t>
            </a:r>
            <a:endParaRPr lang="zh-CN" altLang="en-US" sz="7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综艺体简" panose="02010609000101010101" pitchFamily="49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64239" y="2603371"/>
            <a:ext cx="5880049" cy="3883640"/>
            <a:chOff x="2163778" y="1158843"/>
            <a:chExt cx="6826313" cy="4508626"/>
          </a:xfrm>
        </p:grpSpPr>
        <p:sp>
          <p:nvSpPr>
            <p:cNvPr id="19" name="任意多边形 25"/>
            <p:cNvSpPr/>
            <p:nvPr/>
          </p:nvSpPr>
          <p:spPr>
            <a:xfrm>
              <a:off x="2163778" y="1158843"/>
              <a:ext cx="6826313" cy="4508626"/>
            </a:xfrm>
            <a:custGeom>
              <a:avLst/>
              <a:gdLst>
                <a:gd name="connsiteX0" fmla="*/ 6762786 w 6826313"/>
                <a:gd name="connsiteY0" fmla="*/ 1876457 h 4508626"/>
                <a:gd name="connsiteX1" fmla="*/ 6826313 w 6826313"/>
                <a:gd name="connsiteY1" fmla="*/ 1876457 h 4508626"/>
                <a:gd name="connsiteX2" fmla="*/ 6826313 w 6826313"/>
                <a:gd name="connsiteY2" fmla="*/ 2139756 h 4508626"/>
                <a:gd name="connsiteX3" fmla="*/ 6762786 w 6826313"/>
                <a:gd name="connsiteY3" fmla="*/ 2139756 h 4508626"/>
                <a:gd name="connsiteX4" fmla="*/ 0 w 6826313"/>
                <a:gd name="connsiteY4" fmla="*/ 0 h 4508626"/>
                <a:gd name="connsiteX5" fmla="*/ 6826313 w 6826313"/>
                <a:gd name="connsiteY5" fmla="*/ 0 h 4508626"/>
                <a:gd name="connsiteX6" fmla="*/ 6826313 w 6826313"/>
                <a:gd name="connsiteY6" fmla="*/ 959382 h 4508626"/>
                <a:gd name="connsiteX7" fmla="*/ 6762786 w 6826313"/>
                <a:gd name="connsiteY7" fmla="*/ 959382 h 4508626"/>
                <a:gd name="connsiteX8" fmla="*/ 6762786 w 6826313"/>
                <a:gd name="connsiteY8" fmla="*/ 63527 h 4508626"/>
                <a:gd name="connsiteX9" fmla="*/ 63527 w 6826313"/>
                <a:gd name="connsiteY9" fmla="*/ 63527 h 4508626"/>
                <a:gd name="connsiteX10" fmla="*/ 63527 w 6826313"/>
                <a:gd name="connsiteY10" fmla="*/ 4445099 h 4508626"/>
                <a:gd name="connsiteX11" fmla="*/ 6762786 w 6826313"/>
                <a:gd name="connsiteY11" fmla="*/ 4445099 h 4508626"/>
                <a:gd name="connsiteX12" fmla="*/ 6762786 w 6826313"/>
                <a:gd name="connsiteY12" fmla="*/ 3756057 h 4508626"/>
                <a:gd name="connsiteX13" fmla="*/ 6826313 w 6826313"/>
                <a:gd name="connsiteY13" fmla="*/ 3756057 h 4508626"/>
                <a:gd name="connsiteX14" fmla="*/ 6826313 w 6826313"/>
                <a:gd name="connsiteY14" fmla="*/ 4508626 h 4508626"/>
                <a:gd name="connsiteX15" fmla="*/ 0 w 6826313"/>
                <a:gd name="connsiteY15" fmla="*/ 4508626 h 450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26313" h="4508626">
                  <a:moveTo>
                    <a:pt x="6762786" y="1876457"/>
                  </a:moveTo>
                  <a:lnTo>
                    <a:pt x="6826313" y="1876457"/>
                  </a:lnTo>
                  <a:lnTo>
                    <a:pt x="6826313" y="2139756"/>
                  </a:lnTo>
                  <a:lnTo>
                    <a:pt x="6762786" y="2139756"/>
                  </a:lnTo>
                  <a:close/>
                  <a:moveTo>
                    <a:pt x="0" y="0"/>
                  </a:moveTo>
                  <a:lnTo>
                    <a:pt x="6826313" y="0"/>
                  </a:lnTo>
                  <a:lnTo>
                    <a:pt x="6826313" y="959382"/>
                  </a:lnTo>
                  <a:lnTo>
                    <a:pt x="6762786" y="959382"/>
                  </a:lnTo>
                  <a:lnTo>
                    <a:pt x="6762786" y="63527"/>
                  </a:lnTo>
                  <a:lnTo>
                    <a:pt x="63527" y="63527"/>
                  </a:lnTo>
                  <a:lnTo>
                    <a:pt x="63527" y="4445099"/>
                  </a:lnTo>
                  <a:lnTo>
                    <a:pt x="6762786" y="4445099"/>
                  </a:lnTo>
                  <a:lnTo>
                    <a:pt x="6762786" y="3756057"/>
                  </a:lnTo>
                  <a:lnTo>
                    <a:pt x="6826313" y="3756057"/>
                  </a:lnTo>
                  <a:lnTo>
                    <a:pt x="6826313" y="4508626"/>
                  </a:lnTo>
                  <a:lnTo>
                    <a:pt x="0" y="45086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163778" y="1161675"/>
              <a:ext cx="2484422" cy="5175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163778" y="1184243"/>
              <a:ext cx="24844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Century Gothic" panose="020B0502020202020204" pitchFamily="34" charset="0"/>
                  <a:cs typeface="经典综艺体简" panose="02010609000101010101" pitchFamily="49" charset="-122"/>
                </a:rPr>
                <a:t>BUSINESS PLAN</a:t>
              </a:r>
              <a:endParaRPr lang="zh-CN" alt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经典综艺体简" panose="02010609000101010101" pitchFamily="49" charset="-122"/>
              </a:endParaRPr>
            </a:p>
          </p:txBody>
        </p:sp>
      </p:grpSp>
      <p:sp>
        <p:nvSpPr>
          <p:cNvPr id="12" name="PA_文本框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39829" y="5276037"/>
            <a:ext cx="8741085" cy="4237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14839" tIns="57420" rIns="114839" bIns="57420">
            <a:spAutoFit/>
          </a:bodyPr>
          <a:lstStyle/>
          <a:p>
            <a:pPr algn="ctr" defTabSz="963930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工作汇报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年终总结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述职报告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商务通用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PA_文本框 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4193" y="3382279"/>
            <a:ext cx="2197374" cy="392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14839" tIns="57420" rIns="114839" bIns="57420">
            <a:spAutoFit/>
          </a:bodyPr>
          <a:lstStyle/>
          <a:p>
            <a:pPr algn="ctr" defTabSz="96393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汇报人：泡泡糖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7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fbf4d2e-0165-43d6-9c9f-77323cb92d5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099904" y="1276187"/>
            <a:ext cx="5630559" cy="4705007"/>
            <a:chOff x="3099904" y="1276187"/>
            <a:chExt cx="5630559" cy="4705007"/>
          </a:xfrm>
        </p:grpSpPr>
        <p:sp>
          <p:nvSpPr>
            <p:cNvPr id="4" name="íSḷîḑè"/>
            <p:cNvSpPr/>
            <p:nvPr/>
          </p:nvSpPr>
          <p:spPr>
            <a:xfrm>
              <a:off x="5519936" y="2525505"/>
              <a:ext cx="862800" cy="862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" name="ïS1íḓe"/>
            <p:cNvSpPr/>
            <p:nvPr/>
          </p:nvSpPr>
          <p:spPr>
            <a:xfrm>
              <a:off x="5519936" y="1276187"/>
              <a:ext cx="862800" cy="862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" name="îṩ1îďé"/>
            <p:cNvSpPr/>
            <p:nvPr/>
          </p:nvSpPr>
          <p:spPr>
            <a:xfrm>
              <a:off x="5519936" y="5048236"/>
              <a:ext cx="862800" cy="862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" name="ïśḻíḓê"/>
            <p:cNvSpPr/>
            <p:nvPr/>
          </p:nvSpPr>
          <p:spPr>
            <a:xfrm>
              <a:off x="5519936" y="3772920"/>
              <a:ext cx="862800" cy="86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8" name="íṣļíḓé"/>
            <p:cNvGrpSpPr/>
            <p:nvPr/>
          </p:nvGrpSpPr>
          <p:grpSpPr>
            <a:xfrm>
              <a:off x="5912101" y="2235760"/>
              <a:ext cx="170400" cy="154874"/>
              <a:chOff x="5993654" y="2335817"/>
              <a:chExt cx="170400" cy="154874"/>
            </a:xfrm>
          </p:grpSpPr>
          <p:cxnSp>
            <p:nvCxnSpPr>
              <p:cNvPr id="31" name="Straight Connector 76"/>
              <p:cNvCxnSpPr/>
              <p:nvPr/>
            </p:nvCxnSpPr>
            <p:spPr>
              <a:xfrm rot="8100000">
                <a:off x="6009179" y="2412287"/>
                <a:ext cx="154875" cy="0"/>
              </a:xfrm>
              <a:prstGeom prst="line">
                <a:avLst/>
              </a:prstGeom>
              <a:ln w="25400">
                <a:solidFill>
                  <a:srgbClr val="C127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77"/>
              <p:cNvCxnSpPr/>
              <p:nvPr/>
            </p:nvCxnSpPr>
            <p:spPr>
              <a:xfrm rot="8100000">
                <a:off x="5993654" y="2335817"/>
                <a:ext cx="0" cy="154874"/>
              </a:xfrm>
              <a:prstGeom prst="line">
                <a:avLst/>
              </a:prstGeom>
              <a:ln w="25400">
                <a:solidFill>
                  <a:srgbClr val="C127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ïsļîḋe"/>
            <p:cNvGrpSpPr/>
            <p:nvPr/>
          </p:nvGrpSpPr>
          <p:grpSpPr>
            <a:xfrm>
              <a:off x="5912101" y="3493276"/>
              <a:ext cx="170400" cy="154874"/>
              <a:chOff x="5993654" y="3593341"/>
              <a:chExt cx="170400" cy="154874"/>
            </a:xfrm>
          </p:grpSpPr>
          <p:cxnSp>
            <p:nvCxnSpPr>
              <p:cNvPr id="29" name="Straight Connector 78"/>
              <p:cNvCxnSpPr/>
              <p:nvPr/>
            </p:nvCxnSpPr>
            <p:spPr>
              <a:xfrm rot="8100000">
                <a:off x="6009179" y="3669811"/>
                <a:ext cx="154875" cy="0"/>
              </a:xfrm>
              <a:prstGeom prst="line">
                <a:avLst/>
              </a:prstGeom>
              <a:ln w="25400">
                <a:solidFill>
                  <a:srgbClr val="C127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79"/>
              <p:cNvCxnSpPr/>
              <p:nvPr/>
            </p:nvCxnSpPr>
            <p:spPr>
              <a:xfrm rot="8100000">
                <a:off x="5993654" y="3593341"/>
                <a:ext cx="0" cy="154874"/>
              </a:xfrm>
              <a:prstGeom prst="line">
                <a:avLst/>
              </a:prstGeom>
              <a:ln w="25400">
                <a:solidFill>
                  <a:srgbClr val="C127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ïşlíďé"/>
            <p:cNvGrpSpPr/>
            <p:nvPr/>
          </p:nvGrpSpPr>
          <p:grpSpPr>
            <a:xfrm>
              <a:off x="5904342" y="4773974"/>
              <a:ext cx="170399" cy="154874"/>
              <a:chOff x="5993654" y="4874047"/>
              <a:chExt cx="170398" cy="154874"/>
            </a:xfrm>
          </p:grpSpPr>
          <p:cxnSp>
            <p:nvCxnSpPr>
              <p:cNvPr id="27" name="Straight Connector 80"/>
              <p:cNvCxnSpPr/>
              <p:nvPr/>
            </p:nvCxnSpPr>
            <p:spPr>
              <a:xfrm rot="8100000">
                <a:off x="6009177" y="4950518"/>
                <a:ext cx="154875" cy="0"/>
              </a:xfrm>
              <a:prstGeom prst="line">
                <a:avLst/>
              </a:prstGeom>
              <a:ln w="25400">
                <a:solidFill>
                  <a:srgbClr val="C127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81"/>
              <p:cNvCxnSpPr/>
              <p:nvPr/>
            </p:nvCxnSpPr>
            <p:spPr>
              <a:xfrm rot="8100000">
                <a:off x="5993654" y="4874047"/>
                <a:ext cx="0" cy="154874"/>
              </a:xfrm>
              <a:prstGeom prst="line">
                <a:avLst/>
              </a:prstGeom>
              <a:ln w="25400">
                <a:solidFill>
                  <a:srgbClr val="C127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îšļíḋe"/>
            <p:cNvGrpSpPr/>
            <p:nvPr/>
          </p:nvGrpSpPr>
          <p:grpSpPr>
            <a:xfrm>
              <a:off x="6583306" y="1292212"/>
              <a:ext cx="2147157" cy="836769"/>
              <a:chOff x="6583305" y="1292210"/>
              <a:chExt cx="2147157" cy="836769"/>
            </a:xfrm>
          </p:grpSpPr>
          <p:sp>
            <p:nvSpPr>
              <p:cNvPr id="25" name="ïṣḷíḍe"/>
              <p:cNvSpPr txBox="1"/>
              <p:nvPr/>
            </p:nvSpPr>
            <p:spPr bwMode="auto">
              <a:xfrm>
                <a:off x="6583305" y="1292210"/>
                <a:ext cx="1258976" cy="309958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>
                <a:normAutofit/>
              </a:bodyPr>
              <a:lstStyle/>
              <a:p>
                <a:pPr algn="l" latinLnBrk="0"/>
                <a:r>
                  <a:rPr lang="zh-CN" altLang="en-US" sz="1400">
                    <a:effectLst/>
                  </a:rPr>
                  <a:t>标题文本预设</a:t>
                </a:r>
                <a:endParaRPr lang="zh-CN" altLang="en-US" sz="1400">
                  <a:effectLst/>
                </a:endParaRPr>
              </a:p>
            </p:txBody>
          </p:sp>
          <p:sp>
            <p:nvSpPr>
              <p:cNvPr id="26" name="iṩḻïḋe"/>
              <p:cNvSpPr/>
              <p:nvPr/>
            </p:nvSpPr>
            <p:spPr>
              <a:xfrm>
                <a:off x="6583305" y="1602168"/>
                <a:ext cx="2147157" cy="526811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000" dirty="0"/>
                  <a:t>此部分内容作为文字排版占位显示 </a:t>
                </a:r>
                <a:br>
                  <a:rPr lang="zh-CN" altLang="en-US" sz="1000" dirty="0"/>
                </a:br>
                <a:r>
                  <a:rPr lang="zh-CN" altLang="en-US" sz="1000" dirty="0"/>
                  <a:t>（建议使用主题字体）</a:t>
                </a:r>
                <a:endParaRPr lang="zh-CN" altLang="en-US" sz="1000" dirty="0"/>
              </a:p>
            </p:txBody>
          </p:sp>
        </p:grpSp>
        <p:grpSp>
          <p:nvGrpSpPr>
            <p:cNvPr id="12" name="iṥļïḋê"/>
            <p:cNvGrpSpPr/>
            <p:nvPr/>
          </p:nvGrpSpPr>
          <p:grpSpPr>
            <a:xfrm>
              <a:off x="6583306" y="3833016"/>
              <a:ext cx="2147157" cy="836769"/>
              <a:chOff x="6583305" y="3833014"/>
              <a:chExt cx="2147157" cy="836769"/>
            </a:xfrm>
          </p:grpSpPr>
          <p:sp>
            <p:nvSpPr>
              <p:cNvPr id="23" name="ïş1ïde"/>
              <p:cNvSpPr txBox="1"/>
              <p:nvPr/>
            </p:nvSpPr>
            <p:spPr bwMode="auto">
              <a:xfrm>
                <a:off x="6583305" y="3833014"/>
                <a:ext cx="1258976" cy="309958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>
                <a:normAutofit/>
              </a:bodyPr>
              <a:lstStyle/>
              <a:p>
                <a:pPr algn="l" latinLnBrk="0"/>
                <a:r>
                  <a:rPr lang="zh-CN" altLang="en-US" sz="1400">
                    <a:effectLst/>
                  </a:rPr>
                  <a:t>标题文本预设</a:t>
                </a:r>
                <a:endParaRPr lang="zh-CN" altLang="en-US" sz="1400">
                  <a:effectLst/>
                </a:endParaRPr>
              </a:p>
            </p:txBody>
          </p:sp>
          <p:sp>
            <p:nvSpPr>
              <p:cNvPr id="24" name="îšļïḋe"/>
              <p:cNvSpPr/>
              <p:nvPr/>
            </p:nvSpPr>
            <p:spPr>
              <a:xfrm>
                <a:off x="6583305" y="4142972"/>
                <a:ext cx="2147157" cy="526811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  <a:endParaRPr lang="zh-CN" altLang="en-US" sz="1000"/>
              </a:p>
            </p:txBody>
          </p:sp>
        </p:grpSp>
        <p:grpSp>
          <p:nvGrpSpPr>
            <p:cNvPr id="13" name="îṡļïḍe"/>
            <p:cNvGrpSpPr/>
            <p:nvPr/>
          </p:nvGrpSpPr>
          <p:grpSpPr>
            <a:xfrm>
              <a:off x="3099904" y="2603621"/>
              <a:ext cx="2147157" cy="836769"/>
              <a:chOff x="3099903" y="2603619"/>
              <a:chExt cx="2147157" cy="836769"/>
            </a:xfrm>
          </p:grpSpPr>
          <p:sp>
            <p:nvSpPr>
              <p:cNvPr id="21" name="íṡļïde"/>
              <p:cNvSpPr txBox="1"/>
              <p:nvPr/>
            </p:nvSpPr>
            <p:spPr bwMode="auto">
              <a:xfrm>
                <a:off x="3988084" y="2603619"/>
                <a:ext cx="1258976" cy="309958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>
                <a:normAutofit/>
              </a:bodyPr>
              <a:lstStyle/>
              <a:p>
                <a:pPr algn="r" latinLnBrk="0"/>
                <a:r>
                  <a:rPr lang="zh-CN" altLang="en-US" sz="1400">
                    <a:effectLst/>
                  </a:rPr>
                  <a:t>标题文本预设</a:t>
                </a:r>
                <a:endParaRPr lang="zh-CN" altLang="en-US" sz="1400">
                  <a:effectLst/>
                </a:endParaRPr>
              </a:p>
            </p:txBody>
          </p:sp>
          <p:sp>
            <p:nvSpPr>
              <p:cNvPr id="22" name="ïSliḑê"/>
              <p:cNvSpPr/>
              <p:nvPr/>
            </p:nvSpPr>
            <p:spPr>
              <a:xfrm>
                <a:off x="3099903" y="2913577"/>
                <a:ext cx="2147157" cy="526811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  <a:endParaRPr lang="zh-CN" altLang="en-US" sz="1000"/>
              </a:p>
            </p:txBody>
          </p:sp>
        </p:grpSp>
        <p:grpSp>
          <p:nvGrpSpPr>
            <p:cNvPr id="14" name="íṧľîďê"/>
            <p:cNvGrpSpPr/>
            <p:nvPr/>
          </p:nvGrpSpPr>
          <p:grpSpPr>
            <a:xfrm>
              <a:off x="3099904" y="5144425"/>
              <a:ext cx="2147157" cy="836769"/>
              <a:chOff x="3099903" y="5144423"/>
              <a:chExt cx="2147157" cy="836769"/>
            </a:xfrm>
          </p:grpSpPr>
          <p:sp>
            <p:nvSpPr>
              <p:cNvPr id="19" name="îṥļïḍè"/>
              <p:cNvSpPr txBox="1"/>
              <p:nvPr/>
            </p:nvSpPr>
            <p:spPr bwMode="auto">
              <a:xfrm>
                <a:off x="3988084" y="5144423"/>
                <a:ext cx="1258976" cy="309958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>
                <a:normAutofit/>
              </a:bodyPr>
              <a:lstStyle/>
              <a:p>
                <a:pPr algn="r" latinLnBrk="0"/>
                <a:r>
                  <a:rPr lang="zh-CN" altLang="en-US" sz="1400">
                    <a:effectLst/>
                  </a:rPr>
                  <a:t>标题文本预设</a:t>
                </a:r>
                <a:endParaRPr lang="zh-CN" altLang="en-US" sz="1400">
                  <a:effectLst/>
                </a:endParaRPr>
              </a:p>
            </p:txBody>
          </p:sp>
          <p:sp>
            <p:nvSpPr>
              <p:cNvPr id="20" name="iṣ1iḓê"/>
              <p:cNvSpPr/>
              <p:nvPr/>
            </p:nvSpPr>
            <p:spPr>
              <a:xfrm>
                <a:off x="3099903" y="5454381"/>
                <a:ext cx="2147157" cy="526811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  <a:endParaRPr lang="zh-CN" altLang="en-US" sz="1000"/>
              </a:p>
            </p:txBody>
          </p:sp>
        </p:grpSp>
        <p:sp>
          <p:nvSpPr>
            <p:cNvPr id="15" name="íşlïḓê"/>
            <p:cNvSpPr/>
            <p:nvPr/>
          </p:nvSpPr>
          <p:spPr bwMode="auto">
            <a:xfrm>
              <a:off x="5690991" y="3912313"/>
              <a:ext cx="568775" cy="568775"/>
            </a:xfrm>
            <a:custGeom>
              <a:avLst/>
              <a:gdLst>
                <a:gd name="T0" fmla="*/ 184 w 260"/>
                <a:gd name="T1" fmla="*/ 106 h 260"/>
                <a:gd name="T2" fmla="*/ 193 w 260"/>
                <a:gd name="T3" fmla="*/ 143 h 260"/>
                <a:gd name="T4" fmla="*/ 117 w 260"/>
                <a:gd name="T5" fmla="*/ 219 h 260"/>
                <a:gd name="T6" fmla="*/ 42 w 260"/>
                <a:gd name="T7" fmla="*/ 143 h 260"/>
                <a:gd name="T8" fmla="*/ 117 w 260"/>
                <a:gd name="T9" fmla="*/ 66 h 260"/>
                <a:gd name="T10" fmla="*/ 154 w 260"/>
                <a:gd name="T11" fmla="*/ 76 h 260"/>
                <a:gd name="T12" fmla="*/ 183 w 260"/>
                <a:gd name="T13" fmla="*/ 46 h 260"/>
                <a:gd name="T14" fmla="*/ 117 w 260"/>
                <a:gd name="T15" fmla="*/ 25 h 260"/>
                <a:gd name="T16" fmla="*/ 0 w 260"/>
                <a:gd name="T17" fmla="*/ 143 h 260"/>
                <a:gd name="T18" fmla="*/ 117 w 260"/>
                <a:gd name="T19" fmla="*/ 260 h 260"/>
                <a:gd name="T20" fmla="*/ 233 w 260"/>
                <a:gd name="T21" fmla="*/ 143 h 260"/>
                <a:gd name="T22" fmla="*/ 213 w 260"/>
                <a:gd name="T23" fmla="*/ 77 h 260"/>
                <a:gd name="T24" fmla="*/ 184 w 260"/>
                <a:gd name="T25" fmla="*/ 106 h 260"/>
                <a:gd name="T26" fmla="*/ 225 w 260"/>
                <a:gd name="T27" fmla="*/ 35 h 260"/>
                <a:gd name="T28" fmla="*/ 225 w 260"/>
                <a:gd name="T29" fmla="*/ 35 h 260"/>
                <a:gd name="T30" fmla="*/ 225 w 260"/>
                <a:gd name="T31" fmla="*/ 0 h 260"/>
                <a:gd name="T32" fmla="*/ 203 w 260"/>
                <a:gd name="T33" fmla="*/ 23 h 260"/>
                <a:gd name="T34" fmla="*/ 203 w 260"/>
                <a:gd name="T35" fmla="*/ 46 h 260"/>
                <a:gd name="T36" fmla="*/ 139 w 260"/>
                <a:gd name="T37" fmla="*/ 111 h 260"/>
                <a:gd name="T38" fmla="*/ 117 w 260"/>
                <a:gd name="T39" fmla="*/ 104 h 260"/>
                <a:gd name="T40" fmla="*/ 79 w 260"/>
                <a:gd name="T41" fmla="*/ 143 h 260"/>
                <a:gd name="T42" fmla="*/ 117 w 260"/>
                <a:gd name="T43" fmla="*/ 181 h 260"/>
                <a:gd name="T44" fmla="*/ 155 w 260"/>
                <a:gd name="T45" fmla="*/ 143 h 260"/>
                <a:gd name="T46" fmla="*/ 150 w 260"/>
                <a:gd name="T47" fmla="*/ 123 h 260"/>
                <a:gd name="T48" fmla="*/ 215 w 260"/>
                <a:gd name="T49" fmla="*/ 58 h 260"/>
                <a:gd name="T50" fmla="*/ 237 w 260"/>
                <a:gd name="T51" fmla="*/ 58 h 260"/>
                <a:gd name="T52" fmla="*/ 260 w 260"/>
                <a:gd name="T53" fmla="*/ 35 h 260"/>
                <a:gd name="T54" fmla="*/ 225 w 260"/>
                <a:gd name="T55" fmla="*/ 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0" h="260">
                  <a:moveTo>
                    <a:pt x="184" y="106"/>
                  </a:moveTo>
                  <a:cubicBezTo>
                    <a:pt x="190" y="117"/>
                    <a:pt x="193" y="129"/>
                    <a:pt x="193" y="143"/>
                  </a:cubicBezTo>
                  <a:cubicBezTo>
                    <a:pt x="193" y="185"/>
                    <a:pt x="159" y="219"/>
                    <a:pt x="117" y="219"/>
                  </a:cubicBezTo>
                  <a:cubicBezTo>
                    <a:pt x="76" y="219"/>
                    <a:pt x="42" y="185"/>
                    <a:pt x="42" y="143"/>
                  </a:cubicBezTo>
                  <a:cubicBezTo>
                    <a:pt x="42" y="100"/>
                    <a:pt x="76" y="66"/>
                    <a:pt x="117" y="66"/>
                  </a:cubicBezTo>
                  <a:cubicBezTo>
                    <a:pt x="131" y="66"/>
                    <a:pt x="143" y="70"/>
                    <a:pt x="154" y="7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65" y="33"/>
                    <a:pt x="141" y="25"/>
                    <a:pt x="117" y="25"/>
                  </a:cubicBezTo>
                  <a:cubicBezTo>
                    <a:pt x="52" y="25"/>
                    <a:pt x="0" y="78"/>
                    <a:pt x="0" y="143"/>
                  </a:cubicBezTo>
                  <a:cubicBezTo>
                    <a:pt x="0" y="207"/>
                    <a:pt x="52" y="260"/>
                    <a:pt x="117" y="260"/>
                  </a:cubicBezTo>
                  <a:cubicBezTo>
                    <a:pt x="181" y="260"/>
                    <a:pt x="233" y="207"/>
                    <a:pt x="233" y="143"/>
                  </a:cubicBezTo>
                  <a:cubicBezTo>
                    <a:pt x="233" y="118"/>
                    <a:pt x="226" y="96"/>
                    <a:pt x="213" y="77"/>
                  </a:cubicBezTo>
                  <a:cubicBezTo>
                    <a:pt x="184" y="106"/>
                    <a:pt x="184" y="106"/>
                    <a:pt x="184" y="106"/>
                  </a:cubicBezTo>
                  <a:close/>
                  <a:moveTo>
                    <a:pt x="225" y="35"/>
                  </a:moveTo>
                  <a:cubicBezTo>
                    <a:pt x="225" y="35"/>
                    <a:pt x="225" y="35"/>
                    <a:pt x="225" y="35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3" y="106"/>
                    <a:pt x="125" y="104"/>
                    <a:pt x="117" y="104"/>
                  </a:cubicBezTo>
                  <a:cubicBezTo>
                    <a:pt x="96" y="104"/>
                    <a:pt x="79" y="121"/>
                    <a:pt x="79" y="143"/>
                  </a:cubicBezTo>
                  <a:cubicBezTo>
                    <a:pt x="79" y="164"/>
                    <a:pt x="96" y="181"/>
                    <a:pt x="117" y="181"/>
                  </a:cubicBezTo>
                  <a:cubicBezTo>
                    <a:pt x="138" y="181"/>
                    <a:pt x="155" y="164"/>
                    <a:pt x="155" y="143"/>
                  </a:cubicBezTo>
                  <a:cubicBezTo>
                    <a:pt x="155" y="136"/>
                    <a:pt x="154" y="129"/>
                    <a:pt x="150" y="123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37" y="58"/>
                    <a:pt x="237" y="58"/>
                    <a:pt x="237" y="58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25" y="35"/>
                    <a:pt x="225" y="35"/>
                    <a:pt x="225" y="35"/>
                  </a:cubicBez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6" name="iSľïďe"/>
            <p:cNvSpPr/>
            <p:nvPr/>
          </p:nvSpPr>
          <p:spPr bwMode="auto">
            <a:xfrm>
              <a:off x="5665919" y="1423601"/>
              <a:ext cx="568775" cy="568775"/>
            </a:xfrm>
            <a:custGeom>
              <a:avLst/>
              <a:gdLst>
                <a:gd name="T0" fmla="*/ 74 w 236"/>
                <a:gd name="T1" fmla="*/ 160 h 236"/>
                <a:gd name="T2" fmla="*/ 93 w 236"/>
                <a:gd name="T3" fmla="*/ 160 h 236"/>
                <a:gd name="T4" fmla="*/ 93 w 236"/>
                <a:gd name="T5" fmla="*/ 103 h 236"/>
                <a:gd name="T6" fmla="*/ 74 w 236"/>
                <a:gd name="T7" fmla="*/ 103 h 236"/>
                <a:gd name="T8" fmla="*/ 74 w 236"/>
                <a:gd name="T9" fmla="*/ 160 h 236"/>
                <a:gd name="T10" fmla="*/ 140 w 236"/>
                <a:gd name="T11" fmla="*/ 102 h 236"/>
                <a:gd name="T12" fmla="*/ 122 w 236"/>
                <a:gd name="T13" fmla="*/ 111 h 236"/>
                <a:gd name="T14" fmla="*/ 122 w 236"/>
                <a:gd name="T15" fmla="*/ 103 h 236"/>
                <a:gd name="T16" fmla="*/ 103 w 236"/>
                <a:gd name="T17" fmla="*/ 103 h 236"/>
                <a:gd name="T18" fmla="*/ 103 w 236"/>
                <a:gd name="T19" fmla="*/ 160 h 236"/>
                <a:gd name="T20" fmla="*/ 122 w 236"/>
                <a:gd name="T21" fmla="*/ 160 h 236"/>
                <a:gd name="T22" fmla="*/ 122 w 236"/>
                <a:gd name="T23" fmla="*/ 128 h 236"/>
                <a:gd name="T24" fmla="*/ 123 w 236"/>
                <a:gd name="T25" fmla="*/ 124 h 236"/>
                <a:gd name="T26" fmla="*/ 133 w 236"/>
                <a:gd name="T27" fmla="*/ 117 h 236"/>
                <a:gd name="T28" fmla="*/ 142 w 236"/>
                <a:gd name="T29" fmla="*/ 130 h 236"/>
                <a:gd name="T30" fmla="*/ 142 w 236"/>
                <a:gd name="T31" fmla="*/ 160 h 236"/>
                <a:gd name="T32" fmla="*/ 161 w 236"/>
                <a:gd name="T33" fmla="*/ 160 h 236"/>
                <a:gd name="T34" fmla="*/ 161 w 236"/>
                <a:gd name="T35" fmla="*/ 160 h 236"/>
                <a:gd name="T36" fmla="*/ 161 w 236"/>
                <a:gd name="T37" fmla="*/ 127 h 236"/>
                <a:gd name="T38" fmla="*/ 140 w 236"/>
                <a:gd name="T39" fmla="*/ 102 h 236"/>
                <a:gd name="T40" fmla="*/ 122 w 236"/>
                <a:gd name="T41" fmla="*/ 111 h 236"/>
                <a:gd name="T42" fmla="*/ 122 w 236"/>
                <a:gd name="T43" fmla="*/ 111 h 236"/>
                <a:gd name="T44" fmla="*/ 122 w 236"/>
                <a:gd name="T45" fmla="*/ 111 h 236"/>
                <a:gd name="T46" fmla="*/ 83 w 236"/>
                <a:gd name="T47" fmla="*/ 75 h 236"/>
                <a:gd name="T48" fmla="*/ 73 w 236"/>
                <a:gd name="T49" fmla="*/ 85 h 236"/>
                <a:gd name="T50" fmla="*/ 83 w 236"/>
                <a:gd name="T51" fmla="*/ 95 h 236"/>
                <a:gd name="T52" fmla="*/ 83 w 236"/>
                <a:gd name="T53" fmla="*/ 95 h 236"/>
                <a:gd name="T54" fmla="*/ 94 w 236"/>
                <a:gd name="T55" fmla="*/ 85 h 236"/>
                <a:gd name="T56" fmla="*/ 83 w 236"/>
                <a:gd name="T57" fmla="*/ 75 h 236"/>
                <a:gd name="T58" fmla="*/ 118 w 236"/>
                <a:gd name="T59" fmla="*/ 0 h 236"/>
                <a:gd name="T60" fmla="*/ 0 w 236"/>
                <a:gd name="T61" fmla="*/ 118 h 236"/>
                <a:gd name="T62" fmla="*/ 118 w 236"/>
                <a:gd name="T63" fmla="*/ 236 h 236"/>
                <a:gd name="T64" fmla="*/ 236 w 236"/>
                <a:gd name="T65" fmla="*/ 118 h 236"/>
                <a:gd name="T66" fmla="*/ 118 w 236"/>
                <a:gd name="T67" fmla="*/ 0 h 236"/>
                <a:gd name="T68" fmla="*/ 181 w 236"/>
                <a:gd name="T69" fmla="*/ 172 h 236"/>
                <a:gd name="T70" fmla="*/ 171 w 236"/>
                <a:gd name="T71" fmla="*/ 181 h 236"/>
                <a:gd name="T72" fmla="*/ 64 w 236"/>
                <a:gd name="T73" fmla="*/ 181 h 236"/>
                <a:gd name="T74" fmla="*/ 55 w 236"/>
                <a:gd name="T75" fmla="*/ 172 h 236"/>
                <a:gd name="T76" fmla="*/ 55 w 236"/>
                <a:gd name="T77" fmla="*/ 63 h 236"/>
                <a:gd name="T78" fmla="*/ 64 w 236"/>
                <a:gd name="T79" fmla="*/ 54 h 236"/>
                <a:gd name="T80" fmla="*/ 171 w 236"/>
                <a:gd name="T81" fmla="*/ 54 h 236"/>
                <a:gd name="T82" fmla="*/ 181 w 236"/>
                <a:gd name="T83" fmla="*/ 63 h 236"/>
                <a:gd name="T84" fmla="*/ 181 w 236"/>
                <a:gd name="T85" fmla="*/ 17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6" h="236">
                  <a:moveTo>
                    <a:pt x="74" y="160"/>
                  </a:moveTo>
                  <a:cubicBezTo>
                    <a:pt x="93" y="160"/>
                    <a:pt x="93" y="160"/>
                    <a:pt x="93" y="160"/>
                  </a:cubicBezTo>
                  <a:cubicBezTo>
                    <a:pt x="93" y="103"/>
                    <a:pt x="93" y="103"/>
                    <a:pt x="93" y="103"/>
                  </a:cubicBezTo>
                  <a:cubicBezTo>
                    <a:pt x="74" y="103"/>
                    <a:pt x="74" y="103"/>
                    <a:pt x="74" y="103"/>
                  </a:cubicBezTo>
                  <a:lnTo>
                    <a:pt x="74" y="160"/>
                  </a:lnTo>
                  <a:close/>
                  <a:moveTo>
                    <a:pt x="140" y="102"/>
                  </a:moveTo>
                  <a:cubicBezTo>
                    <a:pt x="129" y="102"/>
                    <a:pt x="125" y="107"/>
                    <a:pt x="122" y="111"/>
                  </a:cubicBezTo>
                  <a:cubicBezTo>
                    <a:pt x="122" y="103"/>
                    <a:pt x="122" y="103"/>
                    <a:pt x="122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4" y="108"/>
                    <a:pt x="103" y="160"/>
                    <a:pt x="103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122" y="127"/>
                    <a:pt x="123" y="125"/>
                    <a:pt x="123" y="124"/>
                  </a:cubicBezTo>
                  <a:cubicBezTo>
                    <a:pt x="124" y="120"/>
                    <a:pt x="128" y="117"/>
                    <a:pt x="133" y="117"/>
                  </a:cubicBezTo>
                  <a:cubicBezTo>
                    <a:pt x="140" y="117"/>
                    <a:pt x="142" y="122"/>
                    <a:pt x="142" y="130"/>
                  </a:cubicBezTo>
                  <a:cubicBezTo>
                    <a:pt x="142" y="160"/>
                    <a:pt x="142" y="160"/>
                    <a:pt x="14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27"/>
                    <a:pt x="161" y="127"/>
                    <a:pt x="161" y="127"/>
                  </a:cubicBezTo>
                  <a:cubicBezTo>
                    <a:pt x="161" y="110"/>
                    <a:pt x="152" y="102"/>
                    <a:pt x="140" y="102"/>
                  </a:cubicBezTo>
                  <a:close/>
                  <a:moveTo>
                    <a:pt x="122" y="111"/>
                  </a:moveTo>
                  <a:cubicBezTo>
                    <a:pt x="122" y="111"/>
                    <a:pt x="122" y="111"/>
                    <a:pt x="122" y="111"/>
                  </a:cubicBezTo>
                  <a:cubicBezTo>
                    <a:pt x="122" y="111"/>
                    <a:pt x="122" y="111"/>
                    <a:pt x="122" y="111"/>
                  </a:cubicBezTo>
                  <a:close/>
                  <a:moveTo>
                    <a:pt x="83" y="75"/>
                  </a:moveTo>
                  <a:cubicBezTo>
                    <a:pt x="77" y="75"/>
                    <a:pt x="73" y="80"/>
                    <a:pt x="73" y="85"/>
                  </a:cubicBezTo>
                  <a:cubicBezTo>
                    <a:pt x="73" y="91"/>
                    <a:pt x="77" y="95"/>
                    <a:pt x="83" y="95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90" y="95"/>
                    <a:pt x="94" y="91"/>
                    <a:pt x="94" y="85"/>
                  </a:cubicBezTo>
                  <a:cubicBezTo>
                    <a:pt x="94" y="80"/>
                    <a:pt x="90" y="75"/>
                    <a:pt x="83" y="75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1" y="172"/>
                  </a:moveTo>
                  <a:cubicBezTo>
                    <a:pt x="181" y="177"/>
                    <a:pt x="176" y="181"/>
                    <a:pt x="171" y="181"/>
                  </a:cubicBezTo>
                  <a:cubicBezTo>
                    <a:pt x="64" y="181"/>
                    <a:pt x="64" y="181"/>
                    <a:pt x="64" y="181"/>
                  </a:cubicBezTo>
                  <a:cubicBezTo>
                    <a:pt x="59" y="181"/>
                    <a:pt x="55" y="177"/>
                    <a:pt x="55" y="17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58"/>
                    <a:pt x="59" y="54"/>
                    <a:pt x="64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6" y="54"/>
                    <a:pt x="181" y="58"/>
                    <a:pt x="181" y="63"/>
                  </a:cubicBezTo>
                  <a:cubicBezTo>
                    <a:pt x="181" y="172"/>
                    <a:pt x="181" y="172"/>
                    <a:pt x="181" y="172"/>
                  </a:cubicBez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7" name="îśľîdè"/>
            <p:cNvSpPr/>
            <p:nvPr/>
          </p:nvSpPr>
          <p:spPr bwMode="auto">
            <a:xfrm>
              <a:off x="5666950" y="5195250"/>
              <a:ext cx="568775" cy="568775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8" name="ïšľiḍé"/>
            <p:cNvSpPr/>
            <p:nvPr/>
          </p:nvSpPr>
          <p:spPr bwMode="auto">
            <a:xfrm>
              <a:off x="5682471" y="2661369"/>
              <a:ext cx="568775" cy="568775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74799" y="421324"/>
            <a:ext cx="1870422" cy="525657"/>
            <a:chOff x="661182" y="513877"/>
            <a:chExt cx="1870422" cy="525657"/>
          </a:xfrm>
        </p:grpSpPr>
        <p:sp>
          <p:nvSpPr>
            <p:cNvPr id="34" name="文本框 33"/>
            <p:cNvSpPr txBox="1"/>
            <p:nvPr/>
          </p:nvSpPr>
          <p:spPr>
            <a:xfrm>
              <a:off x="808054" y="513877"/>
              <a:ext cx="1723550" cy="525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经验与教训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55bb2b25-36e4-4396-b496-4ba81153ad2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99614" y="1772529"/>
            <a:ext cx="9592772" cy="3949052"/>
            <a:chOff x="878393" y="1337787"/>
            <a:chExt cx="10648818" cy="4383794"/>
          </a:xfrm>
        </p:grpSpPr>
        <p:sp>
          <p:nvSpPr>
            <p:cNvPr id="4" name="îṣ1íḋe"/>
            <p:cNvSpPr/>
            <p:nvPr/>
          </p:nvSpPr>
          <p:spPr>
            <a:xfrm>
              <a:off x="3181085" y="1757333"/>
              <a:ext cx="779028" cy="779028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" name="ïṧḻïďe"/>
            <p:cNvSpPr/>
            <p:nvPr/>
          </p:nvSpPr>
          <p:spPr>
            <a:xfrm>
              <a:off x="3181085" y="3180075"/>
              <a:ext cx="779028" cy="779028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" name="îṥḻïḋê"/>
            <p:cNvSpPr/>
            <p:nvPr/>
          </p:nvSpPr>
          <p:spPr>
            <a:xfrm>
              <a:off x="3181085" y="4602818"/>
              <a:ext cx="779028" cy="779028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" name="îsļíḍè"/>
            <p:cNvSpPr/>
            <p:nvPr/>
          </p:nvSpPr>
          <p:spPr>
            <a:xfrm rot="10800000">
              <a:off x="8241065" y="1757333"/>
              <a:ext cx="779028" cy="779028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" name="ïSḷïde"/>
            <p:cNvSpPr/>
            <p:nvPr/>
          </p:nvSpPr>
          <p:spPr>
            <a:xfrm rot="10800000">
              <a:off x="8241065" y="3180075"/>
              <a:ext cx="779028" cy="779028"/>
            </a:xfrm>
            <a:prstGeom prst="teardrop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9" name="işľîḑe"/>
            <p:cNvSpPr/>
            <p:nvPr/>
          </p:nvSpPr>
          <p:spPr>
            <a:xfrm rot="10800000">
              <a:off x="8241065" y="4602818"/>
              <a:ext cx="779028" cy="779028"/>
            </a:xfrm>
            <a:prstGeom prst="teardrop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0" name="i$ļïḍe"/>
            <p:cNvSpPr>
              <a:spLocks noChangeAspect="1"/>
            </p:cNvSpPr>
            <p:nvPr/>
          </p:nvSpPr>
          <p:spPr bwMode="auto">
            <a:xfrm>
              <a:off x="8472536" y="4816916"/>
              <a:ext cx="348736" cy="348826"/>
            </a:xfrm>
            <a:custGeom>
              <a:avLst/>
              <a:gdLst>
                <a:gd name="T0" fmla="*/ 10799 w 21598"/>
                <a:gd name="T1" fmla="*/ 10800 h 21600"/>
                <a:gd name="T2" fmla="*/ 10799 w 21598"/>
                <a:gd name="T3" fmla="*/ 10800 h 21600"/>
                <a:gd name="T4" fmla="*/ 10799 w 21598"/>
                <a:gd name="T5" fmla="*/ 10800 h 21600"/>
                <a:gd name="T6" fmla="*/ 10799 w 21598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98" h="21600">
                  <a:moveTo>
                    <a:pt x="17537" y="12697"/>
                  </a:moveTo>
                  <a:lnTo>
                    <a:pt x="19798" y="9997"/>
                  </a:lnTo>
                  <a:lnTo>
                    <a:pt x="19798" y="17284"/>
                  </a:lnTo>
                  <a:cubicBezTo>
                    <a:pt x="19798" y="17874"/>
                    <a:pt x="19700" y="18429"/>
                    <a:pt x="19505" y="18949"/>
                  </a:cubicBezTo>
                  <a:cubicBezTo>
                    <a:pt x="19309" y="19469"/>
                    <a:pt x="19049" y="19928"/>
                    <a:pt x="18721" y="20321"/>
                  </a:cubicBezTo>
                  <a:cubicBezTo>
                    <a:pt x="18394" y="20715"/>
                    <a:pt x="18014" y="21027"/>
                    <a:pt x="17583" y="21256"/>
                  </a:cubicBezTo>
                  <a:cubicBezTo>
                    <a:pt x="17153" y="21485"/>
                    <a:pt x="16690" y="21599"/>
                    <a:pt x="16188" y="21599"/>
                  </a:cubicBezTo>
                  <a:lnTo>
                    <a:pt x="3595" y="21599"/>
                  </a:lnTo>
                  <a:cubicBezTo>
                    <a:pt x="3103" y="21599"/>
                    <a:pt x="2635" y="21485"/>
                    <a:pt x="2195" y="21256"/>
                  </a:cubicBezTo>
                  <a:cubicBezTo>
                    <a:pt x="1754" y="21027"/>
                    <a:pt x="1372" y="20715"/>
                    <a:pt x="1052" y="20321"/>
                  </a:cubicBezTo>
                  <a:cubicBezTo>
                    <a:pt x="734" y="19928"/>
                    <a:pt x="477" y="19469"/>
                    <a:pt x="286" y="18949"/>
                  </a:cubicBezTo>
                  <a:cubicBezTo>
                    <a:pt x="95" y="18429"/>
                    <a:pt x="0" y="17874"/>
                    <a:pt x="0" y="17284"/>
                  </a:cubicBezTo>
                  <a:lnTo>
                    <a:pt x="0" y="4315"/>
                  </a:lnTo>
                  <a:cubicBezTo>
                    <a:pt x="0" y="3722"/>
                    <a:pt x="95" y="3164"/>
                    <a:pt x="286" y="2632"/>
                  </a:cubicBezTo>
                  <a:cubicBezTo>
                    <a:pt x="477" y="2106"/>
                    <a:pt x="734" y="1645"/>
                    <a:pt x="1052" y="1263"/>
                  </a:cubicBezTo>
                  <a:cubicBezTo>
                    <a:pt x="1372" y="878"/>
                    <a:pt x="1754" y="572"/>
                    <a:pt x="2195" y="343"/>
                  </a:cubicBezTo>
                  <a:cubicBezTo>
                    <a:pt x="2635" y="114"/>
                    <a:pt x="3103" y="0"/>
                    <a:pt x="3595" y="0"/>
                  </a:cubicBezTo>
                  <a:lnTo>
                    <a:pt x="16188" y="0"/>
                  </a:lnTo>
                  <a:cubicBezTo>
                    <a:pt x="16401" y="0"/>
                    <a:pt x="16605" y="26"/>
                    <a:pt x="16798" y="82"/>
                  </a:cubicBezTo>
                  <a:lnTo>
                    <a:pt x="14608" y="2714"/>
                  </a:lnTo>
                  <a:lnTo>
                    <a:pt x="3595" y="2714"/>
                  </a:lnTo>
                  <a:cubicBezTo>
                    <a:pt x="3228" y="2714"/>
                    <a:pt x="2914" y="2867"/>
                    <a:pt x="2652" y="3184"/>
                  </a:cubicBezTo>
                  <a:cubicBezTo>
                    <a:pt x="2391" y="3496"/>
                    <a:pt x="2261" y="3875"/>
                    <a:pt x="2261" y="4315"/>
                  </a:cubicBezTo>
                  <a:lnTo>
                    <a:pt x="2261" y="17284"/>
                  </a:lnTo>
                  <a:cubicBezTo>
                    <a:pt x="2261" y="17724"/>
                    <a:pt x="2391" y="18101"/>
                    <a:pt x="2652" y="18412"/>
                  </a:cubicBezTo>
                  <a:cubicBezTo>
                    <a:pt x="2914" y="18729"/>
                    <a:pt x="3228" y="18888"/>
                    <a:pt x="3595" y="18888"/>
                  </a:cubicBezTo>
                  <a:lnTo>
                    <a:pt x="16188" y="18888"/>
                  </a:lnTo>
                  <a:cubicBezTo>
                    <a:pt x="16556" y="18888"/>
                    <a:pt x="16874" y="18729"/>
                    <a:pt x="17138" y="18412"/>
                  </a:cubicBezTo>
                  <a:cubicBezTo>
                    <a:pt x="17405" y="18101"/>
                    <a:pt x="17537" y="17724"/>
                    <a:pt x="17537" y="17284"/>
                  </a:cubicBezTo>
                  <a:lnTo>
                    <a:pt x="17537" y="12697"/>
                  </a:lnTo>
                  <a:close/>
                  <a:moveTo>
                    <a:pt x="21333" y="2796"/>
                  </a:moveTo>
                  <a:cubicBezTo>
                    <a:pt x="21514" y="3011"/>
                    <a:pt x="21599" y="3272"/>
                    <a:pt x="21597" y="3578"/>
                  </a:cubicBezTo>
                  <a:cubicBezTo>
                    <a:pt x="21592" y="3881"/>
                    <a:pt x="21504" y="4136"/>
                    <a:pt x="21333" y="4342"/>
                  </a:cubicBezTo>
                  <a:lnTo>
                    <a:pt x="13005" y="14346"/>
                  </a:lnTo>
                  <a:lnTo>
                    <a:pt x="11854" y="15721"/>
                  </a:lnTo>
                  <a:cubicBezTo>
                    <a:pt x="11676" y="15938"/>
                    <a:pt x="11458" y="16044"/>
                    <a:pt x="11206" y="16044"/>
                  </a:cubicBezTo>
                  <a:cubicBezTo>
                    <a:pt x="10951" y="16044"/>
                    <a:pt x="10733" y="15938"/>
                    <a:pt x="10555" y="15721"/>
                  </a:cubicBezTo>
                  <a:lnTo>
                    <a:pt x="9383" y="14346"/>
                  </a:lnTo>
                  <a:lnTo>
                    <a:pt x="4779" y="8787"/>
                  </a:lnTo>
                  <a:cubicBezTo>
                    <a:pt x="4600" y="8573"/>
                    <a:pt x="4507" y="8314"/>
                    <a:pt x="4507" y="8006"/>
                  </a:cubicBezTo>
                  <a:cubicBezTo>
                    <a:pt x="4507" y="7703"/>
                    <a:pt x="4600" y="7441"/>
                    <a:pt x="4779" y="7227"/>
                  </a:cubicBezTo>
                  <a:lnTo>
                    <a:pt x="5927" y="5846"/>
                  </a:lnTo>
                  <a:cubicBezTo>
                    <a:pt x="6106" y="5635"/>
                    <a:pt x="6323" y="5526"/>
                    <a:pt x="6578" y="5526"/>
                  </a:cubicBezTo>
                  <a:cubicBezTo>
                    <a:pt x="6830" y="5526"/>
                    <a:pt x="7043" y="5634"/>
                    <a:pt x="7214" y="5846"/>
                  </a:cubicBezTo>
                  <a:lnTo>
                    <a:pt x="11198" y="10632"/>
                  </a:lnTo>
                  <a:lnTo>
                    <a:pt x="18861" y="1404"/>
                  </a:lnTo>
                  <a:cubicBezTo>
                    <a:pt x="19040" y="1186"/>
                    <a:pt x="19262" y="1084"/>
                    <a:pt x="19524" y="1087"/>
                  </a:cubicBezTo>
                  <a:cubicBezTo>
                    <a:pt x="19786" y="1092"/>
                    <a:pt x="20001" y="1198"/>
                    <a:pt x="20173" y="1404"/>
                  </a:cubicBezTo>
                  <a:lnTo>
                    <a:pt x="21333" y="2796"/>
                  </a:ln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11" name="îṧlîḑè"/>
            <p:cNvSpPr>
              <a:spLocks noChangeAspect="1"/>
            </p:cNvSpPr>
            <p:nvPr/>
          </p:nvSpPr>
          <p:spPr bwMode="auto">
            <a:xfrm>
              <a:off x="8490240" y="3360407"/>
              <a:ext cx="276855" cy="434907"/>
            </a:xfrm>
            <a:custGeom>
              <a:avLst/>
              <a:gdLst>
                <a:gd name="T0" fmla="*/ 406 w 657"/>
                <a:gd name="T1" fmla="*/ 947 h 1032"/>
                <a:gd name="T2" fmla="*/ 333 w 657"/>
                <a:gd name="T3" fmla="*/ 1031 h 1032"/>
                <a:gd name="T4" fmla="*/ 250 w 657"/>
                <a:gd name="T5" fmla="*/ 947 h 1032"/>
                <a:gd name="T6" fmla="*/ 448 w 657"/>
                <a:gd name="T7" fmla="*/ 916 h 1032"/>
                <a:gd name="T8" fmla="*/ 198 w 657"/>
                <a:gd name="T9" fmla="*/ 833 h 1032"/>
                <a:gd name="T10" fmla="*/ 656 w 657"/>
                <a:gd name="T11" fmla="*/ 333 h 1032"/>
                <a:gd name="T12" fmla="*/ 562 w 657"/>
                <a:gd name="T13" fmla="*/ 562 h 1032"/>
                <a:gd name="T14" fmla="*/ 531 w 657"/>
                <a:gd name="T15" fmla="*/ 635 h 1032"/>
                <a:gd name="T16" fmla="*/ 500 w 657"/>
                <a:gd name="T17" fmla="*/ 708 h 1032"/>
                <a:gd name="T18" fmla="*/ 500 w 657"/>
                <a:gd name="T19" fmla="*/ 729 h 1032"/>
                <a:gd name="T20" fmla="*/ 166 w 657"/>
                <a:gd name="T21" fmla="*/ 791 h 1032"/>
                <a:gd name="T22" fmla="*/ 156 w 657"/>
                <a:gd name="T23" fmla="*/ 708 h 1032"/>
                <a:gd name="T24" fmla="*/ 135 w 657"/>
                <a:gd name="T25" fmla="*/ 635 h 1032"/>
                <a:gd name="T26" fmla="*/ 93 w 657"/>
                <a:gd name="T27" fmla="*/ 552 h 1032"/>
                <a:gd name="T28" fmla="*/ 0 w 657"/>
                <a:gd name="T29" fmla="*/ 333 h 1032"/>
                <a:gd name="T30" fmla="*/ 333 w 657"/>
                <a:gd name="T31" fmla="*/ 0 h 1032"/>
                <a:gd name="T32" fmla="*/ 656 w 657"/>
                <a:gd name="T33" fmla="*/ 333 h 1032"/>
                <a:gd name="T34" fmla="*/ 510 w 657"/>
                <a:gd name="T35" fmla="*/ 156 h 1032"/>
                <a:gd name="T36" fmla="*/ 156 w 657"/>
                <a:gd name="T37" fmla="*/ 156 h 1032"/>
                <a:gd name="T38" fmla="*/ 146 w 657"/>
                <a:gd name="T39" fmla="*/ 499 h 1032"/>
                <a:gd name="T40" fmla="*/ 166 w 657"/>
                <a:gd name="T41" fmla="*/ 541 h 1032"/>
                <a:gd name="T42" fmla="*/ 229 w 657"/>
                <a:gd name="T43" fmla="*/ 666 h 1032"/>
                <a:gd name="T44" fmla="*/ 427 w 657"/>
                <a:gd name="T45" fmla="*/ 718 h 1032"/>
                <a:gd name="T46" fmla="*/ 458 w 657"/>
                <a:gd name="T47" fmla="*/ 604 h 1032"/>
                <a:gd name="T48" fmla="*/ 510 w 657"/>
                <a:gd name="T49" fmla="*/ 520 h 1032"/>
                <a:gd name="T50" fmla="*/ 583 w 657"/>
                <a:gd name="T51" fmla="*/ 333 h 1032"/>
                <a:gd name="T52" fmla="*/ 354 w 657"/>
                <a:gd name="T53" fmla="*/ 354 h 1032"/>
                <a:gd name="T54" fmla="*/ 302 w 657"/>
                <a:gd name="T55" fmla="*/ 354 h 1032"/>
                <a:gd name="T56" fmla="*/ 239 w 657"/>
                <a:gd name="T57" fmla="*/ 354 h 1032"/>
                <a:gd name="T58" fmla="*/ 250 w 657"/>
                <a:gd name="T59" fmla="*/ 499 h 1032"/>
                <a:gd name="T60" fmla="*/ 302 w 657"/>
                <a:gd name="T61" fmla="*/ 499 h 1032"/>
                <a:gd name="T62" fmla="*/ 364 w 657"/>
                <a:gd name="T63" fmla="*/ 499 h 1032"/>
                <a:gd name="T64" fmla="*/ 416 w 657"/>
                <a:gd name="T65" fmla="*/ 499 h 1032"/>
                <a:gd name="T66" fmla="*/ 427 w 657"/>
                <a:gd name="T67" fmla="*/ 354 h 1032"/>
                <a:gd name="T68" fmla="*/ 385 w 657"/>
                <a:gd name="T69" fmla="*/ 416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7" h="1032">
                  <a:moveTo>
                    <a:pt x="250" y="947"/>
                  </a:moveTo>
                  <a:cubicBezTo>
                    <a:pt x="406" y="947"/>
                    <a:pt x="406" y="947"/>
                    <a:pt x="406" y="947"/>
                  </a:cubicBezTo>
                  <a:cubicBezTo>
                    <a:pt x="406" y="968"/>
                    <a:pt x="396" y="989"/>
                    <a:pt x="385" y="1010"/>
                  </a:cubicBezTo>
                  <a:cubicBezTo>
                    <a:pt x="364" y="1020"/>
                    <a:pt x="354" y="1031"/>
                    <a:pt x="333" y="1031"/>
                  </a:cubicBezTo>
                  <a:cubicBezTo>
                    <a:pt x="312" y="1031"/>
                    <a:pt x="291" y="1020"/>
                    <a:pt x="281" y="1010"/>
                  </a:cubicBezTo>
                  <a:cubicBezTo>
                    <a:pt x="260" y="989"/>
                    <a:pt x="250" y="968"/>
                    <a:pt x="250" y="947"/>
                  </a:cubicBezTo>
                  <a:close/>
                  <a:moveTo>
                    <a:pt x="208" y="916"/>
                  </a:moveTo>
                  <a:cubicBezTo>
                    <a:pt x="448" y="916"/>
                    <a:pt x="448" y="916"/>
                    <a:pt x="448" y="916"/>
                  </a:cubicBezTo>
                  <a:cubicBezTo>
                    <a:pt x="458" y="833"/>
                    <a:pt x="458" y="833"/>
                    <a:pt x="458" y="833"/>
                  </a:cubicBezTo>
                  <a:cubicBezTo>
                    <a:pt x="198" y="833"/>
                    <a:pt x="198" y="833"/>
                    <a:pt x="198" y="833"/>
                  </a:cubicBezTo>
                  <a:lnTo>
                    <a:pt x="208" y="916"/>
                  </a:lnTo>
                  <a:close/>
                  <a:moveTo>
                    <a:pt x="656" y="333"/>
                  </a:moveTo>
                  <a:cubicBezTo>
                    <a:pt x="656" y="416"/>
                    <a:pt x="625" y="489"/>
                    <a:pt x="573" y="552"/>
                  </a:cubicBezTo>
                  <a:lnTo>
                    <a:pt x="562" y="562"/>
                  </a:lnTo>
                  <a:cubicBezTo>
                    <a:pt x="562" y="562"/>
                    <a:pt x="562" y="572"/>
                    <a:pt x="552" y="572"/>
                  </a:cubicBezTo>
                  <a:cubicBezTo>
                    <a:pt x="541" y="593"/>
                    <a:pt x="541" y="614"/>
                    <a:pt x="531" y="635"/>
                  </a:cubicBezTo>
                  <a:cubicBezTo>
                    <a:pt x="521" y="656"/>
                    <a:pt x="510" y="677"/>
                    <a:pt x="510" y="697"/>
                  </a:cubicBezTo>
                  <a:cubicBezTo>
                    <a:pt x="500" y="697"/>
                    <a:pt x="500" y="697"/>
                    <a:pt x="500" y="708"/>
                  </a:cubicBezTo>
                  <a:lnTo>
                    <a:pt x="500" y="718"/>
                  </a:lnTo>
                  <a:cubicBezTo>
                    <a:pt x="500" y="729"/>
                    <a:pt x="500" y="729"/>
                    <a:pt x="500" y="729"/>
                  </a:cubicBezTo>
                  <a:cubicBezTo>
                    <a:pt x="500" y="791"/>
                    <a:pt x="500" y="791"/>
                    <a:pt x="500" y="791"/>
                  </a:cubicBezTo>
                  <a:cubicBezTo>
                    <a:pt x="166" y="791"/>
                    <a:pt x="166" y="791"/>
                    <a:pt x="166" y="791"/>
                  </a:cubicBezTo>
                  <a:cubicBezTo>
                    <a:pt x="166" y="729"/>
                    <a:pt x="166" y="729"/>
                    <a:pt x="166" y="729"/>
                  </a:cubicBezTo>
                  <a:cubicBezTo>
                    <a:pt x="166" y="718"/>
                    <a:pt x="156" y="718"/>
                    <a:pt x="156" y="708"/>
                  </a:cubicBezTo>
                  <a:lnTo>
                    <a:pt x="156" y="697"/>
                  </a:lnTo>
                  <a:cubicBezTo>
                    <a:pt x="146" y="677"/>
                    <a:pt x="146" y="656"/>
                    <a:pt x="135" y="635"/>
                  </a:cubicBezTo>
                  <a:cubicBezTo>
                    <a:pt x="125" y="614"/>
                    <a:pt x="114" y="593"/>
                    <a:pt x="104" y="572"/>
                  </a:cubicBezTo>
                  <a:cubicBezTo>
                    <a:pt x="93" y="562"/>
                    <a:pt x="93" y="562"/>
                    <a:pt x="93" y="552"/>
                  </a:cubicBezTo>
                  <a:lnTo>
                    <a:pt x="83" y="552"/>
                  </a:lnTo>
                  <a:cubicBezTo>
                    <a:pt x="31" y="489"/>
                    <a:pt x="0" y="416"/>
                    <a:pt x="0" y="333"/>
                  </a:cubicBezTo>
                  <a:cubicBezTo>
                    <a:pt x="0" y="239"/>
                    <a:pt x="31" y="166"/>
                    <a:pt x="104" y="104"/>
                  </a:cubicBezTo>
                  <a:cubicBezTo>
                    <a:pt x="166" y="31"/>
                    <a:pt x="239" y="0"/>
                    <a:pt x="333" y="0"/>
                  </a:cubicBezTo>
                  <a:cubicBezTo>
                    <a:pt x="416" y="0"/>
                    <a:pt x="500" y="31"/>
                    <a:pt x="562" y="104"/>
                  </a:cubicBezTo>
                  <a:cubicBezTo>
                    <a:pt x="625" y="166"/>
                    <a:pt x="656" y="239"/>
                    <a:pt x="656" y="333"/>
                  </a:cubicBezTo>
                  <a:close/>
                  <a:moveTo>
                    <a:pt x="583" y="333"/>
                  </a:moveTo>
                  <a:cubicBezTo>
                    <a:pt x="583" y="260"/>
                    <a:pt x="562" y="198"/>
                    <a:pt x="510" y="156"/>
                  </a:cubicBezTo>
                  <a:cubicBezTo>
                    <a:pt x="458" y="104"/>
                    <a:pt x="396" y="83"/>
                    <a:pt x="333" y="83"/>
                  </a:cubicBezTo>
                  <a:cubicBezTo>
                    <a:pt x="260" y="83"/>
                    <a:pt x="198" y="104"/>
                    <a:pt x="156" y="156"/>
                  </a:cubicBezTo>
                  <a:cubicBezTo>
                    <a:pt x="104" y="198"/>
                    <a:pt x="73" y="260"/>
                    <a:pt x="73" y="333"/>
                  </a:cubicBezTo>
                  <a:cubicBezTo>
                    <a:pt x="73" y="396"/>
                    <a:pt x="93" y="448"/>
                    <a:pt x="146" y="499"/>
                  </a:cubicBezTo>
                  <a:cubicBezTo>
                    <a:pt x="146" y="499"/>
                    <a:pt x="146" y="510"/>
                    <a:pt x="156" y="510"/>
                  </a:cubicBezTo>
                  <a:cubicBezTo>
                    <a:pt x="156" y="520"/>
                    <a:pt x="166" y="531"/>
                    <a:pt x="166" y="541"/>
                  </a:cubicBezTo>
                  <a:cubicBezTo>
                    <a:pt x="177" y="562"/>
                    <a:pt x="187" y="583"/>
                    <a:pt x="198" y="604"/>
                  </a:cubicBezTo>
                  <a:cubicBezTo>
                    <a:pt x="208" y="624"/>
                    <a:pt x="218" y="645"/>
                    <a:pt x="229" y="666"/>
                  </a:cubicBezTo>
                  <a:cubicBezTo>
                    <a:pt x="229" y="697"/>
                    <a:pt x="239" y="708"/>
                    <a:pt x="239" y="718"/>
                  </a:cubicBezTo>
                  <a:cubicBezTo>
                    <a:pt x="427" y="718"/>
                    <a:pt x="427" y="718"/>
                    <a:pt x="427" y="718"/>
                  </a:cubicBezTo>
                  <a:cubicBezTo>
                    <a:pt x="427" y="708"/>
                    <a:pt x="427" y="697"/>
                    <a:pt x="437" y="666"/>
                  </a:cubicBezTo>
                  <a:cubicBezTo>
                    <a:pt x="437" y="645"/>
                    <a:pt x="448" y="624"/>
                    <a:pt x="458" y="604"/>
                  </a:cubicBezTo>
                  <a:cubicBezTo>
                    <a:pt x="468" y="583"/>
                    <a:pt x="479" y="562"/>
                    <a:pt x="489" y="541"/>
                  </a:cubicBezTo>
                  <a:cubicBezTo>
                    <a:pt x="489" y="531"/>
                    <a:pt x="500" y="520"/>
                    <a:pt x="510" y="520"/>
                  </a:cubicBezTo>
                  <a:cubicBezTo>
                    <a:pt x="510" y="510"/>
                    <a:pt x="510" y="499"/>
                    <a:pt x="521" y="499"/>
                  </a:cubicBezTo>
                  <a:cubicBezTo>
                    <a:pt x="562" y="448"/>
                    <a:pt x="583" y="396"/>
                    <a:pt x="583" y="333"/>
                  </a:cubicBezTo>
                  <a:close/>
                  <a:moveTo>
                    <a:pt x="385" y="416"/>
                  </a:moveTo>
                  <a:cubicBezTo>
                    <a:pt x="354" y="354"/>
                    <a:pt x="354" y="354"/>
                    <a:pt x="354" y="354"/>
                  </a:cubicBezTo>
                  <a:cubicBezTo>
                    <a:pt x="333" y="302"/>
                    <a:pt x="333" y="302"/>
                    <a:pt x="333" y="302"/>
                  </a:cubicBezTo>
                  <a:cubicBezTo>
                    <a:pt x="302" y="354"/>
                    <a:pt x="302" y="354"/>
                    <a:pt x="302" y="354"/>
                  </a:cubicBezTo>
                  <a:cubicBezTo>
                    <a:pt x="271" y="416"/>
                    <a:pt x="271" y="416"/>
                    <a:pt x="271" y="416"/>
                  </a:cubicBezTo>
                  <a:cubicBezTo>
                    <a:pt x="239" y="354"/>
                    <a:pt x="239" y="354"/>
                    <a:pt x="239" y="354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250" y="499"/>
                    <a:pt x="250" y="499"/>
                    <a:pt x="250" y="499"/>
                  </a:cubicBezTo>
                  <a:cubicBezTo>
                    <a:pt x="271" y="552"/>
                    <a:pt x="271" y="552"/>
                    <a:pt x="271" y="552"/>
                  </a:cubicBezTo>
                  <a:cubicBezTo>
                    <a:pt x="302" y="499"/>
                    <a:pt x="302" y="499"/>
                    <a:pt x="302" y="499"/>
                  </a:cubicBezTo>
                  <a:cubicBezTo>
                    <a:pt x="333" y="437"/>
                    <a:pt x="333" y="437"/>
                    <a:pt x="333" y="437"/>
                  </a:cubicBezTo>
                  <a:cubicBezTo>
                    <a:pt x="364" y="499"/>
                    <a:pt x="364" y="499"/>
                    <a:pt x="364" y="499"/>
                  </a:cubicBezTo>
                  <a:cubicBezTo>
                    <a:pt x="385" y="552"/>
                    <a:pt x="385" y="552"/>
                    <a:pt x="385" y="552"/>
                  </a:cubicBezTo>
                  <a:cubicBezTo>
                    <a:pt x="416" y="499"/>
                    <a:pt x="416" y="499"/>
                    <a:pt x="416" y="499"/>
                  </a:cubicBezTo>
                  <a:cubicBezTo>
                    <a:pt x="479" y="385"/>
                    <a:pt x="479" y="385"/>
                    <a:pt x="479" y="385"/>
                  </a:cubicBezTo>
                  <a:cubicBezTo>
                    <a:pt x="427" y="354"/>
                    <a:pt x="427" y="354"/>
                    <a:pt x="427" y="354"/>
                  </a:cubicBezTo>
                  <a:lnTo>
                    <a:pt x="385" y="416"/>
                  </a:lnTo>
                  <a:close/>
                  <a:moveTo>
                    <a:pt x="385" y="416"/>
                  </a:moveTo>
                  <a:lnTo>
                    <a:pt x="385" y="416"/>
                  </a:ln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12" name="ïşḷiḍe"/>
            <p:cNvSpPr>
              <a:spLocks noChangeAspect="1"/>
            </p:cNvSpPr>
            <p:nvPr/>
          </p:nvSpPr>
          <p:spPr bwMode="auto">
            <a:xfrm>
              <a:off x="8463321" y="1990532"/>
              <a:ext cx="377798" cy="334106"/>
            </a:xfrm>
            <a:custGeom>
              <a:avLst/>
              <a:gdLst>
                <a:gd name="connsiteX0" fmla="*/ 358785 w 512434"/>
                <a:gd name="connsiteY0" fmla="*/ 409158 h 453171"/>
                <a:gd name="connsiteX1" fmla="*/ 345300 w 512434"/>
                <a:gd name="connsiteY1" fmla="*/ 425866 h 453171"/>
                <a:gd name="connsiteX2" fmla="*/ 358785 w 512434"/>
                <a:gd name="connsiteY2" fmla="*/ 439722 h 453171"/>
                <a:gd name="connsiteX3" fmla="*/ 372270 w 512434"/>
                <a:gd name="connsiteY3" fmla="*/ 425866 h 453171"/>
                <a:gd name="connsiteX4" fmla="*/ 358785 w 512434"/>
                <a:gd name="connsiteY4" fmla="*/ 409158 h 453171"/>
                <a:gd name="connsiteX5" fmla="*/ 151153 w 512434"/>
                <a:gd name="connsiteY5" fmla="*/ 300585 h 453171"/>
                <a:gd name="connsiteX6" fmla="*/ 195731 w 512434"/>
                <a:gd name="connsiteY6" fmla="*/ 300585 h 453171"/>
                <a:gd name="connsiteX7" fmla="*/ 195731 w 512434"/>
                <a:gd name="connsiteY7" fmla="*/ 345175 h 453171"/>
                <a:gd name="connsiteX8" fmla="*/ 151153 w 512434"/>
                <a:gd name="connsiteY8" fmla="*/ 345175 h 453171"/>
                <a:gd name="connsiteX9" fmla="*/ 71978 w 512434"/>
                <a:gd name="connsiteY9" fmla="*/ 300585 h 453171"/>
                <a:gd name="connsiteX10" fmla="*/ 120152 w 512434"/>
                <a:gd name="connsiteY10" fmla="*/ 300585 h 453171"/>
                <a:gd name="connsiteX11" fmla="*/ 120152 w 512434"/>
                <a:gd name="connsiteY11" fmla="*/ 345175 h 453171"/>
                <a:gd name="connsiteX12" fmla="*/ 71978 w 512434"/>
                <a:gd name="connsiteY12" fmla="*/ 345175 h 453171"/>
                <a:gd name="connsiteX13" fmla="*/ 481786 w 512434"/>
                <a:gd name="connsiteY13" fmla="*/ 286492 h 453171"/>
                <a:gd name="connsiteX14" fmla="*/ 468300 w 512434"/>
                <a:gd name="connsiteY14" fmla="*/ 299940 h 453171"/>
                <a:gd name="connsiteX15" fmla="*/ 481786 w 512434"/>
                <a:gd name="connsiteY15" fmla="*/ 313389 h 453171"/>
                <a:gd name="connsiteX16" fmla="*/ 498948 w 512434"/>
                <a:gd name="connsiteY16" fmla="*/ 299940 h 453171"/>
                <a:gd name="connsiteX17" fmla="*/ 481786 w 512434"/>
                <a:gd name="connsiteY17" fmla="*/ 286492 h 453171"/>
                <a:gd name="connsiteX18" fmla="*/ 235785 w 512434"/>
                <a:gd name="connsiteY18" fmla="*/ 286492 h 453171"/>
                <a:gd name="connsiteX19" fmla="*/ 222300 w 512434"/>
                <a:gd name="connsiteY19" fmla="*/ 299940 h 453171"/>
                <a:gd name="connsiteX20" fmla="*/ 235785 w 512434"/>
                <a:gd name="connsiteY20" fmla="*/ 313389 h 453171"/>
                <a:gd name="connsiteX21" fmla="*/ 249270 w 512434"/>
                <a:gd name="connsiteY21" fmla="*/ 299940 h 453171"/>
                <a:gd name="connsiteX22" fmla="*/ 235785 w 512434"/>
                <a:gd name="connsiteY22" fmla="*/ 286492 h 453171"/>
                <a:gd name="connsiteX23" fmla="*/ 151153 w 512434"/>
                <a:gd name="connsiteY23" fmla="*/ 228588 h 453171"/>
                <a:gd name="connsiteX24" fmla="*/ 195731 w 512434"/>
                <a:gd name="connsiteY24" fmla="*/ 228588 h 453171"/>
                <a:gd name="connsiteX25" fmla="*/ 195731 w 512434"/>
                <a:gd name="connsiteY25" fmla="*/ 273178 h 453171"/>
                <a:gd name="connsiteX26" fmla="*/ 151153 w 512434"/>
                <a:gd name="connsiteY26" fmla="*/ 273178 h 453171"/>
                <a:gd name="connsiteX27" fmla="*/ 71978 w 512434"/>
                <a:gd name="connsiteY27" fmla="*/ 228588 h 453171"/>
                <a:gd name="connsiteX28" fmla="*/ 120152 w 512434"/>
                <a:gd name="connsiteY28" fmla="*/ 228588 h 453171"/>
                <a:gd name="connsiteX29" fmla="*/ 120152 w 512434"/>
                <a:gd name="connsiteY29" fmla="*/ 273178 h 453171"/>
                <a:gd name="connsiteX30" fmla="*/ 71978 w 512434"/>
                <a:gd name="connsiteY30" fmla="*/ 273178 h 453171"/>
                <a:gd name="connsiteX31" fmla="*/ 427028 w 512434"/>
                <a:gd name="connsiteY31" fmla="*/ 221695 h 453171"/>
                <a:gd name="connsiteX32" fmla="*/ 372270 w 512434"/>
                <a:gd name="connsiteY32" fmla="*/ 275896 h 453171"/>
                <a:gd name="connsiteX33" fmla="*/ 358785 w 512434"/>
                <a:gd name="connsiteY33" fmla="*/ 272636 h 453171"/>
                <a:gd name="connsiteX34" fmla="*/ 341622 w 512434"/>
                <a:gd name="connsiteY34" fmla="*/ 279564 h 453171"/>
                <a:gd name="connsiteX35" fmla="*/ 283596 w 512434"/>
                <a:gd name="connsiteY35" fmla="*/ 238404 h 453171"/>
                <a:gd name="connsiteX36" fmla="*/ 266433 w 512434"/>
                <a:gd name="connsiteY36" fmla="*/ 238404 h 453171"/>
                <a:gd name="connsiteX37" fmla="*/ 270111 w 512434"/>
                <a:gd name="connsiteY37" fmla="*/ 255520 h 453171"/>
                <a:gd name="connsiteX38" fmla="*/ 331406 w 512434"/>
                <a:gd name="connsiteY38" fmla="*/ 303200 h 453171"/>
                <a:gd name="connsiteX39" fmla="*/ 358785 w 512434"/>
                <a:gd name="connsiteY39" fmla="*/ 327245 h 453171"/>
                <a:gd name="connsiteX40" fmla="*/ 386164 w 512434"/>
                <a:gd name="connsiteY40" fmla="*/ 299940 h 453171"/>
                <a:gd name="connsiteX41" fmla="*/ 386164 w 512434"/>
                <a:gd name="connsiteY41" fmla="*/ 296680 h 453171"/>
                <a:gd name="connsiteX42" fmla="*/ 444191 w 512434"/>
                <a:gd name="connsiteY42" fmla="*/ 238404 h 453171"/>
                <a:gd name="connsiteX43" fmla="*/ 444191 w 512434"/>
                <a:gd name="connsiteY43" fmla="*/ 221695 h 453171"/>
                <a:gd name="connsiteX44" fmla="*/ 427028 w 512434"/>
                <a:gd name="connsiteY44" fmla="*/ 221695 h 453171"/>
                <a:gd name="connsiteX45" fmla="*/ 358785 w 512434"/>
                <a:gd name="connsiteY45" fmla="*/ 163826 h 453171"/>
                <a:gd name="connsiteX46" fmla="*/ 345300 w 512434"/>
                <a:gd name="connsiteY46" fmla="*/ 177274 h 453171"/>
                <a:gd name="connsiteX47" fmla="*/ 358785 w 512434"/>
                <a:gd name="connsiteY47" fmla="*/ 190723 h 453171"/>
                <a:gd name="connsiteX48" fmla="*/ 372270 w 512434"/>
                <a:gd name="connsiteY48" fmla="*/ 177274 h 453171"/>
                <a:gd name="connsiteX49" fmla="*/ 358785 w 512434"/>
                <a:gd name="connsiteY49" fmla="*/ 163826 h 453171"/>
                <a:gd name="connsiteX50" fmla="*/ 151153 w 512434"/>
                <a:gd name="connsiteY50" fmla="*/ 156592 h 453171"/>
                <a:gd name="connsiteX51" fmla="*/ 195731 w 512434"/>
                <a:gd name="connsiteY51" fmla="*/ 156592 h 453171"/>
                <a:gd name="connsiteX52" fmla="*/ 195731 w 512434"/>
                <a:gd name="connsiteY52" fmla="*/ 201182 h 453171"/>
                <a:gd name="connsiteX53" fmla="*/ 151153 w 512434"/>
                <a:gd name="connsiteY53" fmla="*/ 201182 h 453171"/>
                <a:gd name="connsiteX54" fmla="*/ 37595 w 512434"/>
                <a:gd name="connsiteY54" fmla="*/ 102289 h 453171"/>
                <a:gd name="connsiteX55" fmla="*/ 37595 w 512434"/>
                <a:gd name="connsiteY55" fmla="*/ 374925 h 453171"/>
                <a:gd name="connsiteX56" fmla="*/ 228838 w 512434"/>
                <a:gd name="connsiteY56" fmla="*/ 374925 h 453171"/>
                <a:gd name="connsiteX57" fmla="*/ 208406 w 512434"/>
                <a:gd name="connsiteY57" fmla="*/ 299940 h 453171"/>
                <a:gd name="connsiteX58" fmla="*/ 246001 w 512434"/>
                <a:gd name="connsiteY58" fmla="*/ 201318 h 453171"/>
                <a:gd name="connsiteX59" fmla="*/ 225569 w 512434"/>
                <a:gd name="connsiteY59" fmla="*/ 201318 h 453171"/>
                <a:gd name="connsiteX60" fmla="*/ 225569 w 512434"/>
                <a:gd name="connsiteY60" fmla="*/ 156898 h 453171"/>
                <a:gd name="connsiteX61" fmla="*/ 270111 w 512434"/>
                <a:gd name="connsiteY61" fmla="*/ 156898 h 453171"/>
                <a:gd name="connsiteX62" fmla="*/ 270111 w 512434"/>
                <a:gd name="connsiteY62" fmla="*/ 177274 h 453171"/>
                <a:gd name="connsiteX63" fmla="*/ 358785 w 512434"/>
                <a:gd name="connsiteY63" fmla="*/ 149970 h 453171"/>
                <a:gd name="connsiteX64" fmla="*/ 382895 w 512434"/>
                <a:gd name="connsiteY64" fmla="*/ 149970 h 453171"/>
                <a:gd name="connsiteX65" fmla="*/ 382895 w 512434"/>
                <a:gd name="connsiteY65" fmla="*/ 102289 h 453171"/>
                <a:gd name="connsiteX66" fmla="*/ 37595 w 512434"/>
                <a:gd name="connsiteY66" fmla="*/ 102289 h 453171"/>
                <a:gd name="connsiteX67" fmla="*/ 136894 w 512434"/>
                <a:gd name="connsiteY67" fmla="*/ 30564 h 453171"/>
                <a:gd name="connsiteX68" fmla="*/ 136894 w 512434"/>
                <a:gd name="connsiteY68" fmla="*/ 68057 h 453171"/>
                <a:gd name="connsiteX69" fmla="*/ 283596 w 512434"/>
                <a:gd name="connsiteY69" fmla="*/ 68057 h 453171"/>
                <a:gd name="connsiteX70" fmla="*/ 283596 w 512434"/>
                <a:gd name="connsiteY70" fmla="*/ 30564 h 453171"/>
                <a:gd name="connsiteX71" fmla="*/ 136894 w 512434"/>
                <a:gd name="connsiteY71" fmla="*/ 30564 h 453171"/>
                <a:gd name="connsiteX72" fmla="*/ 30648 w 512434"/>
                <a:gd name="connsiteY72" fmla="*/ 0 h 453171"/>
                <a:gd name="connsiteX73" fmla="*/ 389433 w 512434"/>
                <a:gd name="connsiteY73" fmla="*/ 0 h 453171"/>
                <a:gd name="connsiteX74" fmla="*/ 420490 w 512434"/>
                <a:gd name="connsiteY74" fmla="*/ 30564 h 453171"/>
                <a:gd name="connsiteX75" fmla="*/ 420490 w 512434"/>
                <a:gd name="connsiteY75" fmla="*/ 163826 h 453171"/>
                <a:gd name="connsiteX76" fmla="*/ 512434 w 512434"/>
                <a:gd name="connsiteY76" fmla="*/ 299940 h 453171"/>
                <a:gd name="connsiteX77" fmla="*/ 358785 w 512434"/>
                <a:gd name="connsiteY77" fmla="*/ 453171 h 453171"/>
                <a:gd name="connsiteX78" fmla="*/ 263164 w 512434"/>
                <a:gd name="connsiteY78" fmla="*/ 419346 h 453171"/>
                <a:gd name="connsiteX79" fmla="*/ 30648 w 512434"/>
                <a:gd name="connsiteY79" fmla="*/ 419346 h 453171"/>
                <a:gd name="connsiteX80" fmla="*/ 0 w 512434"/>
                <a:gd name="connsiteY80" fmla="*/ 388374 h 453171"/>
                <a:gd name="connsiteX81" fmla="*/ 0 w 512434"/>
                <a:gd name="connsiteY81" fmla="*/ 30564 h 453171"/>
                <a:gd name="connsiteX82" fmla="*/ 30648 w 512434"/>
                <a:gd name="connsiteY82" fmla="*/ 0 h 4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512434" h="453171">
                  <a:moveTo>
                    <a:pt x="358785" y="409158"/>
                  </a:moveTo>
                  <a:cubicBezTo>
                    <a:pt x="351838" y="409158"/>
                    <a:pt x="345300" y="415678"/>
                    <a:pt x="345300" y="425866"/>
                  </a:cubicBezTo>
                  <a:cubicBezTo>
                    <a:pt x="345300" y="432794"/>
                    <a:pt x="351838" y="439722"/>
                    <a:pt x="358785" y="439722"/>
                  </a:cubicBezTo>
                  <a:cubicBezTo>
                    <a:pt x="365732" y="439722"/>
                    <a:pt x="372270" y="432794"/>
                    <a:pt x="372270" y="425866"/>
                  </a:cubicBezTo>
                  <a:cubicBezTo>
                    <a:pt x="372270" y="415678"/>
                    <a:pt x="365732" y="409158"/>
                    <a:pt x="358785" y="409158"/>
                  </a:cubicBezTo>
                  <a:close/>
                  <a:moveTo>
                    <a:pt x="151153" y="300585"/>
                  </a:moveTo>
                  <a:lnTo>
                    <a:pt x="195731" y="300585"/>
                  </a:lnTo>
                  <a:lnTo>
                    <a:pt x="195731" y="345175"/>
                  </a:lnTo>
                  <a:lnTo>
                    <a:pt x="151153" y="345175"/>
                  </a:lnTo>
                  <a:close/>
                  <a:moveTo>
                    <a:pt x="71978" y="300585"/>
                  </a:moveTo>
                  <a:lnTo>
                    <a:pt x="120152" y="300585"/>
                  </a:lnTo>
                  <a:lnTo>
                    <a:pt x="120152" y="345175"/>
                  </a:lnTo>
                  <a:lnTo>
                    <a:pt x="71978" y="345175"/>
                  </a:lnTo>
                  <a:close/>
                  <a:moveTo>
                    <a:pt x="481786" y="286492"/>
                  </a:moveTo>
                  <a:cubicBezTo>
                    <a:pt x="474839" y="286492"/>
                    <a:pt x="468300" y="293012"/>
                    <a:pt x="468300" y="299940"/>
                  </a:cubicBezTo>
                  <a:cubicBezTo>
                    <a:pt x="468300" y="310128"/>
                    <a:pt x="474839" y="313389"/>
                    <a:pt x="481786" y="313389"/>
                  </a:cubicBezTo>
                  <a:cubicBezTo>
                    <a:pt x="492002" y="313389"/>
                    <a:pt x="498948" y="310128"/>
                    <a:pt x="498948" y="299940"/>
                  </a:cubicBezTo>
                  <a:cubicBezTo>
                    <a:pt x="498948" y="293012"/>
                    <a:pt x="492002" y="286492"/>
                    <a:pt x="481786" y="286492"/>
                  </a:cubicBezTo>
                  <a:close/>
                  <a:moveTo>
                    <a:pt x="235785" y="286492"/>
                  </a:moveTo>
                  <a:cubicBezTo>
                    <a:pt x="228838" y="286492"/>
                    <a:pt x="222300" y="293012"/>
                    <a:pt x="222300" y="299940"/>
                  </a:cubicBezTo>
                  <a:cubicBezTo>
                    <a:pt x="222300" y="310128"/>
                    <a:pt x="228838" y="313389"/>
                    <a:pt x="235785" y="313389"/>
                  </a:cubicBezTo>
                  <a:cubicBezTo>
                    <a:pt x="242732" y="313389"/>
                    <a:pt x="249270" y="310128"/>
                    <a:pt x="249270" y="299940"/>
                  </a:cubicBezTo>
                  <a:cubicBezTo>
                    <a:pt x="249270" y="293012"/>
                    <a:pt x="242732" y="286492"/>
                    <a:pt x="235785" y="286492"/>
                  </a:cubicBezTo>
                  <a:close/>
                  <a:moveTo>
                    <a:pt x="151153" y="228588"/>
                  </a:moveTo>
                  <a:lnTo>
                    <a:pt x="195731" y="228588"/>
                  </a:lnTo>
                  <a:lnTo>
                    <a:pt x="195731" y="273178"/>
                  </a:lnTo>
                  <a:lnTo>
                    <a:pt x="151153" y="273178"/>
                  </a:lnTo>
                  <a:close/>
                  <a:moveTo>
                    <a:pt x="71978" y="228588"/>
                  </a:moveTo>
                  <a:lnTo>
                    <a:pt x="120152" y="228588"/>
                  </a:lnTo>
                  <a:lnTo>
                    <a:pt x="120152" y="273178"/>
                  </a:lnTo>
                  <a:lnTo>
                    <a:pt x="71978" y="273178"/>
                  </a:lnTo>
                  <a:close/>
                  <a:moveTo>
                    <a:pt x="427028" y="221695"/>
                  </a:moveTo>
                  <a:cubicBezTo>
                    <a:pt x="427028" y="221695"/>
                    <a:pt x="427028" y="221695"/>
                    <a:pt x="372270" y="275896"/>
                  </a:cubicBezTo>
                  <a:cubicBezTo>
                    <a:pt x="369001" y="275896"/>
                    <a:pt x="365732" y="272636"/>
                    <a:pt x="358785" y="272636"/>
                  </a:cubicBezTo>
                  <a:cubicBezTo>
                    <a:pt x="351838" y="272636"/>
                    <a:pt x="345300" y="275896"/>
                    <a:pt x="341622" y="279564"/>
                  </a:cubicBezTo>
                  <a:cubicBezTo>
                    <a:pt x="341622" y="279564"/>
                    <a:pt x="341622" y="279564"/>
                    <a:pt x="283596" y="238404"/>
                  </a:cubicBezTo>
                  <a:cubicBezTo>
                    <a:pt x="280327" y="231883"/>
                    <a:pt x="270111" y="235143"/>
                    <a:pt x="266433" y="238404"/>
                  </a:cubicBezTo>
                  <a:cubicBezTo>
                    <a:pt x="263164" y="242071"/>
                    <a:pt x="266433" y="252260"/>
                    <a:pt x="270111" y="255520"/>
                  </a:cubicBezTo>
                  <a:cubicBezTo>
                    <a:pt x="270111" y="255520"/>
                    <a:pt x="270111" y="255520"/>
                    <a:pt x="331406" y="303200"/>
                  </a:cubicBezTo>
                  <a:cubicBezTo>
                    <a:pt x="331406" y="317056"/>
                    <a:pt x="345300" y="327245"/>
                    <a:pt x="358785" y="327245"/>
                  </a:cubicBezTo>
                  <a:cubicBezTo>
                    <a:pt x="375948" y="327245"/>
                    <a:pt x="386164" y="317056"/>
                    <a:pt x="386164" y="299940"/>
                  </a:cubicBezTo>
                  <a:lnTo>
                    <a:pt x="386164" y="296680"/>
                  </a:lnTo>
                  <a:cubicBezTo>
                    <a:pt x="386164" y="296680"/>
                    <a:pt x="386164" y="296680"/>
                    <a:pt x="444191" y="238404"/>
                  </a:cubicBezTo>
                  <a:cubicBezTo>
                    <a:pt x="447869" y="231883"/>
                    <a:pt x="451138" y="224955"/>
                    <a:pt x="444191" y="221695"/>
                  </a:cubicBezTo>
                  <a:cubicBezTo>
                    <a:pt x="440922" y="218027"/>
                    <a:pt x="433975" y="218027"/>
                    <a:pt x="427028" y="221695"/>
                  </a:cubicBezTo>
                  <a:close/>
                  <a:moveTo>
                    <a:pt x="358785" y="163826"/>
                  </a:moveTo>
                  <a:cubicBezTo>
                    <a:pt x="351838" y="163826"/>
                    <a:pt x="345300" y="170346"/>
                    <a:pt x="345300" y="177274"/>
                  </a:cubicBezTo>
                  <a:cubicBezTo>
                    <a:pt x="345300" y="184202"/>
                    <a:pt x="351838" y="190723"/>
                    <a:pt x="358785" y="190723"/>
                  </a:cubicBezTo>
                  <a:cubicBezTo>
                    <a:pt x="365732" y="190723"/>
                    <a:pt x="372270" y="184202"/>
                    <a:pt x="372270" y="177274"/>
                  </a:cubicBezTo>
                  <a:cubicBezTo>
                    <a:pt x="372270" y="170346"/>
                    <a:pt x="365732" y="163826"/>
                    <a:pt x="358785" y="163826"/>
                  </a:cubicBezTo>
                  <a:close/>
                  <a:moveTo>
                    <a:pt x="151153" y="156592"/>
                  </a:moveTo>
                  <a:lnTo>
                    <a:pt x="195731" y="156592"/>
                  </a:lnTo>
                  <a:lnTo>
                    <a:pt x="195731" y="201182"/>
                  </a:lnTo>
                  <a:lnTo>
                    <a:pt x="151153" y="201182"/>
                  </a:lnTo>
                  <a:close/>
                  <a:moveTo>
                    <a:pt x="37595" y="102289"/>
                  </a:moveTo>
                  <a:lnTo>
                    <a:pt x="37595" y="374925"/>
                  </a:lnTo>
                  <a:cubicBezTo>
                    <a:pt x="37595" y="374925"/>
                    <a:pt x="37595" y="374925"/>
                    <a:pt x="228838" y="374925"/>
                  </a:cubicBezTo>
                  <a:cubicBezTo>
                    <a:pt x="215353" y="354549"/>
                    <a:pt x="208406" y="327245"/>
                    <a:pt x="208406" y="299940"/>
                  </a:cubicBezTo>
                  <a:cubicBezTo>
                    <a:pt x="208406" y="262448"/>
                    <a:pt x="222300" y="228215"/>
                    <a:pt x="246001" y="201318"/>
                  </a:cubicBezTo>
                  <a:cubicBezTo>
                    <a:pt x="246001" y="201318"/>
                    <a:pt x="246001" y="201318"/>
                    <a:pt x="225569" y="201318"/>
                  </a:cubicBezTo>
                  <a:cubicBezTo>
                    <a:pt x="225569" y="201318"/>
                    <a:pt x="225569" y="201318"/>
                    <a:pt x="225569" y="156898"/>
                  </a:cubicBezTo>
                  <a:cubicBezTo>
                    <a:pt x="225569" y="156898"/>
                    <a:pt x="225569" y="156898"/>
                    <a:pt x="270111" y="156898"/>
                  </a:cubicBezTo>
                  <a:cubicBezTo>
                    <a:pt x="270111" y="156898"/>
                    <a:pt x="270111" y="156898"/>
                    <a:pt x="270111" y="177274"/>
                  </a:cubicBezTo>
                  <a:cubicBezTo>
                    <a:pt x="293812" y="160158"/>
                    <a:pt x="324868" y="149970"/>
                    <a:pt x="358785" y="149970"/>
                  </a:cubicBezTo>
                  <a:cubicBezTo>
                    <a:pt x="365732" y="149970"/>
                    <a:pt x="375948" y="149970"/>
                    <a:pt x="382895" y="149970"/>
                  </a:cubicBezTo>
                  <a:cubicBezTo>
                    <a:pt x="382895" y="149970"/>
                    <a:pt x="382895" y="149970"/>
                    <a:pt x="382895" y="102289"/>
                  </a:cubicBezTo>
                  <a:cubicBezTo>
                    <a:pt x="382895" y="102289"/>
                    <a:pt x="382895" y="102289"/>
                    <a:pt x="37595" y="102289"/>
                  </a:cubicBezTo>
                  <a:close/>
                  <a:moveTo>
                    <a:pt x="136894" y="30564"/>
                  </a:moveTo>
                  <a:lnTo>
                    <a:pt x="136894" y="68057"/>
                  </a:lnTo>
                  <a:cubicBezTo>
                    <a:pt x="136894" y="68057"/>
                    <a:pt x="136894" y="68057"/>
                    <a:pt x="283596" y="68057"/>
                  </a:cubicBezTo>
                  <a:cubicBezTo>
                    <a:pt x="283596" y="68057"/>
                    <a:pt x="283596" y="68057"/>
                    <a:pt x="283596" y="30564"/>
                  </a:cubicBezTo>
                  <a:cubicBezTo>
                    <a:pt x="283596" y="30564"/>
                    <a:pt x="283596" y="30564"/>
                    <a:pt x="136894" y="30564"/>
                  </a:cubicBezTo>
                  <a:close/>
                  <a:moveTo>
                    <a:pt x="30648" y="0"/>
                  </a:moveTo>
                  <a:cubicBezTo>
                    <a:pt x="30648" y="0"/>
                    <a:pt x="30648" y="0"/>
                    <a:pt x="389433" y="0"/>
                  </a:cubicBezTo>
                  <a:cubicBezTo>
                    <a:pt x="406596" y="0"/>
                    <a:pt x="420490" y="13856"/>
                    <a:pt x="420490" y="30564"/>
                  </a:cubicBezTo>
                  <a:cubicBezTo>
                    <a:pt x="420490" y="30564"/>
                    <a:pt x="420490" y="30564"/>
                    <a:pt x="420490" y="163826"/>
                  </a:cubicBezTo>
                  <a:cubicBezTo>
                    <a:pt x="474839" y="187463"/>
                    <a:pt x="512434" y="238404"/>
                    <a:pt x="512434" y="299940"/>
                  </a:cubicBezTo>
                  <a:cubicBezTo>
                    <a:pt x="512434" y="385113"/>
                    <a:pt x="444191" y="453171"/>
                    <a:pt x="358785" y="453171"/>
                  </a:cubicBezTo>
                  <a:cubicBezTo>
                    <a:pt x="324868" y="453171"/>
                    <a:pt x="290543" y="439722"/>
                    <a:pt x="263164" y="419346"/>
                  </a:cubicBezTo>
                  <a:cubicBezTo>
                    <a:pt x="263164" y="419346"/>
                    <a:pt x="263164" y="419346"/>
                    <a:pt x="30648" y="419346"/>
                  </a:cubicBezTo>
                  <a:cubicBezTo>
                    <a:pt x="13894" y="419346"/>
                    <a:pt x="0" y="405490"/>
                    <a:pt x="0" y="388374"/>
                  </a:cubicBezTo>
                  <a:cubicBezTo>
                    <a:pt x="0" y="388374"/>
                    <a:pt x="0" y="388374"/>
                    <a:pt x="0" y="30564"/>
                  </a:cubicBezTo>
                  <a:cubicBezTo>
                    <a:pt x="0" y="13856"/>
                    <a:pt x="13894" y="0"/>
                    <a:pt x="30648" y="0"/>
                  </a:cubicBez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13" name="ís1ïḍe"/>
            <p:cNvSpPr>
              <a:spLocks noChangeAspect="1"/>
            </p:cNvSpPr>
            <p:nvPr/>
          </p:nvSpPr>
          <p:spPr bwMode="auto">
            <a:xfrm>
              <a:off x="3386241" y="3375178"/>
              <a:ext cx="381681" cy="3833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2" y="0"/>
                  </a:moveTo>
                  <a:cubicBezTo>
                    <a:pt x="12101" y="0"/>
                    <a:pt x="13398" y="296"/>
                    <a:pt x="14685" y="897"/>
                  </a:cubicBezTo>
                  <a:cubicBezTo>
                    <a:pt x="15972" y="1496"/>
                    <a:pt x="17128" y="2309"/>
                    <a:pt x="18152" y="3337"/>
                  </a:cubicBezTo>
                  <a:cubicBezTo>
                    <a:pt x="19173" y="4365"/>
                    <a:pt x="20002" y="5565"/>
                    <a:pt x="20642" y="6941"/>
                  </a:cubicBezTo>
                  <a:cubicBezTo>
                    <a:pt x="21277" y="8313"/>
                    <a:pt x="21599" y="9784"/>
                    <a:pt x="21599" y="11354"/>
                  </a:cubicBezTo>
                  <a:cubicBezTo>
                    <a:pt x="21599" y="12995"/>
                    <a:pt x="21305" y="14571"/>
                    <a:pt x="20722" y="16085"/>
                  </a:cubicBezTo>
                  <a:lnTo>
                    <a:pt x="20416" y="16895"/>
                  </a:lnTo>
                  <a:lnTo>
                    <a:pt x="18455" y="17245"/>
                  </a:lnTo>
                  <a:cubicBezTo>
                    <a:pt x="18253" y="18183"/>
                    <a:pt x="17836" y="18965"/>
                    <a:pt x="17210" y="19589"/>
                  </a:cubicBezTo>
                  <a:cubicBezTo>
                    <a:pt x="16584" y="20207"/>
                    <a:pt x="15843" y="20521"/>
                    <a:pt x="14996" y="20521"/>
                  </a:cubicBezTo>
                  <a:lnTo>
                    <a:pt x="14996" y="21074"/>
                  </a:lnTo>
                  <a:cubicBezTo>
                    <a:pt x="14996" y="21218"/>
                    <a:pt x="14953" y="21343"/>
                    <a:pt x="14862" y="21447"/>
                  </a:cubicBezTo>
                  <a:cubicBezTo>
                    <a:pt x="14770" y="21549"/>
                    <a:pt x="14664" y="21599"/>
                    <a:pt x="14534" y="21599"/>
                  </a:cubicBezTo>
                  <a:lnTo>
                    <a:pt x="13633" y="21599"/>
                  </a:lnTo>
                  <a:cubicBezTo>
                    <a:pt x="13513" y="21599"/>
                    <a:pt x="13407" y="21549"/>
                    <a:pt x="13322" y="21447"/>
                  </a:cubicBezTo>
                  <a:cubicBezTo>
                    <a:pt x="13238" y="21343"/>
                    <a:pt x="13193" y="21218"/>
                    <a:pt x="13193" y="21074"/>
                  </a:cubicBezTo>
                  <a:lnTo>
                    <a:pt x="13193" y="11354"/>
                  </a:lnTo>
                  <a:cubicBezTo>
                    <a:pt x="13193" y="11210"/>
                    <a:pt x="13238" y="11081"/>
                    <a:pt x="13322" y="10970"/>
                  </a:cubicBezTo>
                  <a:cubicBezTo>
                    <a:pt x="13407" y="10857"/>
                    <a:pt x="13513" y="10798"/>
                    <a:pt x="13633" y="10798"/>
                  </a:cubicBezTo>
                  <a:lnTo>
                    <a:pt x="14534" y="10798"/>
                  </a:lnTo>
                  <a:cubicBezTo>
                    <a:pt x="14654" y="10798"/>
                    <a:pt x="14763" y="10857"/>
                    <a:pt x="14857" y="10970"/>
                  </a:cubicBezTo>
                  <a:cubicBezTo>
                    <a:pt x="14949" y="11081"/>
                    <a:pt x="14996" y="11210"/>
                    <a:pt x="14996" y="11354"/>
                  </a:cubicBezTo>
                  <a:lnTo>
                    <a:pt x="14996" y="11880"/>
                  </a:lnTo>
                  <a:cubicBezTo>
                    <a:pt x="15655" y="11880"/>
                    <a:pt x="16262" y="12077"/>
                    <a:pt x="16810" y="12476"/>
                  </a:cubicBezTo>
                  <a:cubicBezTo>
                    <a:pt x="17359" y="12874"/>
                    <a:pt x="17787" y="13396"/>
                    <a:pt x="18095" y="14046"/>
                  </a:cubicBezTo>
                  <a:lnTo>
                    <a:pt x="18533" y="13947"/>
                  </a:lnTo>
                  <a:cubicBezTo>
                    <a:pt x="18782" y="13136"/>
                    <a:pt x="18900" y="12272"/>
                    <a:pt x="18893" y="11354"/>
                  </a:cubicBezTo>
                  <a:cubicBezTo>
                    <a:pt x="18893" y="10228"/>
                    <a:pt x="18648" y="9177"/>
                    <a:pt x="18156" y="8194"/>
                  </a:cubicBezTo>
                  <a:cubicBezTo>
                    <a:pt x="17665" y="7220"/>
                    <a:pt x="17024" y="6362"/>
                    <a:pt x="16238" y="5622"/>
                  </a:cubicBezTo>
                  <a:cubicBezTo>
                    <a:pt x="15455" y="4882"/>
                    <a:pt x="14584" y="4300"/>
                    <a:pt x="13621" y="3877"/>
                  </a:cubicBezTo>
                  <a:cubicBezTo>
                    <a:pt x="12659" y="3456"/>
                    <a:pt x="11717" y="3241"/>
                    <a:pt x="10792" y="3241"/>
                  </a:cubicBezTo>
                  <a:cubicBezTo>
                    <a:pt x="9868" y="3241"/>
                    <a:pt x="8929" y="3456"/>
                    <a:pt x="7971" y="3877"/>
                  </a:cubicBezTo>
                  <a:cubicBezTo>
                    <a:pt x="7015" y="4300"/>
                    <a:pt x="6140" y="4879"/>
                    <a:pt x="5358" y="5608"/>
                  </a:cubicBezTo>
                  <a:cubicBezTo>
                    <a:pt x="4572" y="6336"/>
                    <a:pt x="3934" y="7198"/>
                    <a:pt x="3443" y="8183"/>
                  </a:cubicBezTo>
                  <a:cubicBezTo>
                    <a:pt x="2951" y="9171"/>
                    <a:pt x="2704" y="10219"/>
                    <a:pt x="2704" y="11329"/>
                  </a:cubicBezTo>
                  <a:cubicBezTo>
                    <a:pt x="2704" y="12267"/>
                    <a:pt x="2824" y="13136"/>
                    <a:pt x="3066" y="13947"/>
                  </a:cubicBezTo>
                  <a:lnTo>
                    <a:pt x="3504" y="14046"/>
                  </a:lnTo>
                  <a:cubicBezTo>
                    <a:pt x="3812" y="13396"/>
                    <a:pt x="4240" y="12874"/>
                    <a:pt x="4789" y="12476"/>
                  </a:cubicBezTo>
                  <a:cubicBezTo>
                    <a:pt x="5337" y="12077"/>
                    <a:pt x="5942" y="11880"/>
                    <a:pt x="6603" y="11880"/>
                  </a:cubicBezTo>
                  <a:lnTo>
                    <a:pt x="6603" y="11354"/>
                  </a:lnTo>
                  <a:cubicBezTo>
                    <a:pt x="6603" y="11210"/>
                    <a:pt x="6646" y="11081"/>
                    <a:pt x="6737" y="10970"/>
                  </a:cubicBezTo>
                  <a:cubicBezTo>
                    <a:pt x="6827" y="10857"/>
                    <a:pt x="6935" y="10798"/>
                    <a:pt x="7065" y="10798"/>
                  </a:cubicBezTo>
                  <a:lnTo>
                    <a:pt x="7966" y="10798"/>
                  </a:lnTo>
                  <a:cubicBezTo>
                    <a:pt x="8086" y="10798"/>
                    <a:pt x="8187" y="10857"/>
                    <a:pt x="8270" y="10970"/>
                  </a:cubicBezTo>
                  <a:cubicBezTo>
                    <a:pt x="8352" y="11081"/>
                    <a:pt x="8392" y="11210"/>
                    <a:pt x="8392" y="11354"/>
                  </a:cubicBezTo>
                  <a:lnTo>
                    <a:pt x="8392" y="21074"/>
                  </a:lnTo>
                  <a:cubicBezTo>
                    <a:pt x="8392" y="21218"/>
                    <a:pt x="8352" y="21343"/>
                    <a:pt x="8270" y="21447"/>
                  </a:cubicBezTo>
                  <a:cubicBezTo>
                    <a:pt x="8187" y="21549"/>
                    <a:pt x="8086" y="21599"/>
                    <a:pt x="7966" y="21599"/>
                  </a:cubicBezTo>
                  <a:lnTo>
                    <a:pt x="7065" y="21599"/>
                  </a:lnTo>
                  <a:cubicBezTo>
                    <a:pt x="6945" y="21599"/>
                    <a:pt x="6836" y="21549"/>
                    <a:pt x="6742" y="21447"/>
                  </a:cubicBezTo>
                  <a:cubicBezTo>
                    <a:pt x="6650" y="21343"/>
                    <a:pt x="6603" y="21218"/>
                    <a:pt x="6603" y="21074"/>
                  </a:cubicBezTo>
                  <a:lnTo>
                    <a:pt x="6603" y="20521"/>
                  </a:lnTo>
                  <a:cubicBezTo>
                    <a:pt x="6189" y="20521"/>
                    <a:pt x="5789" y="20436"/>
                    <a:pt x="5403" y="20270"/>
                  </a:cubicBezTo>
                  <a:cubicBezTo>
                    <a:pt x="5015" y="20103"/>
                    <a:pt x="4671" y="19877"/>
                    <a:pt x="4370" y="19589"/>
                  </a:cubicBezTo>
                  <a:cubicBezTo>
                    <a:pt x="4073" y="19298"/>
                    <a:pt x="3814" y="18956"/>
                    <a:pt x="3598" y="18558"/>
                  </a:cubicBezTo>
                  <a:cubicBezTo>
                    <a:pt x="3388" y="18163"/>
                    <a:pt x="3233" y="17725"/>
                    <a:pt x="3144" y="17245"/>
                  </a:cubicBezTo>
                  <a:lnTo>
                    <a:pt x="1172" y="16895"/>
                  </a:lnTo>
                  <a:lnTo>
                    <a:pt x="877" y="16085"/>
                  </a:lnTo>
                  <a:cubicBezTo>
                    <a:pt x="294" y="14571"/>
                    <a:pt x="0" y="12987"/>
                    <a:pt x="0" y="11326"/>
                  </a:cubicBezTo>
                  <a:cubicBezTo>
                    <a:pt x="0" y="9776"/>
                    <a:pt x="320" y="8310"/>
                    <a:pt x="957" y="6938"/>
                  </a:cubicBezTo>
                  <a:cubicBezTo>
                    <a:pt x="1595" y="5563"/>
                    <a:pt x="2426" y="4363"/>
                    <a:pt x="3447" y="3335"/>
                  </a:cubicBezTo>
                  <a:cubicBezTo>
                    <a:pt x="4469" y="2307"/>
                    <a:pt x="5622" y="1493"/>
                    <a:pt x="6909" y="895"/>
                  </a:cubicBezTo>
                  <a:cubicBezTo>
                    <a:pt x="8192" y="296"/>
                    <a:pt x="9486" y="0"/>
                    <a:pt x="10792" y="0"/>
                  </a:cubicBezTo>
                </a:path>
              </a:pathLst>
            </a:custGeom>
            <a:solidFill>
              <a:srgbClr val="F2F2F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14" name="ísḷïďê"/>
            <p:cNvSpPr>
              <a:spLocks noChangeAspect="1"/>
            </p:cNvSpPr>
            <p:nvPr/>
          </p:nvSpPr>
          <p:spPr bwMode="auto">
            <a:xfrm>
              <a:off x="3418907" y="4799037"/>
              <a:ext cx="318402" cy="381080"/>
            </a:xfrm>
            <a:custGeom>
              <a:avLst/>
              <a:gdLst>
                <a:gd name="connsiteX0" fmla="*/ 206367 w 449768"/>
                <a:gd name="connsiteY0" fmla="*/ 423375 h 538305"/>
                <a:gd name="connsiteX1" fmla="*/ 208536 w 449768"/>
                <a:gd name="connsiteY1" fmla="*/ 434347 h 538305"/>
                <a:gd name="connsiteX2" fmla="*/ 136133 w 449768"/>
                <a:gd name="connsiteY2" fmla="*/ 527584 h 538305"/>
                <a:gd name="connsiteX3" fmla="*/ 120760 w 449768"/>
                <a:gd name="connsiteY3" fmla="*/ 517169 h 538305"/>
                <a:gd name="connsiteX4" fmla="*/ 192667 w 449768"/>
                <a:gd name="connsiteY4" fmla="*/ 423933 h 538305"/>
                <a:gd name="connsiteX5" fmla="*/ 206367 w 449768"/>
                <a:gd name="connsiteY5" fmla="*/ 423375 h 538305"/>
                <a:gd name="connsiteX6" fmla="*/ 158371 w 449768"/>
                <a:gd name="connsiteY6" fmla="*/ 386315 h 538305"/>
                <a:gd name="connsiteX7" fmla="*/ 160292 w 449768"/>
                <a:gd name="connsiteY7" fmla="*/ 397002 h 538305"/>
                <a:gd name="connsiteX8" fmla="*/ 51725 w 449768"/>
                <a:gd name="connsiteY8" fmla="*/ 536376 h 538305"/>
                <a:gd name="connsiteX9" fmla="*/ 41315 w 449768"/>
                <a:gd name="connsiteY9" fmla="*/ 525997 h 538305"/>
                <a:gd name="connsiteX10" fmla="*/ 144924 w 449768"/>
                <a:gd name="connsiteY10" fmla="*/ 387118 h 538305"/>
                <a:gd name="connsiteX11" fmla="*/ 158371 w 449768"/>
                <a:gd name="connsiteY11" fmla="*/ 386315 h 538305"/>
                <a:gd name="connsiteX12" fmla="*/ 112005 w 449768"/>
                <a:gd name="connsiteY12" fmla="*/ 349971 h 538305"/>
                <a:gd name="connsiteX13" fmla="*/ 113740 w 449768"/>
                <a:gd name="connsiteY13" fmla="*/ 362927 h 538305"/>
                <a:gd name="connsiteX14" fmla="*/ 41338 w 449768"/>
                <a:gd name="connsiteY14" fmla="*/ 455221 h 538305"/>
                <a:gd name="connsiteX15" fmla="*/ 25965 w 449768"/>
                <a:gd name="connsiteY15" fmla="*/ 444857 h 538305"/>
                <a:gd name="connsiteX16" fmla="*/ 98367 w 449768"/>
                <a:gd name="connsiteY16" fmla="*/ 352562 h 538305"/>
                <a:gd name="connsiteX17" fmla="*/ 112005 w 449768"/>
                <a:gd name="connsiteY17" fmla="*/ 349971 h 538305"/>
                <a:gd name="connsiteX18" fmla="*/ 287508 w 449768"/>
                <a:gd name="connsiteY18" fmla="*/ 153269 h 538305"/>
                <a:gd name="connsiteX19" fmla="*/ 261020 w 449768"/>
                <a:gd name="connsiteY19" fmla="*/ 165441 h 538305"/>
                <a:gd name="connsiteX20" fmla="*/ 255548 w 449768"/>
                <a:gd name="connsiteY20" fmla="*/ 175874 h 538305"/>
                <a:gd name="connsiteX21" fmla="*/ 276441 w 449768"/>
                <a:gd name="connsiteY21" fmla="*/ 232511 h 538305"/>
                <a:gd name="connsiteX22" fmla="*/ 328174 w 449768"/>
                <a:gd name="connsiteY22" fmla="*/ 227543 h 538305"/>
                <a:gd name="connsiteX23" fmla="*/ 333645 w 449768"/>
                <a:gd name="connsiteY23" fmla="*/ 217110 h 538305"/>
                <a:gd name="connsiteX24" fmla="*/ 317727 w 449768"/>
                <a:gd name="connsiteY24" fmla="*/ 160472 h 538305"/>
                <a:gd name="connsiteX25" fmla="*/ 287508 w 449768"/>
                <a:gd name="connsiteY25" fmla="*/ 153269 h 538305"/>
                <a:gd name="connsiteX26" fmla="*/ 437111 w 449768"/>
                <a:gd name="connsiteY26" fmla="*/ 0 h 538305"/>
                <a:gd name="connsiteX27" fmla="*/ 442086 w 449768"/>
                <a:gd name="connsiteY27" fmla="*/ 0 h 538305"/>
                <a:gd name="connsiteX28" fmla="*/ 447557 w 449768"/>
                <a:gd name="connsiteY28" fmla="*/ 4968 h 538305"/>
                <a:gd name="connsiteX29" fmla="*/ 447557 w 449768"/>
                <a:gd name="connsiteY29" fmla="*/ 9937 h 538305"/>
                <a:gd name="connsiteX30" fmla="*/ 447557 w 449768"/>
                <a:gd name="connsiteY30" fmla="*/ 20370 h 538305"/>
                <a:gd name="connsiteX31" fmla="*/ 447557 w 449768"/>
                <a:gd name="connsiteY31" fmla="*/ 46204 h 538305"/>
                <a:gd name="connsiteX32" fmla="*/ 442086 w 449768"/>
                <a:gd name="connsiteY32" fmla="*/ 103338 h 538305"/>
                <a:gd name="connsiteX33" fmla="*/ 442086 w 449768"/>
                <a:gd name="connsiteY33" fmla="*/ 113771 h 538305"/>
                <a:gd name="connsiteX34" fmla="*/ 437111 w 449768"/>
                <a:gd name="connsiteY34" fmla="*/ 134141 h 538305"/>
                <a:gd name="connsiteX35" fmla="*/ 421194 w 449768"/>
                <a:gd name="connsiteY35" fmla="*/ 175874 h 538305"/>
                <a:gd name="connsiteX36" fmla="*/ 354040 w 449768"/>
                <a:gd name="connsiteY36" fmla="*/ 289645 h 538305"/>
                <a:gd name="connsiteX37" fmla="*/ 344091 w 449768"/>
                <a:gd name="connsiteY37" fmla="*/ 325913 h 538305"/>
                <a:gd name="connsiteX38" fmla="*/ 276441 w 449768"/>
                <a:gd name="connsiteY38" fmla="*/ 506754 h 538305"/>
                <a:gd name="connsiteX39" fmla="*/ 261020 w 449768"/>
                <a:gd name="connsiteY39" fmla="*/ 496321 h 538305"/>
                <a:gd name="connsiteX40" fmla="*/ 17278 w 449768"/>
                <a:gd name="connsiteY40" fmla="*/ 310511 h 538305"/>
                <a:gd name="connsiteX41" fmla="*/ 1858 w 449768"/>
                <a:gd name="connsiteY41" fmla="*/ 289645 h 538305"/>
                <a:gd name="connsiteX42" fmla="*/ 162528 w 449768"/>
                <a:gd name="connsiteY42" fmla="*/ 186307 h 538305"/>
                <a:gd name="connsiteX43" fmla="*/ 193369 w 449768"/>
                <a:gd name="connsiteY43" fmla="*/ 165441 h 538305"/>
                <a:gd name="connsiteX44" fmla="*/ 312753 w 449768"/>
                <a:gd name="connsiteY44" fmla="*/ 51669 h 538305"/>
                <a:gd name="connsiteX45" fmla="*/ 400799 w 449768"/>
                <a:gd name="connsiteY45" fmla="*/ 9937 h 538305"/>
                <a:gd name="connsiteX46" fmla="*/ 426665 w 449768"/>
                <a:gd name="connsiteY46" fmla="*/ 4968 h 538305"/>
                <a:gd name="connsiteX47" fmla="*/ 437111 w 449768"/>
                <a:gd name="connsiteY47" fmla="*/ 0 h 53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49768" h="538305">
                  <a:moveTo>
                    <a:pt x="206367" y="423375"/>
                  </a:moveTo>
                  <a:cubicBezTo>
                    <a:pt x="209652" y="425297"/>
                    <a:pt x="211016" y="429140"/>
                    <a:pt x="208536" y="434347"/>
                  </a:cubicBezTo>
                  <a:cubicBezTo>
                    <a:pt x="198122" y="460136"/>
                    <a:pt x="172335" y="506754"/>
                    <a:pt x="136133" y="527584"/>
                  </a:cubicBezTo>
                  <a:cubicBezTo>
                    <a:pt x="125719" y="532543"/>
                    <a:pt x="115305" y="527584"/>
                    <a:pt x="120760" y="517169"/>
                  </a:cubicBezTo>
                  <a:cubicBezTo>
                    <a:pt x="130678" y="491380"/>
                    <a:pt x="151507" y="450217"/>
                    <a:pt x="192667" y="423933"/>
                  </a:cubicBezTo>
                  <a:cubicBezTo>
                    <a:pt x="197874" y="421453"/>
                    <a:pt x="203081" y="421453"/>
                    <a:pt x="206367" y="423375"/>
                  </a:cubicBezTo>
                  <a:close/>
                  <a:moveTo>
                    <a:pt x="158371" y="386315"/>
                  </a:moveTo>
                  <a:cubicBezTo>
                    <a:pt x="161532" y="388230"/>
                    <a:pt x="162771" y="392060"/>
                    <a:pt x="160292" y="397002"/>
                  </a:cubicBezTo>
                  <a:cubicBezTo>
                    <a:pt x="144924" y="433081"/>
                    <a:pt x="113693" y="500297"/>
                    <a:pt x="51725" y="536376"/>
                  </a:cubicBezTo>
                  <a:cubicBezTo>
                    <a:pt x="41315" y="541318"/>
                    <a:pt x="36357" y="536376"/>
                    <a:pt x="41315" y="525997"/>
                  </a:cubicBezTo>
                  <a:cubicBezTo>
                    <a:pt x="51725" y="489918"/>
                    <a:pt x="82957" y="422702"/>
                    <a:pt x="144924" y="387118"/>
                  </a:cubicBezTo>
                  <a:cubicBezTo>
                    <a:pt x="150130" y="384399"/>
                    <a:pt x="155211" y="384399"/>
                    <a:pt x="158371" y="386315"/>
                  </a:cubicBezTo>
                  <a:close/>
                  <a:moveTo>
                    <a:pt x="112005" y="349971"/>
                  </a:moveTo>
                  <a:cubicBezTo>
                    <a:pt x="115228" y="352562"/>
                    <a:pt x="116468" y="357744"/>
                    <a:pt x="113740" y="362927"/>
                  </a:cubicBezTo>
                  <a:cubicBezTo>
                    <a:pt x="103326" y="388591"/>
                    <a:pt x="77539" y="429556"/>
                    <a:pt x="41338" y="455221"/>
                  </a:cubicBezTo>
                  <a:cubicBezTo>
                    <a:pt x="25965" y="460157"/>
                    <a:pt x="21006" y="455221"/>
                    <a:pt x="25965" y="444857"/>
                  </a:cubicBezTo>
                  <a:cubicBezTo>
                    <a:pt x="36379" y="419192"/>
                    <a:pt x="57207" y="378227"/>
                    <a:pt x="98367" y="352562"/>
                  </a:cubicBezTo>
                  <a:cubicBezTo>
                    <a:pt x="103574" y="347380"/>
                    <a:pt x="108781" y="347380"/>
                    <a:pt x="112005" y="349971"/>
                  </a:cubicBezTo>
                  <a:close/>
                  <a:moveTo>
                    <a:pt x="287508" y="153269"/>
                  </a:moveTo>
                  <a:cubicBezTo>
                    <a:pt x="277809" y="153890"/>
                    <a:pt x="268730" y="157740"/>
                    <a:pt x="261020" y="165441"/>
                  </a:cubicBezTo>
                  <a:cubicBezTo>
                    <a:pt x="261020" y="170409"/>
                    <a:pt x="261020" y="170409"/>
                    <a:pt x="255548" y="175874"/>
                  </a:cubicBezTo>
                  <a:cubicBezTo>
                    <a:pt x="245600" y="196243"/>
                    <a:pt x="250574" y="222575"/>
                    <a:pt x="276441" y="232511"/>
                  </a:cubicBezTo>
                  <a:cubicBezTo>
                    <a:pt x="291861" y="242944"/>
                    <a:pt x="317727" y="242944"/>
                    <a:pt x="328174" y="227543"/>
                  </a:cubicBezTo>
                  <a:cubicBezTo>
                    <a:pt x="333645" y="222575"/>
                    <a:pt x="333645" y="222575"/>
                    <a:pt x="333645" y="217110"/>
                  </a:cubicBezTo>
                  <a:cubicBezTo>
                    <a:pt x="349066" y="196243"/>
                    <a:pt x="338620" y="170409"/>
                    <a:pt x="317727" y="160472"/>
                  </a:cubicBezTo>
                  <a:cubicBezTo>
                    <a:pt x="307530" y="155256"/>
                    <a:pt x="297208" y="152648"/>
                    <a:pt x="287508" y="153269"/>
                  </a:cubicBezTo>
                  <a:close/>
                  <a:moveTo>
                    <a:pt x="437111" y="0"/>
                  </a:moveTo>
                  <a:lnTo>
                    <a:pt x="442086" y="0"/>
                  </a:lnTo>
                  <a:cubicBezTo>
                    <a:pt x="447557" y="0"/>
                    <a:pt x="452532" y="0"/>
                    <a:pt x="447557" y="4968"/>
                  </a:cubicBezTo>
                  <a:lnTo>
                    <a:pt x="447557" y="9937"/>
                  </a:lnTo>
                  <a:cubicBezTo>
                    <a:pt x="452532" y="15402"/>
                    <a:pt x="447557" y="15402"/>
                    <a:pt x="447557" y="20370"/>
                  </a:cubicBezTo>
                  <a:cubicBezTo>
                    <a:pt x="447557" y="25835"/>
                    <a:pt x="447557" y="36268"/>
                    <a:pt x="447557" y="46204"/>
                  </a:cubicBezTo>
                  <a:cubicBezTo>
                    <a:pt x="447557" y="62102"/>
                    <a:pt x="447557" y="82472"/>
                    <a:pt x="442086" y="103338"/>
                  </a:cubicBezTo>
                  <a:cubicBezTo>
                    <a:pt x="442086" y="108306"/>
                    <a:pt x="442086" y="108306"/>
                    <a:pt x="442086" y="113771"/>
                  </a:cubicBezTo>
                  <a:cubicBezTo>
                    <a:pt x="437111" y="124205"/>
                    <a:pt x="437111" y="129173"/>
                    <a:pt x="437111" y="134141"/>
                  </a:cubicBezTo>
                  <a:cubicBezTo>
                    <a:pt x="431640" y="150039"/>
                    <a:pt x="426665" y="165441"/>
                    <a:pt x="421194" y="175874"/>
                  </a:cubicBezTo>
                  <a:cubicBezTo>
                    <a:pt x="406271" y="212141"/>
                    <a:pt x="385378" y="248409"/>
                    <a:pt x="354040" y="289645"/>
                  </a:cubicBezTo>
                  <a:cubicBezTo>
                    <a:pt x="349066" y="294613"/>
                    <a:pt x="344091" y="315479"/>
                    <a:pt x="344091" y="325913"/>
                  </a:cubicBezTo>
                  <a:cubicBezTo>
                    <a:pt x="354040" y="367148"/>
                    <a:pt x="359512" y="460053"/>
                    <a:pt x="276441" y="506754"/>
                  </a:cubicBezTo>
                  <a:cubicBezTo>
                    <a:pt x="265994" y="517187"/>
                    <a:pt x="255548" y="512219"/>
                    <a:pt x="261020" y="496321"/>
                  </a:cubicBezTo>
                  <a:cubicBezTo>
                    <a:pt x="261020" y="439684"/>
                    <a:pt x="240128" y="305046"/>
                    <a:pt x="17278" y="310511"/>
                  </a:cubicBezTo>
                  <a:cubicBezTo>
                    <a:pt x="1858" y="310511"/>
                    <a:pt x="-3117" y="300078"/>
                    <a:pt x="1858" y="289645"/>
                  </a:cubicBezTo>
                  <a:cubicBezTo>
                    <a:pt x="17278" y="253377"/>
                    <a:pt x="59062" y="180842"/>
                    <a:pt x="162528" y="186307"/>
                  </a:cubicBezTo>
                  <a:cubicBezTo>
                    <a:pt x="172975" y="186307"/>
                    <a:pt x="188395" y="175874"/>
                    <a:pt x="193369" y="165441"/>
                  </a:cubicBezTo>
                  <a:cubicBezTo>
                    <a:pt x="214261" y="139606"/>
                    <a:pt x="250574" y="87937"/>
                    <a:pt x="312753" y="51669"/>
                  </a:cubicBezTo>
                  <a:cubicBezTo>
                    <a:pt x="349066" y="25835"/>
                    <a:pt x="379907" y="15402"/>
                    <a:pt x="400799" y="9937"/>
                  </a:cubicBezTo>
                  <a:cubicBezTo>
                    <a:pt x="416219" y="9937"/>
                    <a:pt x="426665" y="9937"/>
                    <a:pt x="426665" y="4968"/>
                  </a:cubicBezTo>
                  <a:cubicBezTo>
                    <a:pt x="431640" y="4968"/>
                    <a:pt x="431640" y="0"/>
                    <a:pt x="437111" y="0"/>
                  </a:cubicBez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15" name="îsḻïḓe"/>
            <p:cNvSpPr>
              <a:spLocks noChangeAspect="1"/>
            </p:cNvSpPr>
            <p:nvPr/>
          </p:nvSpPr>
          <p:spPr bwMode="auto">
            <a:xfrm>
              <a:off x="3396581" y="1963547"/>
              <a:ext cx="361000" cy="361091"/>
            </a:xfrm>
            <a:custGeom>
              <a:avLst/>
              <a:gdLst>
                <a:gd name="T0" fmla="*/ 177 w 553"/>
                <a:gd name="T1" fmla="*/ 186 h 552"/>
                <a:gd name="T2" fmla="*/ 52 w 553"/>
                <a:gd name="T3" fmla="*/ 61 h 552"/>
                <a:gd name="T4" fmla="*/ 104 w 553"/>
                <a:gd name="T5" fmla="*/ 9 h 552"/>
                <a:gd name="T6" fmla="*/ 125 w 553"/>
                <a:gd name="T7" fmla="*/ 9 h 552"/>
                <a:gd name="T8" fmla="*/ 229 w 553"/>
                <a:gd name="T9" fmla="*/ 103 h 552"/>
                <a:gd name="T10" fmla="*/ 229 w 553"/>
                <a:gd name="T11" fmla="*/ 134 h 552"/>
                <a:gd name="T12" fmla="*/ 187 w 553"/>
                <a:gd name="T13" fmla="*/ 176 h 552"/>
                <a:gd name="T14" fmla="*/ 177 w 553"/>
                <a:gd name="T15" fmla="*/ 186 h 552"/>
                <a:gd name="T16" fmla="*/ 281 w 553"/>
                <a:gd name="T17" fmla="*/ 384 h 552"/>
                <a:gd name="T18" fmla="*/ 219 w 553"/>
                <a:gd name="T19" fmla="*/ 332 h 552"/>
                <a:gd name="T20" fmla="*/ 167 w 553"/>
                <a:gd name="T21" fmla="*/ 269 h 552"/>
                <a:gd name="T22" fmla="*/ 156 w 553"/>
                <a:gd name="T23" fmla="*/ 207 h 552"/>
                <a:gd name="T24" fmla="*/ 31 w 553"/>
                <a:gd name="T25" fmla="*/ 82 h 552"/>
                <a:gd name="T26" fmla="*/ 31 w 553"/>
                <a:gd name="T27" fmla="*/ 259 h 552"/>
                <a:gd name="T28" fmla="*/ 84 w 553"/>
                <a:gd name="T29" fmla="*/ 332 h 552"/>
                <a:gd name="T30" fmla="*/ 146 w 553"/>
                <a:gd name="T31" fmla="*/ 405 h 552"/>
                <a:gd name="T32" fmla="*/ 219 w 553"/>
                <a:gd name="T33" fmla="*/ 467 h 552"/>
                <a:gd name="T34" fmla="*/ 292 w 553"/>
                <a:gd name="T35" fmla="*/ 519 h 552"/>
                <a:gd name="T36" fmla="*/ 469 w 553"/>
                <a:gd name="T37" fmla="*/ 530 h 552"/>
                <a:gd name="T38" fmla="*/ 344 w 553"/>
                <a:gd name="T39" fmla="*/ 394 h 552"/>
                <a:gd name="T40" fmla="*/ 281 w 553"/>
                <a:gd name="T41" fmla="*/ 384 h 552"/>
                <a:gd name="T42" fmla="*/ 542 w 553"/>
                <a:gd name="T43" fmla="*/ 426 h 552"/>
                <a:gd name="T44" fmla="*/ 448 w 553"/>
                <a:gd name="T45" fmla="*/ 321 h 552"/>
                <a:gd name="T46" fmla="*/ 417 w 553"/>
                <a:gd name="T47" fmla="*/ 321 h 552"/>
                <a:gd name="T48" fmla="*/ 396 w 553"/>
                <a:gd name="T49" fmla="*/ 353 h 552"/>
                <a:gd name="T50" fmla="*/ 375 w 553"/>
                <a:gd name="T51" fmla="*/ 363 h 552"/>
                <a:gd name="T52" fmla="*/ 364 w 553"/>
                <a:gd name="T53" fmla="*/ 374 h 552"/>
                <a:gd name="T54" fmla="*/ 500 w 553"/>
                <a:gd name="T55" fmla="*/ 499 h 552"/>
                <a:gd name="T56" fmla="*/ 542 w 553"/>
                <a:gd name="T57" fmla="*/ 446 h 552"/>
                <a:gd name="T58" fmla="*/ 542 w 553"/>
                <a:gd name="T59" fmla="*/ 426 h 552"/>
                <a:gd name="T60" fmla="*/ 542 w 553"/>
                <a:gd name="T61" fmla="*/ 426 h 552"/>
                <a:gd name="T62" fmla="*/ 542 w 553"/>
                <a:gd name="T63" fmla="*/ 426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3" h="552">
                  <a:moveTo>
                    <a:pt x="177" y="186"/>
                  </a:moveTo>
                  <a:cubicBezTo>
                    <a:pt x="52" y="61"/>
                    <a:pt x="52" y="61"/>
                    <a:pt x="52" y="61"/>
                  </a:cubicBezTo>
                  <a:cubicBezTo>
                    <a:pt x="73" y="40"/>
                    <a:pt x="84" y="19"/>
                    <a:pt x="104" y="9"/>
                  </a:cubicBezTo>
                  <a:cubicBezTo>
                    <a:pt x="104" y="0"/>
                    <a:pt x="125" y="0"/>
                    <a:pt x="125" y="9"/>
                  </a:cubicBezTo>
                  <a:cubicBezTo>
                    <a:pt x="229" y="103"/>
                    <a:pt x="229" y="103"/>
                    <a:pt x="229" y="103"/>
                  </a:cubicBezTo>
                  <a:cubicBezTo>
                    <a:pt x="229" y="113"/>
                    <a:pt x="229" y="124"/>
                    <a:pt x="229" y="134"/>
                  </a:cubicBezTo>
                  <a:cubicBezTo>
                    <a:pt x="187" y="176"/>
                    <a:pt x="187" y="176"/>
                    <a:pt x="187" y="176"/>
                  </a:cubicBezTo>
                  <a:cubicBezTo>
                    <a:pt x="177" y="176"/>
                    <a:pt x="177" y="176"/>
                    <a:pt x="177" y="186"/>
                  </a:cubicBezTo>
                  <a:close/>
                  <a:moveTo>
                    <a:pt x="281" y="384"/>
                  </a:moveTo>
                  <a:cubicBezTo>
                    <a:pt x="260" y="374"/>
                    <a:pt x="239" y="353"/>
                    <a:pt x="219" y="332"/>
                  </a:cubicBezTo>
                  <a:cubicBezTo>
                    <a:pt x="198" y="311"/>
                    <a:pt x="187" y="290"/>
                    <a:pt x="167" y="269"/>
                  </a:cubicBezTo>
                  <a:cubicBezTo>
                    <a:pt x="146" y="259"/>
                    <a:pt x="146" y="228"/>
                    <a:pt x="156" y="207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0" y="113"/>
                    <a:pt x="0" y="186"/>
                    <a:pt x="31" y="259"/>
                  </a:cubicBezTo>
                  <a:cubicBezTo>
                    <a:pt x="52" y="280"/>
                    <a:pt x="63" y="311"/>
                    <a:pt x="84" y="332"/>
                  </a:cubicBezTo>
                  <a:cubicBezTo>
                    <a:pt x="104" y="363"/>
                    <a:pt x="125" y="384"/>
                    <a:pt x="146" y="405"/>
                  </a:cubicBezTo>
                  <a:cubicBezTo>
                    <a:pt x="167" y="426"/>
                    <a:pt x="187" y="446"/>
                    <a:pt x="219" y="467"/>
                  </a:cubicBezTo>
                  <a:cubicBezTo>
                    <a:pt x="239" y="488"/>
                    <a:pt x="271" y="509"/>
                    <a:pt x="292" y="519"/>
                  </a:cubicBezTo>
                  <a:cubicBezTo>
                    <a:pt x="364" y="551"/>
                    <a:pt x="437" y="551"/>
                    <a:pt x="469" y="530"/>
                  </a:cubicBezTo>
                  <a:cubicBezTo>
                    <a:pt x="344" y="394"/>
                    <a:pt x="344" y="394"/>
                    <a:pt x="344" y="394"/>
                  </a:cubicBezTo>
                  <a:cubicBezTo>
                    <a:pt x="323" y="405"/>
                    <a:pt x="292" y="405"/>
                    <a:pt x="281" y="384"/>
                  </a:cubicBezTo>
                  <a:close/>
                  <a:moveTo>
                    <a:pt x="542" y="426"/>
                  </a:moveTo>
                  <a:cubicBezTo>
                    <a:pt x="448" y="321"/>
                    <a:pt x="448" y="321"/>
                    <a:pt x="448" y="321"/>
                  </a:cubicBezTo>
                  <a:cubicBezTo>
                    <a:pt x="437" y="321"/>
                    <a:pt x="427" y="321"/>
                    <a:pt x="417" y="321"/>
                  </a:cubicBezTo>
                  <a:cubicBezTo>
                    <a:pt x="396" y="353"/>
                    <a:pt x="396" y="353"/>
                    <a:pt x="396" y="353"/>
                  </a:cubicBezTo>
                  <a:cubicBezTo>
                    <a:pt x="375" y="363"/>
                    <a:pt x="375" y="363"/>
                    <a:pt x="375" y="363"/>
                  </a:cubicBezTo>
                  <a:cubicBezTo>
                    <a:pt x="375" y="374"/>
                    <a:pt x="375" y="374"/>
                    <a:pt x="364" y="374"/>
                  </a:cubicBezTo>
                  <a:cubicBezTo>
                    <a:pt x="500" y="499"/>
                    <a:pt x="500" y="499"/>
                    <a:pt x="500" y="499"/>
                  </a:cubicBezTo>
                  <a:cubicBezTo>
                    <a:pt x="510" y="488"/>
                    <a:pt x="531" y="467"/>
                    <a:pt x="542" y="446"/>
                  </a:cubicBezTo>
                  <a:cubicBezTo>
                    <a:pt x="552" y="446"/>
                    <a:pt x="552" y="436"/>
                    <a:pt x="542" y="426"/>
                  </a:cubicBezTo>
                  <a:close/>
                  <a:moveTo>
                    <a:pt x="542" y="426"/>
                  </a:moveTo>
                  <a:lnTo>
                    <a:pt x="542" y="426"/>
                  </a:ln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16" name="iŝḷîḓé"/>
            <p:cNvSpPr/>
            <p:nvPr/>
          </p:nvSpPr>
          <p:spPr bwMode="auto">
            <a:xfrm>
              <a:off x="4552594" y="1337787"/>
              <a:ext cx="3086814" cy="4383794"/>
            </a:xfrm>
            <a:custGeom>
              <a:avLst/>
              <a:gdLst>
                <a:gd name="T0" fmla="*/ 834 w 834"/>
                <a:gd name="T1" fmla="*/ 1133 h 1183"/>
                <a:gd name="T2" fmla="*/ 785 w 834"/>
                <a:gd name="T3" fmla="*/ 1183 h 1183"/>
                <a:gd name="T4" fmla="*/ 50 w 834"/>
                <a:gd name="T5" fmla="*/ 1183 h 1183"/>
                <a:gd name="T6" fmla="*/ 0 w 834"/>
                <a:gd name="T7" fmla="*/ 1133 h 1183"/>
                <a:gd name="T8" fmla="*/ 0 w 834"/>
                <a:gd name="T9" fmla="*/ 49 h 1183"/>
                <a:gd name="T10" fmla="*/ 50 w 834"/>
                <a:gd name="T11" fmla="*/ 0 h 1183"/>
                <a:gd name="T12" fmla="*/ 785 w 834"/>
                <a:gd name="T13" fmla="*/ 0 h 1183"/>
                <a:gd name="T14" fmla="*/ 834 w 834"/>
                <a:gd name="T15" fmla="*/ 49 h 1183"/>
                <a:gd name="T16" fmla="*/ 834 w 834"/>
                <a:gd name="T17" fmla="*/ 1133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183">
                  <a:moveTo>
                    <a:pt x="834" y="1133"/>
                  </a:moveTo>
                  <a:cubicBezTo>
                    <a:pt x="834" y="1160"/>
                    <a:pt x="812" y="1183"/>
                    <a:pt x="785" y="1183"/>
                  </a:cubicBezTo>
                  <a:cubicBezTo>
                    <a:pt x="50" y="1183"/>
                    <a:pt x="50" y="1183"/>
                    <a:pt x="50" y="1183"/>
                  </a:cubicBezTo>
                  <a:cubicBezTo>
                    <a:pt x="22" y="1183"/>
                    <a:pt x="0" y="1160"/>
                    <a:pt x="0" y="1133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22"/>
                    <a:pt x="22" y="0"/>
                    <a:pt x="50" y="0"/>
                  </a:cubicBezTo>
                  <a:cubicBezTo>
                    <a:pt x="785" y="0"/>
                    <a:pt x="785" y="0"/>
                    <a:pt x="785" y="0"/>
                  </a:cubicBezTo>
                  <a:cubicBezTo>
                    <a:pt x="812" y="0"/>
                    <a:pt x="834" y="22"/>
                    <a:pt x="834" y="49"/>
                  </a:cubicBezTo>
                  <a:cubicBezTo>
                    <a:pt x="834" y="1133"/>
                    <a:pt x="834" y="1133"/>
                    <a:pt x="834" y="113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7" name="i$ļíďe"/>
            <p:cNvSpPr/>
            <p:nvPr/>
          </p:nvSpPr>
          <p:spPr bwMode="auto">
            <a:xfrm>
              <a:off x="4571123" y="1352610"/>
              <a:ext cx="3053462" cy="4350442"/>
            </a:xfrm>
            <a:custGeom>
              <a:avLst/>
              <a:gdLst>
                <a:gd name="T0" fmla="*/ 45 w 825"/>
                <a:gd name="T1" fmla="*/ 1174 h 1174"/>
                <a:gd name="T2" fmla="*/ 0 w 825"/>
                <a:gd name="T3" fmla="*/ 1129 h 1174"/>
                <a:gd name="T4" fmla="*/ 0 w 825"/>
                <a:gd name="T5" fmla="*/ 45 h 1174"/>
                <a:gd name="T6" fmla="*/ 45 w 825"/>
                <a:gd name="T7" fmla="*/ 0 h 1174"/>
                <a:gd name="T8" fmla="*/ 780 w 825"/>
                <a:gd name="T9" fmla="*/ 0 h 1174"/>
                <a:gd name="T10" fmla="*/ 825 w 825"/>
                <a:gd name="T11" fmla="*/ 45 h 1174"/>
                <a:gd name="T12" fmla="*/ 825 w 825"/>
                <a:gd name="T13" fmla="*/ 1129 h 1174"/>
                <a:gd name="T14" fmla="*/ 780 w 825"/>
                <a:gd name="T15" fmla="*/ 1174 h 1174"/>
                <a:gd name="T16" fmla="*/ 45 w 825"/>
                <a:gd name="T17" fmla="*/ 1174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5" h="1174">
                  <a:moveTo>
                    <a:pt x="45" y="1174"/>
                  </a:moveTo>
                  <a:cubicBezTo>
                    <a:pt x="20" y="1174"/>
                    <a:pt x="0" y="1154"/>
                    <a:pt x="0" y="1129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805" y="0"/>
                    <a:pt x="825" y="21"/>
                    <a:pt x="825" y="45"/>
                  </a:cubicBezTo>
                  <a:cubicBezTo>
                    <a:pt x="825" y="1129"/>
                    <a:pt x="825" y="1129"/>
                    <a:pt x="825" y="1129"/>
                  </a:cubicBezTo>
                  <a:cubicBezTo>
                    <a:pt x="825" y="1154"/>
                    <a:pt x="805" y="1174"/>
                    <a:pt x="780" y="1174"/>
                  </a:cubicBezTo>
                  <a:cubicBezTo>
                    <a:pt x="45" y="1174"/>
                    <a:pt x="45" y="1174"/>
                    <a:pt x="45" y="117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8" name="íšļídè"/>
            <p:cNvSpPr/>
            <p:nvPr/>
          </p:nvSpPr>
          <p:spPr bwMode="auto">
            <a:xfrm>
              <a:off x="6068209" y="1515659"/>
              <a:ext cx="55586" cy="5558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9" name="iṩḷíḍe"/>
            <p:cNvSpPr/>
            <p:nvPr/>
          </p:nvSpPr>
          <p:spPr bwMode="auto">
            <a:xfrm>
              <a:off x="6068209" y="1511954"/>
              <a:ext cx="55586" cy="5558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0" name="íṧḻídè"/>
            <p:cNvSpPr/>
            <p:nvPr/>
          </p:nvSpPr>
          <p:spPr bwMode="auto">
            <a:xfrm>
              <a:off x="6079325" y="1523070"/>
              <a:ext cx="33352" cy="333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1" name="íslîďé"/>
            <p:cNvSpPr/>
            <p:nvPr/>
          </p:nvSpPr>
          <p:spPr bwMode="auto">
            <a:xfrm>
              <a:off x="6086736" y="1530481"/>
              <a:ext cx="18529" cy="185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2" name="íšľîḓè"/>
            <p:cNvSpPr/>
            <p:nvPr/>
          </p:nvSpPr>
          <p:spPr bwMode="auto">
            <a:xfrm>
              <a:off x="6094148" y="1537893"/>
              <a:ext cx="3707" cy="3707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" name="îslîḑe"/>
            <p:cNvSpPr/>
            <p:nvPr/>
          </p:nvSpPr>
          <p:spPr bwMode="auto">
            <a:xfrm>
              <a:off x="6008919" y="1530481"/>
              <a:ext cx="25941" cy="259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4" name="íśḻîḓe"/>
            <p:cNvSpPr/>
            <p:nvPr/>
          </p:nvSpPr>
          <p:spPr bwMode="auto">
            <a:xfrm>
              <a:off x="4737877" y="1704648"/>
              <a:ext cx="2719953" cy="3627840"/>
            </a:xfrm>
            <a:prstGeom prst="rect">
              <a:avLst/>
            </a:pr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5" name="íŝlîde"/>
            <p:cNvSpPr/>
            <p:nvPr/>
          </p:nvSpPr>
          <p:spPr bwMode="auto">
            <a:xfrm>
              <a:off x="4752700" y="1719471"/>
              <a:ext cx="2690307" cy="35981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6" name="îŝ1iḓê"/>
            <p:cNvSpPr/>
            <p:nvPr/>
          </p:nvSpPr>
          <p:spPr bwMode="auto">
            <a:xfrm>
              <a:off x="5982978" y="5410306"/>
              <a:ext cx="229751" cy="23345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" name="ïṧḻïďè"/>
            <p:cNvSpPr/>
            <p:nvPr/>
          </p:nvSpPr>
          <p:spPr bwMode="auto">
            <a:xfrm>
              <a:off x="6038564" y="5465889"/>
              <a:ext cx="118581" cy="118581"/>
            </a:xfrm>
            <a:custGeom>
              <a:avLst/>
              <a:gdLst>
                <a:gd name="T0" fmla="*/ 30 w 32"/>
                <a:gd name="T1" fmla="*/ 21 h 32"/>
                <a:gd name="T2" fmla="*/ 28 w 32"/>
                <a:gd name="T3" fmla="*/ 21 h 32"/>
                <a:gd name="T4" fmla="*/ 21 w 32"/>
                <a:gd name="T5" fmla="*/ 28 h 32"/>
                <a:gd name="T6" fmla="*/ 11 w 32"/>
                <a:gd name="T7" fmla="*/ 28 h 32"/>
                <a:gd name="T8" fmla="*/ 4 w 32"/>
                <a:gd name="T9" fmla="*/ 21 h 32"/>
                <a:gd name="T10" fmla="*/ 4 w 32"/>
                <a:gd name="T11" fmla="*/ 11 h 32"/>
                <a:gd name="T12" fmla="*/ 11 w 32"/>
                <a:gd name="T13" fmla="*/ 4 h 32"/>
                <a:gd name="T14" fmla="*/ 21 w 32"/>
                <a:gd name="T15" fmla="*/ 4 h 32"/>
                <a:gd name="T16" fmla="*/ 28 w 32"/>
                <a:gd name="T17" fmla="*/ 11 h 32"/>
                <a:gd name="T18" fmla="*/ 28 w 32"/>
                <a:gd name="T19" fmla="*/ 21 h 32"/>
                <a:gd name="T20" fmla="*/ 30 w 32"/>
                <a:gd name="T21" fmla="*/ 21 h 32"/>
                <a:gd name="T22" fmla="*/ 32 w 32"/>
                <a:gd name="T23" fmla="*/ 21 h 32"/>
                <a:gd name="T24" fmla="*/ 32 w 32"/>
                <a:gd name="T25" fmla="*/ 11 h 32"/>
                <a:gd name="T26" fmla="*/ 21 w 32"/>
                <a:gd name="T27" fmla="*/ 0 h 32"/>
                <a:gd name="T28" fmla="*/ 11 w 32"/>
                <a:gd name="T29" fmla="*/ 0 h 32"/>
                <a:gd name="T30" fmla="*/ 0 w 32"/>
                <a:gd name="T31" fmla="*/ 11 h 32"/>
                <a:gd name="T32" fmla="*/ 0 w 32"/>
                <a:gd name="T33" fmla="*/ 21 h 32"/>
                <a:gd name="T34" fmla="*/ 11 w 32"/>
                <a:gd name="T35" fmla="*/ 32 h 32"/>
                <a:gd name="T36" fmla="*/ 21 w 32"/>
                <a:gd name="T37" fmla="*/ 32 h 32"/>
                <a:gd name="T38" fmla="*/ 32 w 32"/>
                <a:gd name="T39" fmla="*/ 21 h 32"/>
                <a:gd name="T40" fmla="*/ 30 w 32"/>
                <a:gd name="T41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2">
                  <a:moveTo>
                    <a:pt x="30" y="21"/>
                  </a:moveTo>
                  <a:cubicBezTo>
                    <a:pt x="28" y="21"/>
                    <a:pt x="28" y="21"/>
                    <a:pt x="28" y="21"/>
                  </a:cubicBezTo>
                  <a:cubicBezTo>
                    <a:pt x="28" y="25"/>
                    <a:pt x="25" y="28"/>
                    <a:pt x="2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7" y="28"/>
                    <a:pt x="4" y="25"/>
                    <a:pt x="4" y="2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5" y="4"/>
                    <a:pt x="28" y="7"/>
                    <a:pt x="28" y="11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5"/>
                    <a:pt x="28" y="0"/>
                    <a:pt x="2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8"/>
                    <a:pt x="5" y="32"/>
                    <a:pt x="11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8" y="32"/>
                    <a:pt x="32" y="28"/>
                    <a:pt x="32" y="21"/>
                  </a:cubicBezTo>
                  <a:lnTo>
                    <a:pt x="30" y="21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8" name="iṥḷíďè"/>
            <p:cNvSpPr/>
            <p:nvPr/>
          </p:nvSpPr>
          <p:spPr>
            <a:xfrm>
              <a:off x="4750986" y="1701348"/>
              <a:ext cx="2705130" cy="3620426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9" name="ïšlïďê"/>
            <p:cNvSpPr txBox="1"/>
            <p:nvPr/>
          </p:nvSpPr>
          <p:spPr>
            <a:xfrm>
              <a:off x="1702307" y="1568194"/>
              <a:ext cx="1415772" cy="338554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pPr algn="r"/>
              <a:r>
                <a:rPr lang="zh-CN" altLang="en-US" sz="1600" b="1"/>
                <a:t>标题文本预设</a:t>
              </a:r>
              <a:endParaRPr lang="zh-CN" altLang="en-US" sz="1600" b="1"/>
            </a:p>
          </p:txBody>
        </p:sp>
        <p:sp>
          <p:nvSpPr>
            <p:cNvPr id="30" name="îşľiḋè"/>
            <p:cNvSpPr txBox="1"/>
            <p:nvPr/>
          </p:nvSpPr>
          <p:spPr>
            <a:xfrm>
              <a:off x="878393" y="1906748"/>
              <a:ext cx="2239686" cy="535531"/>
            </a:xfrm>
            <a:prstGeom prst="rect">
              <a:avLst/>
            </a:prstGeom>
            <a:noFill/>
          </p:spPr>
          <p:txBody>
            <a:bodyPr wrap="square">
              <a:normAutofit fontScale="925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/>
                <a:t>此部分内容作为文字排版占位显示 （建议使用主题字体） </a:t>
              </a:r>
              <a:endParaRPr lang="zh-CN" altLang="en-US" sz="1200"/>
            </a:p>
          </p:txBody>
        </p:sp>
        <p:sp>
          <p:nvSpPr>
            <p:cNvPr id="31" name="íšḷíḓe"/>
            <p:cNvSpPr txBox="1"/>
            <p:nvPr/>
          </p:nvSpPr>
          <p:spPr>
            <a:xfrm>
              <a:off x="1702307" y="3005817"/>
              <a:ext cx="1415772" cy="338554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pPr algn="r"/>
              <a:r>
                <a:rPr lang="zh-CN" altLang="en-US" sz="1600" b="1"/>
                <a:t>标题文本预设</a:t>
              </a:r>
              <a:endParaRPr lang="zh-CN" altLang="en-US" sz="1600" b="1"/>
            </a:p>
          </p:txBody>
        </p:sp>
        <p:sp>
          <p:nvSpPr>
            <p:cNvPr id="32" name="iṥľíḓê"/>
            <p:cNvSpPr txBox="1"/>
            <p:nvPr/>
          </p:nvSpPr>
          <p:spPr>
            <a:xfrm>
              <a:off x="878393" y="3344371"/>
              <a:ext cx="2239686" cy="535531"/>
            </a:xfrm>
            <a:prstGeom prst="rect">
              <a:avLst/>
            </a:prstGeom>
            <a:noFill/>
          </p:spPr>
          <p:txBody>
            <a:bodyPr wrap="square">
              <a:normAutofit fontScale="925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/>
                <a:t>此部分内容作为文字排版占位显示 （建议使用主题字体） </a:t>
              </a:r>
              <a:endParaRPr lang="zh-CN" altLang="en-US" sz="1200"/>
            </a:p>
          </p:txBody>
        </p:sp>
        <p:sp>
          <p:nvSpPr>
            <p:cNvPr id="33" name="iṡľîḑe"/>
            <p:cNvSpPr txBox="1"/>
            <p:nvPr/>
          </p:nvSpPr>
          <p:spPr>
            <a:xfrm>
              <a:off x="1702307" y="4449057"/>
              <a:ext cx="1415772" cy="338554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pPr algn="r"/>
              <a:r>
                <a:rPr lang="zh-CN" altLang="en-US" sz="1600" b="1"/>
                <a:t>标题文本预设</a:t>
              </a:r>
              <a:endParaRPr lang="zh-CN" altLang="en-US" sz="1600" b="1"/>
            </a:p>
          </p:txBody>
        </p:sp>
        <p:sp>
          <p:nvSpPr>
            <p:cNvPr id="34" name="îşḻïḑe"/>
            <p:cNvSpPr txBox="1"/>
            <p:nvPr/>
          </p:nvSpPr>
          <p:spPr>
            <a:xfrm>
              <a:off x="878393" y="4787611"/>
              <a:ext cx="2239686" cy="535531"/>
            </a:xfrm>
            <a:prstGeom prst="rect">
              <a:avLst/>
            </a:prstGeom>
            <a:noFill/>
          </p:spPr>
          <p:txBody>
            <a:bodyPr wrap="square">
              <a:normAutofit fontScale="925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/>
                <a:t>此部分内容作为文字排版占位显示 （建议使用主题字体） </a:t>
              </a:r>
              <a:endParaRPr lang="zh-CN" altLang="en-US" sz="1200"/>
            </a:p>
          </p:txBody>
        </p:sp>
        <p:sp>
          <p:nvSpPr>
            <p:cNvPr id="35" name="ïšḷíḑê"/>
            <p:cNvSpPr txBox="1"/>
            <p:nvPr/>
          </p:nvSpPr>
          <p:spPr>
            <a:xfrm flipH="1">
              <a:off x="9005663" y="1563108"/>
              <a:ext cx="1415772" cy="338554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r>
                <a:rPr lang="zh-CN" altLang="en-US" sz="1600" b="1"/>
                <a:t>标题文本预设</a:t>
              </a:r>
              <a:endParaRPr lang="zh-CN" altLang="en-US" sz="1600" b="1"/>
            </a:p>
          </p:txBody>
        </p:sp>
        <p:sp>
          <p:nvSpPr>
            <p:cNvPr id="36" name="íṧľîḑê"/>
            <p:cNvSpPr txBox="1"/>
            <p:nvPr/>
          </p:nvSpPr>
          <p:spPr>
            <a:xfrm flipH="1">
              <a:off x="9005664" y="1901662"/>
              <a:ext cx="2521547" cy="535531"/>
            </a:xfrm>
            <a:prstGeom prst="rect">
              <a:avLst/>
            </a:prstGeom>
            <a:noFill/>
          </p:spPr>
          <p:txBody>
            <a:bodyPr wrap="square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此部分内容作为文字排版占位显示 （建议使用主题字体） </a:t>
              </a:r>
              <a:endParaRPr lang="zh-CN" altLang="en-US" sz="1200"/>
            </a:p>
          </p:txBody>
        </p:sp>
        <p:sp>
          <p:nvSpPr>
            <p:cNvPr id="37" name="îŝḷîḋè"/>
            <p:cNvSpPr txBox="1"/>
            <p:nvPr/>
          </p:nvSpPr>
          <p:spPr>
            <a:xfrm flipH="1">
              <a:off x="9005663" y="3000731"/>
              <a:ext cx="1415772" cy="338554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r>
                <a:rPr lang="zh-CN" altLang="en-US" sz="1600" b="1"/>
                <a:t>标题文本预设</a:t>
              </a:r>
              <a:endParaRPr lang="zh-CN" altLang="en-US" sz="1600" b="1"/>
            </a:p>
          </p:txBody>
        </p:sp>
        <p:sp>
          <p:nvSpPr>
            <p:cNvPr id="38" name="iṣlíḓé"/>
            <p:cNvSpPr txBox="1"/>
            <p:nvPr/>
          </p:nvSpPr>
          <p:spPr>
            <a:xfrm flipH="1">
              <a:off x="9005664" y="3339285"/>
              <a:ext cx="2521547" cy="535531"/>
            </a:xfrm>
            <a:prstGeom prst="rect">
              <a:avLst/>
            </a:prstGeom>
            <a:noFill/>
          </p:spPr>
          <p:txBody>
            <a:bodyPr wrap="square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此部分内容作为文字排版占位显示 （建议使用主题字体） </a:t>
              </a:r>
              <a:endParaRPr lang="zh-CN" altLang="en-US" sz="1200"/>
            </a:p>
          </p:txBody>
        </p:sp>
        <p:sp>
          <p:nvSpPr>
            <p:cNvPr id="39" name="íšľiḑè"/>
            <p:cNvSpPr txBox="1"/>
            <p:nvPr/>
          </p:nvSpPr>
          <p:spPr>
            <a:xfrm flipH="1">
              <a:off x="9005663" y="4443971"/>
              <a:ext cx="1415772" cy="338554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r>
                <a:rPr lang="zh-CN" altLang="en-US" sz="1600" b="1"/>
                <a:t>标题文本预设</a:t>
              </a:r>
              <a:endParaRPr lang="zh-CN" altLang="en-US" sz="1600" b="1"/>
            </a:p>
          </p:txBody>
        </p:sp>
        <p:sp>
          <p:nvSpPr>
            <p:cNvPr id="40" name="íṩlîḑê"/>
            <p:cNvSpPr txBox="1"/>
            <p:nvPr/>
          </p:nvSpPr>
          <p:spPr>
            <a:xfrm flipH="1">
              <a:off x="9005663" y="4782525"/>
              <a:ext cx="2521547" cy="535531"/>
            </a:xfrm>
            <a:prstGeom prst="rect">
              <a:avLst/>
            </a:prstGeom>
            <a:noFill/>
          </p:spPr>
          <p:txBody>
            <a:bodyPr wrap="square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此部分内容作为文字排版占位显示 （建议使用主题字体） </a:t>
              </a:r>
              <a:endParaRPr lang="zh-CN" altLang="en-US" sz="1200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74799" y="421324"/>
            <a:ext cx="1870422" cy="525657"/>
            <a:chOff x="661182" y="513877"/>
            <a:chExt cx="1870422" cy="525657"/>
          </a:xfrm>
        </p:grpSpPr>
        <p:sp>
          <p:nvSpPr>
            <p:cNvPr id="42" name="文本框 41"/>
            <p:cNvSpPr txBox="1"/>
            <p:nvPr/>
          </p:nvSpPr>
          <p:spPr>
            <a:xfrm>
              <a:off x="808054" y="513877"/>
              <a:ext cx="1723550" cy="525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经验与教训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46bd707-42b0-4fdf-ae59-5494bf31c31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89466" y="1866100"/>
            <a:ext cx="9613068" cy="3463424"/>
            <a:chOff x="1307468" y="1697288"/>
            <a:chExt cx="9613068" cy="3463424"/>
          </a:xfrm>
        </p:grpSpPr>
        <p:grpSp>
          <p:nvGrpSpPr>
            <p:cNvPr id="4" name="ïṩ1îḍe"/>
            <p:cNvGrpSpPr/>
            <p:nvPr/>
          </p:nvGrpSpPr>
          <p:grpSpPr>
            <a:xfrm>
              <a:off x="4184980" y="1724023"/>
              <a:ext cx="3822047" cy="3409949"/>
              <a:chOff x="4389511" y="2237248"/>
              <a:chExt cx="3412977" cy="3044989"/>
            </a:xfrm>
          </p:grpSpPr>
          <p:sp>
            <p:nvSpPr>
              <p:cNvPr id="32" name="íşḻíďê"/>
              <p:cNvSpPr/>
              <p:nvPr/>
            </p:nvSpPr>
            <p:spPr>
              <a:xfrm>
                <a:off x="5425028" y="3480766"/>
                <a:ext cx="1341945" cy="55795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25400" tIns="25400" rIns="25400" bIns="25400" anchor="ctr">
                <a:normAutofit/>
              </a:bodyPr>
              <a:lstStyle/>
              <a:p>
                <a:pPr algn="ctr"/>
                <a:r>
                  <a:rPr lang="zh-CN" altLang="en-US" sz="1750"/>
                  <a:t>标题文本预设</a:t>
                </a:r>
                <a:endParaRPr lang="zh-CN" altLang="en-US" sz="1750"/>
              </a:p>
            </p:txBody>
          </p:sp>
          <p:grpSp>
            <p:nvGrpSpPr>
              <p:cNvPr id="33" name="ïśḷiďe"/>
              <p:cNvGrpSpPr/>
              <p:nvPr/>
            </p:nvGrpSpPr>
            <p:grpSpPr>
              <a:xfrm>
                <a:off x="6363375" y="2237248"/>
                <a:ext cx="770015" cy="770022"/>
                <a:chOff x="-1" y="-1"/>
                <a:chExt cx="1540029" cy="1540042"/>
              </a:xfrm>
            </p:grpSpPr>
            <p:sp>
              <p:nvSpPr>
                <p:cNvPr id="50" name="íṩḻídê"/>
                <p:cNvSpPr/>
                <p:nvPr/>
              </p:nvSpPr>
              <p:spPr>
                <a:xfrm>
                  <a:off x="-1" y="-1"/>
                  <a:ext cx="1540029" cy="15400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7" h="19807" extrusionOk="0">
                      <a:moveTo>
                        <a:pt x="7907" y="205"/>
                      </a:moveTo>
                      <a:cubicBezTo>
                        <a:pt x="13264" y="-897"/>
                        <a:pt x="18498" y="2551"/>
                        <a:pt x="19601" y="7908"/>
                      </a:cubicBezTo>
                      <a:cubicBezTo>
                        <a:pt x="20703" y="13264"/>
                        <a:pt x="17254" y="18500"/>
                        <a:pt x="11898" y="19602"/>
                      </a:cubicBezTo>
                      <a:cubicBezTo>
                        <a:pt x="6545" y="20703"/>
                        <a:pt x="1312" y="17258"/>
                        <a:pt x="206" y="11907"/>
                      </a:cubicBezTo>
                      <a:cubicBezTo>
                        <a:pt x="206" y="11904"/>
                        <a:pt x="205" y="11901"/>
                        <a:pt x="204" y="11899"/>
                      </a:cubicBezTo>
                      <a:cubicBezTo>
                        <a:pt x="-897" y="6542"/>
                        <a:pt x="2551" y="1307"/>
                        <a:pt x="7907" y="20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51" name="íṧḷîďê"/>
                <p:cNvSpPr/>
                <p:nvPr/>
              </p:nvSpPr>
              <p:spPr>
                <a:xfrm>
                  <a:off x="466347" y="417957"/>
                  <a:ext cx="651981" cy="55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239" extrusionOk="0">
                      <a:moveTo>
                        <a:pt x="18514" y="2240"/>
                      </a:moveTo>
                      <a:cubicBezTo>
                        <a:pt x="15368" y="5006"/>
                        <a:pt x="12319" y="6596"/>
                        <a:pt x="9257" y="6983"/>
                      </a:cubicBezTo>
                      <a:lnTo>
                        <a:pt x="9257" y="10717"/>
                      </a:lnTo>
                      <a:cubicBezTo>
                        <a:pt x="12319" y="11104"/>
                        <a:pt x="15368" y="12667"/>
                        <a:pt x="18514" y="15433"/>
                      </a:cubicBezTo>
                      <a:cubicBezTo>
                        <a:pt x="18514" y="15433"/>
                        <a:pt x="18514" y="2240"/>
                        <a:pt x="18514" y="2240"/>
                      </a:cubicBezTo>
                      <a:close/>
                      <a:moveTo>
                        <a:pt x="21600" y="8850"/>
                      </a:moveTo>
                      <a:cubicBezTo>
                        <a:pt x="21600" y="9832"/>
                        <a:pt x="20913" y="10620"/>
                        <a:pt x="20057" y="10620"/>
                      </a:cubicBezTo>
                      <a:lnTo>
                        <a:pt x="20057" y="15930"/>
                      </a:lnTo>
                      <a:cubicBezTo>
                        <a:pt x="20057" y="16898"/>
                        <a:pt x="19358" y="17700"/>
                        <a:pt x="18514" y="17700"/>
                      </a:cubicBezTo>
                      <a:cubicBezTo>
                        <a:pt x="16369" y="15654"/>
                        <a:pt x="12909" y="12847"/>
                        <a:pt x="8727" y="12446"/>
                      </a:cubicBezTo>
                      <a:cubicBezTo>
                        <a:pt x="7292" y="12999"/>
                        <a:pt x="6798" y="14921"/>
                        <a:pt x="7738" y="16027"/>
                      </a:cubicBezTo>
                      <a:cubicBezTo>
                        <a:pt x="6895" y="17617"/>
                        <a:pt x="7979" y="18738"/>
                        <a:pt x="9257" y="19885"/>
                      </a:cubicBezTo>
                      <a:cubicBezTo>
                        <a:pt x="8510" y="21572"/>
                        <a:pt x="5400" y="21600"/>
                        <a:pt x="4291" y="20425"/>
                      </a:cubicBezTo>
                      <a:cubicBezTo>
                        <a:pt x="3592" y="17963"/>
                        <a:pt x="2555" y="15502"/>
                        <a:pt x="3399" y="12390"/>
                      </a:cubicBezTo>
                      <a:lnTo>
                        <a:pt x="1929" y="12390"/>
                      </a:lnTo>
                      <a:cubicBezTo>
                        <a:pt x="868" y="12390"/>
                        <a:pt x="0" y="11395"/>
                        <a:pt x="0" y="10178"/>
                      </a:cubicBezTo>
                      <a:lnTo>
                        <a:pt x="0" y="7523"/>
                      </a:lnTo>
                      <a:cubicBezTo>
                        <a:pt x="0" y="6306"/>
                        <a:pt x="868" y="5310"/>
                        <a:pt x="1929" y="5310"/>
                      </a:cubicBezTo>
                      <a:lnTo>
                        <a:pt x="7714" y="5310"/>
                      </a:lnTo>
                      <a:cubicBezTo>
                        <a:pt x="12343" y="5310"/>
                        <a:pt x="16200" y="2213"/>
                        <a:pt x="18514" y="0"/>
                      </a:cubicBezTo>
                      <a:cubicBezTo>
                        <a:pt x="19358" y="0"/>
                        <a:pt x="20057" y="802"/>
                        <a:pt x="20057" y="1770"/>
                      </a:cubicBezTo>
                      <a:lnTo>
                        <a:pt x="20057" y="7080"/>
                      </a:lnTo>
                      <a:cubicBezTo>
                        <a:pt x="20913" y="7080"/>
                        <a:pt x="21600" y="7868"/>
                        <a:pt x="21600" y="8850"/>
                      </a:cubicBezTo>
                      <a:close/>
                    </a:path>
                  </a:pathLst>
                </a:custGeom>
                <a:solidFill>
                  <a:srgbClr val="F2F2F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  <p:grpSp>
            <p:nvGrpSpPr>
              <p:cNvPr id="34" name="îṥḻíde"/>
              <p:cNvGrpSpPr/>
              <p:nvPr/>
            </p:nvGrpSpPr>
            <p:grpSpPr>
              <a:xfrm>
                <a:off x="7032481" y="3374729"/>
                <a:ext cx="770007" cy="770034"/>
                <a:chOff x="-1" y="0"/>
                <a:chExt cx="1540013" cy="1540065"/>
              </a:xfrm>
            </p:grpSpPr>
            <p:sp>
              <p:nvSpPr>
                <p:cNvPr id="48" name="iś1iďé"/>
                <p:cNvSpPr/>
                <p:nvPr/>
              </p:nvSpPr>
              <p:spPr>
                <a:xfrm>
                  <a:off x="-1" y="0"/>
                  <a:ext cx="1540013" cy="15400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19806" extrusionOk="0">
                      <a:moveTo>
                        <a:pt x="11898" y="19600"/>
                      </a:moveTo>
                      <a:cubicBezTo>
                        <a:pt x="6542" y="20703"/>
                        <a:pt x="1307" y="17254"/>
                        <a:pt x="205" y="11898"/>
                      </a:cubicBezTo>
                      <a:cubicBezTo>
                        <a:pt x="-897" y="6542"/>
                        <a:pt x="2551" y="1307"/>
                        <a:pt x="7908" y="205"/>
                      </a:cubicBezTo>
                      <a:cubicBezTo>
                        <a:pt x="13261" y="-897"/>
                        <a:pt x="18494" y="2548"/>
                        <a:pt x="19599" y="7899"/>
                      </a:cubicBezTo>
                      <a:cubicBezTo>
                        <a:pt x="19600" y="7902"/>
                        <a:pt x="19600" y="7905"/>
                        <a:pt x="19600" y="7907"/>
                      </a:cubicBezTo>
                      <a:cubicBezTo>
                        <a:pt x="20703" y="13263"/>
                        <a:pt x="17254" y="18499"/>
                        <a:pt x="11898" y="196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9" name="í$liḋe"/>
                <p:cNvSpPr/>
                <p:nvPr/>
              </p:nvSpPr>
              <p:spPr>
                <a:xfrm>
                  <a:off x="426100" y="509542"/>
                  <a:ext cx="687812" cy="55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extrusionOk="0">
                      <a:moveTo>
                        <a:pt x="19462" y="6646"/>
                      </a:moveTo>
                      <a:lnTo>
                        <a:pt x="16442" y="1662"/>
                      </a:lnTo>
                      <a:lnTo>
                        <a:pt x="13695" y="1662"/>
                      </a:lnTo>
                      <a:lnTo>
                        <a:pt x="15834" y="6646"/>
                      </a:lnTo>
                      <a:cubicBezTo>
                        <a:pt x="15834" y="6646"/>
                        <a:pt x="19462" y="6646"/>
                        <a:pt x="19462" y="6646"/>
                      </a:cubicBezTo>
                      <a:close/>
                      <a:moveTo>
                        <a:pt x="19252" y="8308"/>
                      </a:moveTo>
                      <a:lnTo>
                        <a:pt x="15865" y="8308"/>
                      </a:lnTo>
                      <a:lnTo>
                        <a:pt x="12720" y="16940"/>
                      </a:lnTo>
                      <a:cubicBezTo>
                        <a:pt x="12720" y="16940"/>
                        <a:pt x="19252" y="8308"/>
                        <a:pt x="19252" y="8308"/>
                      </a:cubicBezTo>
                      <a:close/>
                      <a:moveTo>
                        <a:pt x="14314" y="6646"/>
                      </a:moveTo>
                      <a:lnTo>
                        <a:pt x="12175" y="1662"/>
                      </a:lnTo>
                      <a:lnTo>
                        <a:pt x="9301" y="1662"/>
                      </a:lnTo>
                      <a:lnTo>
                        <a:pt x="7162" y="6646"/>
                      </a:lnTo>
                      <a:cubicBezTo>
                        <a:pt x="7162" y="6646"/>
                        <a:pt x="14314" y="6646"/>
                        <a:pt x="14314" y="6646"/>
                      </a:cubicBezTo>
                      <a:close/>
                      <a:moveTo>
                        <a:pt x="14397" y="8308"/>
                      </a:moveTo>
                      <a:lnTo>
                        <a:pt x="7079" y="8308"/>
                      </a:lnTo>
                      <a:lnTo>
                        <a:pt x="10738" y="18329"/>
                      </a:lnTo>
                      <a:cubicBezTo>
                        <a:pt x="10738" y="18329"/>
                        <a:pt x="14397" y="8308"/>
                        <a:pt x="14397" y="8308"/>
                      </a:cubicBezTo>
                      <a:close/>
                      <a:moveTo>
                        <a:pt x="8756" y="16940"/>
                      </a:moveTo>
                      <a:lnTo>
                        <a:pt x="5611" y="8308"/>
                      </a:lnTo>
                      <a:lnTo>
                        <a:pt x="2224" y="8308"/>
                      </a:lnTo>
                      <a:cubicBezTo>
                        <a:pt x="2224" y="8308"/>
                        <a:pt x="8756" y="16940"/>
                        <a:pt x="8756" y="16940"/>
                      </a:cubicBezTo>
                      <a:close/>
                      <a:moveTo>
                        <a:pt x="7781" y="1662"/>
                      </a:moveTo>
                      <a:lnTo>
                        <a:pt x="5034" y="1662"/>
                      </a:lnTo>
                      <a:lnTo>
                        <a:pt x="2014" y="6646"/>
                      </a:lnTo>
                      <a:lnTo>
                        <a:pt x="5642" y="6646"/>
                      </a:lnTo>
                      <a:cubicBezTo>
                        <a:pt x="5642" y="6646"/>
                        <a:pt x="7781" y="1662"/>
                        <a:pt x="7781" y="1662"/>
                      </a:cubicBezTo>
                      <a:close/>
                      <a:moveTo>
                        <a:pt x="21339" y="6984"/>
                      </a:moveTo>
                      <a:cubicBezTo>
                        <a:pt x="21538" y="7295"/>
                        <a:pt x="21517" y="7750"/>
                        <a:pt x="21297" y="8048"/>
                      </a:cubicBezTo>
                      <a:lnTo>
                        <a:pt x="11231" y="21340"/>
                      </a:lnTo>
                      <a:cubicBezTo>
                        <a:pt x="11105" y="21509"/>
                        <a:pt x="10927" y="21600"/>
                        <a:pt x="10738" y="21600"/>
                      </a:cubicBezTo>
                      <a:cubicBezTo>
                        <a:pt x="10549" y="21600"/>
                        <a:pt x="10371" y="21509"/>
                        <a:pt x="10245" y="21340"/>
                      </a:cubicBezTo>
                      <a:lnTo>
                        <a:pt x="179" y="8048"/>
                      </a:lnTo>
                      <a:cubicBezTo>
                        <a:pt x="-41" y="7750"/>
                        <a:pt x="-62" y="7295"/>
                        <a:pt x="137" y="6984"/>
                      </a:cubicBezTo>
                      <a:lnTo>
                        <a:pt x="4164" y="337"/>
                      </a:lnTo>
                      <a:cubicBezTo>
                        <a:pt x="4289" y="117"/>
                        <a:pt x="4489" y="0"/>
                        <a:pt x="4698" y="0"/>
                      </a:cubicBezTo>
                      <a:lnTo>
                        <a:pt x="16778" y="0"/>
                      </a:lnTo>
                      <a:cubicBezTo>
                        <a:pt x="16987" y="0"/>
                        <a:pt x="17187" y="117"/>
                        <a:pt x="17312" y="337"/>
                      </a:cubicBezTo>
                      <a:cubicBezTo>
                        <a:pt x="17312" y="337"/>
                        <a:pt x="21339" y="6984"/>
                        <a:pt x="21339" y="6984"/>
                      </a:cubicBezTo>
                      <a:close/>
                    </a:path>
                  </a:pathLst>
                </a:custGeom>
                <a:solidFill>
                  <a:srgbClr val="F2F2F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  <p:grpSp>
            <p:nvGrpSpPr>
              <p:cNvPr id="35" name="îṧ1íḋê"/>
              <p:cNvGrpSpPr/>
              <p:nvPr/>
            </p:nvGrpSpPr>
            <p:grpSpPr>
              <a:xfrm>
                <a:off x="6374526" y="4512208"/>
                <a:ext cx="770036" cy="770029"/>
                <a:chOff x="-1" y="-1"/>
                <a:chExt cx="1540070" cy="1540055"/>
              </a:xfrm>
            </p:grpSpPr>
            <p:sp>
              <p:nvSpPr>
                <p:cNvPr id="46" name="îS1îḍè"/>
                <p:cNvSpPr/>
                <p:nvPr/>
              </p:nvSpPr>
              <p:spPr>
                <a:xfrm>
                  <a:off x="-1" y="-1"/>
                  <a:ext cx="1540070" cy="1540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7" h="19806" extrusionOk="0">
                      <a:moveTo>
                        <a:pt x="7908" y="205"/>
                      </a:moveTo>
                      <a:cubicBezTo>
                        <a:pt x="13264" y="-897"/>
                        <a:pt x="18500" y="2551"/>
                        <a:pt x="19602" y="7907"/>
                      </a:cubicBezTo>
                      <a:cubicBezTo>
                        <a:pt x="20703" y="13264"/>
                        <a:pt x="17254" y="18499"/>
                        <a:pt x="11899" y="19601"/>
                      </a:cubicBezTo>
                      <a:cubicBezTo>
                        <a:pt x="6545" y="20703"/>
                        <a:pt x="1312" y="17258"/>
                        <a:pt x="207" y="11907"/>
                      </a:cubicBezTo>
                      <a:cubicBezTo>
                        <a:pt x="206" y="11904"/>
                        <a:pt x="206" y="11901"/>
                        <a:pt x="205" y="11898"/>
                      </a:cubicBezTo>
                      <a:cubicBezTo>
                        <a:pt x="-897" y="6542"/>
                        <a:pt x="2552" y="1307"/>
                        <a:pt x="7908" y="2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7" name="íṥḷíḋè"/>
                <p:cNvSpPr/>
                <p:nvPr/>
              </p:nvSpPr>
              <p:spPr>
                <a:xfrm>
                  <a:off x="424984" y="492218"/>
                  <a:ext cx="645452" cy="546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277" y="21600"/>
                      </a:moveTo>
                      <a:cubicBezTo>
                        <a:pt x="17368" y="21600"/>
                        <a:pt x="16615" y="20710"/>
                        <a:pt x="16615" y="19636"/>
                      </a:cubicBezTo>
                      <a:cubicBezTo>
                        <a:pt x="16615" y="18562"/>
                        <a:pt x="17368" y="17673"/>
                        <a:pt x="18277" y="17673"/>
                      </a:cubicBezTo>
                      <a:cubicBezTo>
                        <a:pt x="19186" y="17673"/>
                        <a:pt x="19938" y="18562"/>
                        <a:pt x="19938" y="19636"/>
                      </a:cubicBezTo>
                      <a:cubicBezTo>
                        <a:pt x="19938" y="20710"/>
                        <a:pt x="19186" y="21600"/>
                        <a:pt x="18277" y="21600"/>
                      </a:cubicBezTo>
                      <a:close/>
                      <a:moveTo>
                        <a:pt x="6646" y="21600"/>
                      </a:moveTo>
                      <a:cubicBezTo>
                        <a:pt x="5738" y="21600"/>
                        <a:pt x="4985" y="20710"/>
                        <a:pt x="4985" y="19636"/>
                      </a:cubicBezTo>
                      <a:cubicBezTo>
                        <a:pt x="4985" y="18562"/>
                        <a:pt x="5738" y="17673"/>
                        <a:pt x="6646" y="17673"/>
                      </a:cubicBezTo>
                      <a:cubicBezTo>
                        <a:pt x="7555" y="17673"/>
                        <a:pt x="8308" y="18562"/>
                        <a:pt x="8308" y="19636"/>
                      </a:cubicBezTo>
                      <a:cubicBezTo>
                        <a:pt x="8308" y="20710"/>
                        <a:pt x="7555" y="21600"/>
                        <a:pt x="6646" y="21600"/>
                      </a:cubicBezTo>
                      <a:close/>
                      <a:moveTo>
                        <a:pt x="21600" y="10800"/>
                      </a:moveTo>
                      <a:cubicBezTo>
                        <a:pt x="21600" y="11291"/>
                        <a:pt x="21275" y="11720"/>
                        <a:pt x="20860" y="11782"/>
                      </a:cubicBezTo>
                      <a:lnTo>
                        <a:pt x="7308" y="13653"/>
                      </a:lnTo>
                      <a:cubicBezTo>
                        <a:pt x="7373" y="14006"/>
                        <a:pt x="7477" y="14359"/>
                        <a:pt x="7477" y="14727"/>
                      </a:cubicBezTo>
                      <a:cubicBezTo>
                        <a:pt x="7477" y="15080"/>
                        <a:pt x="7295" y="15402"/>
                        <a:pt x="7165" y="15709"/>
                      </a:cubicBezTo>
                      <a:lnTo>
                        <a:pt x="19108" y="15709"/>
                      </a:lnTo>
                      <a:cubicBezTo>
                        <a:pt x="19562" y="15709"/>
                        <a:pt x="19938" y="16154"/>
                        <a:pt x="19938" y="16691"/>
                      </a:cubicBezTo>
                      <a:cubicBezTo>
                        <a:pt x="19938" y="17228"/>
                        <a:pt x="19562" y="17673"/>
                        <a:pt x="19108" y="17673"/>
                      </a:cubicBezTo>
                      <a:lnTo>
                        <a:pt x="5815" y="17673"/>
                      </a:lnTo>
                      <a:cubicBezTo>
                        <a:pt x="5361" y="17673"/>
                        <a:pt x="4985" y="17228"/>
                        <a:pt x="4985" y="16691"/>
                      </a:cubicBezTo>
                      <a:cubicBezTo>
                        <a:pt x="4985" y="16215"/>
                        <a:pt x="5569" y="15065"/>
                        <a:pt x="5776" y="14589"/>
                      </a:cubicBezTo>
                      <a:lnTo>
                        <a:pt x="3479" y="1964"/>
                      </a:lnTo>
                      <a:lnTo>
                        <a:pt x="831" y="1964"/>
                      </a:lnTo>
                      <a:cubicBezTo>
                        <a:pt x="376" y="1964"/>
                        <a:pt x="0" y="1519"/>
                        <a:pt x="0" y="982"/>
                      </a:cubicBezTo>
                      <a:cubicBezTo>
                        <a:pt x="0" y="445"/>
                        <a:pt x="376" y="0"/>
                        <a:pt x="831" y="0"/>
                      </a:cubicBezTo>
                      <a:lnTo>
                        <a:pt x="4154" y="0"/>
                      </a:lnTo>
                      <a:cubicBezTo>
                        <a:pt x="5024" y="0"/>
                        <a:pt x="5050" y="1227"/>
                        <a:pt x="5179" y="1964"/>
                      </a:cubicBezTo>
                      <a:lnTo>
                        <a:pt x="20769" y="1964"/>
                      </a:lnTo>
                      <a:cubicBezTo>
                        <a:pt x="21224" y="1964"/>
                        <a:pt x="21600" y="2409"/>
                        <a:pt x="21600" y="2945"/>
                      </a:cubicBezTo>
                      <a:cubicBezTo>
                        <a:pt x="21600" y="2945"/>
                        <a:pt x="21600" y="10800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2F2F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  <p:grpSp>
            <p:nvGrpSpPr>
              <p:cNvPr id="36" name="íṣ1iḑe"/>
              <p:cNvGrpSpPr/>
              <p:nvPr/>
            </p:nvGrpSpPr>
            <p:grpSpPr>
              <a:xfrm>
                <a:off x="5058619" y="4512209"/>
                <a:ext cx="770008" cy="770022"/>
                <a:chOff x="0" y="0"/>
                <a:chExt cx="1540012" cy="1540040"/>
              </a:xfrm>
            </p:grpSpPr>
            <p:sp>
              <p:nvSpPr>
                <p:cNvPr id="44" name="îšḷîḓé"/>
                <p:cNvSpPr/>
                <p:nvPr/>
              </p:nvSpPr>
              <p:spPr>
                <a:xfrm>
                  <a:off x="0" y="0"/>
                  <a:ext cx="1540012" cy="1540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19807" extrusionOk="0">
                      <a:moveTo>
                        <a:pt x="7908" y="205"/>
                      </a:moveTo>
                      <a:cubicBezTo>
                        <a:pt x="13264" y="-897"/>
                        <a:pt x="18499" y="2552"/>
                        <a:pt x="19601" y="7908"/>
                      </a:cubicBezTo>
                      <a:cubicBezTo>
                        <a:pt x="20703" y="13265"/>
                        <a:pt x="17255" y="18500"/>
                        <a:pt x="11899" y="19602"/>
                      </a:cubicBezTo>
                      <a:cubicBezTo>
                        <a:pt x="6545" y="20703"/>
                        <a:pt x="1313" y="17258"/>
                        <a:pt x="207" y="11907"/>
                      </a:cubicBezTo>
                      <a:cubicBezTo>
                        <a:pt x="207" y="11904"/>
                        <a:pt x="206" y="11901"/>
                        <a:pt x="206" y="11899"/>
                      </a:cubicBezTo>
                      <a:cubicBezTo>
                        <a:pt x="-897" y="6543"/>
                        <a:pt x="2552" y="1307"/>
                        <a:pt x="7908" y="20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5" name="îšļíḍè"/>
                <p:cNvSpPr/>
                <p:nvPr/>
              </p:nvSpPr>
              <p:spPr>
                <a:xfrm>
                  <a:off x="495822" y="490619"/>
                  <a:ext cx="548368" cy="55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5" h="19900" extrusionOk="0">
                      <a:moveTo>
                        <a:pt x="13723" y="10461"/>
                      </a:moveTo>
                      <a:cubicBezTo>
                        <a:pt x="12293" y="10461"/>
                        <a:pt x="11128" y="9451"/>
                        <a:pt x="11128" y="8218"/>
                      </a:cubicBezTo>
                      <a:cubicBezTo>
                        <a:pt x="11128" y="6974"/>
                        <a:pt x="12293" y="5975"/>
                        <a:pt x="13723" y="5975"/>
                      </a:cubicBezTo>
                      <a:cubicBezTo>
                        <a:pt x="15164" y="5975"/>
                        <a:pt x="16317" y="6974"/>
                        <a:pt x="16317" y="8218"/>
                      </a:cubicBezTo>
                      <a:cubicBezTo>
                        <a:pt x="16317" y="9451"/>
                        <a:pt x="15164" y="10461"/>
                        <a:pt x="13723" y="10461"/>
                      </a:cubicBezTo>
                      <a:close/>
                      <a:moveTo>
                        <a:pt x="7692" y="10461"/>
                      </a:moveTo>
                      <a:cubicBezTo>
                        <a:pt x="6262" y="10461"/>
                        <a:pt x="5097" y="9451"/>
                        <a:pt x="5097" y="8218"/>
                      </a:cubicBezTo>
                      <a:cubicBezTo>
                        <a:pt x="5097" y="6974"/>
                        <a:pt x="6262" y="5975"/>
                        <a:pt x="7692" y="5975"/>
                      </a:cubicBezTo>
                      <a:cubicBezTo>
                        <a:pt x="9121" y="5975"/>
                        <a:pt x="10287" y="6974"/>
                        <a:pt x="10287" y="8218"/>
                      </a:cubicBezTo>
                      <a:cubicBezTo>
                        <a:pt x="10287" y="9451"/>
                        <a:pt x="9121" y="10461"/>
                        <a:pt x="7692" y="10461"/>
                      </a:cubicBezTo>
                      <a:close/>
                      <a:moveTo>
                        <a:pt x="19020" y="2810"/>
                      </a:moveTo>
                      <a:cubicBezTo>
                        <a:pt x="19020" y="1533"/>
                        <a:pt x="18576" y="1033"/>
                        <a:pt x="17302" y="1033"/>
                      </a:cubicBezTo>
                      <a:lnTo>
                        <a:pt x="3944" y="1033"/>
                      </a:lnTo>
                      <a:cubicBezTo>
                        <a:pt x="2610" y="1033"/>
                        <a:pt x="2238" y="1455"/>
                        <a:pt x="2238" y="2810"/>
                      </a:cubicBezTo>
                      <a:lnTo>
                        <a:pt x="2238" y="10284"/>
                      </a:lnTo>
                      <a:cubicBezTo>
                        <a:pt x="5085" y="11661"/>
                        <a:pt x="7524" y="11416"/>
                        <a:pt x="8857" y="11372"/>
                      </a:cubicBezTo>
                      <a:cubicBezTo>
                        <a:pt x="9422" y="11361"/>
                        <a:pt x="9782" y="11461"/>
                        <a:pt x="9998" y="11672"/>
                      </a:cubicBezTo>
                      <a:cubicBezTo>
                        <a:pt x="10034" y="11705"/>
                        <a:pt x="10070" y="11738"/>
                        <a:pt x="10119" y="11772"/>
                      </a:cubicBezTo>
                      <a:cubicBezTo>
                        <a:pt x="10371" y="11994"/>
                        <a:pt x="10611" y="12172"/>
                        <a:pt x="10851" y="12338"/>
                      </a:cubicBezTo>
                      <a:cubicBezTo>
                        <a:pt x="10899" y="11727"/>
                        <a:pt x="11272" y="11339"/>
                        <a:pt x="12269" y="11372"/>
                      </a:cubicBezTo>
                      <a:cubicBezTo>
                        <a:pt x="13626" y="11427"/>
                        <a:pt x="16125" y="11672"/>
                        <a:pt x="19020" y="10217"/>
                      </a:cubicBezTo>
                      <a:cubicBezTo>
                        <a:pt x="19020" y="10217"/>
                        <a:pt x="19020" y="2810"/>
                        <a:pt x="19020" y="2810"/>
                      </a:cubicBezTo>
                      <a:close/>
                      <a:moveTo>
                        <a:pt x="16510" y="12960"/>
                      </a:moveTo>
                      <a:cubicBezTo>
                        <a:pt x="18876" y="20412"/>
                        <a:pt x="10731" y="21600"/>
                        <a:pt x="10863" y="17780"/>
                      </a:cubicBezTo>
                      <a:cubicBezTo>
                        <a:pt x="10863" y="17846"/>
                        <a:pt x="10851" y="15725"/>
                        <a:pt x="10851" y="14148"/>
                      </a:cubicBezTo>
                      <a:cubicBezTo>
                        <a:pt x="10671" y="14115"/>
                        <a:pt x="10491" y="14071"/>
                        <a:pt x="10275" y="14026"/>
                      </a:cubicBezTo>
                      <a:cubicBezTo>
                        <a:pt x="10275" y="15614"/>
                        <a:pt x="10263" y="17846"/>
                        <a:pt x="10263" y="17780"/>
                      </a:cubicBezTo>
                      <a:cubicBezTo>
                        <a:pt x="10395" y="21600"/>
                        <a:pt x="2250" y="20412"/>
                        <a:pt x="4616" y="12960"/>
                      </a:cubicBezTo>
                      <a:cubicBezTo>
                        <a:pt x="2382" y="12116"/>
                        <a:pt x="916" y="11039"/>
                        <a:pt x="147" y="10161"/>
                      </a:cubicBezTo>
                      <a:cubicBezTo>
                        <a:pt x="-237" y="9628"/>
                        <a:pt x="183" y="9062"/>
                        <a:pt x="820" y="9473"/>
                      </a:cubicBezTo>
                      <a:cubicBezTo>
                        <a:pt x="904" y="9528"/>
                        <a:pt x="1000" y="9584"/>
                        <a:pt x="1084" y="9639"/>
                      </a:cubicBezTo>
                      <a:lnTo>
                        <a:pt x="1084" y="1932"/>
                      </a:lnTo>
                      <a:cubicBezTo>
                        <a:pt x="1084" y="866"/>
                        <a:pt x="1949" y="0"/>
                        <a:pt x="3019" y="0"/>
                      </a:cubicBezTo>
                      <a:lnTo>
                        <a:pt x="18119" y="0"/>
                      </a:lnTo>
                      <a:cubicBezTo>
                        <a:pt x="19189" y="0"/>
                        <a:pt x="20054" y="866"/>
                        <a:pt x="20054" y="1932"/>
                      </a:cubicBezTo>
                      <a:lnTo>
                        <a:pt x="20054" y="9639"/>
                      </a:lnTo>
                      <a:cubicBezTo>
                        <a:pt x="20138" y="9584"/>
                        <a:pt x="20222" y="9528"/>
                        <a:pt x="20306" y="9473"/>
                      </a:cubicBezTo>
                      <a:cubicBezTo>
                        <a:pt x="20943" y="9062"/>
                        <a:pt x="21363" y="9628"/>
                        <a:pt x="20979" y="10161"/>
                      </a:cubicBezTo>
                      <a:cubicBezTo>
                        <a:pt x="20210" y="11039"/>
                        <a:pt x="18744" y="12116"/>
                        <a:pt x="16510" y="12960"/>
                      </a:cubicBezTo>
                      <a:close/>
                    </a:path>
                  </a:pathLst>
                </a:custGeom>
                <a:solidFill>
                  <a:srgbClr val="F2F2F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  <p:grpSp>
            <p:nvGrpSpPr>
              <p:cNvPr id="37" name="ïṩlíḑé"/>
              <p:cNvGrpSpPr/>
              <p:nvPr/>
            </p:nvGrpSpPr>
            <p:grpSpPr>
              <a:xfrm>
                <a:off x="5047467" y="2237249"/>
                <a:ext cx="770021" cy="770044"/>
                <a:chOff x="0" y="0"/>
                <a:chExt cx="1540040" cy="1540084"/>
              </a:xfrm>
            </p:grpSpPr>
            <p:sp>
              <p:nvSpPr>
                <p:cNvPr id="42" name="ïsḻídé"/>
                <p:cNvSpPr/>
                <p:nvPr/>
              </p:nvSpPr>
              <p:spPr>
                <a:xfrm>
                  <a:off x="0" y="0"/>
                  <a:ext cx="1540040" cy="1540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19807" extrusionOk="0">
                      <a:moveTo>
                        <a:pt x="11898" y="19602"/>
                      </a:moveTo>
                      <a:cubicBezTo>
                        <a:pt x="6542" y="20703"/>
                        <a:pt x="1307" y="17255"/>
                        <a:pt x="205" y="11898"/>
                      </a:cubicBezTo>
                      <a:cubicBezTo>
                        <a:pt x="-897" y="6542"/>
                        <a:pt x="2552" y="1307"/>
                        <a:pt x="7908" y="205"/>
                      </a:cubicBezTo>
                      <a:cubicBezTo>
                        <a:pt x="13261" y="-897"/>
                        <a:pt x="18494" y="2548"/>
                        <a:pt x="19599" y="7899"/>
                      </a:cubicBezTo>
                      <a:cubicBezTo>
                        <a:pt x="19600" y="7902"/>
                        <a:pt x="19600" y="7904"/>
                        <a:pt x="19601" y="7908"/>
                      </a:cubicBezTo>
                      <a:cubicBezTo>
                        <a:pt x="20703" y="13264"/>
                        <a:pt x="17254" y="18500"/>
                        <a:pt x="11898" y="1960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3" name="îslïḓe"/>
                <p:cNvSpPr/>
                <p:nvPr/>
              </p:nvSpPr>
              <p:spPr>
                <a:xfrm>
                  <a:off x="519735" y="519745"/>
                  <a:ext cx="500570" cy="5005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91" h="21600" extrusionOk="0">
                      <a:moveTo>
                        <a:pt x="12441" y="612"/>
                      </a:moveTo>
                      <a:lnTo>
                        <a:pt x="12459" y="8296"/>
                      </a:lnTo>
                      <a:lnTo>
                        <a:pt x="15229" y="5238"/>
                      </a:lnTo>
                      <a:cubicBezTo>
                        <a:pt x="17945" y="8444"/>
                        <a:pt x="17897" y="13464"/>
                        <a:pt x="15076" y="16579"/>
                      </a:cubicBezTo>
                      <a:cubicBezTo>
                        <a:pt x="13922" y="17856"/>
                        <a:pt x="12477" y="18617"/>
                        <a:pt x="10977" y="18866"/>
                      </a:cubicBezTo>
                      <a:lnTo>
                        <a:pt x="11059" y="21600"/>
                      </a:lnTo>
                      <a:cubicBezTo>
                        <a:pt x="13167" y="21320"/>
                        <a:pt x="15204" y="20288"/>
                        <a:pt x="16820" y="18505"/>
                      </a:cubicBezTo>
                      <a:cubicBezTo>
                        <a:pt x="20600" y="14327"/>
                        <a:pt x="20645" y="7585"/>
                        <a:pt x="16966" y="3318"/>
                      </a:cubicBezTo>
                      <a:lnTo>
                        <a:pt x="19057" y="1008"/>
                      </a:lnTo>
                      <a:cubicBezTo>
                        <a:pt x="19057" y="1008"/>
                        <a:pt x="12441" y="612"/>
                        <a:pt x="12441" y="612"/>
                      </a:cubicBezTo>
                      <a:close/>
                      <a:moveTo>
                        <a:pt x="4461" y="16363"/>
                      </a:moveTo>
                      <a:cubicBezTo>
                        <a:pt x="1745" y="13160"/>
                        <a:pt x="1793" y="8139"/>
                        <a:pt x="4614" y="5022"/>
                      </a:cubicBezTo>
                      <a:cubicBezTo>
                        <a:pt x="5769" y="3746"/>
                        <a:pt x="7213" y="2985"/>
                        <a:pt x="8713" y="2735"/>
                      </a:cubicBezTo>
                      <a:lnTo>
                        <a:pt x="8631" y="0"/>
                      </a:lnTo>
                      <a:cubicBezTo>
                        <a:pt x="6524" y="280"/>
                        <a:pt x="4486" y="1312"/>
                        <a:pt x="2871" y="3096"/>
                      </a:cubicBezTo>
                      <a:cubicBezTo>
                        <a:pt x="-909" y="7272"/>
                        <a:pt x="-955" y="14014"/>
                        <a:pt x="2724" y="18284"/>
                      </a:cubicBezTo>
                      <a:lnTo>
                        <a:pt x="633" y="20591"/>
                      </a:lnTo>
                      <a:lnTo>
                        <a:pt x="7249" y="20988"/>
                      </a:lnTo>
                      <a:lnTo>
                        <a:pt x="7231" y="13304"/>
                      </a:lnTo>
                      <a:cubicBezTo>
                        <a:pt x="7231" y="13304"/>
                        <a:pt x="4461" y="16363"/>
                        <a:pt x="4461" y="16363"/>
                      </a:cubicBezTo>
                      <a:close/>
                    </a:path>
                  </a:pathLst>
                </a:custGeom>
                <a:solidFill>
                  <a:srgbClr val="F2F2F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  <p:grpSp>
            <p:nvGrpSpPr>
              <p:cNvPr id="38" name="í$ḷîďè"/>
              <p:cNvGrpSpPr/>
              <p:nvPr/>
            </p:nvGrpSpPr>
            <p:grpSpPr>
              <a:xfrm>
                <a:off x="4389511" y="3374728"/>
                <a:ext cx="770037" cy="770022"/>
                <a:chOff x="-1" y="-1"/>
                <a:chExt cx="1540071" cy="1540042"/>
              </a:xfrm>
            </p:grpSpPr>
            <p:sp>
              <p:nvSpPr>
                <p:cNvPr id="40" name="îṧlíḋè"/>
                <p:cNvSpPr/>
                <p:nvPr/>
              </p:nvSpPr>
              <p:spPr>
                <a:xfrm>
                  <a:off x="-1" y="-1"/>
                  <a:ext cx="1540071" cy="15400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7" h="19807" extrusionOk="0">
                      <a:moveTo>
                        <a:pt x="11898" y="19602"/>
                      </a:moveTo>
                      <a:cubicBezTo>
                        <a:pt x="6542" y="20704"/>
                        <a:pt x="1306" y="17256"/>
                        <a:pt x="204" y="11899"/>
                      </a:cubicBezTo>
                      <a:cubicBezTo>
                        <a:pt x="-897" y="6542"/>
                        <a:pt x="2552" y="1307"/>
                        <a:pt x="7907" y="205"/>
                      </a:cubicBezTo>
                      <a:cubicBezTo>
                        <a:pt x="13261" y="-896"/>
                        <a:pt x="18494" y="2549"/>
                        <a:pt x="19599" y="7900"/>
                      </a:cubicBezTo>
                      <a:cubicBezTo>
                        <a:pt x="19600" y="7903"/>
                        <a:pt x="19600" y="7905"/>
                        <a:pt x="19601" y="7908"/>
                      </a:cubicBezTo>
                      <a:cubicBezTo>
                        <a:pt x="20703" y="13264"/>
                        <a:pt x="17254" y="18500"/>
                        <a:pt x="11898" y="1960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1" name="iŝ1îḍe"/>
                <p:cNvSpPr/>
                <p:nvPr/>
              </p:nvSpPr>
              <p:spPr>
                <a:xfrm>
                  <a:off x="464630" y="527132"/>
                  <a:ext cx="607277" cy="4858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280" y="13500"/>
                      </a:moveTo>
                      <a:lnTo>
                        <a:pt x="4320" y="13500"/>
                      </a:lnTo>
                      <a:lnTo>
                        <a:pt x="4320" y="2700"/>
                      </a:lnTo>
                      <a:lnTo>
                        <a:pt x="17280" y="2700"/>
                      </a:lnTo>
                      <a:cubicBezTo>
                        <a:pt x="17280" y="2700"/>
                        <a:pt x="17280" y="13500"/>
                        <a:pt x="17280" y="13500"/>
                      </a:cubicBezTo>
                      <a:close/>
                      <a:moveTo>
                        <a:pt x="7560" y="18900"/>
                      </a:moveTo>
                      <a:lnTo>
                        <a:pt x="8208" y="17550"/>
                      </a:lnTo>
                      <a:lnTo>
                        <a:pt x="13392" y="17550"/>
                      </a:lnTo>
                      <a:lnTo>
                        <a:pt x="14040" y="18900"/>
                      </a:lnTo>
                      <a:cubicBezTo>
                        <a:pt x="14040" y="18900"/>
                        <a:pt x="7560" y="18900"/>
                        <a:pt x="7560" y="18900"/>
                      </a:cubicBezTo>
                      <a:close/>
                      <a:moveTo>
                        <a:pt x="21334" y="18402"/>
                      </a:moveTo>
                      <a:cubicBezTo>
                        <a:pt x="21068" y="17901"/>
                        <a:pt x="19440" y="14850"/>
                        <a:pt x="19440" y="14850"/>
                      </a:cubicBezTo>
                      <a:lnTo>
                        <a:pt x="19440" y="2700"/>
                      </a:lnTo>
                      <a:cubicBezTo>
                        <a:pt x="19440" y="1212"/>
                        <a:pt x="18468" y="0"/>
                        <a:pt x="17280" y="0"/>
                      </a:cubicBezTo>
                      <a:lnTo>
                        <a:pt x="4320" y="0"/>
                      </a:lnTo>
                      <a:cubicBezTo>
                        <a:pt x="3131" y="0"/>
                        <a:pt x="2160" y="1212"/>
                        <a:pt x="2160" y="2700"/>
                      </a:cubicBezTo>
                      <a:lnTo>
                        <a:pt x="2160" y="14850"/>
                      </a:lnTo>
                      <a:cubicBezTo>
                        <a:pt x="2160" y="14850"/>
                        <a:pt x="532" y="17901"/>
                        <a:pt x="266" y="18402"/>
                      </a:cubicBezTo>
                      <a:cubicBezTo>
                        <a:pt x="0" y="18900"/>
                        <a:pt x="0" y="19188"/>
                        <a:pt x="0" y="19575"/>
                      </a:cubicBezTo>
                      <a:lnTo>
                        <a:pt x="0" y="20250"/>
                      </a:lnTo>
                      <a:cubicBezTo>
                        <a:pt x="0" y="20925"/>
                        <a:pt x="540" y="21600"/>
                        <a:pt x="1079" y="21600"/>
                      </a:cubicBezTo>
                      <a:lnTo>
                        <a:pt x="20521" y="21600"/>
                      </a:lnTo>
                      <a:cubicBezTo>
                        <a:pt x="21060" y="21600"/>
                        <a:pt x="21600" y="20925"/>
                        <a:pt x="21600" y="20250"/>
                      </a:cubicBezTo>
                      <a:lnTo>
                        <a:pt x="21600" y="19575"/>
                      </a:lnTo>
                      <a:cubicBezTo>
                        <a:pt x="21600" y="19188"/>
                        <a:pt x="21600" y="18900"/>
                        <a:pt x="21334" y="18402"/>
                      </a:cubicBezTo>
                      <a:close/>
                    </a:path>
                  </a:pathLst>
                </a:custGeom>
                <a:solidFill>
                  <a:srgbClr val="F2F2F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  <p:sp>
            <p:nvSpPr>
              <p:cNvPr id="39" name="ïṧļîḍè"/>
              <p:cNvSpPr/>
              <p:nvPr/>
            </p:nvSpPr>
            <p:spPr>
              <a:xfrm>
                <a:off x="4991630" y="2527259"/>
                <a:ext cx="2197738" cy="249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570" extrusionOk="0">
                    <a:moveTo>
                      <a:pt x="10576" y="7"/>
                    </a:moveTo>
                    <a:cubicBezTo>
                      <a:pt x="10316" y="32"/>
                      <a:pt x="10047" y="121"/>
                      <a:pt x="9827" y="299"/>
                    </a:cubicBezTo>
                    <a:cubicBezTo>
                      <a:pt x="9719" y="387"/>
                      <a:pt x="9627" y="497"/>
                      <a:pt x="9563" y="615"/>
                    </a:cubicBezTo>
                    <a:cubicBezTo>
                      <a:pt x="9531" y="673"/>
                      <a:pt x="9506" y="734"/>
                      <a:pt x="9487" y="795"/>
                    </a:cubicBezTo>
                    <a:cubicBezTo>
                      <a:pt x="9482" y="810"/>
                      <a:pt x="9477" y="824"/>
                      <a:pt x="9474" y="839"/>
                    </a:cubicBezTo>
                    <a:cubicBezTo>
                      <a:pt x="9471" y="852"/>
                      <a:pt x="9467" y="866"/>
                      <a:pt x="9464" y="879"/>
                    </a:cubicBezTo>
                    <a:cubicBezTo>
                      <a:pt x="9460" y="897"/>
                      <a:pt x="9454" y="914"/>
                      <a:pt x="9450" y="932"/>
                    </a:cubicBezTo>
                    <a:cubicBezTo>
                      <a:pt x="9419" y="1060"/>
                      <a:pt x="9384" y="1192"/>
                      <a:pt x="9341" y="1320"/>
                    </a:cubicBezTo>
                    <a:cubicBezTo>
                      <a:pt x="9257" y="1577"/>
                      <a:pt x="9149" y="1828"/>
                      <a:pt x="9023" y="2072"/>
                    </a:cubicBezTo>
                    <a:cubicBezTo>
                      <a:pt x="8517" y="3046"/>
                      <a:pt x="7673" y="3879"/>
                      <a:pt x="6628" y="4419"/>
                    </a:cubicBezTo>
                    <a:cubicBezTo>
                      <a:pt x="5580" y="4964"/>
                      <a:pt x="4369" y="5264"/>
                      <a:pt x="3199" y="5205"/>
                    </a:cubicBezTo>
                    <a:cubicBezTo>
                      <a:pt x="2907" y="5191"/>
                      <a:pt x="2619" y="5154"/>
                      <a:pt x="2338" y="5094"/>
                    </a:cubicBezTo>
                    <a:cubicBezTo>
                      <a:pt x="2197" y="5064"/>
                      <a:pt x="2058" y="5029"/>
                      <a:pt x="1922" y="4987"/>
                    </a:cubicBezTo>
                    <a:cubicBezTo>
                      <a:pt x="1887" y="4977"/>
                      <a:pt x="1853" y="4966"/>
                      <a:pt x="1819" y="4955"/>
                    </a:cubicBezTo>
                    <a:cubicBezTo>
                      <a:pt x="1781" y="4942"/>
                      <a:pt x="1743" y="4930"/>
                      <a:pt x="1706" y="4917"/>
                    </a:cubicBezTo>
                    <a:cubicBezTo>
                      <a:pt x="1594" y="4880"/>
                      <a:pt x="1469" y="4853"/>
                      <a:pt x="1338" y="4843"/>
                    </a:cubicBezTo>
                    <a:cubicBezTo>
                      <a:pt x="1076" y="4822"/>
                      <a:pt x="782" y="4880"/>
                      <a:pt x="543" y="5025"/>
                    </a:cubicBezTo>
                    <a:cubicBezTo>
                      <a:pt x="304" y="5168"/>
                      <a:pt x="123" y="5390"/>
                      <a:pt x="46" y="5640"/>
                    </a:cubicBezTo>
                    <a:cubicBezTo>
                      <a:pt x="-34" y="5889"/>
                      <a:pt x="-4" y="6160"/>
                      <a:pt x="100" y="6381"/>
                    </a:cubicBezTo>
                    <a:cubicBezTo>
                      <a:pt x="204" y="6604"/>
                      <a:pt x="369" y="6779"/>
                      <a:pt x="541" y="6911"/>
                    </a:cubicBezTo>
                    <a:cubicBezTo>
                      <a:pt x="542" y="6911"/>
                      <a:pt x="543" y="6910"/>
                      <a:pt x="543" y="6910"/>
                    </a:cubicBezTo>
                    <a:cubicBezTo>
                      <a:pt x="1465" y="7610"/>
                      <a:pt x="2084" y="8536"/>
                      <a:pt x="2343" y="9549"/>
                    </a:cubicBezTo>
                    <a:cubicBezTo>
                      <a:pt x="2607" y="10562"/>
                      <a:pt x="2501" y="11652"/>
                      <a:pt x="2067" y="12652"/>
                    </a:cubicBezTo>
                    <a:cubicBezTo>
                      <a:pt x="1852" y="13152"/>
                      <a:pt x="1549" y="13623"/>
                      <a:pt x="1175" y="14045"/>
                    </a:cubicBezTo>
                    <a:cubicBezTo>
                      <a:pt x="988" y="14257"/>
                      <a:pt x="785" y="14456"/>
                      <a:pt x="565" y="14641"/>
                    </a:cubicBezTo>
                    <a:cubicBezTo>
                      <a:pt x="537" y="14664"/>
                      <a:pt x="509" y="14687"/>
                      <a:pt x="481" y="14710"/>
                    </a:cubicBezTo>
                    <a:cubicBezTo>
                      <a:pt x="449" y="14735"/>
                      <a:pt x="416" y="14761"/>
                      <a:pt x="384" y="14787"/>
                    </a:cubicBezTo>
                    <a:cubicBezTo>
                      <a:pt x="262" y="14888"/>
                      <a:pt x="169" y="15013"/>
                      <a:pt x="114" y="15147"/>
                    </a:cubicBezTo>
                    <a:cubicBezTo>
                      <a:pt x="5" y="15418"/>
                      <a:pt x="39" y="15673"/>
                      <a:pt x="116" y="15883"/>
                    </a:cubicBezTo>
                    <a:cubicBezTo>
                      <a:pt x="196" y="16096"/>
                      <a:pt x="324" y="16282"/>
                      <a:pt x="510" y="16443"/>
                    </a:cubicBezTo>
                    <a:cubicBezTo>
                      <a:pt x="604" y="16522"/>
                      <a:pt x="715" y="16595"/>
                      <a:pt x="847" y="16652"/>
                    </a:cubicBezTo>
                    <a:cubicBezTo>
                      <a:pt x="978" y="16709"/>
                      <a:pt x="1133" y="16748"/>
                      <a:pt x="1298" y="16754"/>
                    </a:cubicBezTo>
                    <a:cubicBezTo>
                      <a:pt x="1380" y="16756"/>
                      <a:pt x="1462" y="16750"/>
                      <a:pt x="1543" y="16736"/>
                    </a:cubicBezTo>
                    <a:cubicBezTo>
                      <a:pt x="1583" y="16729"/>
                      <a:pt x="1623" y="16721"/>
                      <a:pt x="1661" y="16711"/>
                    </a:cubicBezTo>
                    <a:cubicBezTo>
                      <a:pt x="1683" y="16704"/>
                      <a:pt x="1705" y="16698"/>
                      <a:pt x="1727" y="16692"/>
                    </a:cubicBezTo>
                    <a:cubicBezTo>
                      <a:pt x="1763" y="16681"/>
                      <a:pt x="1798" y="16671"/>
                      <a:pt x="1834" y="16661"/>
                    </a:cubicBezTo>
                    <a:cubicBezTo>
                      <a:pt x="1870" y="16651"/>
                      <a:pt x="1907" y="16641"/>
                      <a:pt x="1943" y="16632"/>
                    </a:cubicBezTo>
                    <a:cubicBezTo>
                      <a:pt x="2089" y="16594"/>
                      <a:pt x="2236" y="16562"/>
                      <a:pt x="2384" y="16534"/>
                    </a:cubicBezTo>
                    <a:cubicBezTo>
                      <a:pt x="2978" y="16424"/>
                      <a:pt x="3591" y="16393"/>
                      <a:pt x="4194" y="16443"/>
                    </a:cubicBezTo>
                    <a:cubicBezTo>
                      <a:pt x="5402" y="16540"/>
                      <a:pt x="6568" y="16973"/>
                      <a:pt x="7493" y="17667"/>
                    </a:cubicBezTo>
                    <a:cubicBezTo>
                      <a:pt x="8420" y="18356"/>
                      <a:pt x="9101" y="19300"/>
                      <a:pt x="9407" y="20333"/>
                    </a:cubicBezTo>
                    <a:cubicBezTo>
                      <a:pt x="9427" y="20398"/>
                      <a:pt x="9443" y="20464"/>
                      <a:pt x="9460" y="20529"/>
                    </a:cubicBezTo>
                    <a:cubicBezTo>
                      <a:pt x="9468" y="20562"/>
                      <a:pt x="9475" y="20594"/>
                      <a:pt x="9483" y="20627"/>
                    </a:cubicBezTo>
                    <a:cubicBezTo>
                      <a:pt x="9488" y="20647"/>
                      <a:pt x="9492" y="20666"/>
                      <a:pt x="9497" y="20685"/>
                    </a:cubicBezTo>
                    <a:cubicBezTo>
                      <a:pt x="9499" y="20694"/>
                      <a:pt x="9502" y="20704"/>
                      <a:pt x="9505" y="20713"/>
                    </a:cubicBezTo>
                    <a:cubicBezTo>
                      <a:pt x="9509" y="20728"/>
                      <a:pt x="9514" y="20744"/>
                      <a:pt x="9518" y="20759"/>
                    </a:cubicBezTo>
                    <a:cubicBezTo>
                      <a:pt x="9554" y="20877"/>
                      <a:pt x="9607" y="20989"/>
                      <a:pt x="9689" y="21099"/>
                    </a:cubicBezTo>
                    <a:cubicBezTo>
                      <a:pt x="9770" y="21207"/>
                      <a:pt x="9878" y="21306"/>
                      <a:pt x="10002" y="21380"/>
                    </a:cubicBezTo>
                    <a:cubicBezTo>
                      <a:pt x="10253" y="21532"/>
                      <a:pt x="10546" y="21583"/>
                      <a:pt x="10809" y="21567"/>
                    </a:cubicBezTo>
                    <a:cubicBezTo>
                      <a:pt x="11074" y="21551"/>
                      <a:pt x="11324" y="21472"/>
                      <a:pt x="11546" y="21331"/>
                    </a:cubicBezTo>
                    <a:cubicBezTo>
                      <a:pt x="11766" y="21191"/>
                      <a:pt x="11953" y="20968"/>
                      <a:pt x="12022" y="20711"/>
                    </a:cubicBezTo>
                    <a:cubicBezTo>
                      <a:pt x="12040" y="20639"/>
                      <a:pt x="12058" y="20568"/>
                      <a:pt x="12076" y="20496"/>
                    </a:cubicBezTo>
                    <a:cubicBezTo>
                      <a:pt x="12094" y="20431"/>
                      <a:pt x="12114" y="20368"/>
                      <a:pt x="12135" y="20303"/>
                    </a:cubicBezTo>
                    <a:cubicBezTo>
                      <a:pt x="12217" y="20044"/>
                      <a:pt x="12320" y="19791"/>
                      <a:pt x="12444" y="19546"/>
                    </a:cubicBezTo>
                    <a:cubicBezTo>
                      <a:pt x="12935" y="18564"/>
                      <a:pt x="13762" y="17718"/>
                      <a:pt x="14798" y="17165"/>
                    </a:cubicBezTo>
                    <a:cubicBezTo>
                      <a:pt x="15832" y="16608"/>
                      <a:pt x="17063" y="16343"/>
                      <a:pt x="18273" y="16412"/>
                    </a:cubicBezTo>
                    <a:cubicBezTo>
                      <a:pt x="18576" y="16429"/>
                      <a:pt x="18877" y="16465"/>
                      <a:pt x="19173" y="16522"/>
                    </a:cubicBezTo>
                    <a:cubicBezTo>
                      <a:pt x="19322" y="16550"/>
                      <a:pt x="19469" y="16583"/>
                      <a:pt x="19615" y="16621"/>
                    </a:cubicBezTo>
                    <a:cubicBezTo>
                      <a:pt x="19687" y="16640"/>
                      <a:pt x="19760" y="16660"/>
                      <a:pt x="19832" y="16681"/>
                    </a:cubicBezTo>
                    <a:cubicBezTo>
                      <a:pt x="19846" y="16685"/>
                      <a:pt x="19859" y="16689"/>
                      <a:pt x="19873" y="16693"/>
                    </a:cubicBezTo>
                    <a:cubicBezTo>
                      <a:pt x="19893" y="16698"/>
                      <a:pt x="19913" y="16704"/>
                      <a:pt x="19933" y="16709"/>
                    </a:cubicBezTo>
                    <a:cubicBezTo>
                      <a:pt x="19975" y="16717"/>
                      <a:pt x="20008" y="16723"/>
                      <a:pt x="20046" y="16728"/>
                    </a:cubicBezTo>
                    <a:cubicBezTo>
                      <a:pt x="20121" y="16737"/>
                      <a:pt x="20198" y="16740"/>
                      <a:pt x="20274" y="16736"/>
                    </a:cubicBezTo>
                    <a:cubicBezTo>
                      <a:pt x="20578" y="16722"/>
                      <a:pt x="20847" y="16602"/>
                      <a:pt x="21043" y="16446"/>
                    </a:cubicBezTo>
                    <a:cubicBezTo>
                      <a:pt x="21241" y="16289"/>
                      <a:pt x="21385" y="16092"/>
                      <a:pt x="21461" y="15863"/>
                    </a:cubicBezTo>
                    <a:cubicBezTo>
                      <a:pt x="21538" y="15636"/>
                      <a:pt x="21536" y="15362"/>
                      <a:pt x="21413" y="15118"/>
                    </a:cubicBezTo>
                    <a:cubicBezTo>
                      <a:pt x="21353" y="14997"/>
                      <a:pt x="21267" y="14888"/>
                      <a:pt x="21170" y="14801"/>
                    </a:cubicBezTo>
                    <a:cubicBezTo>
                      <a:pt x="21157" y="14789"/>
                      <a:pt x="21145" y="14778"/>
                      <a:pt x="21133" y="14768"/>
                    </a:cubicBezTo>
                    <a:cubicBezTo>
                      <a:pt x="21122" y="14759"/>
                      <a:pt x="21110" y="14751"/>
                      <a:pt x="21100" y="14742"/>
                    </a:cubicBezTo>
                    <a:cubicBezTo>
                      <a:pt x="21085" y="14730"/>
                      <a:pt x="21070" y="14716"/>
                      <a:pt x="21055" y="14704"/>
                    </a:cubicBezTo>
                    <a:cubicBezTo>
                      <a:pt x="21028" y="14682"/>
                      <a:pt x="20999" y="14660"/>
                      <a:pt x="20971" y="14637"/>
                    </a:cubicBezTo>
                    <a:cubicBezTo>
                      <a:pt x="20086" y="13898"/>
                      <a:pt x="19447" y="12932"/>
                      <a:pt x="19183" y="11888"/>
                    </a:cubicBezTo>
                    <a:cubicBezTo>
                      <a:pt x="18915" y="10846"/>
                      <a:pt x="19029" y="9731"/>
                      <a:pt x="19498" y="8744"/>
                    </a:cubicBezTo>
                    <a:cubicBezTo>
                      <a:pt x="19731" y="8250"/>
                      <a:pt x="20049" y="7787"/>
                      <a:pt x="20437" y="7375"/>
                    </a:cubicBezTo>
                    <a:cubicBezTo>
                      <a:pt x="20631" y="7168"/>
                      <a:pt x="20842" y="6975"/>
                      <a:pt x="21069" y="6796"/>
                    </a:cubicBezTo>
                    <a:cubicBezTo>
                      <a:pt x="21086" y="6782"/>
                      <a:pt x="21104" y="6768"/>
                      <a:pt x="21121" y="6753"/>
                    </a:cubicBezTo>
                    <a:cubicBezTo>
                      <a:pt x="21140" y="6737"/>
                      <a:pt x="21177" y="6705"/>
                      <a:pt x="21195" y="6686"/>
                    </a:cubicBezTo>
                    <a:cubicBezTo>
                      <a:pt x="21240" y="6643"/>
                      <a:pt x="21283" y="6596"/>
                      <a:pt x="21321" y="6544"/>
                    </a:cubicBezTo>
                    <a:cubicBezTo>
                      <a:pt x="21399" y="6442"/>
                      <a:pt x="21460" y="6324"/>
                      <a:pt x="21494" y="6197"/>
                    </a:cubicBezTo>
                    <a:cubicBezTo>
                      <a:pt x="21566" y="5944"/>
                      <a:pt x="21522" y="5678"/>
                      <a:pt x="21405" y="5461"/>
                    </a:cubicBezTo>
                    <a:cubicBezTo>
                      <a:pt x="21288" y="5243"/>
                      <a:pt x="21103" y="5063"/>
                      <a:pt x="20865" y="4939"/>
                    </a:cubicBezTo>
                    <a:cubicBezTo>
                      <a:pt x="20628" y="4815"/>
                      <a:pt x="20329" y="4759"/>
                      <a:pt x="20048" y="4795"/>
                    </a:cubicBezTo>
                    <a:cubicBezTo>
                      <a:pt x="19978" y="4804"/>
                      <a:pt x="19909" y="4817"/>
                      <a:pt x="19844" y="4835"/>
                    </a:cubicBezTo>
                    <a:cubicBezTo>
                      <a:pt x="19803" y="4846"/>
                      <a:pt x="19762" y="4858"/>
                      <a:pt x="19722" y="4869"/>
                    </a:cubicBezTo>
                    <a:cubicBezTo>
                      <a:pt x="19653" y="4888"/>
                      <a:pt x="19578" y="4908"/>
                      <a:pt x="19506" y="4926"/>
                    </a:cubicBezTo>
                    <a:cubicBezTo>
                      <a:pt x="19359" y="4961"/>
                      <a:pt x="19210" y="4992"/>
                      <a:pt x="19061" y="5018"/>
                    </a:cubicBezTo>
                    <a:cubicBezTo>
                      <a:pt x="18464" y="5122"/>
                      <a:pt x="17850" y="5149"/>
                      <a:pt x="17247" y="5096"/>
                    </a:cubicBezTo>
                    <a:cubicBezTo>
                      <a:pt x="16038" y="4993"/>
                      <a:pt x="14879" y="4552"/>
                      <a:pt x="13962" y="3850"/>
                    </a:cubicBezTo>
                    <a:cubicBezTo>
                      <a:pt x="13042" y="3152"/>
                      <a:pt x="12373" y="2202"/>
                      <a:pt x="12076" y="1166"/>
                    </a:cubicBezTo>
                    <a:cubicBezTo>
                      <a:pt x="12058" y="1101"/>
                      <a:pt x="12040" y="1035"/>
                      <a:pt x="12024" y="970"/>
                    </a:cubicBezTo>
                    <a:cubicBezTo>
                      <a:pt x="12015" y="933"/>
                      <a:pt x="12007" y="897"/>
                      <a:pt x="11999" y="860"/>
                    </a:cubicBezTo>
                    <a:cubicBezTo>
                      <a:pt x="11996" y="851"/>
                      <a:pt x="11993" y="842"/>
                      <a:pt x="11991" y="833"/>
                    </a:cubicBezTo>
                    <a:cubicBezTo>
                      <a:pt x="11985" y="814"/>
                      <a:pt x="11981" y="795"/>
                      <a:pt x="11975" y="776"/>
                    </a:cubicBezTo>
                    <a:cubicBezTo>
                      <a:pt x="11964" y="744"/>
                      <a:pt x="11952" y="714"/>
                      <a:pt x="11938" y="683"/>
                    </a:cubicBezTo>
                    <a:cubicBezTo>
                      <a:pt x="11830" y="436"/>
                      <a:pt x="11599" y="233"/>
                      <a:pt x="11351" y="127"/>
                    </a:cubicBezTo>
                    <a:cubicBezTo>
                      <a:pt x="11102" y="18"/>
                      <a:pt x="10837" y="-17"/>
                      <a:pt x="10576" y="7"/>
                    </a:cubicBezTo>
                    <a:close/>
                    <a:moveTo>
                      <a:pt x="10690" y="939"/>
                    </a:moveTo>
                    <a:cubicBezTo>
                      <a:pt x="10756" y="932"/>
                      <a:pt x="10831" y="943"/>
                      <a:pt x="10877" y="965"/>
                    </a:cubicBezTo>
                    <a:cubicBezTo>
                      <a:pt x="10925" y="987"/>
                      <a:pt x="10938" y="1005"/>
                      <a:pt x="10951" y="1030"/>
                    </a:cubicBezTo>
                    <a:cubicBezTo>
                      <a:pt x="10952" y="1034"/>
                      <a:pt x="10955" y="1037"/>
                      <a:pt x="10957" y="1040"/>
                    </a:cubicBezTo>
                    <a:cubicBezTo>
                      <a:pt x="10959" y="1048"/>
                      <a:pt x="10961" y="1055"/>
                      <a:pt x="10962" y="1063"/>
                    </a:cubicBezTo>
                    <a:cubicBezTo>
                      <a:pt x="10971" y="1097"/>
                      <a:pt x="10978" y="1132"/>
                      <a:pt x="10986" y="1167"/>
                    </a:cubicBezTo>
                    <a:cubicBezTo>
                      <a:pt x="11004" y="1244"/>
                      <a:pt x="11024" y="1321"/>
                      <a:pt x="11046" y="1397"/>
                    </a:cubicBezTo>
                    <a:cubicBezTo>
                      <a:pt x="11396" y="2620"/>
                      <a:pt x="12185" y="3739"/>
                      <a:pt x="13268" y="4560"/>
                    </a:cubicBezTo>
                    <a:cubicBezTo>
                      <a:pt x="13808" y="4971"/>
                      <a:pt x="14419" y="5310"/>
                      <a:pt x="15076" y="5559"/>
                    </a:cubicBezTo>
                    <a:cubicBezTo>
                      <a:pt x="15732" y="5808"/>
                      <a:pt x="16433" y="5965"/>
                      <a:pt x="17142" y="6027"/>
                    </a:cubicBezTo>
                    <a:cubicBezTo>
                      <a:pt x="17851" y="6091"/>
                      <a:pt x="18569" y="6058"/>
                      <a:pt x="19267" y="5936"/>
                    </a:cubicBezTo>
                    <a:cubicBezTo>
                      <a:pt x="19441" y="5906"/>
                      <a:pt x="19615" y="5871"/>
                      <a:pt x="19786" y="5830"/>
                    </a:cubicBezTo>
                    <a:cubicBezTo>
                      <a:pt x="19872" y="5809"/>
                      <a:pt x="19955" y="5788"/>
                      <a:pt x="20044" y="5763"/>
                    </a:cubicBezTo>
                    <a:cubicBezTo>
                      <a:pt x="20082" y="5753"/>
                      <a:pt x="20119" y="5741"/>
                      <a:pt x="20157" y="5731"/>
                    </a:cubicBezTo>
                    <a:cubicBezTo>
                      <a:pt x="20170" y="5727"/>
                      <a:pt x="20182" y="5725"/>
                      <a:pt x="20194" y="5724"/>
                    </a:cubicBezTo>
                    <a:cubicBezTo>
                      <a:pt x="20240" y="5719"/>
                      <a:pt x="20282" y="5725"/>
                      <a:pt x="20330" y="5749"/>
                    </a:cubicBezTo>
                    <a:cubicBezTo>
                      <a:pt x="20377" y="5773"/>
                      <a:pt x="20423" y="5816"/>
                      <a:pt x="20447" y="5861"/>
                    </a:cubicBezTo>
                    <a:cubicBezTo>
                      <a:pt x="20471" y="5907"/>
                      <a:pt x="20472" y="5946"/>
                      <a:pt x="20464" y="5976"/>
                    </a:cubicBezTo>
                    <a:cubicBezTo>
                      <a:pt x="20460" y="5992"/>
                      <a:pt x="20451" y="6007"/>
                      <a:pt x="20437" y="6026"/>
                    </a:cubicBezTo>
                    <a:cubicBezTo>
                      <a:pt x="20430" y="6035"/>
                      <a:pt x="20422" y="6045"/>
                      <a:pt x="20412" y="6055"/>
                    </a:cubicBezTo>
                    <a:cubicBezTo>
                      <a:pt x="20408" y="6058"/>
                      <a:pt x="20404" y="6063"/>
                      <a:pt x="20400" y="6067"/>
                    </a:cubicBezTo>
                    <a:cubicBezTo>
                      <a:pt x="20387" y="6077"/>
                      <a:pt x="20374" y="6087"/>
                      <a:pt x="20361" y="6098"/>
                    </a:cubicBezTo>
                    <a:cubicBezTo>
                      <a:pt x="20096" y="6307"/>
                      <a:pt x="19848" y="6534"/>
                      <a:pt x="19620" y="6776"/>
                    </a:cubicBezTo>
                    <a:cubicBezTo>
                      <a:pt x="19166" y="7259"/>
                      <a:pt x="18792" y="7802"/>
                      <a:pt x="18518" y="8384"/>
                    </a:cubicBezTo>
                    <a:cubicBezTo>
                      <a:pt x="17967" y="9545"/>
                      <a:pt x="17832" y="10861"/>
                      <a:pt x="18149" y="12092"/>
                    </a:cubicBezTo>
                    <a:cubicBezTo>
                      <a:pt x="18461" y="13325"/>
                      <a:pt x="19212" y="14457"/>
                      <a:pt x="20242" y="15317"/>
                    </a:cubicBezTo>
                    <a:cubicBezTo>
                      <a:pt x="20298" y="15362"/>
                      <a:pt x="20351" y="15407"/>
                      <a:pt x="20406" y="15453"/>
                    </a:cubicBezTo>
                    <a:cubicBezTo>
                      <a:pt x="20424" y="15469"/>
                      <a:pt x="20435" y="15481"/>
                      <a:pt x="20441" y="15494"/>
                    </a:cubicBezTo>
                    <a:cubicBezTo>
                      <a:pt x="20452" y="15517"/>
                      <a:pt x="20457" y="15552"/>
                      <a:pt x="20441" y="15604"/>
                    </a:cubicBezTo>
                    <a:cubicBezTo>
                      <a:pt x="20425" y="15654"/>
                      <a:pt x="20383" y="15711"/>
                      <a:pt x="20336" y="15748"/>
                    </a:cubicBezTo>
                    <a:cubicBezTo>
                      <a:pt x="20287" y="15786"/>
                      <a:pt x="20243" y="15799"/>
                      <a:pt x="20217" y="15799"/>
                    </a:cubicBezTo>
                    <a:cubicBezTo>
                      <a:pt x="20210" y="15800"/>
                      <a:pt x="20161" y="15791"/>
                      <a:pt x="20161" y="15791"/>
                    </a:cubicBezTo>
                    <a:cubicBezTo>
                      <a:pt x="20157" y="15790"/>
                      <a:pt x="20001" y="15744"/>
                      <a:pt x="19916" y="15722"/>
                    </a:cubicBezTo>
                    <a:cubicBezTo>
                      <a:pt x="19745" y="15678"/>
                      <a:pt x="19573" y="15638"/>
                      <a:pt x="19399" y="15605"/>
                    </a:cubicBezTo>
                    <a:cubicBezTo>
                      <a:pt x="19051" y="15539"/>
                      <a:pt x="18695" y="15496"/>
                      <a:pt x="18339" y="15477"/>
                    </a:cubicBezTo>
                    <a:cubicBezTo>
                      <a:pt x="16916" y="15396"/>
                      <a:pt x="15467" y="15707"/>
                      <a:pt x="14248" y="16364"/>
                    </a:cubicBezTo>
                    <a:cubicBezTo>
                      <a:pt x="13023" y="17017"/>
                      <a:pt x="12047" y="18016"/>
                      <a:pt x="11472" y="19165"/>
                    </a:cubicBezTo>
                    <a:cubicBezTo>
                      <a:pt x="11327" y="19452"/>
                      <a:pt x="11208" y="19748"/>
                      <a:pt x="11112" y="20050"/>
                    </a:cubicBezTo>
                    <a:cubicBezTo>
                      <a:pt x="11088" y="20126"/>
                      <a:pt x="11065" y="20201"/>
                      <a:pt x="11044" y="20277"/>
                    </a:cubicBezTo>
                    <a:cubicBezTo>
                      <a:pt x="11024" y="20349"/>
                      <a:pt x="11002" y="20449"/>
                      <a:pt x="10992" y="20490"/>
                    </a:cubicBezTo>
                    <a:cubicBezTo>
                      <a:pt x="10984" y="20517"/>
                      <a:pt x="10966" y="20544"/>
                      <a:pt x="10920" y="20575"/>
                    </a:cubicBezTo>
                    <a:cubicBezTo>
                      <a:pt x="10874" y="20606"/>
                      <a:pt x="10803" y="20629"/>
                      <a:pt x="10739" y="20632"/>
                    </a:cubicBezTo>
                    <a:cubicBezTo>
                      <a:pt x="10674" y="20636"/>
                      <a:pt x="10625" y="20620"/>
                      <a:pt x="10603" y="20606"/>
                    </a:cubicBezTo>
                    <a:cubicBezTo>
                      <a:pt x="10582" y="20593"/>
                      <a:pt x="10562" y="20572"/>
                      <a:pt x="10545" y="20521"/>
                    </a:cubicBezTo>
                    <a:cubicBezTo>
                      <a:pt x="10544" y="20518"/>
                      <a:pt x="10537" y="20497"/>
                      <a:pt x="10535" y="20488"/>
                    </a:cubicBezTo>
                    <a:cubicBezTo>
                      <a:pt x="10531" y="20472"/>
                      <a:pt x="10529" y="20456"/>
                      <a:pt x="10525" y="20440"/>
                    </a:cubicBezTo>
                    <a:cubicBezTo>
                      <a:pt x="10516" y="20401"/>
                      <a:pt x="10505" y="20363"/>
                      <a:pt x="10496" y="20325"/>
                    </a:cubicBezTo>
                    <a:cubicBezTo>
                      <a:pt x="10477" y="20248"/>
                      <a:pt x="10457" y="20171"/>
                      <a:pt x="10434" y="20095"/>
                    </a:cubicBezTo>
                    <a:cubicBezTo>
                      <a:pt x="10072" y="18874"/>
                      <a:pt x="9270" y="17762"/>
                      <a:pt x="8179" y="16951"/>
                    </a:cubicBezTo>
                    <a:cubicBezTo>
                      <a:pt x="7092" y="16135"/>
                      <a:pt x="5714" y="15623"/>
                      <a:pt x="4293" y="15509"/>
                    </a:cubicBezTo>
                    <a:cubicBezTo>
                      <a:pt x="3583" y="15451"/>
                      <a:pt x="2864" y="15490"/>
                      <a:pt x="2167" y="15619"/>
                    </a:cubicBezTo>
                    <a:cubicBezTo>
                      <a:pt x="1992" y="15652"/>
                      <a:pt x="1819" y="15689"/>
                      <a:pt x="1648" y="15732"/>
                    </a:cubicBezTo>
                    <a:cubicBezTo>
                      <a:pt x="1605" y="15743"/>
                      <a:pt x="1562" y="15755"/>
                      <a:pt x="1519" y="15767"/>
                    </a:cubicBezTo>
                    <a:cubicBezTo>
                      <a:pt x="1385" y="15804"/>
                      <a:pt x="1252" y="15803"/>
                      <a:pt x="1169" y="15677"/>
                    </a:cubicBezTo>
                    <a:cubicBezTo>
                      <a:pt x="1064" y="15516"/>
                      <a:pt x="1175" y="15420"/>
                      <a:pt x="1199" y="15401"/>
                    </a:cubicBezTo>
                    <a:cubicBezTo>
                      <a:pt x="1231" y="15374"/>
                      <a:pt x="1263" y="15347"/>
                      <a:pt x="1296" y="15321"/>
                    </a:cubicBezTo>
                    <a:cubicBezTo>
                      <a:pt x="1554" y="15104"/>
                      <a:pt x="1794" y="14872"/>
                      <a:pt x="2013" y="14624"/>
                    </a:cubicBezTo>
                    <a:cubicBezTo>
                      <a:pt x="2451" y="14129"/>
                      <a:pt x="2806" y="13573"/>
                      <a:pt x="3059" y="12985"/>
                    </a:cubicBezTo>
                    <a:cubicBezTo>
                      <a:pt x="3570" y="11808"/>
                      <a:pt x="3690" y="10516"/>
                      <a:pt x="3374" y="9321"/>
                    </a:cubicBezTo>
                    <a:cubicBezTo>
                      <a:pt x="3218" y="8723"/>
                      <a:pt x="2957" y="8147"/>
                      <a:pt x="2596" y="7620"/>
                    </a:cubicBezTo>
                    <a:cubicBezTo>
                      <a:pt x="2237" y="7093"/>
                      <a:pt x="1772" y="6610"/>
                      <a:pt x="1237" y="6202"/>
                    </a:cubicBezTo>
                    <a:cubicBezTo>
                      <a:pt x="1226" y="6214"/>
                      <a:pt x="1214" y="6225"/>
                      <a:pt x="1202" y="6237"/>
                    </a:cubicBezTo>
                    <a:lnTo>
                      <a:pt x="1200" y="6237"/>
                    </a:lnTo>
                    <a:cubicBezTo>
                      <a:pt x="1212" y="6225"/>
                      <a:pt x="1224" y="6213"/>
                      <a:pt x="1235" y="6201"/>
                    </a:cubicBezTo>
                    <a:cubicBezTo>
                      <a:pt x="1159" y="6143"/>
                      <a:pt x="1110" y="6084"/>
                      <a:pt x="1088" y="6034"/>
                    </a:cubicBezTo>
                    <a:cubicBezTo>
                      <a:pt x="1066" y="5985"/>
                      <a:pt x="1066" y="5946"/>
                      <a:pt x="1076" y="5912"/>
                    </a:cubicBezTo>
                    <a:cubicBezTo>
                      <a:pt x="1087" y="5879"/>
                      <a:pt x="1112" y="5849"/>
                      <a:pt x="1144" y="5830"/>
                    </a:cubicBezTo>
                    <a:cubicBezTo>
                      <a:pt x="1177" y="5812"/>
                      <a:pt x="1215" y="5802"/>
                      <a:pt x="1274" y="5806"/>
                    </a:cubicBezTo>
                    <a:cubicBezTo>
                      <a:pt x="1304" y="5809"/>
                      <a:pt x="1337" y="5813"/>
                      <a:pt x="1375" y="5827"/>
                    </a:cubicBezTo>
                    <a:cubicBezTo>
                      <a:pt x="1413" y="5840"/>
                      <a:pt x="1452" y="5854"/>
                      <a:pt x="1490" y="5866"/>
                    </a:cubicBezTo>
                    <a:cubicBezTo>
                      <a:pt x="1532" y="5880"/>
                      <a:pt x="1573" y="5892"/>
                      <a:pt x="1614" y="5906"/>
                    </a:cubicBezTo>
                    <a:cubicBezTo>
                      <a:pt x="1783" y="5958"/>
                      <a:pt x="1954" y="6002"/>
                      <a:pt x="2126" y="6039"/>
                    </a:cubicBezTo>
                    <a:cubicBezTo>
                      <a:pt x="2469" y="6113"/>
                      <a:pt x="2817" y="6157"/>
                      <a:pt x="3166" y="6173"/>
                    </a:cubicBezTo>
                    <a:cubicBezTo>
                      <a:pt x="4564" y="6236"/>
                      <a:pt x="5943" y="5861"/>
                      <a:pt x="7166" y="5228"/>
                    </a:cubicBezTo>
                    <a:cubicBezTo>
                      <a:pt x="8399" y="4590"/>
                      <a:pt x="9395" y="3609"/>
                      <a:pt x="9989" y="2465"/>
                    </a:cubicBezTo>
                    <a:cubicBezTo>
                      <a:pt x="10138" y="2179"/>
                      <a:pt x="10261" y="1883"/>
                      <a:pt x="10360" y="1581"/>
                    </a:cubicBezTo>
                    <a:cubicBezTo>
                      <a:pt x="10410" y="1429"/>
                      <a:pt x="10452" y="1280"/>
                      <a:pt x="10490" y="1123"/>
                    </a:cubicBezTo>
                    <a:cubicBezTo>
                      <a:pt x="10494" y="1105"/>
                      <a:pt x="10499" y="1087"/>
                      <a:pt x="10504" y="1069"/>
                    </a:cubicBezTo>
                    <a:cubicBezTo>
                      <a:pt x="10505" y="1064"/>
                      <a:pt x="10506" y="1059"/>
                      <a:pt x="10508" y="1054"/>
                    </a:cubicBezTo>
                    <a:cubicBezTo>
                      <a:pt x="10508" y="1051"/>
                      <a:pt x="10509" y="1048"/>
                      <a:pt x="10510" y="1045"/>
                    </a:cubicBezTo>
                    <a:cubicBezTo>
                      <a:pt x="10513" y="1036"/>
                      <a:pt x="10516" y="1028"/>
                      <a:pt x="10519" y="1021"/>
                    </a:cubicBezTo>
                    <a:cubicBezTo>
                      <a:pt x="10527" y="1008"/>
                      <a:pt x="10534" y="999"/>
                      <a:pt x="10547" y="989"/>
                    </a:cubicBezTo>
                    <a:cubicBezTo>
                      <a:pt x="10570" y="968"/>
                      <a:pt x="10623" y="945"/>
                      <a:pt x="10690" y="93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solidFill>
                  <a:srgbClr val="DCDEE0"/>
                </a:solidFill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5" name="ïṩľîḓè"/>
            <p:cNvGrpSpPr/>
            <p:nvPr/>
          </p:nvGrpSpPr>
          <p:grpSpPr>
            <a:xfrm>
              <a:off x="8170814" y="1697288"/>
              <a:ext cx="2749722" cy="3463424"/>
              <a:chOff x="8170814" y="1912116"/>
              <a:chExt cx="2749722" cy="3463424"/>
            </a:xfrm>
          </p:grpSpPr>
          <p:grpSp>
            <p:nvGrpSpPr>
              <p:cNvPr id="20" name="ïsľîďè"/>
              <p:cNvGrpSpPr/>
              <p:nvPr/>
            </p:nvGrpSpPr>
            <p:grpSpPr>
              <a:xfrm>
                <a:off x="8170814" y="1912116"/>
                <a:ext cx="2611177" cy="3463424"/>
                <a:chOff x="1193500" y="1491637"/>
                <a:chExt cx="3761195" cy="3463424"/>
              </a:xfrm>
            </p:grpSpPr>
            <p:grpSp>
              <p:nvGrpSpPr>
                <p:cNvPr id="23" name="iṩlidê"/>
                <p:cNvGrpSpPr/>
                <p:nvPr/>
              </p:nvGrpSpPr>
              <p:grpSpPr>
                <a:xfrm>
                  <a:off x="1193500" y="1491637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30" name="í$ļïḓè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000"/>
                      <a:t>此部分内容作为文字排版占位显示</a:t>
                    </a:r>
                    <a:br>
                      <a:rPr lang="zh-CN" altLang="en-US" sz="1000"/>
                    </a:br>
                    <a:r>
                      <a:rPr lang="zh-CN" altLang="en-US" sz="1000"/>
                      <a:t>（建议使用主题字体）</a:t>
                    </a:r>
                    <a:endParaRPr lang="zh-CN" altLang="en-US" sz="1000"/>
                  </a:p>
                </p:txBody>
              </p:sp>
              <p:sp>
                <p:nvSpPr>
                  <p:cNvPr id="31" name="íSľiḓe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pPr algn="r"/>
                    <a:r>
                      <a:rPr lang="zh-CN" altLang="en-US" sz="1600" b="1"/>
                      <a:t>标题文本预设</a:t>
                    </a:r>
                    <a:endParaRPr lang="zh-CN" altLang="en-US" sz="1600" b="1"/>
                  </a:p>
                </p:txBody>
              </p:sp>
            </p:grpSp>
            <p:grpSp>
              <p:nvGrpSpPr>
                <p:cNvPr id="24" name="iŝḷîḍé"/>
                <p:cNvGrpSpPr/>
                <p:nvPr/>
              </p:nvGrpSpPr>
              <p:grpSpPr>
                <a:xfrm>
                  <a:off x="1193500" y="2815545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28" name="iş1îdê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000"/>
                      <a:t>此部分内容作为文字排版占位显示</a:t>
                    </a:r>
                    <a:br>
                      <a:rPr lang="zh-CN" altLang="en-US" sz="1000"/>
                    </a:br>
                    <a:r>
                      <a:rPr lang="zh-CN" altLang="en-US" sz="1000"/>
                      <a:t>（建议使用主题字体）</a:t>
                    </a:r>
                    <a:endParaRPr lang="zh-CN" altLang="en-US" sz="1000"/>
                  </a:p>
                </p:txBody>
              </p:sp>
              <p:sp>
                <p:nvSpPr>
                  <p:cNvPr id="29" name="í$ļíḋê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pPr algn="r"/>
                    <a:r>
                      <a:rPr lang="zh-CN" altLang="en-US" sz="1600" b="1"/>
                      <a:t>标题文本预设</a:t>
                    </a:r>
                    <a:endParaRPr lang="zh-CN" altLang="en-US" sz="1600" b="1"/>
                  </a:p>
                </p:txBody>
              </p:sp>
            </p:grpSp>
            <p:grpSp>
              <p:nvGrpSpPr>
                <p:cNvPr id="25" name="ïSḻidê"/>
                <p:cNvGrpSpPr/>
                <p:nvPr/>
              </p:nvGrpSpPr>
              <p:grpSpPr>
                <a:xfrm>
                  <a:off x="1193500" y="4139453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26" name="i$ḷïḍè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000"/>
                      <a:t>此部分内容作为文字排版占位显示</a:t>
                    </a:r>
                    <a:br>
                      <a:rPr lang="zh-CN" altLang="en-US" sz="1000"/>
                    </a:br>
                    <a:r>
                      <a:rPr lang="zh-CN" altLang="en-US" sz="1000"/>
                      <a:t>（建议使用主题字体）</a:t>
                    </a:r>
                    <a:endParaRPr lang="zh-CN" altLang="en-US" sz="1000"/>
                  </a:p>
                </p:txBody>
              </p:sp>
              <p:sp>
                <p:nvSpPr>
                  <p:cNvPr id="27" name="işļïḋé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pPr algn="r"/>
                    <a:r>
                      <a:rPr lang="zh-CN" altLang="en-US" sz="1600" b="1"/>
                      <a:t>标题文本预设</a:t>
                    </a:r>
                    <a:endParaRPr lang="zh-CN" altLang="en-US" sz="1600" b="1"/>
                  </a:p>
                </p:txBody>
              </p:sp>
            </p:grpSp>
          </p:grpSp>
          <p:cxnSp>
            <p:nvCxnSpPr>
              <p:cNvPr id="21" name="Straight Connector 24"/>
              <p:cNvCxnSpPr/>
              <p:nvPr/>
            </p:nvCxnSpPr>
            <p:spPr>
              <a:xfrm>
                <a:off x="8472264" y="2924944"/>
                <a:ext cx="2448272" cy="0"/>
              </a:xfrm>
              <a:prstGeom prst="line">
                <a:avLst/>
              </a:prstGeom>
              <a:ln>
                <a:solidFill>
                  <a:srgbClr val="C127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5"/>
              <p:cNvCxnSpPr/>
              <p:nvPr/>
            </p:nvCxnSpPr>
            <p:spPr>
              <a:xfrm>
                <a:off x="8472264" y="4263691"/>
                <a:ext cx="2448272" cy="0"/>
              </a:xfrm>
              <a:prstGeom prst="line">
                <a:avLst/>
              </a:prstGeom>
              <a:ln>
                <a:solidFill>
                  <a:srgbClr val="C127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išḻîḑê"/>
            <p:cNvGrpSpPr/>
            <p:nvPr/>
          </p:nvGrpSpPr>
          <p:grpSpPr>
            <a:xfrm>
              <a:off x="1307468" y="1697288"/>
              <a:ext cx="2713719" cy="3463424"/>
              <a:chOff x="1307468" y="1697288"/>
              <a:chExt cx="2713719" cy="3463424"/>
            </a:xfrm>
          </p:grpSpPr>
          <p:grpSp>
            <p:nvGrpSpPr>
              <p:cNvPr id="7" name="íṧḻîdè"/>
              <p:cNvGrpSpPr/>
              <p:nvPr/>
            </p:nvGrpSpPr>
            <p:grpSpPr>
              <a:xfrm>
                <a:off x="1410010" y="1697288"/>
                <a:ext cx="2611177" cy="3463424"/>
                <a:chOff x="1193500" y="1491637"/>
                <a:chExt cx="3761195" cy="3463424"/>
              </a:xfrm>
            </p:grpSpPr>
            <p:grpSp>
              <p:nvGrpSpPr>
                <p:cNvPr id="11" name="ïsļïḋe"/>
                <p:cNvGrpSpPr/>
                <p:nvPr/>
              </p:nvGrpSpPr>
              <p:grpSpPr>
                <a:xfrm>
                  <a:off x="1193500" y="1491637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18" name="îṧḻïḋe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zh-CN" altLang="en-US" sz="1000"/>
                      <a:t>此部分内容作为文字排版占位显示</a:t>
                    </a:r>
                    <a:br>
                      <a:rPr lang="zh-CN" altLang="en-US" sz="1000"/>
                    </a:br>
                    <a:r>
                      <a:rPr lang="zh-CN" altLang="en-US" sz="1000"/>
                      <a:t>（建议使用主题字体）</a:t>
                    </a:r>
                    <a:endParaRPr lang="zh-CN" altLang="en-US" sz="1000"/>
                  </a:p>
                </p:txBody>
              </p:sp>
              <p:sp>
                <p:nvSpPr>
                  <p:cNvPr id="19" name="ïSḻïḑè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r>
                      <a:rPr lang="zh-CN" altLang="en-US" sz="1600" b="1"/>
                      <a:t>标题文本预设</a:t>
                    </a:r>
                    <a:endParaRPr lang="zh-CN" altLang="en-US" sz="1600" b="1"/>
                  </a:p>
                </p:txBody>
              </p:sp>
            </p:grpSp>
            <p:grpSp>
              <p:nvGrpSpPr>
                <p:cNvPr id="12" name="ís1iḑe"/>
                <p:cNvGrpSpPr/>
                <p:nvPr/>
              </p:nvGrpSpPr>
              <p:grpSpPr>
                <a:xfrm>
                  <a:off x="1193500" y="2815545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16" name="ïśḷîdè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zh-CN" altLang="en-US" sz="1000"/>
                      <a:t>此部分内容作为文字排版占位显示</a:t>
                    </a:r>
                    <a:br>
                      <a:rPr lang="zh-CN" altLang="en-US" sz="1000"/>
                    </a:br>
                    <a:r>
                      <a:rPr lang="zh-CN" altLang="en-US" sz="1000"/>
                      <a:t>（建议使用主题字体）</a:t>
                    </a:r>
                    <a:endParaRPr lang="zh-CN" altLang="en-US" sz="1000"/>
                  </a:p>
                </p:txBody>
              </p:sp>
              <p:sp>
                <p:nvSpPr>
                  <p:cNvPr id="17" name="î$ḻïḑé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r>
                      <a:rPr lang="zh-CN" altLang="en-US" sz="1600" b="1"/>
                      <a:t>标题文本预设</a:t>
                    </a:r>
                    <a:endParaRPr lang="zh-CN" altLang="en-US" sz="1600" b="1"/>
                  </a:p>
                </p:txBody>
              </p:sp>
            </p:grpSp>
            <p:grpSp>
              <p:nvGrpSpPr>
                <p:cNvPr id="13" name="î$ḻïḓé"/>
                <p:cNvGrpSpPr/>
                <p:nvPr/>
              </p:nvGrpSpPr>
              <p:grpSpPr>
                <a:xfrm>
                  <a:off x="1193500" y="4139453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14" name="îṡḷiďê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zh-CN" altLang="en-US" sz="1000"/>
                      <a:t>此部分内容作为文字排版占位显示</a:t>
                    </a:r>
                    <a:br>
                      <a:rPr lang="zh-CN" altLang="en-US" sz="1000"/>
                    </a:br>
                    <a:r>
                      <a:rPr lang="zh-CN" altLang="en-US" sz="1000"/>
                      <a:t>（建议使用主题字体）</a:t>
                    </a:r>
                    <a:endParaRPr lang="zh-CN" altLang="en-US" sz="1000"/>
                  </a:p>
                </p:txBody>
              </p:sp>
              <p:sp>
                <p:nvSpPr>
                  <p:cNvPr id="15" name="íṡḷîdè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r>
                      <a:rPr lang="zh-CN" altLang="en-US" sz="1600" b="1"/>
                      <a:t>标题文本预设</a:t>
                    </a:r>
                    <a:endParaRPr lang="zh-CN" altLang="en-US" sz="1600" b="1"/>
                  </a:p>
                </p:txBody>
              </p:sp>
            </p:grpSp>
          </p:grpSp>
          <p:grpSp>
            <p:nvGrpSpPr>
              <p:cNvPr id="8" name="îŝ1íḍe"/>
              <p:cNvGrpSpPr/>
              <p:nvPr/>
            </p:nvGrpSpPr>
            <p:grpSpPr>
              <a:xfrm>
                <a:off x="1307468" y="2710116"/>
                <a:ext cx="2448272" cy="1338747"/>
                <a:chOff x="1307468" y="2924944"/>
                <a:chExt cx="2448272" cy="1338747"/>
              </a:xfrm>
            </p:grpSpPr>
            <p:cxnSp>
              <p:nvCxnSpPr>
                <p:cNvPr id="9" name="Straight Connector 38"/>
                <p:cNvCxnSpPr/>
                <p:nvPr/>
              </p:nvCxnSpPr>
              <p:spPr>
                <a:xfrm>
                  <a:off x="1307468" y="2924944"/>
                  <a:ext cx="2448272" cy="0"/>
                </a:xfrm>
                <a:prstGeom prst="line">
                  <a:avLst/>
                </a:prstGeom>
                <a:ln>
                  <a:solidFill>
                    <a:srgbClr val="C1272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39"/>
                <p:cNvCxnSpPr/>
                <p:nvPr/>
              </p:nvCxnSpPr>
              <p:spPr>
                <a:xfrm>
                  <a:off x="1307468" y="4263691"/>
                  <a:ext cx="2448272" cy="0"/>
                </a:xfrm>
                <a:prstGeom prst="line">
                  <a:avLst/>
                </a:prstGeom>
                <a:ln>
                  <a:solidFill>
                    <a:srgbClr val="C1272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2" name="组合 51"/>
          <p:cNvGrpSpPr/>
          <p:nvPr/>
        </p:nvGrpSpPr>
        <p:grpSpPr>
          <a:xfrm>
            <a:off x="474799" y="421324"/>
            <a:ext cx="1870422" cy="525657"/>
            <a:chOff x="661182" y="513877"/>
            <a:chExt cx="1870422" cy="525657"/>
          </a:xfrm>
        </p:grpSpPr>
        <p:sp>
          <p:nvSpPr>
            <p:cNvPr id="53" name="文本框 52"/>
            <p:cNvSpPr txBox="1"/>
            <p:nvPr/>
          </p:nvSpPr>
          <p:spPr>
            <a:xfrm>
              <a:off x="808054" y="513877"/>
              <a:ext cx="1723550" cy="525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经验与教训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a9c8eef-3e2c-4819-a8d9-7e9178f260e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03699" y="1899139"/>
            <a:ext cx="10784603" cy="3545796"/>
            <a:chOff x="600158" y="1754831"/>
            <a:chExt cx="10881220" cy="3577562"/>
          </a:xfrm>
        </p:grpSpPr>
        <p:grpSp>
          <p:nvGrpSpPr>
            <p:cNvPr id="4" name="iślîďé"/>
            <p:cNvGrpSpPr/>
            <p:nvPr/>
          </p:nvGrpSpPr>
          <p:grpSpPr>
            <a:xfrm rot="2700000">
              <a:off x="4694713" y="2140621"/>
              <a:ext cx="2818356" cy="2817486"/>
              <a:chOff x="6336196" y="1009196"/>
              <a:chExt cx="2376264" cy="2376265"/>
            </a:xfrm>
            <a:effectLst/>
          </p:grpSpPr>
          <p:sp>
            <p:nvSpPr>
              <p:cNvPr id="32" name="išḷïḋê"/>
              <p:cNvSpPr/>
              <p:nvPr/>
            </p:nvSpPr>
            <p:spPr>
              <a:xfrm>
                <a:off x="6336196" y="1009196"/>
                <a:ext cx="2376264" cy="909519"/>
              </a:xfrm>
              <a:custGeom>
                <a:avLst/>
                <a:gdLst/>
                <a:ahLst/>
                <a:cxnLst/>
                <a:rect l="l" t="t" r="r" b="b"/>
                <a:pathLst>
                  <a:path w="2376264" h="909519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478604"/>
                    </a:lnTo>
                    <a:lnTo>
                      <a:pt x="0" y="9095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îṡḷiḋè"/>
              <p:cNvSpPr/>
              <p:nvPr/>
            </p:nvSpPr>
            <p:spPr>
              <a:xfrm rot="5400000">
                <a:off x="7069568" y="1742569"/>
                <a:ext cx="2376264" cy="909519"/>
              </a:xfrm>
              <a:custGeom>
                <a:avLst/>
                <a:gdLst/>
                <a:ahLst/>
                <a:cxnLst/>
                <a:rect l="l" t="t" r="r" b="b"/>
                <a:pathLst>
                  <a:path w="2376264" h="909519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478604"/>
                    </a:lnTo>
                    <a:lnTo>
                      <a:pt x="0" y="90951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îṥlïde"/>
              <p:cNvSpPr/>
              <p:nvPr/>
            </p:nvSpPr>
            <p:spPr>
              <a:xfrm rot="10800000">
                <a:off x="6336196" y="2475942"/>
                <a:ext cx="2376264" cy="909519"/>
              </a:xfrm>
              <a:custGeom>
                <a:avLst/>
                <a:gdLst/>
                <a:ahLst/>
                <a:cxnLst/>
                <a:rect l="l" t="t" r="r" b="b"/>
                <a:pathLst>
                  <a:path w="2376264" h="909519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478604"/>
                    </a:lnTo>
                    <a:lnTo>
                      <a:pt x="0" y="90951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iṣḻiḑè"/>
              <p:cNvSpPr/>
              <p:nvPr/>
            </p:nvSpPr>
            <p:spPr>
              <a:xfrm rot="16200000">
                <a:off x="5998476" y="2137947"/>
                <a:ext cx="1584965" cy="909519"/>
              </a:xfrm>
              <a:custGeom>
                <a:avLst/>
                <a:gdLst/>
                <a:ahLst/>
                <a:cxnLst/>
                <a:rect l="l" t="t" r="r" b="b"/>
                <a:pathLst>
                  <a:path w="1567916" h="909519">
                    <a:moveTo>
                      <a:pt x="1567916" y="625191"/>
                    </a:moveTo>
                    <a:lnTo>
                      <a:pt x="0" y="909519"/>
                    </a:lnTo>
                    <a:lnTo>
                      <a:pt x="0" y="0"/>
                    </a:lnTo>
                    <a:lnTo>
                      <a:pt x="145454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" name="íşḻîḋê"/>
            <p:cNvGrpSpPr/>
            <p:nvPr/>
          </p:nvGrpSpPr>
          <p:grpSpPr>
            <a:xfrm>
              <a:off x="5646691" y="3162345"/>
              <a:ext cx="914400" cy="774038"/>
              <a:chOff x="5618359" y="3320698"/>
              <a:chExt cx="914400" cy="774038"/>
            </a:xfrm>
          </p:grpSpPr>
          <p:sp>
            <p:nvSpPr>
              <p:cNvPr id="30" name="îsļiḋê"/>
              <p:cNvSpPr/>
              <p:nvPr/>
            </p:nvSpPr>
            <p:spPr bwMode="auto">
              <a:xfrm>
                <a:off x="5881378" y="3320698"/>
                <a:ext cx="399608" cy="272686"/>
              </a:xfrm>
              <a:custGeom>
                <a:avLst/>
                <a:gdLst>
                  <a:gd name="connsiteX0" fmla="*/ 20293 w 607639"/>
                  <a:gd name="connsiteY0" fmla="*/ 364067 h 414642"/>
                  <a:gd name="connsiteX1" fmla="*/ 20293 w 607639"/>
                  <a:gd name="connsiteY1" fmla="*/ 384244 h 414642"/>
                  <a:gd name="connsiteX2" fmla="*/ 30351 w 607639"/>
                  <a:gd name="connsiteY2" fmla="*/ 394377 h 414642"/>
                  <a:gd name="connsiteX3" fmla="*/ 577199 w 607639"/>
                  <a:gd name="connsiteY3" fmla="*/ 394377 h 414642"/>
                  <a:gd name="connsiteX4" fmla="*/ 587346 w 607639"/>
                  <a:gd name="connsiteY4" fmla="*/ 384244 h 414642"/>
                  <a:gd name="connsiteX5" fmla="*/ 587346 w 607639"/>
                  <a:gd name="connsiteY5" fmla="*/ 364067 h 414642"/>
                  <a:gd name="connsiteX6" fmla="*/ 556995 w 607639"/>
                  <a:gd name="connsiteY6" fmla="*/ 364067 h 414642"/>
                  <a:gd name="connsiteX7" fmla="*/ 394916 w 607639"/>
                  <a:gd name="connsiteY7" fmla="*/ 364067 h 414642"/>
                  <a:gd name="connsiteX8" fmla="*/ 394916 w 607639"/>
                  <a:gd name="connsiteY8" fmla="*/ 374200 h 414642"/>
                  <a:gd name="connsiteX9" fmla="*/ 384859 w 607639"/>
                  <a:gd name="connsiteY9" fmla="*/ 384244 h 414642"/>
                  <a:gd name="connsiteX10" fmla="*/ 222780 w 607639"/>
                  <a:gd name="connsiteY10" fmla="*/ 384244 h 414642"/>
                  <a:gd name="connsiteX11" fmla="*/ 212634 w 607639"/>
                  <a:gd name="connsiteY11" fmla="*/ 374200 h 414642"/>
                  <a:gd name="connsiteX12" fmla="*/ 212634 w 607639"/>
                  <a:gd name="connsiteY12" fmla="*/ 364067 h 414642"/>
                  <a:gd name="connsiteX13" fmla="*/ 50644 w 607639"/>
                  <a:gd name="connsiteY13" fmla="*/ 364067 h 414642"/>
                  <a:gd name="connsiteX14" fmla="*/ 141754 w 607639"/>
                  <a:gd name="connsiteY14" fmla="*/ 232583 h 414642"/>
                  <a:gd name="connsiteX15" fmla="*/ 161961 w 607639"/>
                  <a:gd name="connsiteY15" fmla="*/ 232583 h 414642"/>
                  <a:gd name="connsiteX16" fmla="*/ 172110 w 607639"/>
                  <a:gd name="connsiteY16" fmla="*/ 242719 h 414642"/>
                  <a:gd name="connsiteX17" fmla="*/ 161961 w 607639"/>
                  <a:gd name="connsiteY17" fmla="*/ 252765 h 414642"/>
                  <a:gd name="connsiteX18" fmla="*/ 141754 w 607639"/>
                  <a:gd name="connsiteY18" fmla="*/ 252765 h 414642"/>
                  <a:gd name="connsiteX19" fmla="*/ 131605 w 607639"/>
                  <a:gd name="connsiteY19" fmla="*/ 242719 h 414642"/>
                  <a:gd name="connsiteX20" fmla="*/ 141754 w 607639"/>
                  <a:gd name="connsiteY20" fmla="*/ 232583 h 414642"/>
                  <a:gd name="connsiteX21" fmla="*/ 141758 w 607639"/>
                  <a:gd name="connsiteY21" fmla="*/ 192149 h 414642"/>
                  <a:gd name="connsiteX22" fmla="*/ 182279 w 607639"/>
                  <a:gd name="connsiteY22" fmla="*/ 192149 h 414642"/>
                  <a:gd name="connsiteX23" fmla="*/ 192432 w 607639"/>
                  <a:gd name="connsiteY23" fmla="*/ 202196 h 414642"/>
                  <a:gd name="connsiteX24" fmla="*/ 182279 w 607639"/>
                  <a:gd name="connsiteY24" fmla="*/ 212331 h 414642"/>
                  <a:gd name="connsiteX25" fmla="*/ 141758 w 607639"/>
                  <a:gd name="connsiteY25" fmla="*/ 212331 h 414642"/>
                  <a:gd name="connsiteX26" fmla="*/ 131605 w 607639"/>
                  <a:gd name="connsiteY26" fmla="*/ 202196 h 414642"/>
                  <a:gd name="connsiteX27" fmla="*/ 141758 w 607639"/>
                  <a:gd name="connsiteY27" fmla="*/ 192149 h 414642"/>
                  <a:gd name="connsiteX28" fmla="*/ 141754 w 607639"/>
                  <a:gd name="connsiteY28" fmla="*/ 151716 h 414642"/>
                  <a:gd name="connsiteX29" fmla="*/ 161961 w 607639"/>
                  <a:gd name="connsiteY29" fmla="*/ 151716 h 414642"/>
                  <a:gd name="connsiteX30" fmla="*/ 172110 w 607639"/>
                  <a:gd name="connsiteY30" fmla="*/ 161763 h 414642"/>
                  <a:gd name="connsiteX31" fmla="*/ 161961 w 607639"/>
                  <a:gd name="connsiteY31" fmla="*/ 171898 h 414642"/>
                  <a:gd name="connsiteX32" fmla="*/ 141754 w 607639"/>
                  <a:gd name="connsiteY32" fmla="*/ 171898 h 414642"/>
                  <a:gd name="connsiteX33" fmla="*/ 131605 w 607639"/>
                  <a:gd name="connsiteY33" fmla="*/ 161763 h 414642"/>
                  <a:gd name="connsiteX34" fmla="*/ 141754 w 607639"/>
                  <a:gd name="connsiteY34" fmla="*/ 151716 h 414642"/>
                  <a:gd name="connsiteX35" fmla="*/ 141758 w 607639"/>
                  <a:gd name="connsiteY35" fmla="*/ 111211 h 414642"/>
                  <a:gd name="connsiteX36" fmla="*/ 182279 w 607639"/>
                  <a:gd name="connsiteY36" fmla="*/ 111211 h 414642"/>
                  <a:gd name="connsiteX37" fmla="*/ 192432 w 607639"/>
                  <a:gd name="connsiteY37" fmla="*/ 121337 h 414642"/>
                  <a:gd name="connsiteX38" fmla="*/ 182279 w 607639"/>
                  <a:gd name="connsiteY38" fmla="*/ 131463 h 414642"/>
                  <a:gd name="connsiteX39" fmla="*/ 141758 w 607639"/>
                  <a:gd name="connsiteY39" fmla="*/ 131463 h 414642"/>
                  <a:gd name="connsiteX40" fmla="*/ 131605 w 607639"/>
                  <a:gd name="connsiteY40" fmla="*/ 121337 h 414642"/>
                  <a:gd name="connsiteX41" fmla="*/ 141758 w 607639"/>
                  <a:gd name="connsiteY41" fmla="*/ 111211 h 414642"/>
                  <a:gd name="connsiteX42" fmla="*/ 425367 w 607639"/>
                  <a:gd name="connsiteY42" fmla="*/ 101191 h 414642"/>
                  <a:gd name="connsiteX43" fmla="*/ 496228 w 607639"/>
                  <a:gd name="connsiteY43" fmla="*/ 101191 h 414642"/>
                  <a:gd name="connsiteX44" fmla="*/ 506377 w 607639"/>
                  <a:gd name="connsiteY44" fmla="*/ 111231 h 414642"/>
                  <a:gd name="connsiteX45" fmla="*/ 506377 w 607639"/>
                  <a:gd name="connsiteY45" fmla="*/ 182042 h 414642"/>
                  <a:gd name="connsiteX46" fmla="*/ 496228 w 607639"/>
                  <a:gd name="connsiteY46" fmla="*/ 192171 h 414642"/>
                  <a:gd name="connsiteX47" fmla="*/ 486080 w 607639"/>
                  <a:gd name="connsiteY47" fmla="*/ 182042 h 414642"/>
                  <a:gd name="connsiteX48" fmla="*/ 486080 w 607639"/>
                  <a:gd name="connsiteY48" fmla="*/ 135575 h 414642"/>
                  <a:gd name="connsiteX49" fmla="*/ 402043 w 607639"/>
                  <a:gd name="connsiteY49" fmla="*/ 219447 h 414642"/>
                  <a:gd name="connsiteX50" fmla="*/ 394921 w 607639"/>
                  <a:gd name="connsiteY50" fmla="*/ 222468 h 414642"/>
                  <a:gd name="connsiteX51" fmla="*/ 387889 w 607639"/>
                  <a:gd name="connsiteY51" fmla="*/ 219447 h 414642"/>
                  <a:gd name="connsiteX52" fmla="*/ 344268 w 607639"/>
                  <a:gd name="connsiteY52" fmla="*/ 176001 h 414642"/>
                  <a:gd name="connsiteX53" fmla="*/ 270380 w 607639"/>
                  <a:gd name="connsiteY53" fmla="*/ 249744 h 414642"/>
                  <a:gd name="connsiteX54" fmla="*/ 263258 w 607639"/>
                  <a:gd name="connsiteY54" fmla="*/ 252765 h 414642"/>
                  <a:gd name="connsiteX55" fmla="*/ 256225 w 607639"/>
                  <a:gd name="connsiteY55" fmla="*/ 249744 h 414642"/>
                  <a:gd name="connsiteX56" fmla="*/ 256225 w 607639"/>
                  <a:gd name="connsiteY56" fmla="*/ 235617 h 414642"/>
                  <a:gd name="connsiteX57" fmla="*/ 337235 w 607639"/>
                  <a:gd name="connsiteY57" fmla="*/ 154766 h 414642"/>
                  <a:gd name="connsiteX58" fmla="*/ 338837 w 607639"/>
                  <a:gd name="connsiteY58" fmla="*/ 153433 h 414642"/>
                  <a:gd name="connsiteX59" fmla="*/ 340618 w 607639"/>
                  <a:gd name="connsiteY59" fmla="*/ 152456 h 414642"/>
                  <a:gd name="connsiteX60" fmla="*/ 341508 w 607639"/>
                  <a:gd name="connsiteY60" fmla="*/ 152101 h 414642"/>
                  <a:gd name="connsiteX61" fmla="*/ 343378 w 607639"/>
                  <a:gd name="connsiteY61" fmla="*/ 151745 h 414642"/>
                  <a:gd name="connsiteX62" fmla="*/ 344268 w 607639"/>
                  <a:gd name="connsiteY62" fmla="*/ 151745 h 414642"/>
                  <a:gd name="connsiteX63" fmla="*/ 346226 w 607639"/>
                  <a:gd name="connsiteY63" fmla="*/ 151923 h 414642"/>
                  <a:gd name="connsiteX64" fmla="*/ 351390 w 607639"/>
                  <a:gd name="connsiteY64" fmla="*/ 154766 h 414642"/>
                  <a:gd name="connsiteX65" fmla="*/ 394921 w 607639"/>
                  <a:gd name="connsiteY65" fmla="*/ 198213 h 414642"/>
                  <a:gd name="connsiteX66" fmla="*/ 471925 w 607639"/>
                  <a:gd name="connsiteY66" fmla="*/ 121359 h 414642"/>
                  <a:gd name="connsiteX67" fmla="*/ 425367 w 607639"/>
                  <a:gd name="connsiteY67" fmla="*/ 121359 h 414642"/>
                  <a:gd name="connsiteX68" fmla="*/ 415218 w 607639"/>
                  <a:gd name="connsiteY68" fmla="*/ 111231 h 414642"/>
                  <a:gd name="connsiteX69" fmla="*/ 425367 w 607639"/>
                  <a:gd name="connsiteY69" fmla="*/ 101191 h 414642"/>
                  <a:gd name="connsiteX70" fmla="*/ 101297 w 607639"/>
                  <a:gd name="connsiteY70" fmla="*/ 91029 h 414642"/>
                  <a:gd name="connsiteX71" fmla="*/ 111423 w 607639"/>
                  <a:gd name="connsiteY71" fmla="*/ 101159 h 414642"/>
                  <a:gd name="connsiteX72" fmla="*/ 111423 w 607639"/>
                  <a:gd name="connsiteY72" fmla="*/ 262887 h 414642"/>
                  <a:gd name="connsiteX73" fmla="*/ 101297 w 607639"/>
                  <a:gd name="connsiteY73" fmla="*/ 273017 h 414642"/>
                  <a:gd name="connsiteX74" fmla="*/ 91171 w 607639"/>
                  <a:gd name="connsiteY74" fmla="*/ 262887 h 414642"/>
                  <a:gd name="connsiteX75" fmla="*/ 91171 w 607639"/>
                  <a:gd name="connsiteY75" fmla="*/ 101159 h 414642"/>
                  <a:gd name="connsiteX76" fmla="*/ 101297 w 607639"/>
                  <a:gd name="connsiteY76" fmla="*/ 91029 h 414642"/>
                  <a:gd name="connsiteX77" fmla="*/ 70848 w 607639"/>
                  <a:gd name="connsiteY77" fmla="*/ 20177 h 414642"/>
                  <a:gd name="connsiteX78" fmla="*/ 60791 w 607639"/>
                  <a:gd name="connsiteY78" fmla="*/ 30309 h 414642"/>
                  <a:gd name="connsiteX79" fmla="*/ 60791 w 607639"/>
                  <a:gd name="connsiteY79" fmla="*/ 343802 h 414642"/>
                  <a:gd name="connsiteX80" fmla="*/ 222780 w 607639"/>
                  <a:gd name="connsiteY80" fmla="*/ 343802 h 414642"/>
                  <a:gd name="connsiteX81" fmla="*/ 232927 w 607639"/>
                  <a:gd name="connsiteY81" fmla="*/ 353935 h 414642"/>
                  <a:gd name="connsiteX82" fmla="*/ 232927 w 607639"/>
                  <a:gd name="connsiteY82" fmla="*/ 364067 h 414642"/>
                  <a:gd name="connsiteX83" fmla="*/ 374712 w 607639"/>
                  <a:gd name="connsiteY83" fmla="*/ 364067 h 414642"/>
                  <a:gd name="connsiteX84" fmla="*/ 374712 w 607639"/>
                  <a:gd name="connsiteY84" fmla="*/ 353935 h 414642"/>
                  <a:gd name="connsiteX85" fmla="*/ 384859 w 607639"/>
                  <a:gd name="connsiteY85" fmla="*/ 343802 h 414642"/>
                  <a:gd name="connsiteX86" fmla="*/ 546848 w 607639"/>
                  <a:gd name="connsiteY86" fmla="*/ 343802 h 414642"/>
                  <a:gd name="connsiteX87" fmla="*/ 546848 w 607639"/>
                  <a:gd name="connsiteY87" fmla="*/ 30309 h 414642"/>
                  <a:gd name="connsiteX88" fmla="*/ 536702 w 607639"/>
                  <a:gd name="connsiteY88" fmla="*/ 20177 h 414642"/>
                  <a:gd name="connsiteX89" fmla="*/ 70848 w 607639"/>
                  <a:gd name="connsiteY89" fmla="*/ 0 h 414642"/>
                  <a:gd name="connsiteX90" fmla="*/ 536702 w 607639"/>
                  <a:gd name="connsiteY90" fmla="*/ 0 h 414642"/>
                  <a:gd name="connsiteX91" fmla="*/ 567142 w 607639"/>
                  <a:gd name="connsiteY91" fmla="*/ 30309 h 414642"/>
                  <a:gd name="connsiteX92" fmla="*/ 567142 w 607639"/>
                  <a:gd name="connsiteY92" fmla="*/ 343802 h 414642"/>
                  <a:gd name="connsiteX93" fmla="*/ 597492 w 607639"/>
                  <a:gd name="connsiteY93" fmla="*/ 343802 h 414642"/>
                  <a:gd name="connsiteX94" fmla="*/ 607639 w 607639"/>
                  <a:gd name="connsiteY94" fmla="*/ 353935 h 414642"/>
                  <a:gd name="connsiteX95" fmla="*/ 607639 w 607639"/>
                  <a:gd name="connsiteY95" fmla="*/ 384244 h 414642"/>
                  <a:gd name="connsiteX96" fmla="*/ 577199 w 607639"/>
                  <a:gd name="connsiteY96" fmla="*/ 414642 h 414642"/>
                  <a:gd name="connsiteX97" fmla="*/ 30351 w 607639"/>
                  <a:gd name="connsiteY97" fmla="*/ 414642 h 414642"/>
                  <a:gd name="connsiteX98" fmla="*/ 0 w 607639"/>
                  <a:gd name="connsiteY98" fmla="*/ 384244 h 414642"/>
                  <a:gd name="connsiteX99" fmla="*/ 0 w 607639"/>
                  <a:gd name="connsiteY99" fmla="*/ 353935 h 414642"/>
                  <a:gd name="connsiteX100" fmla="*/ 10147 w 607639"/>
                  <a:gd name="connsiteY100" fmla="*/ 343802 h 414642"/>
                  <a:gd name="connsiteX101" fmla="*/ 40497 w 607639"/>
                  <a:gd name="connsiteY101" fmla="*/ 343802 h 414642"/>
                  <a:gd name="connsiteX102" fmla="*/ 40497 w 607639"/>
                  <a:gd name="connsiteY102" fmla="*/ 30309 h 414642"/>
                  <a:gd name="connsiteX103" fmla="*/ 70848 w 607639"/>
                  <a:gd name="connsiteY103" fmla="*/ 0 h 41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607639" h="414642">
                    <a:moveTo>
                      <a:pt x="20293" y="364067"/>
                    </a:moveTo>
                    <a:lnTo>
                      <a:pt x="20293" y="384244"/>
                    </a:lnTo>
                    <a:cubicBezTo>
                      <a:pt x="20293" y="390377"/>
                      <a:pt x="24298" y="394377"/>
                      <a:pt x="30351" y="394377"/>
                    </a:cubicBezTo>
                    <a:lnTo>
                      <a:pt x="577199" y="394377"/>
                    </a:lnTo>
                    <a:cubicBezTo>
                      <a:pt x="583341" y="394377"/>
                      <a:pt x="587346" y="390377"/>
                      <a:pt x="587346" y="384244"/>
                    </a:cubicBezTo>
                    <a:lnTo>
                      <a:pt x="587346" y="364067"/>
                    </a:lnTo>
                    <a:lnTo>
                      <a:pt x="556995" y="364067"/>
                    </a:lnTo>
                    <a:lnTo>
                      <a:pt x="394916" y="364067"/>
                    </a:lnTo>
                    <a:lnTo>
                      <a:pt x="394916" y="374200"/>
                    </a:lnTo>
                    <a:cubicBezTo>
                      <a:pt x="394916" y="380244"/>
                      <a:pt x="390911" y="384244"/>
                      <a:pt x="384859" y="384244"/>
                    </a:cubicBezTo>
                    <a:lnTo>
                      <a:pt x="222780" y="384244"/>
                    </a:lnTo>
                    <a:cubicBezTo>
                      <a:pt x="216728" y="384244"/>
                      <a:pt x="212634" y="380244"/>
                      <a:pt x="212634" y="374200"/>
                    </a:cubicBezTo>
                    <a:lnTo>
                      <a:pt x="212634" y="364067"/>
                    </a:lnTo>
                    <a:lnTo>
                      <a:pt x="50644" y="364067"/>
                    </a:lnTo>
                    <a:close/>
                    <a:moveTo>
                      <a:pt x="141754" y="232583"/>
                    </a:moveTo>
                    <a:lnTo>
                      <a:pt x="161961" y="232583"/>
                    </a:lnTo>
                    <a:cubicBezTo>
                      <a:pt x="168104" y="232583"/>
                      <a:pt x="172110" y="236584"/>
                      <a:pt x="172110" y="242719"/>
                    </a:cubicBezTo>
                    <a:cubicBezTo>
                      <a:pt x="172110" y="248764"/>
                      <a:pt x="168104" y="252765"/>
                      <a:pt x="161961" y="252765"/>
                    </a:cubicBezTo>
                    <a:lnTo>
                      <a:pt x="141754" y="252765"/>
                    </a:lnTo>
                    <a:cubicBezTo>
                      <a:pt x="135700" y="252765"/>
                      <a:pt x="131605" y="248764"/>
                      <a:pt x="131605" y="242719"/>
                    </a:cubicBezTo>
                    <a:cubicBezTo>
                      <a:pt x="131605" y="236584"/>
                      <a:pt x="135700" y="232583"/>
                      <a:pt x="141754" y="232583"/>
                    </a:cubicBezTo>
                    <a:close/>
                    <a:moveTo>
                      <a:pt x="141758" y="192149"/>
                    </a:moveTo>
                    <a:lnTo>
                      <a:pt x="182279" y="192149"/>
                    </a:lnTo>
                    <a:cubicBezTo>
                      <a:pt x="188335" y="192149"/>
                      <a:pt x="192432" y="196150"/>
                      <a:pt x="192432" y="202196"/>
                    </a:cubicBezTo>
                    <a:cubicBezTo>
                      <a:pt x="192432" y="208330"/>
                      <a:pt x="188335" y="212331"/>
                      <a:pt x="182279" y="212331"/>
                    </a:cubicBezTo>
                    <a:lnTo>
                      <a:pt x="141758" y="212331"/>
                    </a:lnTo>
                    <a:cubicBezTo>
                      <a:pt x="135702" y="212331"/>
                      <a:pt x="131605" y="208330"/>
                      <a:pt x="131605" y="202196"/>
                    </a:cubicBezTo>
                    <a:cubicBezTo>
                      <a:pt x="131605" y="196150"/>
                      <a:pt x="135702" y="192149"/>
                      <a:pt x="141758" y="192149"/>
                    </a:cubicBezTo>
                    <a:close/>
                    <a:moveTo>
                      <a:pt x="141754" y="151716"/>
                    </a:moveTo>
                    <a:lnTo>
                      <a:pt x="161961" y="151716"/>
                    </a:lnTo>
                    <a:cubicBezTo>
                      <a:pt x="168104" y="151716"/>
                      <a:pt x="172110" y="155717"/>
                      <a:pt x="172110" y="161763"/>
                    </a:cubicBezTo>
                    <a:cubicBezTo>
                      <a:pt x="172110" y="167897"/>
                      <a:pt x="168104" y="171898"/>
                      <a:pt x="161961" y="171898"/>
                    </a:cubicBezTo>
                    <a:lnTo>
                      <a:pt x="141754" y="171898"/>
                    </a:lnTo>
                    <a:cubicBezTo>
                      <a:pt x="135700" y="171898"/>
                      <a:pt x="131605" y="167897"/>
                      <a:pt x="131605" y="161763"/>
                    </a:cubicBezTo>
                    <a:cubicBezTo>
                      <a:pt x="131605" y="155717"/>
                      <a:pt x="135700" y="151716"/>
                      <a:pt x="141754" y="151716"/>
                    </a:cubicBezTo>
                    <a:close/>
                    <a:moveTo>
                      <a:pt x="141758" y="111211"/>
                    </a:moveTo>
                    <a:lnTo>
                      <a:pt x="182279" y="111211"/>
                    </a:lnTo>
                    <a:cubicBezTo>
                      <a:pt x="188335" y="111211"/>
                      <a:pt x="192432" y="115297"/>
                      <a:pt x="192432" y="121337"/>
                    </a:cubicBezTo>
                    <a:cubicBezTo>
                      <a:pt x="192432" y="127377"/>
                      <a:pt x="188335" y="131463"/>
                      <a:pt x="182279" y="131463"/>
                    </a:cubicBezTo>
                    <a:lnTo>
                      <a:pt x="141758" y="131463"/>
                    </a:lnTo>
                    <a:cubicBezTo>
                      <a:pt x="135702" y="131463"/>
                      <a:pt x="131605" y="127377"/>
                      <a:pt x="131605" y="121337"/>
                    </a:cubicBezTo>
                    <a:cubicBezTo>
                      <a:pt x="131605" y="115297"/>
                      <a:pt x="135702" y="111211"/>
                      <a:pt x="141758" y="111211"/>
                    </a:cubicBezTo>
                    <a:close/>
                    <a:moveTo>
                      <a:pt x="425367" y="101191"/>
                    </a:moveTo>
                    <a:lnTo>
                      <a:pt x="496228" y="101191"/>
                    </a:lnTo>
                    <a:cubicBezTo>
                      <a:pt x="502282" y="101191"/>
                      <a:pt x="506377" y="105189"/>
                      <a:pt x="506377" y="111231"/>
                    </a:cubicBezTo>
                    <a:lnTo>
                      <a:pt x="506377" y="182042"/>
                    </a:lnTo>
                    <a:cubicBezTo>
                      <a:pt x="506377" y="188084"/>
                      <a:pt x="502282" y="192171"/>
                      <a:pt x="496228" y="192171"/>
                    </a:cubicBezTo>
                    <a:cubicBezTo>
                      <a:pt x="490175" y="192171"/>
                      <a:pt x="486080" y="188084"/>
                      <a:pt x="486080" y="182042"/>
                    </a:cubicBezTo>
                    <a:lnTo>
                      <a:pt x="486080" y="135575"/>
                    </a:lnTo>
                    <a:lnTo>
                      <a:pt x="402043" y="219447"/>
                    </a:lnTo>
                    <a:cubicBezTo>
                      <a:pt x="399996" y="221491"/>
                      <a:pt x="397948" y="222468"/>
                      <a:pt x="394921" y="222468"/>
                    </a:cubicBezTo>
                    <a:cubicBezTo>
                      <a:pt x="391895" y="222468"/>
                      <a:pt x="389847" y="221491"/>
                      <a:pt x="387889" y="219447"/>
                    </a:cubicBezTo>
                    <a:lnTo>
                      <a:pt x="344268" y="176001"/>
                    </a:lnTo>
                    <a:lnTo>
                      <a:pt x="270380" y="249744"/>
                    </a:lnTo>
                    <a:cubicBezTo>
                      <a:pt x="268332" y="251788"/>
                      <a:pt x="266285" y="252765"/>
                      <a:pt x="263258" y="252765"/>
                    </a:cubicBezTo>
                    <a:cubicBezTo>
                      <a:pt x="260231" y="252765"/>
                      <a:pt x="258184" y="251788"/>
                      <a:pt x="256225" y="249744"/>
                    </a:cubicBezTo>
                    <a:cubicBezTo>
                      <a:pt x="252130" y="245746"/>
                      <a:pt x="252130" y="239616"/>
                      <a:pt x="256225" y="235617"/>
                    </a:cubicBezTo>
                    <a:lnTo>
                      <a:pt x="337235" y="154766"/>
                    </a:lnTo>
                    <a:cubicBezTo>
                      <a:pt x="337769" y="154233"/>
                      <a:pt x="338303" y="153789"/>
                      <a:pt x="338837" y="153433"/>
                    </a:cubicBezTo>
                    <a:cubicBezTo>
                      <a:pt x="339372" y="152989"/>
                      <a:pt x="339995" y="152723"/>
                      <a:pt x="340618" y="152456"/>
                    </a:cubicBezTo>
                    <a:cubicBezTo>
                      <a:pt x="340885" y="152367"/>
                      <a:pt x="341152" y="152190"/>
                      <a:pt x="341508" y="152101"/>
                    </a:cubicBezTo>
                    <a:cubicBezTo>
                      <a:pt x="342131" y="151923"/>
                      <a:pt x="342754" y="151834"/>
                      <a:pt x="343378" y="151745"/>
                    </a:cubicBezTo>
                    <a:cubicBezTo>
                      <a:pt x="343645" y="151745"/>
                      <a:pt x="344001" y="151745"/>
                      <a:pt x="344268" y="151745"/>
                    </a:cubicBezTo>
                    <a:cubicBezTo>
                      <a:pt x="344980" y="151745"/>
                      <a:pt x="345603" y="151745"/>
                      <a:pt x="346226" y="151923"/>
                    </a:cubicBezTo>
                    <a:cubicBezTo>
                      <a:pt x="348096" y="152278"/>
                      <a:pt x="349876" y="153256"/>
                      <a:pt x="351390" y="154766"/>
                    </a:cubicBezTo>
                    <a:lnTo>
                      <a:pt x="394921" y="198213"/>
                    </a:lnTo>
                    <a:lnTo>
                      <a:pt x="471925" y="121359"/>
                    </a:lnTo>
                    <a:lnTo>
                      <a:pt x="425367" y="121359"/>
                    </a:lnTo>
                    <a:cubicBezTo>
                      <a:pt x="419224" y="121359"/>
                      <a:pt x="415218" y="117361"/>
                      <a:pt x="415218" y="111231"/>
                    </a:cubicBezTo>
                    <a:cubicBezTo>
                      <a:pt x="415218" y="105189"/>
                      <a:pt x="419224" y="101191"/>
                      <a:pt x="425367" y="101191"/>
                    </a:cubicBezTo>
                    <a:close/>
                    <a:moveTo>
                      <a:pt x="101297" y="91029"/>
                    </a:moveTo>
                    <a:cubicBezTo>
                      <a:pt x="107337" y="91029"/>
                      <a:pt x="111423" y="95028"/>
                      <a:pt x="111423" y="101159"/>
                    </a:cubicBezTo>
                    <a:lnTo>
                      <a:pt x="111423" y="262887"/>
                    </a:lnTo>
                    <a:cubicBezTo>
                      <a:pt x="111423" y="268929"/>
                      <a:pt x="107337" y="273017"/>
                      <a:pt x="101297" y="273017"/>
                    </a:cubicBezTo>
                    <a:cubicBezTo>
                      <a:pt x="95257" y="273017"/>
                      <a:pt x="91171" y="268929"/>
                      <a:pt x="91171" y="262887"/>
                    </a:cubicBezTo>
                    <a:lnTo>
                      <a:pt x="91171" y="101159"/>
                    </a:lnTo>
                    <a:cubicBezTo>
                      <a:pt x="91171" y="95028"/>
                      <a:pt x="95257" y="91029"/>
                      <a:pt x="101297" y="91029"/>
                    </a:cubicBezTo>
                    <a:close/>
                    <a:moveTo>
                      <a:pt x="70848" y="20177"/>
                    </a:moveTo>
                    <a:cubicBezTo>
                      <a:pt x="64796" y="20177"/>
                      <a:pt x="60791" y="24265"/>
                      <a:pt x="60791" y="30309"/>
                    </a:cubicBezTo>
                    <a:lnTo>
                      <a:pt x="60791" y="343802"/>
                    </a:lnTo>
                    <a:lnTo>
                      <a:pt x="222780" y="343802"/>
                    </a:lnTo>
                    <a:cubicBezTo>
                      <a:pt x="228833" y="343802"/>
                      <a:pt x="232927" y="347890"/>
                      <a:pt x="232927" y="353935"/>
                    </a:cubicBezTo>
                    <a:lnTo>
                      <a:pt x="232927" y="364067"/>
                    </a:lnTo>
                    <a:lnTo>
                      <a:pt x="374712" y="364067"/>
                    </a:lnTo>
                    <a:lnTo>
                      <a:pt x="374712" y="353935"/>
                    </a:lnTo>
                    <a:cubicBezTo>
                      <a:pt x="374712" y="347890"/>
                      <a:pt x="378717" y="343802"/>
                      <a:pt x="384859" y="343802"/>
                    </a:cubicBezTo>
                    <a:lnTo>
                      <a:pt x="546848" y="343802"/>
                    </a:lnTo>
                    <a:lnTo>
                      <a:pt x="546848" y="30309"/>
                    </a:lnTo>
                    <a:cubicBezTo>
                      <a:pt x="546848" y="24265"/>
                      <a:pt x="542754" y="20177"/>
                      <a:pt x="536702" y="20177"/>
                    </a:cubicBezTo>
                    <a:close/>
                    <a:moveTo>
                      <a:pt x="70848" y="0"/>
                    </a:moveTo>
                    <a:lnTo>
                      <a:pt x="536702" y="0"/>
                    </a:lnTo>
                    <a:cubicBezTo>
                      <a:pt x="553969" y="0"/>
                      <a:pt x="567142" y="13155"/>
                      <a:pt x="567142" y="30309"/>
                    </a:cubicBezTo>
                    <a:lnTo>
                      <a:pt x="567142" y="343802"/>
                    </a:lnTo>
                    <a:lnTo>
                      <a:pt x="597492" y="343802"/>
                    </a:lnTo>
                    <a:cubicBezTo>
                      <a:pt x="603545" y="343802"/>
                      <a:pt x="607639" y="347890"/>
                      <a:pt x="607639" y="353935"/>
                    </a:cubicBezTo>
                    <a:lnTo>
                      <a:pt x="607639" y="384244"/>
                    </a:lnTo>
                    <a:cubicBezTo>
                      <a:pt x="607639" y="401487"/>
                      <a:pt x="594466" y="414642"/>
                      <a:pt x="577199" y="414642"/>
                    </a:cubicBezTo>
                    <a:lnTo>
                      <a:pt x="30351" y="414642"/>
                    </a:lnTo>
                    <a:cubicBezTo>
                      <a:pt x="13173" y="414642"/>
                      <a:pt x="0" y="401487"/>
                      <a:pt x="0" y="384244"/>
                    </a:cubicBezTo>
                    <a:lnTo>
                      <a:pt x="0" y="353935"/>
                    </a:lnTo>
                    <a:cubicBezTo>
                      <a:pt x="0" y="347890"/>
                      <a:pt x="4094" y="343802"/>
                      <a:pt x="10147" y="343802"/>
                    </a:cubicBezTo>
                    <a:lnTo>
                      <a:pt x="40497" y="343802"/>
                    </a:lnTo>
                    <a:lnTo>
                      <a:pt x="40497" y="30309"/>
                    </a:lnTo>
                    <a:cubicBezTo>
                      <a:pt x="40497" y="13155"/>
                      <a:pt x="53670" y="0"/>
                      <a:pt x="70848" y="0"/>
                    </a:cubicBezTo>
                    <a:close/>
                  </a:path>
                </a:pathLst>
              </a:custGeom>
              <a:solidFill>
                <a:srgbClr val="C1272D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" name="ïS1îďê"/>
              <p:cNvSpPr txBox="1"/>
              <p:nvPr/>
            </p:nvSpPr>
            <p:spPr>
              <a:xfrm>
                <a:off x="5618359" y="3573016"/>
                <a:ext cx="914400" cy="521720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 anchor="ctr" anchorCtr="0">
                <a:normAutofit/>
              </a:bodyPr>
              <a:lstStyle/>
              <a:p>
                <a:pPr algn="ctr"/>
                <a:r>
                  <a:rPr lang="zh-CN" altLang="en-US" sz="1400" b="1" dirty="0"/>
                  <a:t>关键词</a:t>
                </a:r>
                <a:endParaRPr lang="zh-CN" altLang="en-US" sz="1400" b="1" dirty="0"/>
              </a:p>
            </p:txBody>
          </p:sp>
        </p:grpSp>
        <p:grpSp>
          <p:nvGrpSpPr>
            <p:cNvPr id="6" name="îṩľïdé"/>
            <p:cNvGrpSpPr/>
            <p:nvPr/>
          </p:nvGrpSpPr>
          <p:grpSpPr>
            <a:xfrm>
              <a:off x="6433141" y="1948384"/>
              <a:ext cx="571222" cy="571221"/>
              <a:chOff x="2406923" y="2845390"/>
              <a:chExt cx="571222" cy="571221"/>
            </a:xfrm>
          </p:grpSpPr>
          <p:sp>
            <p:nvSpPr>
              <p:cNvPr id="28" name="îṣlíḓê"/>
              <p:cNvSpPr/>
              <p:nvPr/>
            </p:nvSpPr>
            <p:spPr>
              <a:xfrm>
                <a:off x="2406923" y="2845390"/>
                <a:ext cx="571222" cy="571221"/>
              </a:xfrm>
              <a:prstGeom prst="ellipse">
                <a:avLst/>
              </a:prstGeom>
              <a:solidFill>
                <a:srgbClr val="160C0A"/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îṡlïdé"/>
              <p:cNvSpPr>
                <a:spLocks noChangeAspect="1"/>
              </p:cNvSpPr>
              <p:nvPr/>
            </p:nvSpPr>
            <p:spPr bwMode="auto">
              <a:xfrm>
                <a:off x="2540113" y="2978779"/>
                <a:ext cx="304843" cy="304442"/>
              </a:xfrm>
              <a:custGeom>
                <a:avLst/>
                <a:gdLst>
                  <a:gd name="connsiteX0" fmla="*/ 86413 w 591547"/>
                  <a:gd name="connsiteY0" fmla="*/ 515758 h 590770"/>
                  <a:gd name="connsiteX1" fmla="*/ 171919 w 591547"/>
                  <a:gd name="connsiteY1" fmla="*/ 515758 h 590770"/>
                  <a:gd name="connsiteX2" fmla="*/ 171919 w 591547"/>
                  <a:gd name="connsiteY2" fmla="*/ 537523 h 590770"/>
                  <a:gd name="connsiteX3" fmla="*/ 86413 w 591547"/>
                  <a:gd name="connsiteY3" fmla="*/ 537523 h 590770"/>
                  <a:gd name="connsiteX4" fmla="*/ 86413 w 591547"/>
                  <a:gd name="connsiteY4" fmla="*/ 461733 h 590770"/>
                  <a:gd name="connsiteX5" fmla="*/ 171919 w 591547"/>
                  <a:gd name="connsiteY5" fmla="*/ 461733 h 590770"/>
                  <a:gd name="connsiteX6" fmla="*/ 171919 w 591547"/>
                  <a:gd name="connsiteY6" fmla="*/ 483498 h 590770"/>
                  <a:gd name="connsiteX7" fmla="*/ 86413 w 591547"/>
                  <a:gd name="connsiteY7" fmla="*/ 483498 h 590770"/>
                  <a:gd name="connsiteX8" fmla="*/ 86413 w 591547"/>
                  <a:gd name="connsiteY8" fmla="*/ 408616 h 590770"/>
                  <a:gd name="connsiteX9" fmla="*/ 171919 w 591547"/>
                  <a:gd name="connsiteY9" fmla="*/ 408616 h 590770"/>
                  <a:gd name="connsiteX10" fmla="*/ 171919 w 591547"/>
                  <a:gd name="connsiteY10" fmla="*/ 429474 h 590770"/>
                  <a:gd name="connsiteX11" fmla="*/ 86413 w 591547"/>
                  <a:gd name="connsiteY11" fmla="*/ 429474 h 590770"/>
                  <a:gd name="connsiteX12" fmla="*/ 204177 w 591547"/>
                  <a:gd name="connsiteY12" fmla="*/ 357041 h 590770"/>
                  <a:gd name="connsiteX13" fmla="*/ 204177 w 591547"/>
                  <a:gd name="connsiteY13" fmla="*/ 569815 h 590770"/>
                  <a:gd name="connsiteX14" fmla="*/ 333300 w 591547"/>
                  <a:gd name="connsiteY14" fmla="*/ 569815 h 590770"/>
                  <a:gd name="connsiteX15" fmla="*/ 333300 w 591547"/>
                  <a:gd name="connsiteY15" fmla="*/ 382026 h 590770"/>
                  <a:gd name="connsiteX16" fmla="*/ 183194 w 591547"/>
                  <a:gd name="connsiteY16" fmla="*/ 357041 h 590770"/>
                  <a:gd name="connsiteX17" fmla="*/ 75053 w 591547"/>
                  <a:gd name="connsiteY17" fmla="*/ 382026 h 590770"/>
                  <a:gd name="connsiteX18" fmla="*/ 75053 w 591547"/>
                  <a:gd name="connsiteY18" fmla="*/ 569815 h 590770"/>
                  <a:gd name="connsiteX19" fmla="*/ 183194 w 591547"/>
                  <a:gd name="connsiteY19" fmla="*/ 569815 h 590770"/>
                  <a:gd name="connsiteX20" fmla="*/ 247709 w 591547"/>
                  <a:gd name="connsiteY20" fmla="*/ 311838 h 590770"/>
                  <a:gd name="connsiteX21" fmla="*/ 322851 w 591547"/>
                  <a:gd name="connsiteY21" fmla="*/ 311838 h 590770"/>
                  <a:gd name="connsiteX22" fmla="*/ 322851 w 591547"/>
                  <a:gd name="connsiteY22" fmla="*/ 332826 h 590770"/>
                  <a:gd name="connsiteX23" fmla="*/ 247709 w 591547"/>
                  <a:gd name="connsiteY23" fmla="*/ 332826 h 590770"/>
                  <a:gd name="connsiteX24" fmla="*/ 247709 w 591547"/>
                  <a:gd name="connsiteY24" fmla="*/ 257944 h 590770"/>
                  <a:gd name="connsiteX25" fmla="*/ 322851 w 591547"/>
                  <a:gd name="connsiteY25" fmla="*/ 257944 h 590770"/>
                  <a:gd name="connsiteX26" fmla="*/ 322851 w 591547"/>
                  <a:gd name="connsiteY26" fmla="*/ 279580 h 590770"/>
                  <a:gd name="connsiteX27" fmla="*/ 247709 w 591547"/>
                  <a:gd name="connsiteY27" fmla="*/ 279580 h 590770"/>
                  <a:gd name="connsiteX28" fmla="*/ 247709 w 591547"/>
                  <a:gd name="connsiteY28" fmla="*/ 203919 h 590770"/>
                  <a:gd name="connsiteX29" fmla="*/ 322851 w 591547"/>
                  <a:gd name="connsiteY29" fmla="*/ 203919 h 590770"/>
                  <a:gd name="connsiteX30" fmla="*/ 322851 w 591547"/>
                  <a:gd name="connsiteY30" fmla="*/ 225684 h 590770"/>
                  <a:gd name="connsiteX31" fmla="*/ 247709 w 591547"/>
                  <a:gd name="connsiteY31" fmla="*/ 225684 h 590770"/>
                  <a:gd name="connsiteX32" fmla="*/ 247709 w 591547"/>
                  <a:gd name="connsiteY32" fmla="*/ 150672 h 590770"/>
                  <a:gd name="connsiteX33" fmla="*/ 322851 w 591547"/>
                  <a:gd name="connsiteY33" fmla="*/ 150672 h 590770"/>
                  <a:gd name="connsiteX34" fmla="*/ 322851 w 591547"/>
                  <a:gd name="connsiteY34" fmla="*/ 171660 h 590770"/>
                  <a:gd name="connsiteX35" fmla="*/ 247709 w 591547"/>
                  <a:gd name="connsiteY35" fmla="*/ 171660 h 590770"/>
                  <a:gd name="connsiteX36" fmla="*/ 355090 w 591547"/>
                  <a:gd name="connsiteY36" fmla="*/ 102357 h 590770"/>
                  <a:gd name="connsiteX37" fmla="*/ 355090 w 591547"/>
                  <a:gd name="connsiteY37" fmla="*/ 373160 h 590770"/>
                  <a:gd name="connsiteX38" fmla="*/ 355090 w 591547"/>
                  <a:gd name="connsiteY38" fmla="*/ 376384 h 590770"/>
                  <a:gd name="connsiteX39" fmla="*/ 355090 w 591547"/>
                  <a:gd name="connsiteY39" fmla="*/ 569815 h 590770"/>
                  <a:gd name="connsiteX40" fmla="*/ 484213 w 591547"/>
                  <a:gd name="connsiteY40" fmla="*/ 569815 h 590770"/>
                  <a:gd name="connsiteX41" fmla="*/ 484213 w 591547"/>
                  <a:gd name="connsiteY41" fmla="*/ 154744 h 590770"/>
                  <a:gd name="connsiteX42" fmla="*/ 333300 w 591547"/>
                  <a:gd name="connsiteY42" fmla="*/ 99939 h 590770"/>
                  <a:gd name="connsiteX43" fmla="*/ 236458 w 591547"/>
                  <a:gd name="connsiteY43" fmla="*/ 125730 h 590770"/>
                  <a:gd name="connsiteX44" fmla="*/ 236458 w 591547"/>
                  <a:gd name="connsiteY44" fmla="*/ 341728 h 590770"/>
                  <a:gd name="connsiteX45" fmla="*/ 333300 w 591547"/>
                  <a:gd name="connsiteY45" fmla="*/ 360265 h 590770"/>
                  <a:gd name="connsiteX46" fmla="*/ 397862 w 591547"/>
                  <a:gd name="connsiteY46" fmla="*/ 21761 h 590770"/>
                  <a:gd name="connsiteX47" fmla="*/ 387371 w 591547"/>
                  <a:gd name="connsiteY47" fmla="*/ 32238 h 590770"/>
                  <a:gd name="connsiteX48" fmla="*/ 397862 w 591547"/>
                  <a:gd name="connsiteY48" fmla="*/ 42716 h 590770"/>
                  <a:gd name="connsiteX49" fmla="*/ 409160 w 591547"/>
                  <a:gd name="connsiteY49" fmla="*/ 32238 h 590770"/>
                  <a:gd name="connsiteX50" fmla="*/ 397862 w 591547"/>
                  <a:gd name="connsiteY50" fmla="*/ 21761 h 590770"/>
                  <a:gd name="connsiteX51" fmla="*/ 397862 w 591547"/>
                  <a:gd name="connsiteY51" fmla="*/ 0 h 590770"/>
                  <a:gd name="connsiteX52" fmla="*/ 430143 w 591547"/>
                  <a:gd name="connsiteY52" fmla="*/ 32238 h 590770"/>
                  <a:gd name="connsiteX53" fmla="*/ 409160 w 591547"/>
                  <a:gd name="connsiteY53" fmla="*/ 62865 h 590770"/>
                  <a:gd name="connsiteX54" fmla="*/ 409160 w 591547"/>
                  <a:gd name="connsiteY54" fmla="*/ 100745 h 590770"/>
                  <a:gd name="connsiteX55" fmla="*/ 498740 w 591547"/>
                  <a:gd name="connsiteY55" fmla="*/ 137819 h 590770"/>
                  <a:gd name="connsiteX56" fmla="*/ 506003 w 591547"/>
                  <a:gd name="connsiteY56" fmla="*/ 147491 h 590770"/>
                  <a:gd name="connsiteX57" fmla="*/ 506003 w 591547"/>
                  <a:gd name="connsiteY57" fmla="*/ 569815 h 590770"/>
                  <a:gd name="connsiteX58" fmla="*/ 591547 w 591547"/>
                  <a:gd name="connsiteY58" fmla="*/ 569815 h 590770"/>
                  <a:gd name="connsiteX59" fmla="*/ 591547 w 591547"/>
                  <a:gd name="connsiteY59" fmla="*/ 590770 h 590770"/>
                  <a:gd name="connsiteX60" fmla="*/ 494705 w 591547"/>
                  <a:gd name="connsiteY60" fmla="*/ 590770 h 590770"/>
                  <a:gd name="connsiteX61" fmla="*/ 344598 w 591547"/>
                  <a:gd name="connsiteY61" fmla="*/ 590770 h 590770"/>
                  <a:gd name="connsiteX62" fmla="*/ 193685 w 591547"/>
                  <a:gd name="connsiteY62" fmla="*/ 590770 h 590770"/>
                  <a:gd name="connsiteX63" fmla="*/ 64562 w 591547"/>
                  <a:gd name="connsiteY63" fmla="*/ 590770 h 590770"/>
                  <a:gd name="connsiteX64" fmla="*/ 0 w 591547"/>
                  <a:gd name="connsiteY64" fmla="*/ 590770 h 590770"/>
                  <a:gd name="connsiteX65" fmla="*/ 0 w 591547"/>
                  <a:gd name="connsiteY65" fmla="*/ 569815 h 590770"/>
                  <a:gd name="connsiteX66" fmla="*/ 54070 w 591547"/>
                  <a:gd name="connsiteY66" fmla="*/ 569815 h 590770"/>
                  <a:gd name="connsiteX67" fmla="*/ 54070 w 591547"/>
                  <a:gd name="connsiteY67" fmla="*/ 373160 h 590770"/>
                  <a:gd name="connsiteX68" fmla="*/ 62141 w 591547"/>
                  <a:gd name="connsiteY68" fmla="*/ 362683 h 590770"/>
                  <a:gd name="connsiteX69" fmla="*/ 191264 w 591547"/>
                  <a:gd name="connsiteY69" fmla="*/ 333668 h 590770"/>
                  <a:gd name="connsiteX70" fmla="*/ 195299 w 591547"/>
                  <a:gd name="connsiteY70" fmla="*/ 333668 h 590770"/>
                  <a:gd name="connsiteX71" fmla="*/ 196106 w 591547"/>
                  <a:gd name="connsiteY71" fmla="*/ 333668 h 590770"/>
                  <a:gd name="connsiteX72" fmla="*/ 215475 w 591547"/>
                  <a:gd name="connsiteY72" fmla="*/ 336892 h 590770"/>
                  <a:gd name="connsiteX73" fmla="*/ 215475 w 591547"/>
                  <a:gd name="connsiteY73" fmla="*/ 116864 h 590770"/>
                  <a:gd name="connsiteX74" fmla="*/ 223545 w 591547"/>
                  <a:gd name="connsiteY74" fmla="*/ 106387 h 590770"/>
                  <a:gd name="connsiteX75" fmla="*/ 341370 w 591547"/>
                  <a:gd name="connsiteY75" fmla="*/ 75760 h 590770"/>
                  <a:gd name="connsiteX76" fmla="*/ 342984 w 591547"/>
                  <a:gd name="connsiteY76" fmla="*/ 75760 h 590770"/>
                  <a:gd name="connsiteX77" fmla="*/ 345405 w 591547"/>
                  <a:gd name="connsiteY77" fmla="*/ 75760 h 590770"/>
                  <a:gd name="connsiteX78" fmla="*/ 347020 w 591547"/>
                  <a:gd name="connsiteY78" fmla="*/ 75760 h 590770"/>
                  <a:gd name="connsiteX79" fmla="*/ 348634 w 591547"/>
                  <a:gd name="connsiteY79" fmla="*/ 75760 h 590770"/>
                  <a:gd name="connsiteX80" fmla="*/ 387371 w 591547"/>
                  <a:gd name="connsiteY80" fmla="*/ 91879 h 590770"/>
                  <a:gd name="connsiteX81" fmla="*/ 387371 w 591547"/>
                  <a:gd name="connsiteY81" fmla="*/ 62865 h 590770"/>
                  <a:gd name="connsiteX82" fmla="*/ 365581 w 591547"/>
                  <a:gd name="connsiteY82" fmla="*/ 32238 h 590770"/>
                  <a:gd name="connsiteX83" fmla="*/ 397862 w 591547"/>
                  <a:gd name="connsiteY83" fmla="*/ 0 h 590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91547" h="590770">
                    <a:moveTo>
                      <a:pt x="86413" y="515758"/>
                    </a:moveTo>
                    <a:lnTo>
                      <a:pt x="171919" y="515758"/>
                    </a:lnTo>
                    <a:lnTo>
                      <a:pt x="171919" y="537523"/>
                    </a:lnTo>
                    <a:lnTo>
                      <a:pt x="86413" y="537523"/>
                    </a:lnTo>
                    <a:close/>
                    <a:moveTo>
                      <a:pt x="86413" y="461733"/>
                    </a:moveTo>
                    <a:lnTo>
                      <a:pt x="171919" y="461733"/>
                    </a:lnTo>
                    <a:lnTo>
                      <a:pt x="171919" y="483498"/>
                    </a:lnTo>
                    <a:lnTo>
                      <a:pt x="86413" y="483498"/>
                    </a:lnTo>
                    <a:close/>
                    <a:moveTo>
                      <a:pt x="86413" y="408616"/>
                    </a:moveTo>
                    <a:lnTo>
                      <a:pt x="171919" y="408616"/>
                    </a:lnTo>
                    <a:lnTo>
                      <a:pt x="171919" y="429474"/>
                    </a:lnTo>
                    <a:lnTo>
                      <a:pt x="86413" y="429474"/>
                    </a:lnTo>
                    <a:close/>
                    <a:moveTo>
                      <a:pt x="204177" y="357041"/>
                    </a:moveTo>
                    <a:lnTo>
                      <a:pt x="204177" y="569815"/>
                    </a:lnTo>
                    <a:lnTo>
                      <a:pt x="333300" y="569815"/>
                    </a:lnTo>
                    <a:lnTo>
                      <a:pt x="333300" y="382026"/>
                    </a:lnTo>
                    <a:close/>
                    <a:moveTo>
                      <a:pt x="183194" y="357041"/>
                    </a:moveTo>
                    <a:lnTo>
                      <a:pt x="75053" y="382026"/>
                    </a:lnTo>
                    <a:lnTo>
                      <a:pt x="75053" y="569815"/>
                    </a:lnTo>
                    <a:lnTo>
                      <a:pt x="183194" y="569815"/>
                    </a:lnTo>
                    <a:close/>
                    <a:moveTo>
                      <a:pt x="247709" y="311838"/>
                    </a:moveTo>
                    <a:lnTo>
                      <a:pt x="322851" y="311838"/>
                    </a:lnTo>
                    <a:lnTo>
                      <a:pt x="322851" y="332826"/>
                    </a:lnTo>
                    <a:lnTo>
                      <a:pt x="247709" y="332826"/>
                    </a:lnTo>
                    <a:close/>
                    <a:moveTo>
                      <a:pt x="247709" y="257944"/>
                    </a:moveTo>
                    <a:lnTo>
                      <a:pt x="322851" y="257944"/>
                    </a:lnTo>
                    <a:lnTo>
                      <a:pt x="322851" y="279580"/>
                    </a:lnTo>
                    <a:lnTo>
                      <a:pt x="247709" y="279580"/>
                    </a:lnTo>
                    <a:close/>
                    <a:moveTo>
                      <a:pt x="247709" y="203919"/>
                    </a:moveTo>
                    <a:lnTo>
                      <a:pt x="322851" y="203919"/>
                    </a:lnTo>
                    <a:lnTo>
                      <a:pt x="322851" y="225684"/>
                    </a:lnTo>
                    <a:lnTo>
                      <a:pt x="247709" y="225684"/>
                    </a:lnTo>
                    <a:close/>
                    <a:moveTo>
                      <a:pt x="247709" y="150672"/>
                    </a:moveTo>
                    <a:lnTo>
                      <a:pt x="322851" y="150672"/>
                    </a:lnTo>
                    <a:lnTo>
                      <a:pt x="322851" y="171660"/>
                    </a:lnTo>
                    <a:lnTo>
                      <a:pt x="247709" y="171660"/>
                    </a:lnTo>
                    <a:close/>
                    <a:moveTo>
                      <a:pt x="355090" y="102357"/>
                    </a:moveTo>
                    <a:lnTo>
                      <a:pt x="355090" y="373160"/>
                    </a:lnTo>
                    <a:lnTo>
                      <a:pt x="355090" y="376384"/>
                    </a:lnTo>
                    <a:lnTo>
                      <a:pt x="355090" y="569815"/>
                    </a:lnTo>
                    <a:lnTo>
                      <a:pt x="484213" y="569815"/>
                    </a:lnTo>
                    <a:lnTo>
                      <a:pt x="484213" y="154744"/>
                    </a:lnTo>
                    <a:close/>
                    <a:moveTo>
                      <a:pt x="333300" y="99939"/>
                    </a:moveTo>
                    <a:lnTo>
                      <a:pt x="236458" y="125730"/>
                    </a:lnTo>
                    <a:lnTo>
                      <a:pt x="236458" y="341728"/>
                    </a:lnTo>
                    <a:lnTo>
                      <a:pt x="333300" y="360265"/>
                    </a:lnTo>
                    <a:close/>
                    <a:moveTo>
                      <a:pt x="397862" y="21761"/>
                    </a:moveTo>
                    <a:cubicBezTo>
                      <a:pt x="392213" y="21761"/>
                      <a:pt x="387371" y="26596"/>
                      <a:pt x="387371" y="32238"/>
                    </a:cubicBezTo>
                    <a:cubicBezTo>
                      <a:pt x="387371" y="37880"/>
                      <a:pt x="392213" y="42716"/>
                      <a:pt x="397862" y="42716"/>
                    </a:cubicBezTo>
                    <a:cubicBezTo>
                      <a:pt x="404318" y="42716"/>
                      <a:pt x="409160" y="37880"/>
                      <a:pt x="409160" y="32238"/>
                    </a:cubicBezTo>
                    <a:cubicBezTo>
                      <a:pt x="409160" y="26596"/>
                      <a:pt x="404318" y="21761"/>
                      <a:pt x="397862" y="21761"/>
                    </a:cubicBezTo>
                    <a:close/>
                    <a:moveTo>
                      <a:pt x="397862" y="0"/>
                    </a:moveTo>
                    <a:cubicBezTo>
                      <a:pt x="415616" y="0"/>
                      <a:pt x="430143" y="14507"/>
                      <a:pt x="430143" y="32238"/>
                    </a:cubicBezTo>
                    <a:cubicBezTo>
                      <a:pt x="430143" y="45940"/>
                      <a:pt x="421266" y="58029"/>
                      <a:pt x="409160" y="62865"/>
                    </a:cubicBezTo>
                    <a:lnTo>
                      <a:pt x="409160" y="100745"/>
                    </a:lnTo>
                    <a:lnTo>
                      <a:pt x="498740" y="137819"/>
                    </a:lnTo>
                    <a:cubicBezTo>
                      <a:pt x="502775" y="139431"/>
                      <a:pt x="506003" y="143461"/>
                      <a:pt x="506003" y="147491"/>
                    </a:cubicBezTo>
                    <a:lnTo>
                      <a:pt x="506003" y="569815"/>
                    </a:lnTo>
                    <a:lnTo>
                      <a:pt x="591547" y="569815"/>
                    </a:lnTo>
                    <a:lnTo>
                      <a:pt x="591547" y="590770"/>
                    </a:lnTo>
                    <a:lnTo>
                      <a:pt x="494705" y="590770"/>
                    </a:lnTo>
                    <a:lnTo>
                      <a:pt x="344598" y="590770"/>
                    </a:lnTo>
                    <a:lnTo>
                      <a:pt x="193685" y="590770"/>
                    </a:lnTo>
                    <a:lnTo>
                      <a:pt x="64562" y="590770"/>
                    </a:lnTo>
                    <a:lnTo>
                      <a:pt x="0" y="590770"/>
                    </a:lnTo>
                    <a:lnTo>
                      <a:pt x="0" y="569815"/>
                    </a:lnTo>
                    <a:lnTo>
                      <a:pt x="54070" y="569815"/>
                    </a:lnTo>
                    <a:lnTo>
                      <a:pt x="54070" y="373160"/>
                    </a:lnTo>
                    <a:cubicBezTo>
                      <a:pt x="54070" y="368324"/>
                      <a:pt x="57298" y="364294"/>
                      <a:pt x="62141" y="362683"/>
                    </a:cubicBezTo>
                    <a:lnTo>
                      <a:pt x="191264" y="333668"/>
                    </a:lnTo>
                    <a:cubicBezTo>
                      <a:pt x="192878" y="332862"/>
                      <a:pt x="194492" y="332862"/>
                      <a:pt x="195299" y="333668"/>
                    </a:cubicBezTo>
                    <a:cubicBezTo>
                      <a:pt x="196106" y="333668"/>
                      <a:pt x="196106" y="333668"/>
                      <a:pt x="196106" y="333668"/>
                    </a:cubicBezTo>
                    <a:lnTo>
                      <a:pt x="215475" y="336892"/>
                    </a:lnTo>
                    <a:lnTo>
                      <a:pt x="215475" y="116864"/>
                    </a:lnTo>
                    <a:cubicBezTo>
                      <a:pt x="215475" y="112028"/>
                      <a:pt x="218703" y="107999"/>
                      <a:pt x="223545" y="106387"/>
                    </a:cubicBezTo>
                    <a:lnTo>
                      <a:pt x="341370" y="75760"/>
                    </a:lnTo>
                    <a:cubicBezTo>
                      <a:pt x="342177" y="75760"/>
                      <a:pt x="342177" y="75760"/>
                      <a:pt x="342984" y="75760"/>
                    </a:cubicBezTo>
                    <a:cubicBezTo>
                      <a:pt x="343791" y="75760"/>
                      <a:pt x="344598" y="74954"/>
                      <a:pt x="345405" y="75760"/>
                    </a:cubicBezTo>
                    <a:cubicBezTo>
                      <a:pt x="346213" y="75760"/>
                      <a:pt x="347020" y="75760"/>
                      <a:pt x="347020" y="75760"/>
                    </a:cubicBezTo>
                    <a:cubicBezTo>
                      <a:pt x="347827" y="75760"/>
                      <a:pt x="347827" y="75760"/>
                      <a:pt x="348634" y="75760"/>
                    </a:cubicBezTo>
                    <a:lnTo>
                      <a:pt x="387371" y="91879"/>
                    </a:lnTo>
                    <a:lnTo>
                      <a:pt x="387371" y="62865"/>
                    </a:lnTo>
                    <a:cubicBezTo>
                      <a:pt x="375265" y="58029"/>
                      <a:pt x="365581" y="45940"/>
                      <a:pt x="365581" y="32238"/>
                    </a:cubicBezTo>
                    <a:cubicBezTo>
                      <a:pt x="365581" y="14507"/>
                      <a:pt x="380107" y="0"/>
                      <a:pt x="3978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7" name="ïṧ1ídê"/>
            <p:cNvGrpSpPr/>
            <p:nvPr/>
          </p:nvGrpSpPr>
          <p:grpSpPr>
            <a:xfrm>
              <a:off x="7195990" y="3912438"/>
              <a:ext cx="571222" cy="571221"/>
              <a:chOff x="4888386" y="2845389"/>
              <a:chExt cx="571222" cy="571221"/>
            </a:xfrm>
          </p:grpSpPr>
          <p:sp>
            <p:nvSpPr>
              <p:cNvPr id="26" name="iSḷíḑè"/>
              <p:cNvSpPr/>
              <p:nvPr/>
            </p:nvSpPr>
            <p:spPr>
              <a:xfrm>
                <a:off x="4888386" y="2845389"/>
                <a:ext cx="571222" cy="571221"/>
              </a:xfrm>
              <a:prstGeom prst="ellipse">
                <a:avLst/>
              </a:prstGeom>
              <a:solidFill>
                <a:srgbClr val="C1272D"/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íšliḋe"/>
              <p:cNvSpPr>
                <a:spLocks noChangeAspect="1"/>
              </p:cNvSpPr>
              <p:nvPr/>
            </p:nvSpPr>
            <p:spPr bwMode="auto">
              <a:xfrm>
                <a:off x="5021344" y="3021007"/>
                <a:ext cx="304843" cy="219985"/>
              </a:xfrm>
              <a:custGeom>
                <a:avLst/>
                <a:gdLst>
                  <a:gd name="connsiteX0" fmla="*/ 91000 w 605879"/>
                  <a:gd name="connsiteY0" fmla="*/ 173662 h 437224"/>
                  <a:gd name="connsiteX1" fmla="*/ 331193 w 605879"/>
                  <a:gd name="connsiteY1" fmla="*/ 173662 h 437224"/>
                  <a:gd name="connsiteX2" fmla="*/ 342454 w 605879"/>
                  <a:gd name="connsiteY2" fmla="*/ 184882 h 437224"/>
                  <a:gd name="connsiteX3" fmla="*/ 331193 w 605879"/>
                  <a:gd name="connsiteY3" fmla="*/ 196102 h 437224"/>
                  <a:gd name="connsiteX4" fmla="*/ 91000 w 605879"/>
                  <a:gd name="connsiteY4" fmla="*/ 196102 h 437224"/>
                  <a:gd name="connsiteX5" fmla="*/ 79739 w 605879"/>
                  <a:gd name="connsiteY5" fmla="*/ 184882 h 437224"/>
                  <a:gd name="connsiteX6" fmla="*/ 91000 w 605879"/>
                  <a:gd name="connsiteY6" fmla="*/ 173662 h 437224"/>
                  <a:gd name="connsiteX7" fmla="*/ 421630 w 605879"/>
                  <a:gd name="connsiteY7" fmla="*/ 131441 h 437224"/>
                  <a:gd name="connsiteX8" fmla="*/ 423552 w 605879"/>
                  <a:gd name="connsiteY8" fmla="*/ 152274 h 437224"/>
                  <a:gd name="connsiteX9" fmla="*/ 275961 w 605879"/>
                  <a:gd name="connsiteY9" fmla="*/ 300986 h 437224"/>
                  <a:gd name="connsiteX10" fmla="*/ 408175 w 605879"/>
                  <a:gd name="connsiteY10" fmla="*/ 358277 h 437224"/>
                  <a:gd name="connsiteX11" fmla="*/ 418060 w 605879"/>
                  <a:gd name="connsiteY11" fmla="*/ 365267 h 437224"/>
                  <a:gd name="connsiteX12" fmla="*/ 488218 w 605879"/>
                  <a:gd name="connsiteY12" fmla="*/ 410360 h 437224"/>
                  <a:gd name="connsiteX13" fmla="*/ 474214 w 605879"/>
                  <a:gd name="connsiteY13" fmla="*/ 363348 h 437224"/>
                  <a:gd name="connsiteX14" fmla="*/ 482039 w 605879"/>
                  <a:gd name="connsiteY14" fmla="*/ 349916 h 437224"/>
                  <a:gd name="connsiteX15" fmla="*/ 583363 w 605879"/>
                  <a:gd name="connsiteY15" fmla="*/ 244928 h 437224"/>
                  <a:gd name="connsiteX16" fmla="*/ 421630 w 605879"/>
                  <a:gd name="connsiteY16" fmla="*/ 131441 h 437224"/>
                  <a:gd name="connsiteX17" fmla="*/ 75898 w 605879"/>
                  <a:gd name="connsiteY17" fmla="*/ 120173 h 437224"/>
                  <a:gd name="connsiteX18" fmla="*/ 340509 w 605879"/>
                  <a:gd name="connsiteY18" fmla="*/ 120173 h 437224"/>
                  <a:gd name="connsiteX19" fmla="*/ 351769 w 605879"/>
                  <a:gd name="connsiteY19" fmla="*/ 131428 h 437224"/>
                  <a:gd name="connsiteX20" fmla="*/ 340509 w 605879"/>
                  <a:gd name="connsiteY20" fmla="*/ 142683 h 437224"/>
                  <a:gd name="connsiteX21" fmla="*/ 75898 w 605879"/>
                  <a:gd name="connsiteY21" fmla="*/ 142683 h 437224"/>
                  <a:gd name="connsiteX22" fmla="*/ 64638 w 605879"/>
                  <a:gd name="connsiteY22" fmla="*/ 131428 h 437224"/>
                  <a:gd name="connsiteX23" fmla="*/ 75898 w 605879"/>
                  <a:gd name="connsiteY23" fmla="*/ 120173 h 437224"/>
                  <a:gd name="connsiteX24" fmla="*/ 210609 w 605879"/>
                  <a:gd name="connsiteY24" fmla="*/ 22478 h 437224"/>
                  <a:gd name="connsiteX25" fmla="*/ 22516 w 605879"/>
                  <a:gd name="connsiteY25" fmla="*/ 153508 h 437224"/>
                  <a:gd name="connsiteX26" fmla="*/ 139216 w 605879"/>
                  <a:gd name="connsiteY26" fmla="*/ 274807 h 437224"/>
                  <a:gd name="connsiteX27" fmla="*/ 147042 w 605879"/>
                  <a:gd name="connsiteY27" fmla="*/ 288102 h 437224"/>
                  <a:gd name="connsiteX28" fmla="*/ 130017 w 605879"/>
                  <a:gd name="connsiteY28" fmla="*/ 344297 h 437224"/>
                  <a:gd name="connsiteX29" fmla="*/ 214041 w 605879"/>
                  <a:gd name="connsiteY29" fmla="*/ 291254 h 437224"/>
                  <a:gd name="connsiteX30" fmla="*/ 223927 w 605879"/>
                  <a:gd name="connsiteY30" fmla="*/ 284264 h 437224"/>
                  <a:gd name="connsiteX31" fmla="*/ 398839 w 605879"/>
                  <a:gd name="connsiteY31" fmla="*/ 152960 h 437224"/>
                  <a:gd name="connsiteX32" fmla="*/ 369596 w 605879"/>
                  <a:gd name="connsiteY32" fmla="*/ 80592 h 437224"/>
                  <a:gd name="connsiteX33" fmla="*/ 210609 w 605879"/>
                  <a:gd name="connsiteY33" fmla="*/ 22478 h 437224"/>
                  <a:gd name="connsiteX34" fmla="*/ 210609 w 605879"/>
                  <a:gd name="connsiteY34" fmla="*/ 0 h 437224"/>
                  <a:gd name="connsiteX35" fmla="*/ 385796 w 605879"/>
                  <a:gd name="connsiteY35" fmla="*/ 64967 h 437224"/>
                  <a:gd name="connsiteX36" fmla="*/ 414079 w 605879"/>
                  <a:gd name="connsiteY36" fmla="*/ 109100 h 437224"/>
                  <a:gd name="connsiteX37" fmla="*/ 419845 w 605879"/>
                  <a:gd name="connsiteY37" fmla="*/ 108963 h 437224"/>
                  <a:gd name="connsiteX38" fmla="*/ 605879 w 605879"/>
                  <a:gd name="connsiteY38" fmla="*/ 244928 h 437224"/>
                  <a:gd name="connsiteX39" fmla="*/ 498515 w 605879"/>
                  <a:gd name="connsiteY39" fmla="*/ 368420 h 437224"/>
                  <a:gd name="connsiteX40" fmla="*/ 516088 w 605879"/>
                  <a:gd name="connsiteY40" fmla="*/ 414609 h 437224"/>
                  <a:gd name="connsiteX41" fmla="*/ 522953 w 605879"/>
                  <a:gd name="connsiteY41" fmla="*/ 428178 h 437224"/>
                  <a:gd name="connsiteX42" fmla="*/ 510185 w 605879"/>
                  <a:gd name="connsiteY42" fmla="*/ 437224 h 437224"/>
                  <a:gd name="connsiteX43" fmla="*/ 400487 w 605879"/>
                  <a:gd name="connsiteY43" fmla="*/ 380344 h 437224"/>
                  <a:gd name="connsiteX44" fmla="*/ 250836 w 605879"/>
                  <a:gd name="connsiteY44" fmla="*/ 304275 h 437224"/>
                  <a:gd name="connsiteX45" fmla="*/ 231752 w 605879"/>
                  <a:gd name="connsiteY45" fmla="*/ 306331 h 437224"/>
                  <a:gd name="connsiteX46" fmla="*/ 107639 w 605879"/>
                  <a:gd name="connsiteY46" fmla="*/ 371161 h 437224"/>
                  <a:gd name="connsiteX47" fmla="*/ 94596 w 605879"/>
                  <a:gd name="connsiteY47" fmla="*/ 361978 h 437224"/>
                  <a:gd name="connsiteX48" fmla="*/ 102009 w 605879"/>
                  <a:gd name="connsiteY48" fmla="*/ 348135 h 437224"/>
                  <a:gd name="connsiteX49" fmla="*/ 122741 w 605879"/>
                  <a:gd name="connsiteY49" fmla="*/ 293173 h 437224"/>
                  <a:gd name="connsiteX50" fmla="*/ 0 w 605879"/>
                  <a:gd name="connsiteY50" fmla="*/ 153508 h 437224"/>
                  <a:gd name="connsiteX51" fmla="*/ 210609 w 605879"/>
                  <a:gd name="connsiteY51" fmla="*/ 0 h 4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605879" h="437224">
                    <a:moveTo>
                      <a:pt x="91000" y="173662"/>
                    </a:moveTo>
                    <a:lnTo>
                      <a:pt x="331193" y="173662"/>
                    </a:lnTo>
                    <a:cubicBezTo>
                      <a:pt x="337373" y="173662"/>
                      <a:pt x="342454" y="178725"/>
                      <a:pt x="342454" y="184882"/>
                    </a:cubicBezTo>
                    <a:cubicBezTo>
                      <a:pt x="342454" y="191040"/>
                      <a:pt x="337373" y="196102"/>
                      <a:pt x="331193" y="196102"/>
                    </a:cubicBezTo>
                    <a:lnTo>
                      <a:pt x="91000" y="196102"/>
                    </a:lnTo>
                    <a:cubicBezTo>
                      <a:pt x="84683" y="196102"/>
                      <a:pt x="79739" y="191040"/>
                      <a:pt x="79739" y="184882"/>
                    </a:cubicBezTo>
                    <a:cubicBezTo>
                      <a:pt x="79739" y="178725"/>
                      <a:pt x="84683" y="173662"/>
                      <a:pt x="91000" y="173662"/>
                    </a:cubicBezTo>
                    <a:close/>
                    <a:moveTo>
                      <a:pt x="421630" y="131441"/>
                    </a:moveTo>
                    <a:cubicBezTo>
                      <a:pt x="423003" y="138294"/>
                      <a:pt x="423552" y="145284"/>
                      <a:pt x="423552" y="152274"/>
                    </a:cubicBezTo>
                    <a:cubicBezTo>
                      <a:pt x="423552" y="220668"/>
                      <a:pt x="362456" y="281249"/>
                      <a:pt x="275961" y="300986"/>
                    </a:cubicBezTo>
                    <a:cubicBezTo>
                      <a:pt x="302047" y="334017"/>
                      <a:pt x="350924" y="355536"/>
                      <a:pt x="408175" y="358277"/>
                    </a:cubicBezTo>
                    <a:cubicBezTo>
                      <a:pt x="412569" y="358551"/>
                      <a:pt x="416413" y="361293"/>
                      <a:pt x="418060" y="365267"/>
                    </a:cubicBezTo>
                    <a:cubicBezTo>
                      <a:pt x="427259" y="388019"/>
                      <a:pt x="463505" y="403370"/>
                      <a:pt x="488218" y="410360"/>
                    </a:cubicBezTo>
                    <a:cubicBezTo>
                      <a:pt x="483962" y="399944"/>
                      <a:pt x="479156" y="385004"/>
                      <a:pt x="474214" y="363348"/>
                    </a:cubicBezTo>
                    <a:cubicBezTo>
                      <a:pt x="472841" y="357455"/>
                      <a:pt x="476273" y="351698"/>
                      <a:pt x="482039" y="349916"/>
                    </a:cubicBezTo>
                    <a:cubicBezTo>
                      <a:pt x="543685" y="332236"/>
                      <a:pt x="583500" y="290980"/>
                      <a:pt x="583363" y="244928"/>
                    </a:cubicBezTo>
                    <a:cubicBezTo>
                      <a:pt x="583363" y="182839"/>
                      <a:pt x="511009" y="132126"/>
                      <a:pt x="421630" y="131441"/>
                    </a:cubicBezTo>
                    <a:close/>
                    <a:moveTo>
                      <a:pt x="75898" y="120173"/>
                    </a:moveTo>
                    <a:lnTo>
                      <a:pt x="340509" y="120173"/>
                    </a:lnTo>
                    <a:cubicBezTo>
                      <a:pt x="346826" y="120173"/>
                      <a:pt x="351769" y="125114"/>
                      <a:pt x="351769" y="131428"/>
                    </a:cubicBezTo>
                    <a:cubicBezTo>
                      <a:pt x="351769" y="137604"/>
                      <a:pt x="346826" y="142683"/>
                      <a:pt x="340509" y="142683"/>
                    </a:cubicBezTo>
                    <a:lnTo>
                      <a:pt x="75898" y="142683"/>
                    </a:lnTo>
                    <a:cubicBezTo>
                      <a:pt x="69719" y="142683"/>
                      <a:pt x="64638" y="137604"/>
                      <a:pt x="64638" y="131428"/>
                    </a:cubicBezTo>
                    <a:cubicBezTo>
                      <a:pt x="64638" y="125114"/>
                      <a:pt x="69719" y="120173"/>
                      <a:pt x="75898" y="120173"/>
                    </a:cubicBezTo>
                    <a:close/>
                    <a:moveTo>
                      <a:pt x="210609" y="22478"/>
                    </a:moveTo>
                    <a:cubicBezTo>
                      <a:pt x="106952" y="22478"/>
                      <a:pt x="22516" y="81277"/>
                      <a:pt x="22516" y="153508"/>
                    </a:cubicBezTo>
                    <a:cubicBezTo>
                      <a:pt x="22516" y="206688"/>
                      <a:pt x="68372" y="254385"/>
                      <a:pt x="139216" y="274807"/>
                    </a:cubicBezTo>
                    <a:cubicBezTo>
                      <a:pt x="144983" y="276452"/>
                      <a:pt x="148415" y="282208"/>
                      <a:pt x="147042" y="288102"/>
                    </a:cubicBezTo>
                    <a:cubicBezTo>
                      <a:pt x="140864" y="314966"/>
                      <a:pt x="135097" y="332647"/>
                      <a:pt x="130017" y="344297"/>
                    </a:cubicBezTo>
                    <a:cubicBezTo>
                      <a:pt x="158437" y="336622"/>
                      <a:pt x="203058" y="318667"/>
                      <a:pt x="214041" y="291254"/>
                    </a:cubicBezTo>
                    <a:cubicBezTo>
                      <a:pt x="215689" y="287280"/>
                      <a:pt x="219533" y="284538"/>
                      <a:pt x="223927" y="284264"/>
                    </a:cubicBezTo>
                    <a:cubicBezTo>
                      <a:pt x="320170" y="279604"/>
                      <a:pt x="395407" y="223135"/>
                      <a:pt x="398839" y="152960"/>
                    </a:cubicBezTo>
                    <a:cubicBezTo>
                      <a:pt x="400075" y="126918"/>
                      <a:pt x="389915" y="101836"/>
                      <a:pt x="369596" y="80592"/>
                    </a:cubicBezTo>
                    <a:cubicBezTo>
                      <a:pt x="334860" y="44133"/>
                      <a:pt x="275412" y="22478"/>
                      <a:pt x="210609" y="22478"/>
                    </a:cubicBezTo>
                    <a:close/>
                    <a:moveTo>
                      <a:pt x="210609" y="0"/>
                    </a:moveTo>
                    <a:cubicBezTo>
                      <a:pt x="281453" y="0"/>
                      <a:pt x="346942" y="24260"/>
                      <a:pt x="385796" y="64967"/>
                    </a:cubicBezTo>
                    <a:cubicBezTo>
                      <a:pt x="398702" y="78536"/>
                      <a:pt x="408175" y="93338"/>
                      <a:pt x="414079" y="109100"/>
                    </a:cubicBezTo>
                    <a:cubicBezTo>
                      <a:pt x="416001" y="108963"/>
                      <a:pt x="417923" y="108963"/>
                      <a:pt x="419845" y="108963"/>
                    </a:cubicBezTo>
                    <a:cubicBezTo>
                      <a:pt x="522404" y="108963"/>
                      <a:pt x="606016" y="169955"/>
                      <a:pt x="605879" y="244928"/>
                    </a:cubicBezTo>
                    <a:cubicBezTo>
                      <a:pt x="605879" y="298519"/>
                      <a:pt x="564141" y="346079"/>
                      <a:pt x="498515" y="368420"/>
                    </a:cubicBezTo>
                    <a:cubicBezTo>
                      <a:pt x="506066" y="398025"/>
                      <a:pt x="512931" y="412279"/>
                      <a:pt x="516088" y="414609"/>
                    </a:cubicBezTo>
                    <a:cubicBezTo>
                      <a:pt x="524601" y="418858"/>
                      <a:pt x="523228" y="426671"/>
                      <a:pt x="522953" y="428178"/>
                    </a:cubicBezTo>
                    <a:cubicBezTo>
                      <a:pt x="522541" y="429686"/>
                      <a:pt x="520207" y="437224"/>
                      <a:pt x="510185" y="437224"/>
                    </a:cubicBezTo>
                    <a:cubicBezTo>
                      <a:pt x="497828" y="437224"/>
                      <a:pt x="423689" y="421325"/>
                      <a:pt x="400487" y="380344"/>
                    </a:cubicBezTo>
                    <a:cubicBezTo>
                      <a:pt x="333899" y="375410"/>
                      <a:pt x="277746" y="346764"/>
                      <a:pt x="250836" y="304275"/>
                    </a:cubicBezTo>
                    <a:cubicBezTo>
                      <a:pt x="244521" y="305098"/>
                      <a:pt x="238205" y="305783"/>
                      <a:pt x="231752" y="306331"/>
                    </a:cubicBezTo>
                    <a:cubicBezTo>
                      <a:pt x="206216" y="353069"/>
                      <a:pt x="121643" y="371161"/>
                      <a:pt x="107639" y="371161"/>
                    </a:cubicBezTo>
                    <a:cubicBezTo>
                      <a:pt x="97616" y="371161"/>
                      <a:pt x="95145" y="364171"/>
                      <a:pt x="94596" y="361978"/>
                    </a:cubicBezTo>
                    <a:cubicBezTo>
                      <a:pt x="94184" y="360470"/>
                      <a:pt x="92948" y="352658"/>
                      <a:pt x="102009" y="348135"/>
                    </a:cubicBezTo>
                    <a:cubicBezTo>
                      <a:pt x="105030" y="345942"/>
                      <a:pt x="113130" y="331550"/>
                      <a:pt x="122741" y="293173"/>
                    </a:cubicBezTo>
                    <a:cubicBezTo>
                      <a:pt x="47778" y="268228"/>
                      <a:pt x="0" y="214226"/>
                      <a:pt x="0" y="153508"/>
                    </a:cubicBezTo>
                    <a:cubicBezTo>
                      <a:pt x="0" y="68804"/>
                      <a:pt x="94458" y="0"/>
                      <a:pt x="21060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8" name="îṩḷidé"/>
            <p:cNvGrpSpPr/>
            <p:nvPr/>
          </p:nvGrpSpPr>
          <p:grpSpPr>
            <a:xfrm>
              <a:off x="5148517" y="4563928"/>
              <a:ext cx="571222" cy="571221"/>
              <a:chOff x="7369849" y="2845390"/>
              <a:chExt cx="571222" cy="571221"/>
            </a:xfrm>
          </p:grpSpPr>
          <p:sp>
            <p:nvSpPr>
              <p:cNvPr id="24" name="íṥ1ïḋe"/>
              <p:cNvSpPr/>
              <p:nvPr/>
            </p:nvSpPr>
            <p:spPr>
              <a:xfrm>
                <a:off x="7369849" y="2845390"/>
                <a:ext cx="571222" cy="571221"/>
              </a:xfrm>
              <a:prstGeom prst="ellipse">
                <a:avLst/>
              </a:prstGeom>
              <a:solidFill>
                <a:srgbClr val="160C0A"/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íṧļíḋé"/>
              <p:cNvSpPr>
                <a:spLocks noChangeAspect="1"/>
              </p:cNvSpPr>
              <p:nvPr/>
            </p:nvSpPr>
            <p:spPr bwMode="auto">
              <a:xfrm>
                <a:off x="7513735" y="2978578"/>
                <a:ext cx="295462" cy="304843"/>
              </a:xfrm>
              <a:custGeom>
                <a:avLst/>
                <a:gdLst>
                  <a:gd name="T0" fmla="*/ 614 w 834"/>
                  <a:gd name="T1" fmla="*/ 393 h 862"/>
                  <a:gd name="T2" fmla="*/ 548 w 834"/>
                  <a:gd name="T3" fmla="*/ 370 h 862"/>
                  <a:gd name="T4" fmla="*/ 551 w 834"/>
                  <a:gd name="T5" fmla="*/ 312 h 862"/>
                  <a:gd name="T6" fmla="*/ 627 w 834"/>
                  <a:gd name="T7" fmla="*/ 313 h 862"/>
                  <a:gd name="T8" fmla="*/ 615 w 834"/>
                  <a:gd name="T9" fmla="*/ 345 h 862"/>
                  <a:gd name="T10" fmla="*/ 587 w 834"/>
                  <a:gd name="T11" fmla="*/ 324 h 862"/>
                  <a:gd name="T12" fmla="*/ 563 w 834"/>
                  <a:gd name="T13" fmla="*/ 342 h 862"/>
                  <a:gd name="T14" fmla="*/ 596 w 834"/>
                  <a:gd name="T15" fmla="*/ 359 h 862"/>
                  <a:gd name="T16" fmla="*/ 646 w 834"/>
                  <a:gd name="T17" fmla="*/ 402 h 862"/>
                  <a:gd name="T18" fmla="*/ 590 w 834"/>
                  <a:gd name="T19" fmla="*/ 444 h 862"/>
                  <a:gd name="T20" fmla="*/ 534 w 834"/>
                  <a:gd name="T21" fmla="*/ 398 h 862"/>
                  <a:gd name="T22" fmla="*/ 570 w 834"/>
                  <a:gd name="T23" fmla="*/ 415 h 862"/>
                  <a:gd name="T24" fmla="*/ 612 w 834"/>
                  <a:gd name="T25" fmla="*/ 416 h 862"/>
                  <a:gd name="T26" fmla="*/ 403 w 834"/>
                  <a:gd name="T27" fmla="*/ 440 h 862"/>
                  <a:gd name="T28" fmla="*/ 437 w 834"/>
                  <a:gd name="T29" fmla="*/ 333 h 862"/>
                  <a:gd name="T30" fmla="*/ 473 w 834"/>
                  <a:gd name="T31" fmla="*/ 440 h 862"/>
                  <a:gd name="T32" fmla="*/ 524 w 834"/>
                  <a:gd name="T33" fmla="*/ 304 h 862"/>
                  <a:gd name="T34" fmla="*/ 496 w 834"/>
                  <a:gd name="T35" fmla="*/ 304 h 862"/>
                  <a:gd name="T36" fmla="*/ 473 w 834"/>
                  <a:gd name="T37" fmla="*/ 403 h 862"/>
                  <a:gd name="T38" fmla="*/ 438 w 834"/>
                  <a:gd name="T39" fmla="*/ 304 h 862"/>
                  <a:gd name="T40" fmla="*/ 404 w 834"/>
                  <a:gd name="T41" fmla="*/ 404 h 862"/>
                  <a:gd name="T42" fmla="*/ 366 w 834"/>
                  <a:gd name="T43" fmla="*/ 304 h 862"/>
                  <a:gd name="T44" fmla="*/ 389 w 834"/>
                  <a:gd name="T45" fmla="*/ 440 h 862"/>
                  <a:gd name="T46" fmla="*/ 340 w 834"/>
                  <a:gd name="T47" fmla="*/ 428 h 862"/>
                  <a:gd name="T48" fmla="*/ 265 w 834"/>
                  <a:gd name="T49" fmla="*/ 416 h 862"/>
                  <a:gd name="T50" fmla="*/ 331 w 834"/>
                  <a:gd name="T51" fmla="*/ 381 h 862"/>
                  <a:gd name="T52" fmla="*/ 331 w 834"/>
                  <a:gd name="T53" fmla="*/ 357 h 862"/>
                  <a:gd name="T54" fmla="*/ 265 w 834"/>
                  <a:gd name="T55" fmla="*/ 328 h 862"/>
                  <a:gd name="T56" fmla="*/ 336 w 834"/>
                  <a:gd name="T57" fmla="*/ 316 h 862"/>
                  <a:gd name="T58" fmla="*/ 236 w 834"/>
                  <a:gd name="T59" fmla="*/ 304 h 862"/>
                  <a:gd name="T60" fmla="*/ 340 w 834"/>
                  <a:gd name="T61" fmla="*/ 440 h 862"/>
                  <a:gd name="T62" fmla="*/ 340 w 834"/>
                  <a:gd name="T63" fmla="*/ 428 h 862"/>
                  <a:gd name="T64" fmla="*/ 98 w 834"/>
                  <a:gd name="T65" fmla="*/ 440 h 862"/>
                  <a:gd name="T66" fmla="*/ 125 w 834"/>
                  <a:gd name="T67" fmla="*/ 440 h 862"/>
                  <a:gd name="T68" fmla="*/ 181 w 834"/>
                  <a:gd name="T69" fmla="*/ 440 h 862"/>
                  <a:gd name="T70" fmla="*/ 209 w 834"/>
                  <a:gd name="T71" fmla="*/ 440 h 862"/>
                  <a:gd name="T72" fmla="*/ 196 w 834"/>
                  <a:gd name="T73" fmla="*/ 304 h 862"/>
                  <a:gd name="T74" fmla="*/ 182 w 834"/>
                  <a:gd name="T75" fmla="*/ 400 h 862"/>
                  <a:gd name="T76" fmla="*/ 113 w 834"/>
                  <a:gd name="T77" fmla="*/ 304 h 862"/>
                  <a:gd name="T78" fmla="*/ 834 w 834"/>
                  <a:gd name="T79" fmla="*/ 0 h 862"/>
                  <a:gd name="T80" fmla="*/ 743 w 834"/>
                  <a:gd name="T81" fmla="*/ 555 h 862"/>
                  <a:gd name="T82" fmla="*/ 551 w 834"/>
                  <a:gd name="T83" fmla="*/ 643 h 862"/>
                  <a:gd name="T84" fmla="*/ 420 w 834"/>
                  <a:gd name="T85" fmla="*/ 772 h 862"/>
                  <a:gd name="T86" fmla="*/ 329 w 834"/>
                  <a:gd name="T87" fmla="*/ 643 h 862"/>
                  <a:gd name="T88" fmla="*/ 0 w 834"/>
                  <a:gd name="T89" fmla="*/ 88 h 862"/>
                  <a:gd name="T90" fmla="*/ 91 w 834"/>
                  <a:gd name="T91" fmla="*/ 0 h 862"/>
                  <a:gd name="T92" fmla="*/ 707 w 834"/>
                  <a:gd name="T93" fmla="*/ 125 h 862"/>
                  <a:gd name="T94" fmla="*/ 109 w 834"/>
                  <a:gd name="T95" fmla="*/ 125 h 862"/>
                  <a:gd name="T96" fmla="*/ 37 w 834"/>
                  <a:gd name="T97" fmla="*/ 125 h 862"/>
                  <a:gd name="T98" fmla="*/ 366 w 834"/>
                  <a:gd name="T99" fmla="*/ 606 h 862"/>
                  <a:gd name="T100" fmla="*/ 420 w 834"/>
                  <a:gd name="T101" fmla="*/ 720 h 862"/>
                  <a:gd name="T102" fmla="*/ 456 w 834"/>
                  <a:gd name="T103" fmla="*/ 683 h 862"/>
                  <a:gd name="T104" fmla="*/ 536 w 834"/>
                  <a:gd name="T105" fmla="*/ 606 h 862"/>
                  <a:gd name="T106" fmla="*/ 587 w 834"/>
                  <a:gd name="T107" fmla="*/ 606 h 862"/>
                  <a:gd name="T108" fmla="*/ 707 w 834"/>
                  <a:gd name="T109" fmla="*/ 554 h 862"/>
                  <a:gd name="T110" fmla="*/ 707 w 834"/>
                  <a:gd name="T111" fmla="*/ 518 h 862"/>
                  <a:gd name="T112" fmla="*/ 707 w 834"/>
                  <a:gd name="T113" fmla="*/ 125 h 862"/>
                  <a:gd name="T114" fmla="*/ 127 w 834"/>
                  <a:gd name="T115" fmla="*/ 37 h 862"/>
                  <a:gd name="T116" fmla="*/ 743 w 834"/>
                  <a:gd name="T117" fmla="*/ 88 h 862"/>
                  <a:gd name="T118" fmla="*/ 798 w 834"/>
                  <a:gd name="T119" fmla="*/ 518 h 862"/>
                  <a:gd name="T120" fmla="*/ 798 w 834"/>
                  <a:gd name="T121" fmla="*/ 37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4" h="862">
                    <a:moveTo>
                      <a:pt x="619" y="404"/>
                    </a:moveTo>
                    <a:cubicBezTo>
                      <a:pt x="619" y="399"/>
                      <a:pt x="617" y="395"/>
                      <a:pt x="614" y="393"/>
                    </a:cubicBezTo>
                    <a:cubicBezTo>
                      <a:pt x="610" y="390"/>
                      <a:pt x="603" y="388"/>
                      <a:pt x="591" y="385"/>
                    </a:cubicBezTo>
                    <a:cubicBezTo>
                      <a:pt x="569" y="380"/>
                      <a:pt x="555" y="375"/>
                      <a:pt x="548" y="370"/>
                    </a:cubicBezTo>
                    <a:cubicBezTo>
                      <a:pt x="540" y="364"/>
                      <a:pt x="537" y="355"/>
                      <a:pt x="537" y="344"/>
                    </a:cubicBezTo>
                    <a:cubicBezTo>
                      <a:pt x="537" y="330"/>
                      <a:pt x="541" y="320"/>
                      <a:pt x="551" y="312"/>
                    </a:cubicBezTo>
                    <a:cubicBezTo>
                      <a:pt x="561" y="304"/>
                      <a:pt x="573" y="300"/>
                      <a:pt x="590" y="300"/>
                    </a:cubicBezTo>
                    <a:cubicBezTo>
                      <a:pt x="605" y="300"/>
                      <a:pt x="617" y="305"/>
                      <a:pt x="627" y="313"/>
                    </a:cubicBezTo>
                    <a:cubicBezTo>
                      <a:pt x="637" y="321"/>
                      <a:pt x="642" y="331"/>
                      <a:pt x="643" y="345"/>
                    </a:cubicBezTo>
                    <a:lnTo>
                      <a:pt x="615" y="345"/>
                    </a:lnTo>
                    <a:cubicBezTo>
                      <a:pt x="615" y="339"/>
                      <a:pt x="612" y="333"/>
                      <a:pt x="607" y="330"/>
                    </a:cubicBezTo>
                    <a:cubicBezTo>
                      <a:pt x="601" y="326"/>
                      <a:pt x="595" y="324"/>
                      <a:pt x="587" y="324"/>
                    </a:cubicBezTo>
                    <a:cubicBezTo>
                      <a:pt x="579" y="324"/>
                      <a:pt x="574" y="325"/>
                      <a:pt x="570" y="329"/>
                    </a:cubicBezTo>
                    <a:cubicBezTo>
                      <a:pt x="565" y="332"/>
                      <a:pt x="563" y="336"/>
                      <a:pt x="563" y="342"/>
                    </a:cubicBezTo>
                    <a:cubicBezTo>
                      <a:pt x="563" y="346"/>
                      <a:pt x="566" y="349"/>
                      <a:pt x="570" y="351"/>
                    </a:cubicBezTo>
                    <a:cubicBezTo>
                      <a:pt x="574" y="354"/>
                      <a:pt x="583" y="356"/>
                      <a:pt x="596" y="359"/>
                    </a:cubicBezTo>
                    <a:cubicBezTo>
                      <a:pt x="616" y="364"/>
                      <a:pt x="630" y="369"/>
                      <a:pt x="636" y="375"/>
                    </a:cubicBezTo>
                    <a:cubicBezTo>
                      <a:pt x="643" y="380"/>
                      <a:pt x="646" y="390"/>
                      <a:pt x="646" y="402"/>
                    </a:cubicBezTo>
                    <a:cubicBezTo>
                      <a:pt x="646" y="415"/>
                      <a:pt x="641" y="425"/>
                      <a:pt x="631" y="433"/>
                    </a:cubicBezTo>
                    <a:cubicBezTo>
                      <a:pt x="621" y="440"/>
                      <a:pt x="607" y="444"/>
                      <a:pt x="590" y="444"/>
                    </a:cubicBezTo>
                    <a:cubicBezTo>
                      <a:pt x="573" y="444"/>
                      <a:pt x="560" y="440"/>
                      <a:pt x="550" y="432"/>
                    </a:cubicBezTo>
                    <a:cubicBezTo>
                      <a:pt x="540" y="424"/>
                      <a:pt x="535" y="413"/>
                      <a:pt x="534" y="398"/>
                    </a:cubicBezTo>
                    <a:lnTo>
                      <a:pt x="562" y="398"/>
                    </a:lnTo>
                    <a:cubicBezTo>
                      <a:pt x="562" y="405"/>
                      <a:pt x="565" y="411"/>
                      <a:pt x="570" y="415"/>
                    </a:cubicBezTo>
                    <a:cubicBezTo>
                      <a:pt x="575" y="419"/>
                      <a:pt x="581" y="421"/>
                      <a:pt x="590" y="421"/>
                    </a:cubicBezTo>
                    <a:cubicBezTo>
                      <a:pt x="599" y="421"/>
                      <a:pt x="606" y="419"/>
                      <a:pt x="612" y="416"/>
                    </a:cubicBezTo>
                    <a:cubicBezTo>
                      <a:pt x="617" y="413"/>
                      <a:pt x="619" y="409"/>
                      <a:pt x="619" y="404"/>
                    </a:cubicBezTo>
                    <a:close/>
                    <a:moveTo>
                      <a:pt x="403" y="440"/>
                    </a:moveTo>
                    <a:lnTo>
                      <a:pt x="416" y="440"/>
                    </a:lnTo>
                    <a:lnTo>
                      <a:pt x="437" y="333"/>
                    </a:lnTo>
                    <a:lnTo>
                      <a:pt x="459" y="440"/>
                    </a:lnTo>
                    <a:lnTo>
                      <a:pt x="473" y="440"/>
                    </a:lnTo>
                    <a:lnTo>
                      <a:pt x="487" y="440"/>
                    </a:lnTo>
                    <a:lnTo>
                      <a:pt x="524" y="304"/>
                    </a:lnTo>
                    <a:lnTo>
                      <a:pt x="510" y="304"/>
                    </a:lnTo>
                    <a:lnTo>
                      <a:pt x="496" y="304"/>
                    </a:lnTo>
                    <a:lnTo>
                      <a:pt x="473" y="403"/>
                    </a:lnTo>
                    <a:lnTo>
                      <a:pt x="473" y="403"/>
                    </a:lnTo>
                    <a:lnTo>
                      <a:pt x="453" y="304"/>
                    </a:lnTo>
                    <a:lnTo>
                      <a:pt x="438" y="304"/>
                    </a:lnTo>
                    <a:lnTo>
                      <a:pt x="423" y="304"/>
                    </a:lnTo>
                    <a:lnTo>
                      <a:pt x="404" y="404"/>
                    </a:lnTo>
                    <a:lnTo>
                      <a:pt x="381" y="304"/>
                    </a:lnTo>
                    <a:lnTo>
                      <a:pt x="366" y="304"/>
                    </a:lnTo>
                    <a:lnTo>
                      <a:pt x="351" y="304"/>
                    </a:lnTo>
                    <a:lnTo>
                      <a:pt x="389" y="440"/>
                    </a:lnTo>
                    <a:lnTo>
                      <a:pt x="403" y="440"/>
                    </a:lnTo>
                    <a:close/>
                    <a:moveTo>
                      <a:pt x="340" y="428"/>
                    </a:moveTo>
                    <a:lnTo>
                      <a:pt x="340" y="416"/>
                    </a:lnTo>
                    <a:lnTo>
                      <a:pt x="265" y="416"/>
                    </a:lnTo>
                    <a:lnTo>
                      <a:pt x="265" y="381"/>
                    </a:lnTo>
                    <a:lnTo>
                      <a:pt x="331" y="381"/>
                    </a:lnTo>
                    <a:lnTo>
                      <a:pt x="331" y="369"/>
                    </a:lnTo>
                    <a:lnTo>
                      <a:pt x="331" y="357"/>
                    </a:lnTo>
                    <a:lnTo>
                      <a:pt x="265" y="357"/>
                    </a:lnTo>
                    <a:lnTo>
                      <a:pt x="265" y="328"/>
                    </a:lnTo>
                    <a:lnTo>
                      <a:pt x="336" y="328"/>
                    </a:lnTo>
                    <a:lnTo>
                      <a:pt x="336" y="316"/>
                    </a:lnTo>
                    <a:lnTo>
                      <a:pt x="336" y="304"/>
                    </a:lnTo>
                    <a:lnTo>
                      <a:pt x="236" y="304"/>
                    </a:lnTo>
                    <a:lnTo>
                      <a:pt x="236" y="440"/>
                    </a:lnTo>
                    <a:lnTo>
                      <a:pt x="340" y="440"/>
                    </a:lnTo>
                    <a:lnTo>
                      <a:pt x="340" y="428"/>
                    </a:lnTo>
                    <a:lnTo>
                      <a:pt x="340" y="428"/>
                    </a:lnTo>
                    <a:close/>
                    <a:moveTo>
                      <a:pt x="98" y="304"/>
                    </a:moveTo>
                    <a:lnTo>
                      <a:pt x="98" y="440"/>
                    </a:lnTo>
                    <a:lnTo>
                      <a:pt x="111" y="440"/>
                    </a:lnTo>
                    <a:lnTo>
                      <a:pt x="125" y="440"/>
                    </a:lnTo>
                    <a:lnTo>
                      <a:pt x="125" y="342"/>
                    </a:lnTo>
                    <a:lnTo>
                      <a:pt x="181" y="440"/>
                    </a:lnTo>
                    <a:lnTo>
                      <a:pt x="195" y="440"/>
                    </a:lnTo>
                    <a:lnTo>
                      <a:pt x="209" y="440"/>
                    </a:lnTo>
                    <a:lnTo>
                      <a:pt x="209" y="304"/>
                    </a:lnTo>
                    <a:lnTo>
                      <a:pt x="196" y="304"/>
                    </a:lnTo>
                    <a:lnTo>
                      <a:pt x="182" y="304"/>
                    </a:lnTo>
                    <a:lnTo>
                      <a:pt x="182" y="400"/>
                    </a:lnTo>
                    <a:lnTo>
                      <a:pt x="128" y="304"/>
                    </a:lnTo>
                    <a:lnTo>
                      <a:pt x="113" y="304"/>
                    </a:lnTo>
                    <a:lnTo>
                      <a:pt x="98" y="304"/>
                    </a:lnTo>
                    <a:close/>
                    <a:moveTo>
                      <a:pt x="834" y="0"/>
                    </a:moveTo>
                    <a:lnTo>
                      <a:pt x="834" y="555"/>
                    </a:lnTo>
                    <a:lnTo>
                      <a:pt x="743" y="555"/>
                    </a:lnTo>
                    <a:lnTo>
                      <a:pt x="743" y="643"/>
                    </a:lnTo>
                    <a:lnTo>
                      <a:pt x="551" y="643"/>
                    </a:lnTo>
                    <a:lnTo>
                      <a:pt x="420" y="774"/>
                    </a:lnTo>
                    <a:lnTo>
                      <a:pt x="420" y="772"/>
                    </a:lnTo>
                    <a:lnTo>
                      <a:pt x="329" y="862"/>
                    </a:lnTo>
                    <a:lnTo>
                      <a:pt x="329" y="643"/>
                    </a:lnTo>
                    <a:lnTo>
                      <a:pt x="0" y="643"/>
                    </a:lnTo>
                    <a:lnTo>
                      <a:pt x="0" y="88"/>
                    </a:lnTo>
                    <a:lnTo>
                      <a:pt x="91" y="88"/>
                    </a:lnTo>
                    <a:lnTo>
                      <a:pt x="91" y="0"/>
                    </a:lnTo>
                    <a:lnTo>
                      <a:pt x="834" y="0"/>
                    </a:lnTo>
                    <a:close/>
                    <a:moveTo>
                      <a:pt x="707" y="125"/>
                    </a:moveTo>
                    <a:lnTo>
                      <a:pt x="127" y="125"/>
                    </a:lnTo>
                    <a:lnTo>
                      <a:pt x="109" y="125"/>
                    </a:lnTo>
                    <a:lnTo>
                      <a:pt x="91" y="125"/>
                    </a:lnTo>
                    <a:lnTo>
                      <a:pt x="37" y="125"/>
                    </a:lnTo>
                    <a:lnTo>
                      <a:pt x="37" y="606"/>
                    </a:lnTo>
                    <a:lnTo>
                      <a:pt x="366" y="606"/>
                    </a:lnTo>
                    <a:lnTo>
                      <a:pt x="366" y="774"/>
                    </a:lnTo>
                    <a:lnTo>
                      <a:pt x="420" y="720"/>
                    </a:lnTo>
                    <a:lnTo>
                      <a:pt x="438" y="702"/>
                    </a:lnTo>
                    <a:lnTo>
                      <a:pt x="456" y="683"/>
                    </a:lnTo>
                    <a:lnTo>
                      <a:pt x="533" y="606"/>
                    </a:lnTo>
                    <a:lnTo>
                      <a:pt x="536" y="606"/>
                    </a:lnTo>
                    <a:lnTo>
                      <a:pt x="561" y="606"/>
                    </a:lnTo>
                    <a:lnTo>
                      <a:pt x="587" y="606"/>
                    </a:lnTo>
                    <a:lnTo>
                      <a:pt x="707" y="606"/>
                    </a:lnTo>
                    <a:lnTo>
                      <a:pt x="707" y="554"/>
                    </a:lnTo>
                    <a:lnTo>
                      <a:pt x="707" y="536"/>
                    </a:lnTo>
                    <a:lnTo>
                      <a:pt x="707" y="518"/>
                    </a:lnTo>
                    <a:lnTo>
                      <a:pt x="707" y="125"/>
                    </a:lnTo>
                    <a:lnTo>
                      <a:pt x="707" y="125"/>
                    </a:lnTo>
                    <a:close/>
                    <a:moveTo>
                      <a:pt x="798" y="37"/>
                    </a:moveTo>
                    <a:lnTo>
                      <a:pt x="127" y="37"/>
                    </a:lnTo>
                    <a:lnTo>
                      <a:pt x="127" y="88"/>
                    </a:lnTo>
                    <a:lnTo>
                      <a:pt x="743" y="88"/>
                    </a:lnTo>
                    <a:lnTo>
                      <a:pt x="743" y="518"/>
                    </a:lnTo>
                    <a:lnTo>
                      <a:pt x="798" y="518"/>
                    </a:lnTo>
                    <a:lnTo>
                      <a:pt x="798" y="37"/>
                    </a:lnTo>
                    <a:lnTo>
                      <a:pt x="798" y="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9" name="ïṧlîdé"/>
            <p:cNvGrpSpPr/>
            <p:nvPr/>
          </p:nvGrpSpPr>
          <p:grpSpPr>
            <a:xfrm>
              <a:off x="4424789" y="2575628"/>
              <a:ext cx="571222" cy="571221"/>
              <a:chOff x="9851311" y="2845390"/>
              <a:chExt cx="571222" cy="571221"/>
            </a:xfrm>
          </p:grpSpPr>
          <p:sp>
            <p:nvSpPr>
              <p:cNvPr id="22" name="ïṧḻiḑe"/>
              <p:cNvSpPr/>
              <p:nvPr/>
            </p:nvSpPr>
            <p:spPr>
              <a:xfrm>
                <a:off x="9851311" y="2845390"/>
                <a:ext cx="571222" cy="571221"/>
              </a:xfrm>
              <a:prstGeom prst="ellipse">
                <a:avLst/>
              </a:prstGeom>
              <a:solidFill>
                <a:srgbClr val="C1272D"/>
              </a:solidFill>
              <a:ln w="3810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íṧ1ïḋe"/>
              <p:cNvSpPr>
                <a:spLocks noChangeAspect="1"/>
              </p:cNvSpPr>
              <p:nvPr/>
            </p:nvSpPr>
            <p:spPr bwMode="auto">
              <a:xfrm>
                <a:off x="9984500" y="3026990"/>
                <a:ext cx="304842" cy="208019"/>
              </a:xfrm>
              <a:custGeom>
                <a:avLst/>
                <a:gdLst>
                  <a:gd name="connsiteX0" fmla="*/ 20293 w 607639"/>
                  <a:gd name="connsiteY0" fmla="*/ 364067 h 414642"/>
                  <a:gd name="connsiteX1" fmla="*/ 20293 w 607639"/>
                  <a:gd name="connsiteY1" fmla="*/ 384244 h 414642"/>
                  <a:gd name="connsiteX2" fmla="*/ 30351 w 607639"/>
                  <a:gd name="connsiteY2" fmla="*/ 394377 h 414642"/>
                  <a:gd name="connsiteX3" fmla="*/ 577199 w 607639"/>
                  <a:gd name="connsiteY3" fmla="*/ 394377 h 414642"/>
                  <a:gd name="connsiteX4" fmla="*/ 587346 w 607639"/>
                  <a:gd name="connsiteY4" fmla="*/ 384244 h 414642"/>
                  <a:gd name="connsiteX5" fmla="*/ 587346 w 607639"/>
                  <a:gd name="connsiteY5" fmla="*/ 364067 h 414642"/>
                  <a:gd name="connsiteX6" fmla="*/ 556995 w 607639"/>
                  <a:gd name="connsiteY6" fmla="*/ 364067 h 414642"/>
                  <a:gd name="connsiteX7" fmla="*/ 394916 w 607639"/>
                  <a:gd name="connsiteY7" fmla="*/ 364067 h 414642"/>
                  <a:gd name="connsiteX8" fmla="*/ 394916 w 607639"/>
                  <a:gd name="connsiteY8" fmla="*/ 374200 h 414642"/>
                  <a:gd name="connsiteX9" fmla="*/ 384859 w 607639"/>
                  <a:gd name="connsiteY9" fmla="*/ 384244 h 414642"/>
                  <a:gd name="connsiteX10" fmla="*/ 222780 w 607639"/>
                  <a:gd name="connsiteY10" fmla="*/ 384244 h 414642"/>
                  <a:gd name="connsiteX11" fmla="*/ 212634 w 607639"/>
                  <a:gd name="connsiteY11" fmla="*/ 374200 h 414642"/>
                  <a:gd name="connsiteX12" fmla="*/ 212634 w 607639"/>
                  <a:gd name="connsiteY12" fmla="*/ 364067 h 414642"/>
                  <a:gd name="connsiteX13" fmla="*/ 50644 w 607639"/>
                  <a:gd name="connsiteY13" fmla="*/ 364067 h 414642"/>
                  <a:gd name="connsiteX14" fmla="*/ 141754 w 607639"/>
                  <a:gd name="connsiteY14" fmla="*/ 232583 h 414642"/>
                  <a:gd name="connsiteX15" fmla="*/ 161961 w 607639"/>
                  <a:gd name="connsiteY15" fmla="*/ 232583 h 414642"/>
                  <a:gd name="connsiteX16" fmla="*/ 172110 w 607639"/>
                  <a:gd name="connsiteY16" fmla="*/ 242719 h 414642"/>
                  <a:gd name="connsiteX17" fmla="*/ 161961 w 607639"/>
                  <a:gd name="connsiteY17" fmla="*/ 252765 h 414642"/>
                  <a:gd name="connsiteX18" fmla="*/ 141754 w 607639"/>
                  <a:gd name="connsiteY18" fmla="*/ 252765 h 414642"/>
                  <a:gd name="connsiteX19" fmla="*/ 131605 w 607639"/>
                  <a:gd name="connsiteY19" fmla="*/ 242719 h 414642"/>
                  <a:gd name="connsiteX20" fmla="*/ 141754 w 607639"/>
                  <a:gd name="connsiteY20" fmla="*/ 232583 h 414642"/>
                  <a:gd name="connsiteX21" fmla="*/ 141758 w 607639"/>
                  <a:gd name="connsiteY21" fmla="*/ 192149 h 414642"/>
                  <a:gd name="connsiteX22" fmla="*/ 182279 w 607639"/>
                  <a:gd name="connsiteY22" fmla="*/ 192149 h 414642"/>
                  <a:gd name="connsiteX23" fmla="*/ 192432 w 607639"/>
                  <a:gd name="connsiteY23" fmla="*/ 202196 h 414642"/>
                  <a:gd name="connsiteX24" fmla="*/ 182279 w 607639"/>
                  <a:gd name="connsiteY24" fmla="*/ 212331 h 414642"/>
                  <a:gd name="connsiteX25" fmla="*/ 141758 w 607639"/>
                  <a:gd name="connsiteY25" fmla="*/ 212331 h 414642"/>
                  <a:gd name="connsiteX26" fmla="*/ 131605 w 607639"/>
                  <a:gd name="connsiteY26" fmla="*/ 202196 h 414642"/>
                  <a:gd name="connsiteX27" fmla="*/ 141758 w 607639"/>
                  <a:gd name="connsiteY27" fmla="*/ 192149 h 414642"/>
                  <a:gd name="connsiteX28" fmla="*/ 141754 w 607639"/>
                  <a:gd name="connsiteY28" fmla="*/ 151716 h 414642"/>
                  <a:gd name="connsiteX29" fmla="*/ 161961 w 607639"/>
                  <a:gd name="connsiteY29" fmla="*/ 151716 h 414642"/>
                  <a:gd name="connsiteX30" fmla="*/ 172110 w 607639"/>
                  <a:gd name="connsiteY30" fmla="*/ 161763 h 414642"/>
                  <a:gd name="connsiteX31" fmla="*/ 161961 w 607639"/>
                  <a:gd name="connsiteY31" fmla="*/ 171898 h 414642"/>
                  <a:gd name="connsiteX32" fmla="*/ 141754 w 607639"/>
                  <a:gd name="connsiteY32" fmla="*/ 171898 h 414642"/>
                  <a:gd name="connsiteX33" fmla="*/ 131605 w 607639"/>
                  <a:gd name="connsiteY33" fmla="*/ 161763 h 414642"/>
                  <a:gd name="connsiteX34" fmla="*/ 141754 w 607639"/>
                  <a:gd name="connsiteY34" fmla="*/ 151716 h 414642"/>
                  <a:gd name="connsiteX35" fmla="*/ 141758 w 607639"/>
                  <a:gd name="connsiteY35" fmla="*/ 111211 h 414642"/>
                  <a:gd name="connsiteX36" fmla="*/ 182279 w 607639"/>
                  <a:gd name="connsiteY36" fmla="*/ 111211 h 414642"/>
                  <a:gd name="connsiteX37" fmla="*/ 192432 w 607639"/>
                  <a:gd name="connsiteY37" fmla="*/ 121337 h 414642"/>
                  <a:gd name="connsiteX38" fmla="*/ 182279 w 607639"/>
                  <a:gd name="connsiteY38" fmla="*/ 131463 h 414642"/>
                  <a:gd name="connsiteX39" fmla="*/ 141758 w 607639"/>
                  <a:gd name="connsiteY39" fmla="*/ 131463 h 414642"/>
                  <a:gd name="connsiteX40" fmla="*/ 131605 w 607639"/>
                  <a:gd name="connsiteY40" fmla="*/ 121337 h 414642"/>
                  <a:gd name="connsiteX41" fmla="*/ 141758 w 607639"/>
                  <a:gd name="connsiteY41" fmla="*/ 111211 h 414642"/>
                  <a:gd name="connsiteX42" fmla="*/ 425367 w 607639"/>
                  <a:gd name="connsiteY42" fmla="*/ 101191 h 414642"/>
                  <a:gd name="connsiteX43" fmla="*/ 496228 w 607639"/>
                  <a:gd name="connsiteY43" fmla="*/ 101191 h 414642"/>
                  <a:gd name="connsiteX44" fmla="*/ 506377 w 607639"/>
                  <a:gd name="connsiteY44" fmla="*/ 111231 h 414642"/>
                  <a:gd name="connsiteX45" fmla="*/ 506377 w 607639"/>
                  <a:gd name="connsiteY45" fmla="*/ 182042 h 414642"/>
                  <a:gd name="connsiteX46" fmla="*/ 496228 w 607639"/>
                  <a:gd name="connsiteY46" fmla="*/ 192171 h 414642"/>
                  <a:gd name="connsiteX47" fmla="*/ 486080 w 607639"/>
                  <a:gd name="connsiteY47" fmla="*/ 182042 h 414642"/>
                  <a:gd name="connsiteX48" fmla="*/ 486080 w 607639"/>
                  <a:gd name="connsiteY48" fmla="*/ 135575 h 414642"/>
                  <a:gd name="connsiteX49" fmla="*/ 402043 w 607639"/>
                  <a:gd name="connsiteY49" fmla="*/ 219447 h 414642"/>
                  <a:gd name="connsiteX50" fmla="*/ 394921 w 607639"/>
                  <a:gd name="connsiteY50" fmla="*/ 222468 h 414642"/>
                  <a:gd name="connsiteX51" fmla="*/ 387889 w 607639"/>
                  <a:gd name="connsiteY51" fmla="*/ 219447 h 414642"/>
                  <a:gd name="connsiteX52" fmla="*/ 344268 w 607639"/>
                  <a:gd name="connsiteY52" fmla="*/ 176001 h 414642"/>
                  <a:gd name="connsiteX53" fmla="*/ 270380 w 607639"/>
                  <a:gd name="connsiteY53" fmla="*/ 249744 h 414642"/>
                  <a:gd name="connsiteX54" fmla="*/ 263258 w 607639"/>
                  <a:gd name="connsiteY54" fmla="*/ 252765 h 414642"/>
                  <a:gd name="connsiteX55" fmla="*/ 256225 w 607639"/>
                  <a:gd name="connsiteY55" fmla="*/ 249744 h 414642"/>
                  <a:gd name="connsiteX56" fmla="*/ 256225 w 607639"/>
                  <a:gd name="connsiteY56" fmla="*/ 235617 h 414642"/>
                  <a:gd name="connsiteX57" fmla="*/ 337235 w 607639"/>
                  <a:gd name="connsiteY57" fmla="*/ 154766 h 414642"/>
                  <a:gd name="connsiteX58" fmla="*/ 338837 w 607639"/>
                  <a:gd name="connsiteY58" fmla="*/ 153433 h 414642"/>
                  <a:gd name="connsiteX59" fmla="*/ 340618 w 607639"/>
                  <a:gd name="connsiteY59" fmla="*/ 152456 h 414642"/>
                  <a:gd name="connsiteX60" fmla="*/ 341508 w 607639"/>
                  <a:gd name="connsiteY60" fmla="*/ 152101 h 414642"/>
                  <a:gd name="connsiteX61" fmla="*/ 343378 w 607639"/>
                  <a:gd name="connsiteY61" fmla="*/ 151745 h 414642"/>
                  <a:gd name="connsiteX62" fmla="*/ 344268 w 607639"/>
                  <a:gd name="connsiteY62" fmla="*/ 151745 h 414642"/>
                  <a:gd name="connsiteX63" fmla="*/ 346226 w 607639"/>
                  <a:gd name="connsiteY63" fmla="*/ 151923 h 414642"/>
                  <a:gd name="connsiteX64" fmla="*/ 351390 w 607639"/>
                  <a:gd name="connsiteY64" fmla="*/ 154766 h 414642"/>
                  <a:gd name="connsiteX65" fmla="*/ 394921 w 607639"/>
                  <a:gd name="connsiteY65" fmla="*/ 198213 h 414642"/>
                  <a:gd name="connsiteX66" fmla="*/ 471925 w 607639"/>
                  <a:gd name="connsiteY66" fmla="*/ 121359 h 414642"/>
                  <a:gd name="connsiteX67" fmla="*/ 425367 w 607639"/>
                  <a:gd name="connsiteY67" fmla="*/ 121359 h 414642"/>
                  <a:gd name="connsiteX68" fmla="*/ 415218 w 607639"/>
                  <a:gd name="connsiteY68" fmla="*/ 111231 h 414642"/>
                  <a:gd name="connsiteX69" fmla="*/ 425367 w 607639"/>
                  <a:gd name="connsiteY69" fmla="*/ 101191 h 414642"/>
                  <a:gd name="connsiteX70" fmla="*/ 101297 w 607639"/>
                  <a:gd name="connsiteY70" fmla="*/ 91029 h 414642"/>
                  <a:gd name="connsiteX71" fmla="*/ 111423 w 607639"/>
                  <a:gd name="connsiteY71" fmla="*/ 101159 h 414642"/>
                  <a:gd name="connsiteX72" fmla="*/ 111423 w 607639"/>
                  <a:gd name="connsiteY72" fmla="*/ 262887 h 414642"/>
                  <a:gd name="connsiteX73" fmla="*/ 101297 w 607639"/>
                  <a:gd name="connsiteY73" fmla="*/ 273017 h 414642"/>
                  <a:gd name="connsiteX74" fmla="*/ 91171 w 607639"/>
                  <a:gd name="connsiteY74" fmla="*/ 262887 h 414642"/>
                  <a:gd name="connsiteX75" fmla="*/ 91171 w 607639"/>
                  <a:gd name="connsiteY75" fmla="*/ 101159 h 414642"/>
                  <a:gd name="connsiteX76" fmla="*/ 101297 w 607639"/>
                  <a:gd name="connsiteY76" fmla="*/ 91029 h 414642"/>
                  <a:gd name="connsiteX77" fmla="*/ 70848 w 607639"/>
                  <a:gd name="connsiteY77" fmla="*/ 20177 h 414642"/>
                  <a:gd name="connsiteX78" fmla="*/ 60791 w 607639"/>
                  <a:gd name="connsiteY78" fmla="*/ 30309 h 414642"/>
                  <a:gd name="connsiteX79" fmla="*/ 60791 w 607639"/>
                  <a:gd name="connsiteY79" fmla="*/ 343802 h 414642"/>
                  <a:gd name="connsiteX80" fmla="*/ 222780 w 607639"/>
                  <a:gd name="connsiteY80" fmla="*/ 343802 h 414642"/>
                  <a:gd name="connsiteX81" fmla="*/ 232927 w 607639"/>
                  <a:gd name="connsiteY81" fmla="*/ 353935 h 414642"/>
                  <a:gd name="connsiteX82" fmla="*/ 232927 w 607639"/>
                  <a:gd name="connsiteY82" fmla="*/ 364067 h 414642"/>
                  <a:gd name="connsiteX83" fmla="*/ 374712 w 607639"/>
                  <a:gd name="connsiteY83" fmla="*/ 364067 h 414642"/>
                  <a:gd name="connsiteX84" fmla="*/ 374712 w 607639"/>
                  <a:gd name="connsiteY84" fmla="*/ 353935 h 414642"/>
                  <a:gd name="connsiteX85" fmla="*/ 384859 w 607639"/>
                  <a:gd name="connsiteY85" fmla="*/ 343802 h 414642"/>
                  <a:gd name="connsiteX86" fmla="*/ 546848 w 607639"/>
                  <a:gd name="connsiteY86" fmla="*/ 343802 h 414642"/>
                  <a:gd name="connsiteX87" fmla="*/ 546848 w 607639"/>
                  <a:gd name="connsiteY87" fmla="*/ 30309 h 414642"/>
                  <a:gd name="connsiteX88" fmla="*/ 536702 w 607639"/>
                  <a:gd name="connsiteY88" fmla="*/ 20177 h 414642"/>
                  <a:gd name="connsiteX89" fmla="*/ 70848 w 607639"/>
                  <a:gd name="connsiteY89" fmla="*/ 0 h 414642"/>
                  <a:gd name="connsiteX90" fmla="*/ 536702 w 607639"/>
                  <a:gd name="connsiteY90" fmla="*/ 0 h 414642"/>
                  <a:gd name="connsiteX91" fmla="*/ 567142 w 607639"/>
                  <a:gd name="connsiteY91" fmla="*/ 30309 h 414642"/>
                  <a:gd name="connsiteX92" fmla="*/ 567142 w 607639"/>
                  <a:gd name="connsiteY92" fmla="*/ 343802 h 414642"/>
                  <a:gd name="connsiteX93" fmla="*/ 597492 w 607639"/>
                  <a:gd name="connsiteY93" fmla="*/ 343802 h 414642"/>
                  <a:gd name="connsiteX94" fmla="*/ 607639 w 607639"/>
                  <a:gd name="connsiteY94" fmla="*/ 353935 h 414642"/>
                  <a:gd name="connsiteX95" fmla="*/ 607639 w 607639"/>
                  <a:gd name="connsiteY95" fmla="*/ 384244 h 414642"/>
                  <a:gd name="connsiteX96" fmla="*/ 577199 w 607639"/>
                  <a:gd name="connsiteY96" fmla="*/ 414642 h 414642"/>
                  <a:gd name="connsiteX97" fmla="*/ 30351 w 607639"/>
                  <a:gd name="connsiteY97" fmla="*/ 414642 h 414642"/>
                  <a:gd name="connsiteX98" fmla="*/ 0 w 607639"/>
                  <a:gd name="connsiteY98" fmla="*/ 384244 h 414642"/>
                  <a:gd name="connsiteX99" fmla="*/ 0 w 607639"/>
                  <a:gd name="connsiteY99" fmla="*/ 353935 h 414642"/>
                  <a:gd name="connsiteX100" fmla="*/ 10147 w 607639"/>
                  <a:gd name="connsiteY100" fmla="*/ 343802 h 414642"/>
                  <a:gd name="connsiteX101" fmla="*/ 40497 w 607639"/>
                  <a:gd name="connsiteY101" fmla="*/ 343802 h 414642"/>
                  <a:gd name="connsiteX102" fmla="*/ 40497 w 607639"/>
                  <a:gd name="connsiteY102" fmla="*/ 30309 h 414642"/>
                  <a:gd name="connsiteX103" fmla="*/ 70848 w 607639"/>
                  <a:gd name="connsiteY103" fmla="*/ 0 h 41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607639" h="414642">
                    <a:moveTo>
                      <a:pt x="20293" y="364067"/>
                    </a:moveTo>
                    <a:lnTo>
                      <a:pt x="20293" y="384244"/>
                    </a:lnTo>
                    <a:cubicBezTo>
                      <a:pt x="20293" y="390377"/>
                      <a:pt x="24298" y="394377"/>
                      <a:pt x="30351" y="394377"/>
                    </a:cubicBezTo>
                    <a:lnTo>
                      <a:pt x="577199" y="394377"/>
                    </a:lnTo>
                    <a:cubicBezTo>
                      <a:pt x="583341" y="394377"/>
                      <a:pt x="587346" y="390377"/>
                      <a:pt x="587346" y="384244"/>
                    </a:cubicBezTo>
                    <a:lnTo>
                      <a:pt x="587346" y="364067"/>
                    </a:lnTo>
                    <a:lnTo>
                      <a:pt x="556995" y="364067"/>
                    </a:lnTo>
                    <a:lnTo>
                      <a:pt x="394916" y="364067"/>
                    </a:lnTo>
                    <a:lnTo>
                      <a:pt x="394916" y="374200"/>
                    </a:lnTo>
                    <a:cubicBezTo>
                      <a:pt x="394916" y="380244"/>
                      <a:pt x="390911" y="384244"/>
                      <a:pt x="384859" y="384244"/>
                    </a:cubicBezTo>
                    <a:lnTo>
                      <a:pt x="222780" y="384244"/>
                    </a:lnTo>
                    <a:cubicBezTo>
                      <a:pt x="216728" y="384244"/>
                      <a:pt x="212634" y="380244"/>
                      <a:pt x="212634" y="374200"/>
                    </a:cubicBezTo>
                    <a:lnTo>
                      <a:pt x="212634" y="364067"/>
                    </a:lnTo>
                    <a:lnTo>
                      <a:pt x="50644" y="364067"/>
                    </a:lnTo>
                    <a:close/>
                    <a:moveTo>
                      <a:pt x="141754" y="232583"/>
                    </a:moveTo>
                    <a:lnTo>
                      <a:pt x="161961" y="232583"/>
                    </a:lnTo>
                    <a:cubicBezTo>
                      <a:pt x="168104" y="232583"/>
                      <a:pt x="172110" y="236584"/>
                      <a:pt x="172110" y="242719"/>
                    </a:cubicBezTo>
                    <a:cubicBezTo>
                      <a:pt x="172110" y="248764"/>
                      <a:pt x="168104" y="252765"/>
                      <a:pt x="161961" y="252765"/>
                    </a:cubicBezTo>
                    <a:lnTo>
                      <a:pt x="141754" y="252765"/>
                    </a:lnTo>
                    <a:cubicBezTo>
                      <a:pt x="135700" y="252765"/>
                      <a:pt x="131605" y="248764"/>
                      <a:pt x="131605" y="242719"/>
                    </a:cubicBezTo>
                    <a:cubicBezTo>
                      <a:pt x="131605" y="236584"/>
                      <a:pt x="135700" y="232583"/>
                      <a:pt x="141754" y="232583"/>
                    </a:cubicBezTo>
                    <a:close/>
                    <a:moveTo>
                      <a:pt x="141758" y="192149"/>
                    </a:moveTo>
                    <a:lnTo>
                      <a:pt x="182279" y="192149"/>
                    </a:lnTo>
                    <a:cubicBezTo>
                      <a:pt x="188335" y="192149"/>
                      <a:pt x="192432" y="196150"/>
                      <a:pt x="192432" y="202196"/>
                    </a:cubicBezTo>
                    <a:cubicBezTo>
                      <a:pt x="192432" y="208330"/>
                      <a:pt x="188335" y="212331"/>
                      <a:pt x="182279" y="212331"/>
                    </a:cubicBezTo>
                    <a:lnTo>
                      <a:pt x="141758" y="212331"/>
                    </a:lnTo>
                    <a:cubicBezTo>
                      <a:pt x="135702" y="212331"/>
                      <a:pt x="131605" y="208330"/>
                      <a:pt x="131605" y="202196"/>
                    </a:cubicBezTo>
                    <a:cubicBezTo>
                      <a:pt x="131605" y="196150"/>
                      <a:pt x="135702" y="192149"/>
                      <a:pt x="141758" y="192149"/>
                    </a:cubicBezTo>
                    <a:close/>
                    <a:moveTo>
                      <a:pt x="141754" y="151716"/>
                    </a:moveTo>
                    <a:lnTo>
                      <a:pt x="161961" y="151716"/>
                    </a:lnTo>
                    <a:cubicBezTo>
                      <a:pt x="168104" y="151716"/>
                      <a:pt x="172110" y="155717"/>
                      <a:pt x="172110" y="161763"/>
                    </a:cubicBezTo>
                    <a:cubicBezTo>
                      <a:pt x="172110" y="167897"/>
                      <a:pt x="168104" y="171898"/>
                      <a:pt x="161961" y="171898"/>
                    </a:cubicBezTo>
                    <a:lnTo>
                      <a:pt x="141754" y="171898"/>
                    </a:lnTo>
                    <a:cubicBezTo>
                      <a:pt x="135700" y="171898"/>
                      <a:pt x="131605" y="167897"/>
                      <a:pt x="131605" y="161763"/>
                    </a:cubicBezTo>
                    <a:cubicBezTo>
                      <a:pt x="131605" y="155717"/>
                      <a:pt x="135700" y="151716"/>
                      <a:pt x="141754" y="151716"/>
                    </a:cubicBezTo>
                    <a:close/>
                    <a:moveTo>
                      <a:pt x="141758" y="111211"/>
                    </a:moveTo>
                    <a:lnTo>
                      <a:pt x="182279" y="111211"/>
                    </a:lnTo>
                    <a:cubicBezTo>
                      <a:pt x="188335" y="111211"/>
                      <a:pt x="192432" y="115297"/>
                      <a:pt x="192432" y="121337"/>
                    </a:cubicBezTo>
                    <a:cubicBezTo>
                      <a:pt x="192432" y="127377"/>
                      <a:pt x="188335" y="131463"/>
                      <a:pt x="182279" y="131463"/>
                    </a:cubicBezTo>
                    <a:lnTo>
                      <a:pt x="141758" y="131463"/>
                    </a:lnTo>
                    <a:cubicBezTo>
                      <a:pt x="135702" y="131463"/>
                      <a:pt x="131605" y="127377"/>
                      <a:pt x="131605" y="121337"/>
                    </a:cubicBezTo>
                    <a:cubicBezTo>
                      <a:pt x="131605" y="115297"/>
                      <a:pt x="135702" y="111211"/>
                      <a:pt x="141758" y="111211"/>
                    </a:cubicBezTo>
                    <a:close/>
                    <a:moveTo>
                      <a:pt x="425367" y="101191"/>
                    </a:moveTo>
                    <a:lnTo>
                      <a:pt x="496228" y="101191"/>
                    </a:lnTo>
                    <a:cubicBezTo>
                      <a:pt x="502282" y="101191"/>
                      <a:pt x="506377" y="105189"/>
                      <a:pt x="506377" y="111231"/>
                    </a:cubicBezTo>
                    <a:lnTo>
                      <a:pt x="506377" y="182042"/>
                    </a:lnTo>
                    <a:cubicBezTo>
                      <a:pt x="506377" y="188084"/>
                      <a:pt x="502282" y="192171"/>
                      <a:pt x="496228" y="192171"/>
                    </a:cubicBezTo>
                    <a:cubicBezTo>
                      <a:pt x="490175" y="192171"/>
                      <a:pt x="486080" y="188084"/>
                      <a:pt x="486080" y="182042"/>
                    </a:cubicBezTo>
                    <a:lnTo>
                      <a:pt x="486080" y="135575"/>
                    </a:lnTo>
                    <a:lnTo>
                      <a:pt x="402043" y="219447"/>
                    </a:lnTo>
                    <a:cubicBezTo>
                      <a:pt x="399996" y="221491"/>
                      <a:pt x="397948" y="222468"/>
                      <a:pt x="394921" y="222468"/>
                    </a:cubicBezTo>
                    <a:cubicBezTo>
                      <a:pt x="391895" y="222468"/>
                      <a:pt x="389847" y="221491"/>
                      <a:pt x="387889" y="219447"/>
                    </a:cubicBezTo>
                    <a:lnTo>
                      <a:pt x="344268" y="176001"/>
                    </a:lnTo>
                    <a:lnTo>
                      <a:pt x="270380" y="249744"/>
                    </a:lnTo>
                    <a:cubicBezTo>
                      <a:pt x="268332" y="251788"/>
                      <a:pt x="266285" y="252765"/>
                      <a:pt x="263258" y="252765"/>
                    </a:cubicBezTo>
                    <a:cubicBezTo>
                      <a:pt x="260231" y="252765"/>
                      <a:pt x="258184" y="251788"/>
                      <a:pt x="256225" y="249744"/>
                    </a:cubicBezTo>
                    <a:cubicBezTo>
                      <a:pt x="252130" y="245746"/>
                      <a:pt x="252130" y="239616"/>
                      <a:pt x="256225" y="235617"/>
                    </a:cubicBezTo>
                    <a:lnTo>
                      <a:pt x="337235" y="154766"/>
                    </a:lnTo>
                    <a:cubicBezTo>
                      <a:pt x="337769" y="154233"/>
                      <a:pt x="338303" y="153789"/>
                      <a:pt x="338837" y="153433"/>
                    </a:cubicBezTo>
                    <a:cubicBezTo>
                      <a:pt x="339372" y="152989"/>
                      <a:pt x="339995" y="152723"/>
                      <a:pt x="340618" y="152456"/>
                    </a:cubicBezTo>
                    <a:cubicBezTo>
                      <a:pt x="340885" y="152367"/>
                      <a:pt x="341152" y="152190"/>
                      <a:pt x="341508" y="152101"/>
                    </a:cubicBezTo>
                    <a:cubicBezTo>
                      <a:pt x="342131" y="151923"/>
                      <a:pt x="342754" y="151834"/>
                      <a:pt x="343378" y="151745"/>
                    </a:cubicBezTo>
                    <a:cubicBezTo>
                      <a:pt x="343645" y="151745"/>
                      <a:pt x="344001" y="151745"/>
                      <a:pt x="344268" y="151745"/>
                    </a:cubicBezTo>
                    <a:cubicBezTo>
                      <a:pt x="344980" y="151745"/>
                      <a:pt x="345603" y="151745"/>
                      <a:pt x="346226" y="151923"/>
                    </a:cubicBezTo>
                    <a:cubicBezTo>
                      <a:pt x="348096" y="152278"/>
                      <a:pt x="349876" y="153256"/>
                      <a:pt x="351390" y="154766"/>
                    </a:cubicBezTo>
                    <a:lnTo>
                      <a:pt x="394921" y="198213"/>
                    </a:lnTo>
                    <a:lnTo>
                      <a:pt x="471925" y="121359"/>
                    </a:lnTo>
                    <a:lnTo>
                      <a:pt x="425367" y="121359"/>
                    </a:lnTo>
                    <a:cubicBezTo>
                      <a:pt x="419224" y="121359"/>
                      <a:pt x="415218" y="117361"/>
                      <a:pt x="415218" y="111231"/>
                    </a:cubicBezTo>
                    <a:cubicBezTo>
                      <a:pt x="415218" y="105189"/>
                      <a:pt x="419224" y="101191"/>
                      <a:pt x="425367" y="101191"/>
                    </a:cubicBezTo>
                    <a:close/>
                    <a:moveTo>
                      <a:pt x="101297" y="91029"/>
                    </a:moveTo>
                    <a:cubicBezTo>
                      <a:pt x="107337" y="91029"/>
                      <a:pt x="111423" y="95028"/>
                      <a:pt x="111423" y="101159"/>
                    </a:cubicBezTo>
                    <a:lnTo>
                      <a:pt x="111423" y="262887"/>
                    </a:lnTo>
                    <a:cubicBezTo>
                      <a:pt x="111423" y="268929"/>
                      <a:pt x="107337" y="273017"/>
                      <a:pt x="101297" y="273017"/>
                    </a:cubicBezTo>
                    <a:cubicBezTo>
                      <a:pt x="95257" y="273017"/>
                      <a:pt x="91171" y="268929"/>
                      <a:pt x="91171" y="262887"/>
                    </a:cubicBezTo>
                    <a:lnTo>
                      <a:pt x="91171" y="101159"/>
                    </a:lnTo>
                    <a:cubicBezTo>
                      <a:pt x="91171" y="95028"/>
                      <a:pt x="95257" y="91029"/>
                      <a:pt x="101297" y="91029"/>
                    </a:cubicBezTo>
                    <a:close/>
                    <a:moveTo>
                      <a:pt x="70848" y="20177"/>
                    </a:moveTo>
                    <a:cubicBezTo>
                      <a:pt x="64796" y="20177"/>
                      <a:pt x="60791" y="24265"/>
                      <a:pt x="60791" y="30309"/>
                    </a:cubicBezTo>
                    <a:lnTo>
                      <a:pt x="60791" y="343802"/>
                    </a:lnTo>
                    <a:lnTo>
                      <a:pt x="222780" y="343802"/>
                    </a:lnTo>
                    <a:cubicBezTo>
                      <a:pt x="228833" y="343802"/>
                      <a:pt x="232927" y="347890"/>
                      <a:pt x="232927" y="353935"/>
                    </a:cubicBezTo>
                    <a:lnTo>
                      <a:pt x="232927" y="364067"/>
                    </a:lnTo>
                    <a:lnTo>
                      <a:pt x="374712" y="364067"/>
                    </a:lnTo>
                    <a:lnTo>
                      <a:pt x="374712" y="353935"/>
                    </a:lnTo>
                    <a:cubicBezTo>
                      <a:pt x="374712" y="347890"/>
                      <a:pt x="378717" y="343802"/>
                      <a:pt x="384859" y="343802"/>
                    </a:cubicBezTo>
                    <a:lnTo>
                      <a:pt x="546848" y="343802"/>
                    </a:lnTo>
                    <a:lnTo>
                      <a:pt x="546848" y="30309"/>
                    </a:lnTo>
                    <a:cubicBezTo>
                      <a:pt x="546848" y="24265"/>
                      <a:pt x="542754" y="20177"/>
                      <a:pt x="536702" y="20177"/>
                    </a:cubicBezTo>
                    <a:close/>
                    <a:moveTo>
                      <a:pt x="70848" y="0"/>
                    </a:moveTo>
                    <a:lnTo>
                      <a:pt x="536702" y="0"/>
                    </a:lnTo>
                    <a:cubicBezTo>
                      <a:pt x="553969" y="0"/>
                      <a:pt x="567142" y="13155"/>
                      <a:pt x="567142" y="30309"/>
                    </a:cubicBezTo>
                    <a:lnTo>
                      <a:pt x="567142" y="343802"/>
                    </a:lnTo>
                    <a:lnTo>
                      <a:pt x="597492" y="343802"/>
                    </a:lnTo>
                    <a:cubicBezTo>
                      <a:pt x="603545" y="343802"/>
                      <a:pt x="607639" y="347890"/>
                      <a:pt x="607639" y="353935"/>
                    </a:cubicBezTo>
                    <a:lnTo>
                      <a:pt x="607639" y="384244"/>
                    </a:lnTo>
                    <a:cubicBezTo>
                      <a:pt x="607639" y="401487"/>
                      <a:pt x="594466" y="414642"/>
                      <a:pt x="577199" y="414642"/>
                    </a:cubicBezTo>
                    <a:lnTo>
                      <a:pt x="30351" y="414642"/>
                    </a:lnTo>
                    <a:cubicBezTo>
                      <a:pt x="13173" y="414642"/>
                      <a:pt x="0" y="401487"/>
                      <a:pt x="0" y="384244"/>
                    </a:cubicBezTo>
                    <a:lnTo>
                      <a:pt x="0" y="353935"/>
                    </a:lnTo>
                    <a:cubicBezTo>
                      <a:pt x="0" y="347890"/>
                      <a:pt x="4094" y="343802"/>
                      <a:pt x="10147" y="343802"/>
                    </a:cubicBezTo>
                    <a:lnTo>
                      <a:pt x="40497" y="343802"/>
                    </a:lnTo>
                    <a:lnTo>
                      <a:pt x="40497" y="30309"/>
                    </a:lnTo>
                    <a:cubicBezTo>
                      <a:pt x="40497" y="13155"/>
                      <a:pt x="53670" y="0"/>
                      <a:pt x="708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10" name="iśľîḓê"/>
            <p:cNvGrpSpPr/>
            <p:nvPr/>
          </p:nvGrpSpPr>
          <p:grpSpPr>
            <a:xfrm>
              <a:off x="600158" y="2382076"/>
              <a:ext cx="3691440" cy="958325"/>
              <a:chOff x="600158" y="2382076"/>
              <a:chExt cx="3691440" cy="958325"/>
            </a:xfrm>
          </p:grpSpPr>
          <p:sp>
            <p:nvSpPr>
              <p:cNvPr id="20" name="iṡľîḋe"/>
              <p:cNvSpPr/>
              <p:nvPr/>
            </p:nvSpPr>
            <p:spPr bwMode="auto">
              <a:xfrm>
                <a:off x="600158" y="2733215"/>
                <a:ext cx="3691440" cy="607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Autofit/>
              </a:bodyPr>
              <a:lstStyle/>
              <a:p>
                <a:pPr algn="r" eaLnBrk="1" hangingPunct="1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000" dirty="0"/>
                  <a:t>此部分内容作为文字排版占位显示（建议使用主题字体）</a:t>
                </a:r>
                <a:endParaRPr lang="zh-CN" altLang="en-US" sz="1000" dirty="0"/>
              </a:p>
              <a:p>
                <a:pPr algn="r" eaLnBrk="1" hangingPunct="1">
                  <a:spcBef>
                    <a:spcPct val="0"/>
                  </a:spcBef>
                </a:pPr>
                <a:r>
                  <a:rPr lang="zh-CN" altLang="en-US" sz="1000" dirty="0"/>
                  <a:t>如需更改请在（设置形状格式）菜单下（文本选项）中调整</a:t>
                </a:r>
                <a:endParaRPr lang="zh-CN" altLang="en-US" sz="1000" dirty="0"/>
              </a:p>
            </p:txBody>
          </p:sp>
          <p:sp>
            <p:nvSpPr>
              <p:cNvPr id="21" name="îṩľiďe"/>
              <p:cNvSpPr txBox="1"/>
              <p:nvPr/>
            </p:nvSpPr>
            <p:spPr bwMode="auto">
              <a:xfrm>
                <a:off x="600158" y="2382076"/>
                <a:ext cx="369144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lnSpcReduction="10000"/>
              </a:bodyPr>
              <a:lstStyle/>
              <a:p>
                <a:pPr algn="r" eaLnBrk="1" hangingPunct="1">
                  <a:spcBef>
                    <a:spcPct val="0"/>
                  </a:spcBef>
                </a:pPr>
                <a:r>
                  <a:rPr lang="zh-CN" altLang="en-US" sz="1800" b="1" dirty="0"/>
                  <a:t>标题文本预设</a:t>
                </a:r>
                <a:endParaRPr lang="zh-CN" altLang="en-US" sz="1800" b="1" dirty="0"/>
              </a:p>
            </p:txBody>
          </p:sp>
        </p:grpSp>
        <p:grpSp>
          <p:nvGrpSpPr>
            <p:cNvPr id="11" name="ï$ľïďè"/>
            <p:cNvGrpSpPr/>
            <p:nvPr/>
          </p:nvGrpSpPr>
          <p:grpSpPr>
            <a:xfrm>
              <a:off x="1360626" y="4374068"/>
              <a:ext cx="3691440" cy="958325"/>
              <a:chOff x="1036408" y="4627421"/>
              <a:chExt cx="3691440" cy="958325"/>
            </a:xfrm>
          </p:grpSpPr>
          <p:sp>
            <p:nvSpPr>
              <p:cNvPr id="18" name="ïṧ1ïḍè"/>
              <p:cNvSpPr/>
              <p:nvPr/>
            </p:nvSpPr>
            <p:spPr bwMode="auto">
              <a:xfrm>
                <a:off x="1036408" y="4978560"/>
                <a:ext cx="3691440" cy="607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Autofit/>
              </a:bodyPr>
              <a:lstStyle/>
              <a:p>
                <a:pPr algn="r" eaLnBrk="1" hangingPunct="1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000" dirty="0"/>
                  <a:t>此部分内容作为文字排版占位显示（建议使用主题字体）</a:t>
                </a:r>
                <a:endParaRPr lang="zh-CN" altLang="en-US" sz="1000" dirty="0"/>
              </a:p>
              <a:p>
                <a:pPr algn="r" eaLnBrk="1" hangingPunct="1">
                  <a:spcBef>
                    <a:spcPct val="0"/>
                  </a:spcBef>
                </a:pPr>
                <a:r>
                  <a:rPr lang="zh-CN" altLang="en-US" sz="1000" dirty="0"/>
                  <a:t>如需更改请在（设置形状格式）菜单下（文本选项）中调整</a:t>
                </a:r>
                <a:endParaRPr lang="zh-CN" altLang="en-US" sz="1000" dirty="0"/>
              </a:p>
            </p:txBody>
          </p:sp>
          <p:sp>
            <p:nvSpPr>
              <p:cNvPr id="19" name="iṥḻiḍê"/>
              <p:cNvSpPr txBox="1"/>
              <p:nvPr/>
            </p:nvSpPr>
            <p:spPr bwMode="auto">
              <a:xfrm>
                <a:off x="1036408" y="4627421"/>
                <a:ext cx="369144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lnSpcReduction="10000"/>
              </a:bodyPr>
              <a:lstStyle/>
              <a:p>
                <a:pPr algn="r" eaLnBrk="1" hangingPunct="1">
                  <a:spcBef>
                    <a:spcPct val="0"/>
                  </a:spcBef>
                </a:pPr>
                <a:r>
                  <a:rPr lang="zh-CN" altLang="en-US" sz="1800" b="1" dirty="0"/>
                  <a:t>标题文本预设</a:t>
                </a:r>
                <a:endParaRPr lang="zh-CN" altLang="en-US" sz="1800" b="1" dirty="0"/>
              </a:p>
            </p:txBody>
          </p:sp>
        </p:grpSp>
        <p:grpSp>
          <p:nvGrpSpPr>
            <p:cNvPr id="12" name="íśļiḓè"/>
            <p:cNvGrpSpPr/>
            <p:nvPr/>
          </p:nvGrpSpPr>
          <p:grpSpPr>
            <a:xfrm>
              <a:off x="7137553" y="1754831"/>
              <a:ext cx="3691440" cy="958325"/>
              <a:chOff x="600158" y="2382076"/>
              <a:chExt cx="3691440" cy="958325"/>
            </a:xfrm>
          </p:grpSpPr>
          <p:sp>
            <p:nvSpPr>
              <p:cNvPr id="16" name="íṩľiďè"/>
              <p:cNvSpPr/>
              <p:nvPr/>
            </p:nvSpPr>
            <p:spPr bwMode="auto">
              <a:xfrm>
                <a:off x="600158" y="2733215"/>
                <a:ext cx="3691440" cy="607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000" dirty="0"/>
                  <a:t>此部分内容作为文字排版占位显示（建议使用主题字体）</a:t>
                </a:r>
                <a:endParaRPr lang="zh-CN" altLang="en-US" sz="1000" dirty="0"/>
              </a:p>
              <a:p>
                <a:pPr eaLnBrk="1" hangingPunct="1">
                  <a:spcBef>
                    <a:spcPct val="0"/>
                  </a:spcBef>
                </a:pPr>
                <a:r>
                  <a:rPr lang="zh-CN" altLang="en-US" sz="1000" dirty="0"/>
                  <a:t>如需更改请在（设置形状格式）菜单下（文本选项）中调整</a:t>
                </a:r>
                <a:endParaRPr lang="zh-CN" altLang="en-US" sz="1000" dirty="0"/>
              </a:p>
            </p:txBody>
          </p:sp>
          <p:sp>
            <p:nvSpPr>
              <p:cNvPr id="17" name="iṡlïḓê"/>
              <p:cNvSpPr txBox="1"/>
              <p:nvPr/>
            </p:nvSpPr>
            <p:spPr bwMode="auto">
              <a:xfrm>
                <a:off x="600158" y="2382076"/>
                <a:ext cx="369144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lnSpcReduction="10000"/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zh-CN" altLang="en-US" sz="1800" b="1" dirty="0"/>
                  <a:t>标题文本预设</a:t>
                </a:r>
                <a:endParaRPr lang="zh-CN" altLang="en-US" sz="1800" b="1" dirty="0"/>
              </a:p>
            </p:txBody>
          </p:sp>
        </p:grpSp>
        <p:grpSp>
          <p:nvGrpSpPr>
            <p:cNvPr id="13" name="ïṧ1íďè"/>
            <p:cNvGrpSpPr/>
            <p:nvPr/>
          </p:nvGrpSpPr>
          <p:grpSpPr>
            <a:xfrm>
              <a:off x="7789938" y="3829465"/>
              <a:ext cx="3691440" cy="958325"/>
              <a:chOff x="600158" y="2382076"/>
              <a:chExt cx="3691440" cy="958325"/>
            </a:xfrm>
          </p:grpSpPr>
          <p:sp>
            <p:nvSpPr>
              <p:cNvPr id="14" name="ïṣļîďê"/>
              <p:cNvSpPr/>
              <p:nvPr/>
            </p:nvSpPr>
            <p:spPr bwMode="auto">
              <a:xfrm>
                <a:off x="600158" y="2733215"/>
                <a:ext cx="3691440" cy="607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000" dirty="0"/>
                  <a:t>此部分内容作为文字排版占位显示（建议使用主题字体）</a:t>
                </a:r>
                <a:endParaRPr lang="zh-CN" altLang="en-US" sz="1000" dirty="0"/>
              </a:p>
              <a:p>
                <a:pPr eaLnBrk="1" hangingPunct="1">
                  <a:spcBef>
                    <a:spcPct val="0"/>
                  </a:spcBef>
                </a:pPr>
                <a:r>
                  <a:rPr lang="zh-CN" altLang="en-US" sz="1000" dirty="0"/>
                  <a:t>如需更改请在（设置形状格式）菜单下（文本选项）中调整</a:t>
                </a:r>
                <a:endParaRPr lang="zh-CN" altLang="en-US" sz="1000" dirty="0"/>
              </a:p>
            </p:txBody>
          </p:sp>
          <p:sp>
            <p:nvSpPr>
              <p:cNvPr id="15" name="iṧḻîḋê"/>
              <p:cNvSpPr txBox="1"/>
              <p:nvPr/>
            </p:nvSpPr>
            <p:spPr bwMode="auto">
              <a:xfrm>
                <a:off x="600158" y="2382076"/>
                <a:ext cx="3691440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lnSpcReduction="10000"/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zh-CN" altLang="en-US" sz="1800" b="1" dirty="0"/>
                  <a:t>标题文本预设</a:t>
                </a:r>
                <a:endParaRPr lang="zh-CN" altLang="en-US" sz="1800" b="1" dirty="0"/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474799" y="421324"/>
            <a:ext cx="1870422" cy="525657"/>
            <a:chOff x="661182" y="513877"/>
            <a:chExt cx="1870422" cy="525657"/>
          </a:xfrm>
        </p:grpSpPr>
        <p:sp>
          <p:nvSpPr>
            <p:cNvPr id="37" name="文本框 36"/>
            <p:cNvSpPr txBox="1"/>
            <p:nvPr/>
          </p:nvSpPr>
          <p:spPr>
            <a:xfrm>
              <a:off x="808054" y="513877"/>
              <a:ext cx="1723550" cy="525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经验与教训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561da485-97a0-4369-b821-32c0231f6c7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67347" y="2110920"/>
            <a:ext cx="10257307" cy="3528392"/>
            <a:chOff x="584470" y="1738942"/>
            <a:chExt cx="7945484" cy="2733154"/>
          </a:xfrm>
        </p:grpSpPr>
        <p:sp>
          <p:nvSpPr>
            <p:cNvPr id="4" name="iṥļiḓè"/>
            <p:cNvSpPr/>
            <p:nvPr/>
          </p:nvSpPr>
          <p:spPr>
            <a:xfrm>
              <a:off x="1389380" y="1969448"/>
              <a:ext cx="7140574" cy="157480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1167" y="120000"/>
                  </a:moveTo>
                  <a:lnTo>
                    <a:pt x="105350" y="120000"/>
                  </a:lnTo>
                  <a:lnTo>
                    <a:pt x="105350" y="120000"/>
                  </a:lnTo>
                  <a:cubicBezTo>
                    <a:pt x="105603" y="120000"/>
                    <a:pt x="105843" y="119933"/>
                    <a:pt x="106097" y="119933"/>
                  </a:cubicBezTo>
                  <a:lnTo>
                    <a:pt x="106844" y="119733"/>
                  </a:lnTo>
                  <a:lnTo>
                    <a:pt x="107578" y="119334"/>
                  </a:lnTo>
                  <a:cubicBezTo>
                    <a:pt x="107818" y="119134"/>
                    <a:pt x="108058" y="119001"/>
                    <a:pt x="108298" y="118801"/>
                  </a:cubicBezTo>
                  <a:cubicBezTo>
                    <a:pt x="108539" y="118601"/>
                    <a:pt x="108765" y="118335"/>
                    <a:pt x="109006" y="118135"/>
                  </a:cubicBezTo>
                  <a:lnTo>
                    <a:pt x="109699" y="117336"/>
                  </a:lnTo>
                  <a:cubicBezTo>
                    <a:pt x="109926" y="117003"/>
                    <a:pt x="110166" y="116736"/>
                    <a:pt x="110393" y="116403"/>
                  </a:cubicBezTo>
                  <a:cubicBezTo>
                    <a:pt x="110607" y="116004"/>
                    <a:pt x="110833" y="115671"/>
                    <a:pt x="111047" y="115271"/>
                  </a:cubicBezTo>
                  <a:lnTo>
                    <a:pt x="111701" y="114073"/>
                  </a:lnTo>
                  <a:cubicBezTo>
                    <a:pt x="111914" y="113607"/>
                    <a:pt x="112114" y="113207"/>
                    <a:pt x="112328" y="112741"/>
                  </a:cubicBezTo>
                  <a:cubicBezTo>
                    <a:pt x="112528" y="112275"/>
                    <a:pt x="112741" y="111809"/>
                    <a:pt x="112941" y="111342"/>
                  </a:cubicBezTo>
                  <a:lnTo>
                    <a:pt x="113542" y="109744"/>
                  </a:lnTo>
                  <a:cubicBezTo>
                    <a:pt x="113742" y="109211"/>
                    <a:pt x="113929" y="108612"/>
                    <a:pt x="114129" y="108079"/>
                  </a:cubicBezTo>
                  <a:cubicBezTo>
                    <a:pt x="114302" y="107480"/>
                    <a:pt x="114489" y="106881"/>
                    <a:pt x="114663" y="106281"/>
                  </a:cubicBezTo>
                  <a:cubicBezTo>
                    <a:pt x="114849" y="105682"/>
                    <a:pt x="115023" y="105083"/>
                    <a:pt x="115210" y="104483"/>
                  </a:cubicBezTo>
                  <a:lnTo>
                    <a:pt x="115703" y="102419"/>
                  </a:lnTo>
                  <a:lnTo>
                    <a:pt x="116197" y="100355"/>
                  </a:lnTo>
                  <a:lnTo>
                    <a:pt x="116664" y="98224"/>
                  </a:lnTo>
                  <a:lnTo>
                    <a:pt x="117091" y="95893"/>
                  </a:lnTo>
                  <a:cubicBezTo>
                    <a:pt x="117224" y="95094"/>
                    <a:pt x="117371" y="94361"/>
                    <a:pt x="117505" y="93562"/>
                  </a:cubicBezTo>
                  <a:cubicBezTo>
                    <a:pt x="117625" y="92763"/>
                    <a:pt x="117758" y="91897"/>
                    <a:pt x="117878" y="91098"/>
                  </a:cubicBezTo>
                  <a:cubicBezTo>
                    <a:pt x="117998" y="90299"/>
                    <a:pt x="118105" y="89433"/>
                    <a:pt x="118225" y="88634"/>
                  </a:cubicBezTo>
                  <a:cubicBezTo>
                    <a:pt x="118332" y="87769"/>
                    <a:pt x="118452" y="86836"/>
                    <a:pt x="118559" y="85971"/>
                  </a:cubicBezTo>
                  <a:lnTo>
                    <a:pt x="118839" y="83374"/>
                  </a:lnTo>
                  <a:cubicBezTo>
                    <a:pt x="118932" y="82441"/>
                    <a:pt x="119012" y="81509"/>
                    <a:pt x="119106" y="80577"/>
                  </a:cubicBezTo>
                  <a:cubicBezTo>
                    <a:pt x="119186" y="79711"/>
                    <a:pt x="119266" y="78779"/>
                    <a:pt x="119346" y="77913"/>
                  </a:cubicBezTo>
                  <a:cubicBezTo>
                    <a:pt x="119412" y="76914"/>
                    <a:pt x="119466" y="75982"/>
                    <a:pt x="119533" y="74983"/>
                  </a:cubicBezTo>
                  <a:cubicBezTo>
                    <a:pt x="119586" y="74051"/>
                    <a:pt x="119653" y="73052"/>
                    <a:pt x="119706" y="72119"/>
                  </a:cubicBezTo>
                  <a:cubicBezTo>
                    <a:pt x="119746" y="71120"/>
                    <a:pt x="119799" y="70122"/>
                    <a:pt x="119839" y="69123"/>
                  </a:cubicBezTo>
                  <a:cubicBezTo>
                    <a:pt x="119866" y="68124"/>
                    <a:pt x="119906" y="67125"/>
                    <a:pt x="119933" y="66126"/>
                  </a:cubicBezTo>
                  <a:cubicBezTo>
                    <a:pt x="119946" y="65127"/>
                    <a:pt x="119973" y="64062"/>
                    <a:pt x="119986" y="63063"/>
                  </a:cubicBezTo>
                  <a:cubicBezTo>
                    <a:pt x="119986" y="62064"/>
                    <a:pt x="120000" y="60998"/>
                    <a:pt x="120000" y="60000"/>
                  </a:cubicBezTo>
                  <a:lnTo>
                    <a:pt x="120000" y="60000"/>
                  </a:lnTo>
                  <a:cubicBezTo>
                    <a:pt x="120000" y="59001"/>
                    <a:pt x="119986" y="57935"/>
                    <a:pt x="119986" y="56936"/>
                  </a:cubicBezTo>
                  <a:cubicBezTo>
                    <a:pt x="119973" y="55937"/>
                    <a:pt x="119946" y="54872"/>
                    <a:pt x="119933" y="53873"/>
                  </a:cubicBezTo>
                  <a:cubicBezTo>
                    <a:pt x="119906" y="52874"/>
                    <a:pt x="119866" y="51875"/>
                    <a:pt x="119839" y="50876"/>
                  </a:cubicBezTo>
                  <a:cubicBezTo>
                    <a:pt x="119799" y="49877"/>
                    <a:pt x="119746" y="48879"/>
                    <a:pt x="119706" y="47880"/>
                  </a:cubicBezTo>
                  <a:cubicBezTo>
                    <a:pt x="119653" y="46947"/>
                    <a:pt x="119586" y="45948"/>
                    <a:pt x="119533" y="45016"/>
                  </a:cubicBezTo>
                  <a:cubicBezTo>
                    <a:pt x="119466" y="44017"/>
                    <a:pt x="119412" y="43085"/>
                    <a:pt x="119346" y="42086"/>
                  </a:cubicBezTo>
                  <a:cubicBezTo>
                    <a:pt x="119266" y="41220"/>
                    <a:pt x="119186" y="40288"/>
                    <a:pt x="119106" y="39422"/>
                  </a:cubicBezTo>
                  <a:cubicBezTo>
                    <a:pt x="119012" y="38490"/>
                    <a:pt x="118932" y="37558"/>
                    <a:pt x="118839" y="36625"/>
                  </a:cubicBezTo>
                  <a:lnTo>
                    <a:pt x="118559" y="34028"/>
                  </a:lnTo>
                  <a:cubicBezTo>
                    <a:pt x="118452" y="33163"/>
                    <a:pt x="118332" y="32230"/>
                    <a:pt x="118225" y="31365"/>
                  </a:cubicBezTo>
                  <a:cubicBezTo>
                    <a:pt x="118105" y="30566"/>
                    <a:pt x="117998" y="29700"/>
                    <a:pt x="117878" y="28901"/>
                  </a:cubicBezTo>
                  <a:cubicBezTo>
                    <a:pt x="117758" y="28102"/>
                    <a:pt x="117625" y="27236"/>
                    <a:pt x="117505" y="26437"/>
                  </a:cubicBezTo>
                  <a:cubicBezTo>
                    <a:pt x="117371" y="25638"/>
                    <a:pt x="117224" y="24905"/>
                    <a:pt x="117091" y="24106"/>
                  </a:cubicBezTo>
                  <a:lnTo>
                    <a:pt x="116664" y="21775"/>
                  </a:lnTo>
                  <a:lnTo>
                    <a:pt x="116197" y="19644"/>
                  </a:lnTo>
                  <a:lnTo>
                    <a:pt x="115703" y="17580"/>
                  </a:lnTo>
                  <a:lnTo>
                    <a:pt x="115210" y="15516"/>
                  </a:lnTo>
                  <a:cubicBezTo>
                    <a:pt x="115023" y="14916"/>
                    <a:pt x="114849" y="14317"/>
                    <a:pt x="114663" y="13718"/>
                  </a:cubicBezTo>
                  <a:cubicBezTo>
                    <a:pt x="114489" y="13118"/>
                    <a:pt x="114302" y="12519"/>
                    <a:pt x="114129" y="11920"/>
                  </a:cubicBezTo>
                  <a:cubicBezTo>
                    <a:pt x="113929" y="11387"/>
                    <a:pt x="113742" y="10788"/>
                    <a:pt x="113542" y="10255"/>
                  </a:cubicBezTo>
                  <a:lnTo>
                    <a:pt x="112941" y="8657"/>
                  </a:lnTo>
                  <a:cubicBezTo>
                    <a:pt x="112741" y="8190"/>
                    <a:pt x="112528" y="7724"/>
                    <a:pt x="112328" y="7258"/>
                  </a:cubicBezTo>
                  <a:cubicBezTo>
                    <a:pt x="112114" y="6792"/>
                    <a:pt x="111914" y="6392"/>
                    <a:pt x="111701" y="5926"/>
                  </a:cubicBezTo>
                  <a:lnTo>
                    <a:pt x="111047" y="4728"/>
                  </a:lnTo>
                  <a:cubicBezTo>
                    <a:pt x="110833" y="4328"/>
                    <a:pt x="110607" y="3995"/>
                    <a:pt x="110393" y="3596"/>
                  </a:cubicBezTo>
                  <a:cubicBezTo>
                    <a:pt x="110166" y="3263"/>
                    <a:pt x="109926" y="2996"/>
                    <a:pt x="109699" y="2663"/>
                  </a:cubicBezTo>
                  <a:lnTo>
                    <a:pt x="109006" y="1864"/>
                  </a:lnTo>
                  <a:cubicBezTo>
                    <a:pt x="108765" y="1664"/>
                    <a:pt x="108539" y="1398"/>
                    <a:pt x="108298" y="1198"/>
                  </a:cubicBezTo>
                  <a:cubicBezTo>
                    <a:pt x="108058" y="998"/>
                    <a:pt x="107818" y="865"/>
                    <a:pt x="107578" y="665"/>
                  </a:cubicBezTo>
                  <a:lnTo>
                    <a:pt x="106844" y="266"/>
                  </a:lnTo>
                  <a:lnTo>
                    <a:pt x="106097" y="66"/>
                  </a:lnTo>
                  <a:cubicBezTo>
                    <a:pt x="105843" y="66"/>
                    <a:pt x="105603" y="0"/>
                    <a:pt x="105350" y="0"/>
                  </a:cubicBezTo>
                  <a:lnTo>
                    <a:pt x="14649" y="0"/>
                  </a:lnTo>
                  <a:lnTo>
                    <a:pt x="14649" y="0"/>
                  </a:lnTo>
                  <a:cubicBezTo>
                    <a:pt x="14396" y="0"/>
                    <a:pt x="14156" y="66"/>
                    <a:pt x="13902" y="66"/>
                  </a:cubicBezTo>
                  <a:lnTo>
                    <a:pt x="13155" y="266"/>
                  </a:lnTo>
                  <a:lnTo>
                    <a:pt x="12421" y="665"/>
                  </a:lnTo>
                  <a:cubicBezTo>
                    <a:pt x="12181" y="865"/>
                    <a:pt x="11941" y="998"/>
                    <a:pt x="11701" y="1198"/>
                  </a:cubicBezTo>
                  <a:cubicBezTo>
                    <a:pt x="11460" y="1398"/>
                    <a:pt x="11234" y="1664"/>
                    <a:pt x="10993" y="1864"/>
                  </a:cubicBezTo>
                  <a:lnTo>
                    <a:pt x="10300" y="2663"/>
                  </a:lnTo>
                  <a:cubicBezTo>
                    <a:pt x="10073" y="2996"/>
                    <a:pt x="9833" y="3263"/>
                    <a:pt x="9606" y="3596"/>
                  </a:cubicBezTo>
                  <a:cubicBezTo>
                    <a:pt x="9392" y="3995"/>
                    <a:pt x="9166" y="4328"/>
                    <a:pt x="8952" y="4728"/>
                  </a:cubicBezTo>
                  <a:lnTo>
                    <a:pt x="8298" y="5926"/>
                  </a:lnTo>
                  <a:cubicBezTo>
                    <a:pt x="8085" y="6392"/>
                    <a:pt x="7885" y="6792"/>
                    <a:pt x="7671" y="7258"/>
                  </a:cubicBezTo>
                  <a:cubicBezTo>
                    <a:pt x="7471" y="7724"/>
                    <a:pt x="7258" y="8190"/>
                    <a:pt x="7058" y="8657"/>
                  </a:cubicBezTo>
                  <a:lnTo>
                    <a:pt x="6457" y="10255"/>
                  </a:lnTo>
                  <a:cubicBezTo>
                    <a:pt x="6257" y="10788"/>
                    <a:pt x="6070" y="11387"/>
                    <a:pt x="5870" y="11920"/>
                  </a:cubicBezTo>
                  <a:cubicBezTo>
                    <a:pt x="5697" y="12519"/>
                    <a:pt x="5510" y="13118"/>
                    <a:pt x="5336" y="13718"/>
                  </a:cubicBezTo>
                  <a:cubicBezTo>
                    <a:pt x="5150" y="14317"/>
                    <a:pt x="4976" y="14916"/>
                    <a:pt x="4789" y="15516"/>
                  </a:cubicBezTo>
                  <a:lnTo>
                    <a:pt x="4296" y="17580"/>
                  </a:lnTo>
                  <a:lnTo>
                    <a:pt x="3802" y="19644"/>
                  </a:lnTo>
                  <a:lnTo>
                    <a:pt x="3335" y="21775"/>
                  </a:lnTo>
                  <a:lnTo>
                    <a:pt x="2908" y="24106"/>
                  </a:lnTo>
                  <a:cubicBezTo>
                    <a:pt x="2775" y="24905"/>
                    <a:pt x="2628" y="25638"/>
                    <a:pt x="2494" y="26437"/>
                  </a:cubicBezTo>
                  <a:cubicBezTo>
                    <a:pt x="2374" y="27236"/>
                    <a:pt x="2241" y="28102"/>
                    <a:pt x="2121" y="28901"/>
                  </a:cubicBezTo>
                  <a:cubicBezTo>
                    <a:pt x="2001" y="29700"/>
                    <a:pt x="1894" y="30566"/>
                    <a:pt x="1774" y="31365"/>
                  </a:cubicBezTo>
                  <a:cubicBezTo>
                    <a:pt x="1667" y="32230"/>
                    <a:pt x="1547" y="33163"/>
                    <a:pt x="1440" y="34028"/>
                  </a:cubicBezTo>
                  <a:lnTo>
                    <a:pt x="1160" y="36625"/>
                  </a:lnTo>
                  <a:cubicBezTo>
                    <a:pt x="1067" y="37558"/>
                    <a:pt x="987" y="38490"/>
                    <a:pt x="893" y="39422"/>
                  </a:cubicBezTo>
                  <a:cubicBezTo>
                    <a:pt x="813" y="40288"/>
                    <a:pt x="733" y="41220"/>
                    <a:pt x="653" y="42086"/>
                  </a:cubicBezTo>
                  <a:cubicBezTo>
                    <a:pt x="587" y="43085"/>
                    <a:pt x="533" y="44017"/>
                    <a:pt x="466" y="45016"/>
                  </a:cubicBezTo>
                  <a:cubicBezTo>
                    <a:pt x="413" y="45948"/>
                    <a:pt x="346" y="46947"/>
                    <a:pt x="293" y="47880"/>
                  </a:cubicBezTo>
                  <a:cubicBezTo>
                    <a:pt x="253" y="48879"/>
                    <a:pt x="200" y="49877"/>
                    <a:pt x="160" y="50876"/>
                  </a:cubicBezTo>
                  <a:cubicBezTo>
                    <a:pt x="133" y="51875"/>
                    <a:pt x="93" y="52874"/>
                    <a:pt x="66" y="53873"/>
                  </a:cubicBezTo>
                  <a:cubicBezTo>
                    <a:pt x="53" y="54872"/>
                    <a:pt x="26" y="55937"/>
                    <a:pt x="13" y="56936"/>
                  </a:cubicBezTo>
                  <a:cubicBezTo>
                    <a:pt x="13" y="57935"/>
                    <a:pt x="0" y="59001"/>
                    <a:pt x="0" y="60000"/>
                  </a:cubicBez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5" name="îṥľïḍê"/>
            <p:cNvSpPr/>
            <p:nvPr/>
          </p:nvSpPr>
          <p:spPr>
            <a:xfrm>
              <a:off x="2973717" y="3317246"/>
              <a:ext cx="457200" cy="457200"/>
            </a:xfrm>
            <a:prstGeom prst="ellipse">
              <a:avLst/>
            </a:prstGeom>
            <a:solidFill>
              <a:srgbClr val="C1272D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6" name="íşḻídé"/>
            <p:cNvSpPr/>
            <p:nvPr/>
          </p:nvSpPr>
          <p:spPr>
            <a:xfrm>
              <a:off x="5087582" y="3317246"/>
              <a:ext cx="457200" cy="457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7" name="isḷíḍe"/>
            <p:cNvSpPr/>
            <p:nvPr/>
          </p:nvSpPr>
          <p:spPr>
            <a:xfrm>
              <a:off x="7201446" y="3317246"/>
              <a:ext cx="457200" cy="457200"/>
            </a:xfrm>
            <a:prstGeom prst="ellipse">
              <a:avLst/>
            </a:prstGeom>
            <a:solidFill>
              <a:srgbClr val="C1272D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8" name="í$ļîďê"/>
            <p:cNvSpPr/>
            <p:nvPr/>
          </p:nvSpPr>
          <p:spPr>
            <a:xfrm>
              <a:off x="2973717" y="1738942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9" name="îšľiḑê"/>
            <p:cNvSpPr/>
            <p:nvPr/>
          </p:nvSpPr>
          <p:spPr>
            <a:xfrm>
              <a:off x="1149249" y="2728851"/>
              <a:ext cx="470321" cy="47032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0" name="íṩḷïdè"/>
            <p:cNvSpPr txBox="1"/>
            <p:nvPr/>
          </p:nvSpPr>
          <p:spPr>
            <a:xfrm>
              <a:off x="2408540" y="2340208"/>
              <a:ext cx="1587556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normAutofit/>
            </a:bodyPr>
            <a:lstStyle/>
            <a:p>
              <a:pPr marL="0" marR="0" lvl="0" indent="0" algn="ctr" rtl="0">
                <a:buSzPct val="25000"/>
                <a:buNone/>
              </a:pPr>
              <a:r>
                <a:rPr lang="zh-CN" altLang="en-US" sz="1400" b="1" i="0" u="none" strike="noStrike" cap="none" baseline="0"/>
                <a:t>标题文本预设</a:t>
              </a:r>
              <a:endParaRPr lang="zh-CN" altLang="en-US" sz="1400" b="1" i="0" u="none" strike="noStrike" cap="none" baseline="0"/>
            </a:p>
          </p:txBody>
        </p:sp>
        <p:sp>
          <p:nvSpPr>
            <p:cNvPr id="11" name="ísľiḓê"/>
            <p:cNvSpPr txBox="1"/>
            <p:nvPr/>
          </p:nvSpPr>
          <p:spPr>
            <a:xfrm>
              <a:off x="2408540" y="2567903"/>
              <a:ext cx="1587556" cy="3139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rmAutofit/>
            </a:bodyPr>
            <a:lstStyle/>
            <a:p>
              <a:pPr marL="0" marR="0" lvl="0" indent="0" algn="ctr" rtl="0">
                <a:lnSpc>
                  <a:spcPct val="120000"/>
                </a:lnSpc>
                <a:buSzPct val="25000"/>
                <a:buNone/>
              </a:pPr>
              <a:r>
                <a:rPr lang="zh-CN" altLang="en-US" sz="1000" b="0" i="0" u="none" strike="noStrike" cap="none" baseline="0"/>
                <a:t>此部分内容作为文字排版占位显示（建议使用主题字体）。</a:t>
              </a:r>
              <a:endParaRPr lang="zh-CN" altLang="en-US" sz="1000" b="0" i="0" u="none" strike="noStrike" cap="none" baseline="0"/>
            </a:p>
          </p:txBody>
        </p:sp>
        <p:sp>
          <p:nvSpPr>
            <p:cNvPr id="12" name="íśļïḍè"/>
            <p:cNvSpPr txBox="1"/>
            <p:nvPr/>
          </p:nvSpPr>
          <p:spPr>
            <a:xfrm>
              <a:off x="584470" y="3357737"/>
              <a:ext cx="1587556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normAutofit/>
            </a:bodyPr>
            <a:lstStyle/>
            <a:p>
              <a:pPr marL="0" marR="0" lvl="0" indent="0" algn="ctr" rtl="0">
                <a:buSzPct val="25000"/>
                <a:buNone/>
              </a:pPr>
              <a:r>
                <a:rPr lang="zh-CN" altLang="en-US" sz="1400" b="1" i="0" u="none" strike="noStrike" cap="none" baseline="0"/>
                <a:t>标题文本预设</a:t>
              </a:r>
              <a:endParaRPr lang="zh-CN" altLang="en-US" sz="1400" b="1" i="0" u="none" strike="noStrike" cap="none" baseline="0"/>
            </a:p>
          </p:txBody>
        </p:sp>
        <p:sp>
          <p:nvSpPr>
            <p:cNvPr id="13" name="íš1íḓé"/>
            <p:cNvSpPr txBox="1"/>
            <p:nvPr/>
          </p:nvSpPr>
          <p:spPr>
            <a:xfrm>
              <a:off x="584470" y="3585432"/>
              <a:ext cx="1587556" cy="3139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rmAutofit/>
            </a:bodyPr>
            <a:lstStyle/>
            <a:p>
              <a:pPr marL="0" marR="0" lvl="0" indent="0" algn="ctr" rtl="0">
                <a:lnSpc>
                  <a:spcPct val="120000"/>
                </a:lnSpc>
                <a:buSzPct val="25000"/>
                <a:buNone/>
              </a:pPr>
              <a:r>
                <a:rPr lang="zh-CN" altLang="en-US" sz="1000" b="0" i="0" u="none" strike="noStrike" cap="none" baseline="0"/>
                <a:t>此部分内容作为文字排版占位显示（建议使用主题字体）。</a:t>
              </a:r>
              <a:endParaRPr lang="zh-CN" altLang="en-US" sz="1000" b="0" i="0" u="none" strike="noStrike" cap="none" baseline="0"/>
            </a:p>
          </p:txBody>
        </p:sp>
        <p:sp>
          <p:nvSpPr>
            <p:cNvPr id="14" name="ïşḷîḋé"/>
            <p:cNvSpPr txBox="1"/>
            <p:nvPr/>
          </p:nvSpPr>
          <p:spPr>
            <a:xfrm>
              <a:off x="4522403" y="2340208"/>
              <a:ext cx="1587556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normAutofit/>
            </a:bodyPr>
            <a:lstStyle/>
            <a:p>
              <a:pPr marL="0" marR="0" lvl="0" indent="0" algn="ctr" rtl="0">
                <a:buSzPct val="25000"/>
                <a:buNone/>
              </a:pPr>
              <a:r>
                <a:rPr lang="zh-CN" altLang="en-US" sz="1400" b="1" i="0" u="none" strike="noStrike" cap="none" baseline="0"/>
                <a:t>标题文本预设</a:t>
              </a:r>
              <a:endParaRPr lang="zh-CN" altLang="en-US" sz="1400" b="1" i="0" u="none" strike="noStrike" cap="none" baseline="0"/>
            </a:p>
          </p:txBody>
        </p:sp>
        <p:sp>
          <p:nvSpPr>
            <p:cNvPr id="15" name="íśľiďé"/>
            <p:cNvSpPr txBox="1"/>
            <p:nvPr/>
          </p:nvSpPr>
          <p:spPr>
            <a:xfrm>
              <a:off x="4522403" y="2567903"/>
              <a:ext cx="1587556" cy="3139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rmAutofit/>
            </a:bodyPr>
            <a:lstStyle/>
            <a:p>
              <a:pPr marL="0" marR="0" lvl="0" indent="0" algn="ctr" rtl="0">
                <a:lnSpc>
                  <a:spcPct val="120000"/>
                </a:lnSpc>
                <a:buSzPct val="25000"/>
                <a:buNone/>
              </a:pPr>
              <a:r>
                <a:rPr lang="zh-CN" altLang="en-US" sz="1000" b="0" i="0" u="none" strike="noStrike" cap="none" baseline="0"/>
                <a:t>此部分内容作为文字排版占位显示（建议使用主题字体）。</a:t>
              </a:r>
              <a:endParaRPr lang="zh-CN" altLang="en-US" sz="1000" b="0" i="0" u="none" strike="noStrike" cap="none" baseline="0"/>
            </a:p>
          </p:txBody>
        </p:sp>
        <p:sp>
          <p:nvSpPr>
            <p:cNvPr id="16" name="ïs1îďe"/>
            <p:cNvSpPr txBox="1"/>
            <p:nvPr/>
          </p:nvSpPr>
          <p:spPr>
            <a:xfrm>
              <a:off x="6636268" y="2340208"/>
              <a:ext cx="1587556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normAutofit/>
            </a:bodyPr>
            <a:lstStyle/>
            <a:p>
              <a:pPr marL="0" marR="0" lvl="0" indent="0" algn="ctr" rtl="0">
                <a:buSzPct val="25000"/>
                <a:buNone/>
              </a:pPr>
              <a:r>
                <a:rPr lang="zh-CN" altLang="en-US" sz="1400" b="1" i="0" u="none" strike="noStrike" cap="none" baseline="0"/>
                <a:t>标题文本预设</a:t>
              </a:r>
              <a:endParaRPr lang="zh-CN" altLang="en-US" sz="1400" b="1" i="0" u="none" strike="noStrike" cap="none" baseline="0"/>
            </a:p>
          </p:txBody>
        </p:sp>
        <p:sp>
          <p:nvSpPr>
            <p:cNvPr id="17" name="ï$ľïḋé"/>
            <p:cNvSpPr txBox="1"/>
            <p:nvPr/>
          </p:nvSpPr>
          <p:spPr>
            <a:xfrm>
              <a:off x="6636268" y="2567903"/>
              <a:ext cx="1587556" cy="3139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rmAutofit/>
            </a:bodyPr>
            <a:lstStyle/>
            <a:p>
              <a:pPr marL="0" marR="0" lvl="0" indent="0" algn="ctr" rtl="0">
                <a:lnSpc>
                  <a:spcPct val="120000"/>
                </a:lnSpc>
                <a:buSzPct val="25000"/>
                <a:buNone/>
              </a:pPr>
              <a:r>
                <a:rPr lang="zh-CN" altLang="en-US" sz="1000" b="0" i="0" u="none" strike="noStrike" cap="none" baseline="0"/>
                <a:t>此部分内容作为文字排版占位显示（建议使用主题字体）。</a:t>
              </a:r>
              <a:endParaRPr lang="zh-CN" altLang="en-US" sz="1000" b="0" i="0" u="none" strike="noStrike" cap="none" baseline="0"/>
            </a:p>
          </p:txBody>
        </p:sp>
        <p:sp>
          <p:nvSpPr>
            <p:cNvPr id="18" name="iṧľïďé"/>
            <p:cNvSpPr txBox="1"/>
            <p:nvPr/>
          </p:nvSpPr>
          <p:spPr>
            <a:xfrm>
              <a:off x="2408540" y="3930469"/>
              <a:ext cx="1587556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normAutofit/>
            </a:bodyPr>
            <a:lstStyle/>
            <a:p>
              <a:pPr marL="0" marR="0" lvl="0" indent="0" algn="ctr" rtl="0">
                <a:buSzPct val="25000"/>
                <a:buNone/>
              </a:pPr>
              <a:r>
                <a:rPr lang="zh-CN" altLang="en-US" sz="1400" b="1" i="0" u="none" strike="noStrike" cap="none" baseline="0"/>
                <a:t>标题文本预设</a:t>
              </a:r>
              <a:endParaRPr lang="zh-CN" altLang="en-US" sz="1400" b="1" i="0" u="none" strike="noStrike" cap="none" baseline="0"/>
            </a:p>
          </p:txBody>
        </p:sp>
        <p:sp>
          <p:nvSpPr>
            <p:cNvPr id="19" name="îsḷiďe"/>
            <p:cNvSpPr txBox="1"/>
            <p:nvPr/>
          </p:nvSpPr>
          <p:spPr>
            <a:xfrm>
              <a:off x="2408540" y="4158163"/>
              <a:ext cx="1587556" cy="3139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rmAutofit/>
            </a:bodyPr>
            <a:lstStyle/>
            <a:p>
              <a:pPr marL="0" marR="0" lvl="0" indent="0" algn="ctr" rtl="0">
                <a:lnSpc>
                  <a:spcPct val="120000"/>
                </a:lnSpc>
                <a:buSzPct val="25000"/>
                <a:buNone/>
              </a:pPr>
              <a:r>
                <a:rPr lang="zh-CN" altLang="en-US" sz="1000" b="0" i="0" u="none" strike="noStrike" cap="none" baseline="0"/>
                <a:t>此部分内容作为文字排版占位显示（建议使用主题字体）。</a:t>
              </a:r>
              <a:endParaRPr lang="zh-CN" altLang="en-US" sz="1000" b="0" i="0" u="none" strike="noStrike" cap="none" baseline="0"/>
            </a:p>
          </p:txBody>
        </p:sp>
        <p:sp>
          <p:nvSpPr>
            <p:cNvPr id="20" name="îšḻïďè"/>
            <p:cNvSpPr txBox="1"/>
            <p:nvPr/>
          </p:nvSpPr>
          <p:spPr>
            <a:xfrm>
              <a:off x="4522403" y="3930469"/>
              <a:ext cx="1587556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normAutofit/>
            </a:bodyPr>
            <a:lstStyle/>
            <a:p>
              <a:pPr marL="0" marR="0" lvl="0" indent="0" algn="ctr" rtl="0">
                <a:buSzPct val="25000"/>
                <a:buNone/>
              </a:pPr>
              <a:r>
                <a:rPr lang="zh-CN" altLang="en-US" sz="1400" b="1" i="0" u="none" strike="noStrike" cap="none" baseline="0"/>
                <a:t>标题文本预设</a:t>
              </a:r>
              <a:endParaRPr lang="zh-CN" altLang="en-US" sz="1400" b="1" i="0" u="none" strike="noStrike" cap="none" baseline="0"/>
            </a:p>
          </p:txBody>
        </p:sp>
        <p:sp>
          <p:nvSpPr>
            <p:cNvPr id="21" name="ísľïďè"/>
            <p:cNvSpPr txBox="1"/>
            <p:nvPr/>
          </p:nvSpPr>
          <p:spPr>
            <a:xfrm>
              <a:off x="4522403" y="4158164"/>
              <a:ext cx="1587556" cy="3139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rmAutofit/>
            </a:bodyPr>
            <a:lstStyle/>
            <a:p>
              <a:pPr marL="0" marR="0" lvl="0" indent="0" algn="ctr" rtl="0">
                <a:lnSpc>
                  <a:spcPct val="120000"/>
                </a:lnSpc>
                <a:buSzPct val="25000"/>
                <a:buNone/>
              </a:pPr>
              <a:r>
                <a:rPr lang="zh-CN" altLang="en-US" sz="1000" b="0" i="0" u="none" strike="noStrike" cap="none" baseline="0"/>
                <a:t>此部分内容作为文字排版占位显示（建议使用主题字体）。</a:t>
              </a:r>
              <a:endParaRPr lang="zh-CN" altLang="en-US" sz="1000" b="0" i="0" u="none" strike="noStrike" cap="none" baseline="0"/>
            </a:p>
          </p:txBody>
        </p:sp>
        <p:sp>
          <p:nvSpPr>
            <p:cNvPr id="22" name="íšḻïḑè"/>
            <p:cNvSpPr txBox="1"/>
            <p:nvPr/>
          </p:nvSpPr>
          <p:spPr>
            <a:xfrm>
              <a:off x="6636268" y="3930469"/>
              <a:ext cx="1587556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normAutofit/>
            </a:bodyPr>
            <a:lstStyle/>
            <a:p>
              <a:pPr marL="0" marR="0" lvl="0" indent="0" algn="ctr" rtl="0">
                <a:buSzPct val="25000"/>
                <a:buNone/>
              </a:pPr>
              <a:r>
                <a:rPr lang="zh-CN" altLang="en-US" sz="1400" b="1" i="0" u="none" strike="noStrike" cap="none" baseline="0"/>
                <a:t>标题文本预设</a:t>
              </a:r>
              <a:endParaRPr lang="zh-CN" altLang="en-US" sz="1400" b="1" i="0" u="none" strike="noStrike" cap="none" baseline="0"/>
            </a:p>
          </p:txBody>
        </p:sp>
        <p:sp>
          <p:nvSpPr>
            <p:cNvPr id="23" name="i$ḷiḋè"/>
            <p:cNvSpPr txBox="1"/>
            <p:nvPr/>
          </p:nvSpPr>
          <p:spPr>
            <a:xfrm>
              <a:off x="6636268" y="4158163"/>
              <a:ext cx="1587556" cy="3139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 anchorCtr="0">
              <a:normAutofit/>
            </a:bodyPr>
            <a:lstStyle/>
            <a:p>
              <a:pPr marL="0" marR="0" lvl="0" indent="0" algn="ctr" rtl="0">
                <a:lnSpc>
                  <a:spcPct val="120000"/>
                </a:lnSpc>
                <a:buSzPct val="25000"/>
                <a:buNone/>
              </a:pPr>
              <a:r>
                <a:rPr lang="zh-CN" altLang="en-US" sz="1000" b="0" i="0" u="none" strike="noStrike" cap="none" baseline="0"/>
                <a:t>此部分内容作为文字排版占位显示（建议使用主题字体）。</a:t>
              </a:r>
              <a:endParaRPr lang="zh-CN" altLang="en-US" sz="1000" b="0" i="0" u="none" strike="noStrike" cap="none" baseline="0"/>
            </a:p>
          </p:txBody>
        </p:sp>
        <p:sp>
          <p:nvSpPr>
            <p:cNvPr id="24" name="iṡľîḑê"/>
            <p:cNvSpPr/>
            <p:nvPr/>
          </p:nvSpPr>
          <p:spPr>
            <a:xfrm>
              <a:off x="3084264" y="3412755"/>
              <a:ext cx="238444" cy="2414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5140" y="108854"/>
                  </a:moveTo>
                  <a:lnTo>
                    <a:pt x="17943" y="108854"/>
                  </a:lnTo>
                  <a:lnTo>
                    <a:pt x="17943" y="108854"/>
                  </a:lnTo>
                  <a:lnTo>
                    <a:pt x="15327" y="108854"/>
                  </a:lnTo>
                  <a:lnTo>
                    <a:pt x="12710" y="108482"/>
                  </a:lnTo>
                  <a:lnTo>
                    <a:pt x="10467" y="107739"/>
                  </a:lnTo>
                  <a:lnTo>
                    <a:pt x="8598" y="106996"/>
                  </a:lnTo>
                  <a:lnTo>
                    <a:pt x="6728" y="105882"/>
                  </a:lnTo>
                  <a:lnTo>
                    <a:pt x="4859" y="104396"/>
                  </a:lnTo>
                  <a:lnTo>
                    <a:pt x="3364" y="102910"/>
                  </a:lnTo>
                  <a:lnTo>
                    <a:pt x="2242" y="101052"/>
                  </a:lnTo>
                  <a:lnTo>
                    <a:pt x="2242" y="101052"/>
                  </a:lnTo>
                  <a:lnTo>
                    <a:pt x="1121" y="98823"/>
                  </a:lnTo>
                  <a:lnTo>
                    <a:pt x="373" y="96594"/>
                  </a:lnTo>
                  <a:lnTo>
                    <a:pt x="0" y="94365"/>
                  </a:lnTo>
                  <a:lnTo>
                    <a:pt x="0" y="92136"/>
                  </a:lnTo>
                  <a:lnTo>
                    <a:pt x="373" y="89164"/>
                  </a:lnTo>
                  <a:lnTo>
                    <a:pt x="1121" y="86934"/>
                  </a:lnTo>
                  <a:lnTo>
                    <a:pt x="1869" y="84334"/>
                  </a:lnTo>
                  <a:lnTo>
                    <a:pt x="3364" y="81733"/>
                  </a:lnTo>
                  <a:lnTo>
                    <a:pt x="23551" y="45696"/>
                  </a:lnTo>
                  <a:lnTo>
                    <a:pt x="9345" y="48668"/>
                  </a:lnTo>
                  <a:lnTo>
                    <a:pt x="9345" y="48668"/>
                  </a:lnTo>
                  <a:lnTo>
                    <a:pt x="8224" y="48668"/>
                  </a:lnTo>
                  <a:lnTo>
                    <a:pt x="7850" y="48297"/>
                  </a:lnTo>
                  <a:lnTo>
                    <a:pt x="7102" y="47925"/>
                  </a:lnTo>
                  <a:lnTo>
                    <a:pt x="7102" y="47182"/>
                  </a:lnTo>
                  <a:lnTo>
                    <a:pt x="7102" y="47182"/>
                  </a:lnTo>
                  <a:lnTo>
                    <a:pt x="7102" y="46439"/>
                  </a:lnTo>
                  <a:lnTo>
                    <a:pt x="7102" y="45696"/>
                  </a:lnTo>
                  <a:lnTo>
                    <a:pt x="7476" y="45325"/>
                  </a:lnTo>
                  <a:lnTo>
                    <a:pt x="8224" y="44953"/>
                  </a:lnTo>
                  <a:lnTo>
                    <a:pt x="27289" y="41238"/>
                  </a:lnTo>
                  <a:lnTo>
                    <a:pt x="27289" y="41238"/>
                  </a:lnTo>
                  <a:lnTo>
                    <a:pt x="27663" y="41238"/>
                  </a:lnTo>
                  <a:lnTo>
                    <a:pt x="28037" y="41238"/>
                  </a:lnTo>
                  <a:lnTo>
                    <a:pt x="28037" y="41238"/>
                  </a:lnTo>
                  <a:lnTo>
                    <a:pt x="28785" y="41609"/>
                  </a:lnTo>
                  <a:lnTo>
                    <a:pt x="28785" y="41609"/>
                  </a:lnTo>
                  <a:lnTo>
                    <a:pt x="29158" y="41981"/>
                  </a:lnTo>
                  <a:lnTo>
                    <a:pt x="29158" y="41981"/>
                  </a:lnTo>
                  <a:lnTo>
                    <a:pt x="29532" y="42352"/>
                  </a:lnTo>
                  <a:lnTo>
                    <a:pt x="37009" y="61300"/>
                  </a:lnTo>
                  <a:lnTo>
                    <a:pt x="37009" y="61300"/>
                  </a:lnTo>
                  <a:lnTo>
                    <a:pt x="37009" y="62043"/>
                  </a:lnTo>
                  <a:lnTo>
                    <a:pt x="37009" y="62786"/>
                  </a:lnTo>
                  <a:lnTo>
                    <a:pt x="36635" y="63157"/>
                  </a:lnTo>
                  <a:lnTo>
                    <a:pt x="35887" y="63900"/>
                  </a:lnTo>
                  <a:lnTo>
                    <a:pt x="35887" y="63900"/>
                  </a:lnTo>
                  <a:lnTo>
                    <a:pt x="35140" y="63900"/>
                  </a:lnTo>
                  <a:lnTo>
                    <a:pt x="35140" y="63900"/>
                  </a:lnTo>
                  <a:lnTo>
                    <a:pt x="34392" y="63529"/>
                  </a:lnTo>
                  <a:lnTo>
                    <a:pt x="33644" y="62786"/>
                  </a:lnTo>
                  <a:lnTo>
                    <a:pt x="27663" y="47182"/>
                  </a:lnTo>
                  <a:lnTo>
                    <a:pt x="6728" y="83591"/>
                  </a:lnTo>
                  <a:lnTo>
                    <a:pt x="6728" y="83591"/>
                  </a:lnTo>
                  <a:lnTo>
                    <a:pt x="5607" y="85820"/>
                  </a:lnTo>
                  <a:lnTo>
                    <a:pt x="4485" y="87678"/>
                  </a:lnTo>
                  <a:lnTo>
                    <a:pt x="4112" y="89907"/>
                  </a:lnTo>
                  <a:lnTo>
                    <a:pt x="3738" y="92136"/>
                  </a:lnTo>
                  <a:lnTo>
                    <a:pt x="3738" y="93993"/>
                  </a:lnTo>
                  <a:lnTo>
                    <a:pt x="4112" y="95851"/>
                  </a:lnTo>
                  <a:lnTo>
                    <a:pt x="4485" y="97337"/>
                  </a:lnTo>
                  <a:lnTo>
                    <a:pt x="5607" y="99195"/>
                  </a:lnTo>
                  <a:lnTo>
                    <a:pt x="5607" y="99195"/>
                  </a:lnTo>
                  <a:lnTo>
                    <a:pt x="6355" y="100681"/>
                  </a:lnTo>
                  <a:lnTo>
                    <a:pt x="7476" y="101795"/>
                  </a:lnTo>
                  <a:lnTo>
                    <a:pt x="8971" y="102910"/>
                  </a:lnTo>
                  <a:lnTo>
                    <a:pt x="10467" y="103653"/>
                  </a:lnTo>
                  <a:lnTo>
                    <a:pt x="11962" y="104396"/>
                  </a:lnTo>
                  <a:lnTo>
                    <a:pt x="13831" y="104767"/>
                  </a:lnTo>
                  <a:lnTo>
                    <a:pt x="17943" y="105139"/>
                  </a:lnTo>
                  <a:lnTo>
                    <a:pt x="35140" y="105139"/>
                  </a:lnTo>
                  <a:lnTo>
                    <a:pt x="35140" y="105139"/>
                  </a:lnTo>
                  <a:lnTo>
                    <a:pt x="36261" y="105139"/>
                  </a:lnTo>
                  <a:lnTo>
                    <a:pt x="36635" y="105510"/>
                  </a:lnTo>
                  <a:lnTo>
                    <a:pt x="37009" y="106253"/>
                  </a:lnTo>
                  <a:lnTo>
                    <a:pt x="37009" y="106996"/>
                  </a:lnTo>
                  <a:lnTo>
                    <a:pt x="37009" y="106996"/>
                  </a:lnTo>
                  <a:lnTo>
                    <a:pt x="37009" y="108854"/>
                  </a:lnTo>
                  <a:lnTo>
                    <a:pt x="37009" y="108854"/>
                  </a:lnTo>
                  <a:lnTo>
                    <a:pt x="35140" y="108854"/>
                  </a:lnTo>
                  <a:lnTo>
                    <a:pt x="35140" y="108854"/>
                  </a:lnTo>
                  <a:close/>
                  <a:moveTo>
                    <a:pt x="59813" y="0"/>
                  </a:moveTo>
                  <a:lnTo>
                    <a:pt x="59813" y="0"/>
                  </a:lnTo>
                  <a:lnTo>
                    <a:pt x="62056" y="371"/>
                  </a:lnTo>
                  <a:lnTo>
                    <a:pt x="63925" y="743"/>
                  </a:lnTo>
                  <a:lnTo>
                    <a:pt x="66168" y="1486"/>
                  </a:lnTo>
                  <a:lnTo>
                    <a:pt x="68037" y="2600"/>
                  </a:lnTo>
                  <a:lnTo>
                    <a:pt x="69532" y="4086"/>
                  </a:lnTo>
                  <a:lnTo>
                    <a:pt x="71401" y="5572"/>
                  </a:lnTo>
                  <a:lnTo>
                    <a:pt x="72897" y="7801"/>
                  </a:lnTo>
                  <a:lnTo>
                    <a:pt x="74392" y="10030"/>
                  </a:lnTo>
                  <a:lnTo>
                    <a:pt x="94953" y="45325"/>
                  </a:lnTo>
                  <a:lnTo>
                    <a:pt x="97570" y="31578"/>
                  </a:lnTo>
                  <a:lnTo>
                    <a:pt x="97570" y="31578"/>
                  </a:lnTo>
                  <a:lnTo>
                    <a:pt x="97943" y="30835"/>
                  </a:lnTo>
                  <a:lnTo>
                    <a:pt x="98691" y="30464"/>
                  </a:lnTo>
                  <a:lnTo>
                    <a:pt x="99065" y="30092"/>
                  </a:lnTo>
                  <a:lnTo>
                    <a:pt x="99813" y="30092"/>
                  </a:lnTo>
                  <a:lnTo>
                    <a:pt x="99813" y="30092"/>
                  </a:lnTo>
                  <a:lnTo>
                    <a:pt x="100560" y="30464"/>
                  </a:lnTo>
                  <a:lnTo>
                    <a:pt x="101308" y="30835"/>
                  </a:lnTo>
                  <a:lnTo>
                    <a:pt x="101308" y="31578"/>
                  </a:lnTo>
                  <a:lnTo>
                    <a:pt x="101308" y="32321"/>
                  </a:lnTo>
                  <a:lnTo>
                    <a:pt x="97570" y="50897"/>
                  </a:lnTo>
                  <a:lnTo>
                    <a:pt x="97570" y="50897"/>
                  </a:lnTo>
                  <a:lnTo>
                    <a:pt x="97570" y="51640"/>
                  </a:lnTo>
                  <a:lnTo>
                    <a:pt x="97570" y="51640"/>
                  </a:lnTo>
                  <a:lnTo>
                    <a:pt x="97196" y="52012"/>
                  </a:lnTo>
                  <a:lnTo>
                    <a:pt x="97196" y="52012"/>
                  </a:lnTo>
                  <a:lnTo>
                    <a:pt x="96822" y="52383"/>
                  </a:lnTo>
                  <a:lnTo>
                    <a:pt x="96822" y="52383"/>
                  </a:lnTo>
                  <a:lnTo>
                    <a:pt x="95700" y="52383"/>
                  </a:lnTo>
                  <a:lnTo>
                    <a:pt x="95700" y="52383"/>
                  </a:lnTo>
                  <a:lnTo>
                    <a:pt x="95327" y="52383"/>
                  </a:lnTo>
                  <a:lnTo>
                    <a:pt x="76261" y="48668"/>
                  </a:lnTo>
                  <a:lnTo>
                    <a:pt x="76261" y="48668"/>
                  </a:lnTo>
                  <a:lnTo>
                    <a:pt x="75514" y="48297"/>
                  </a:lnTo>
                  <a:lnTo>
                    <a:pt x="75140" y="47925"/>
                  </a:lnTo>
                  <a:lnTo>
                    <a:pt x="75140" y="47182"/>
                  </a:lnTo>
                  <a:lnTo>
                    <a:pt x="75140" y="46439"/>
                  </a:lnTo>
                  <a:lnTo>
                    <a:pt x="75140" y="46439"/>
                  </a:lnTo>
                  <a:lnTo>
                    <a:pt x="75140" y="45696"/>
                  </a:lnTo>
                  <a:lnTo>
                    <a:pt x="75887" y="45325"/>
                  </a:lnTo>
                  <a:lnTo>
                    <a:pt x="76261" y="44953"/>
                  </a:lnTo>
                  <a:lnTo>
                    <a:pt x="77383" y="44953"/>
                  </a:lnTo>
                  <a:lnTo>
                    <a:pt x="91962" y="47925"/>
                  </a:lnTo>
                  <a:lnTo>
                    <a:pt x="71028" y="11888"/>
                  </a:lnTo>
                  <a:lnTo>
                    <a:pt x="71028" y="11888"/>
                  </a:lnTo>
                  <a:lnTo>
                    <a:pt x="68785" y="8173"/>
                  </a:lnTo>
                  <a:lnTo>
                    <a:pt x="67289" y="7058"/>
                  </a:lnTo>
                  <a:lnTo>
                    <a:pt x="66168" y="5944"/>
                  </a:lnTo>
                  <a:lnTo>
                    <a:pt x="64672" y="4829"/>
                  </a:lnTo>
                  <a:lnTo>
                    <a:pt x="63177" y="4458"/>
                  </a:lnTo>
                  <a:lnTo>
                    <a:pt x="61682" y="4086"/>
                  </a:lnTo>
                  <a:lnTo>
                    <a:pt x="59813" y="3715"/>
                  </a:lnTo>
                  <a:lnTo>
                    <a:pt x="59813" y="3715"/>
                  </a:lnTo>
                  <a:lnTo>
                    <a:pt x="58317" y="4086"/>
                  </a:lnTo>
                  <a:lnTo>
                    <a:pt x="56822" y="4458"/>
                  </a:lnTo>
                  <a:lnTo>
                    <a:pt x="54953" y="4829"/>
                  </a:lnTo>
                  <a:lnTo>
                    <a:pt x="53457" y="5944"/>
                  </a:lnTo>
                  <a:lnTo>
                    <a:pt x="51962" y="7058"/>
                  </a:lnTo>
                  <a:lnTo>
                    <a:pt x="50841" y="8173"/>
                  </a:lnTo>
                  <a:lnTo>
                    <a:pt x="48224" y="11888"/>
                  </a:lnTo>
                  <a:lnTo>
                    <a:pt x="37009" y="29349"/>
                  </a:lnTo>
                  <a:lnTo>
                    <a:pt x="37009" y="29349"/>
                  </a:lnTo>
                  <a:lnTo>
                    <a:pt x="36261" y="29721"/>
                  </a:lnTo>
                  <a:lnTo>
                    <a:pt x="35514" y="30092"/>
                  </a:lnTo>
                  <a:lnTo>
                    <a:pt x="35140" y="30092"/>
                  </a:lnTo>
                  <a:lnTo>
                    <a:pt x="34392" y="29721"/>
                  </a:lnTo>
                  <a:lnTo>
                    <a:pt x="34392" y="29721"/>
                  </a:lnTo>
                  <a:lnTo>
                    <a:pt x="33644" y="29349"/>
                  </a:lnTo>
                  <a:lnTo>
                    <a:pt x="33271" y="28235"/>
                  </a:lnTo>
                  <a:lnTo>
                    <a:pt x="33271" y="27492"/>
                  </a:lnTo>
                  <a:lnTo>
                    <a:pt x="33644" y="27120"/>
                  </a:lnTo>
                  <a:lnTo>
                    <a:pt x="45233" y="10030"/>
                  </a:lnTo>
                  <a:lnTo>
                    <a:pt x="45233" y="10030"/>
                  </a:lnTo>
                  <a:lnTo>
                    <a:pt x="46728" y="7801"/>
                  </a:lnTo>
                  <a:lnTo>
                    <a:pt x="48224" y="5572"/>
                  </a:lnTo>
                  <a:lnTo>
                    <a:pt x="49719" y="4086"/>
                  </a:lnTo>
                  <a:lnTo>
                    <a:pt x="51588" y="2600"/>
                  </a:lnTo>
                  <a:lnTo>
                    <a:pt x="53457" y="1486"/>
                  </a:lnTo>
                  <a:lnTo>
                    <a:pt x="55700" y="743"/>
                  </a:lnTo>
                  <a:lnTo>
                    <a:pt x="57943" y="371"/>
                  </a:lnTo>
                  <a:lnTo>
                    <a:pt x="59813" y="0"/>
                  </a:lnTo>
                  <a:lnTo>
                    <a:pt x="59813" y="0"/>
                  </a:lnTo>
                  <a:close/>
                  <a:moveTo>
                    <a:pt x="101308" y="108854"/>
                  </a:moveTo>
                  <a:lnTo>
                    <a:pt x="62803" y="108854"/>
                  </a:lnTo>
                  <a:lnTo>
                    <a:pt x="70654" y="116656"/>
                  </a:lnTo>
                  <a:lnTo>
                    <a:pt x="70654" y="116656"/>
                  </a:lnTo>
                  <a:lnTo>
                    <a:pt x="71028" y="117399"/>
                  </a:lnTo>
                  <a:lnTo>
                    <a:pt x="71401" y="118142"/>
                  </a:lnTo>
                  <a:lnTo>
                    <a:pt x="71028" y="118885"/>
                  </a:lnTo>
                  <a:lnTo>
                    <a:pt x="70654" y="119628"/>
                  </a:lnTo>
                  <a:lnTo>
                    <a:pt x="70654" y="119628"/>
                  </a:lnTo>
                  <a:lnTo>
                    <a:pt x="69158" y="120000"/>
                  </a:lnTo>
                  <a:lnTo>
                    <a:pt x="69158" y="120000"/>
                  </a:lnTo>
                  <a:lnTo>
                    <a:pt x="68037" y="119628"/>
                  </a:lnTo>
                  <a:lnTo>
                    <a:pt x="56822" y="108854"/>
                  </a:lnTo>
                  <a:lnTo>
                    <a:pt x="56822" y="108854"/>
                  </a:lnTo>
                  <a:lnTo>
                    <a:pt x="56448" y="108111"/>
                  </a:lnTo>
                  <a:lnTo>
                    <a:pt x="56074" y="106996"/>
                  </a:lnTo>
                  <a:lnTo>
                    <a:pt x="56074" y="106996"/>
                  </a:lnTo>
                  <a:lnTo>
                    <a:pt x="56448" y="106253"/>
                  </a:lnTo>
                  <a:lnTo>
                    <a:pt x="56822" y="105510"/>
                  </a:lnTo>
                  <a:lnTo>
                    <a:pt x="68037" y="94365"/>
                  </a:lnTo>
                  <a:lnTo>
                    <a:pt x="68037" y="94365"/>
                  </a:lnTo>
                  <a:lnTo>
                    <a:pt x="68785" y="93993"/>
                  </a:lnTo>
                  <a:lnTo>
                    <a:pt x="69158" y="93993"/>
                  </a:lnTo>
                  <a:lnTo>
                    <a:pt x="69906" y="93993"/>
                  </a:lnTo>
                  <a:lnTo>
                    <a:pt x="70654" y="94736"/>
                  </a:lnTo>
                  <a:lnTo>
                    <a:pt x="70654" y="94736"/>
                  </a:lnTo>
                  <a:lnTo>
                    <a:pt x="71028" y="95108"/>
                  </a:lnTo>
                  <a:lnTo>
                    <a:pt x="71401" y="95851"/>
                  </a:lnTo>
                  <a:lnTo>
                    <a:pt x="71028" y="96594"/>
                  </a:lnTo>
                  <a:lnTo>
                    <a:pt x="70654" y="97337"/>
                  </a:lnTo>
                  <a:lnTo>
                    <a:pt x="62429" y="105139"/>
                  </a:lnTo>
                  <a:lnTo>
                    <a:pt x="101308" y="105139"/>
                  </a:lnTo>
                  <a:lnTo>
                    <a:pt x="101308" y="105139"/>
                  </a:lnTo>
                  <a:lnTo>
                    <a:pt x="105794" y="104767"/>
                  </a:lnTo>
                  <a:lnTo>
                    <a:pt x="107663" y="104396"/>
                  </a:lnTo>
                  <a:lnTo>
                    <a:pt x="109158" y="103653"/>
                  </a:lnTo>
                  <a:lnTo>
                    <a:pt x="110654" y="102910"/>
                  </a:lnTo>
                  <a:lnTo>
                    <a:pt x="112149" y="101795"/>
                  </a:lnTo>
                  <a:lnTo>
                    <a:pt x="113271" y="100681"/>
                  </a:lnTo>
                  <a:lnTo>
                    <a:pt x="114018" y="99195"/>
                  </a:lnTo>
                  <a:lnTo>
                    <a:pt x="114018" y="99195"/>
                  </a:lnTo>
                  <a:lnTo>
                    <a:pt x="114766" y="97337"/>
                  </a:lnTo>
                  <a:lnTo>
                    <a:pt x="115514" y="95851"/>
                  </a:lnTo>
                  <a:lnTo>
                    <a:pt x="115514" y="93993"/>
                  </a:lnTo>
                  <a:lnTo>
                    <a:pt x="115514" y="92136"/>
                  </a:lnTo>
                  <a:lnTo>
                    <a:pt x="115514" y="89907"/>
                  </a:lnTo>
                  <a:lnTo>
                    <a:pt x="114766" y="88049"/>
                  </a:lnTo>
                  <a:lnTo>
                    <a:pt x="112897" y="83591"/>
                  </a:lnTo>
                  <a:lnTo>
                    <a:pt x="105420" y="66501"/>
                  </a:lnTo>
                  <a:lnTo>
                    <a:pt x="105420" y="66501"/>
                  </a:lnTo>
                  <a:lnTo>
                    <a:pt x="105046" y="65758"/>
                  </a:lnTo>
                  <a:lnTo>
                    <a:pt x="105046" y="65015"/>
                  </a:lnTo>
                  <a:lnTo>
                    <a:pt x="105420" y="64643"/>
                  </a:lnTo>
                  <a:lnTo>
                    <a:pt x="106168" y="63900"/>
                  </a:lnTo>
                  <a:lnTo>
                    <a:pt x="106168" y="63900"/>
                  </a:lnTo>
                  <a:lnTo>
                    <a:pt x="106915" y="63900"/>
                  </a:lnTo>
                  <a:lnTo>
                    <a:pt x="107663" y="63900"/>
                  </a:lnTo>
                  <a:lnTo>
                    <a:pt x="108411" y="64272"/>
                  </a:lnTo>
                  <a:lnTo>
                    <a:pt x="108785" y="65015"/>
                  </a:lnTo>
                  <a:lnTo>
                    <a:pt x="116261" y="82105"/>
                  </a:lnTo>
                  <a:lnTo>
                    <a:pt x="116261" y="82105"/>
                  </a:lnTo>
                  <a:lnTo>
                    <a:pt x="118130" y="84705"/>
                  </a:lnTo>
                  <a:lnTo>
                    <a:pt x="118878" y="86934"/>
                  </a:lnTo>
                  <a:lnTo>
                    <a:pt x="119626" y="89535"/>
                  </a:lnTo>
                  <a:lnTo>
                    <a:pt x="120000" y="92136"/>
                  </a:lnTo>
                  <a:lnTo>
                    <a:pt x="120000" y="94365"/>
                  </a:lnTo>
                  <a:lnTo>
                    <a:pt x="119626" y="96594"/>
                  </a:lnTo>
                  <a:lnTo>
                    <a:pt x="118878" y="98823"/>
                  </a:lnTo>
                  <a:lnTo>
                    <a:pt x="117757" y="101052"/>
                  </a:lnTo>
                  <a:lnTo>
                    <a:pt x="117757" y="101052"/>
                  </a:lnTo>
                  <a:lnTo>
                    <a:pt x="116261" y="102910"/>
                  </a:lnTo>
                  <a:lnTo>
                    <a:pt x="114766" y="104396"/>
                  </a:lnTo>
                  <a:lnTo>
                    <a:pt x="112897" y="105882"/>
                  </a:lnTo>
                  <a:lnTo>
                    <a:pt x="111028" y="106996"/>
                  </a:lnTo>
                  <a:lnTo>
                    <a:pt x="108785" y="107739"/>
                  </a:lnTo>
                  <a:lnTo>
                    <a:pt x="106542" y="108482"/>
                  </a:lnTo>
                  <a:lnTo>
                    <a:pt x="104299" y="108854"/>
                  </a:lnTo>
                  <a:lnTo>
                    <a:pt x="101308" y="108854"/>
                  </a:lnTo>
                  <a:lnTo>
                    <a:pt x="101308" y="108854"/>
                  </a:ln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5" name="ïṧ1ïďe"/>
            <p:cNvSpPr/>
            <p:nvPr/>
          </p:nvSpPr>
          <p:spPr>
            <a:xfrm>
              <a:off x="1276983" y="2822252"/>
              <a:ext cx="209568" cy="3058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165" y="11111"/>
                  </a:moveTo>
                  <a:lnTo>
                    <a:pt x="101165" y="11111"/>
                  </a:lnTo>
                  <a:lnTo>
                    <a:pt x="105470" y="14074"/>
                  </a:lnTo>
                  <a:lnTo>
                    <a:pt x="109237" y="17407"/>
                  </a:lnTo>
                  <a:lnTo>
                    <a:pt x="113004" y="21111"/>
                  </a:lnTo>
                  <a:lnTo>
                    <a:pt x="115156" y="24814"/>
                  </a:lnTo>
                  <a:lnTo>
                    <a:pt x="117309" y="28518"/>
                  </a:lnTo>
                  <a:lnTo>
                    <a:pt x="118923" y="32592"/>
                  </a:lnTo>
                  <a:lnTo>
                    <a:pt x="119461" y="36666"/>
                  </a:lnTo>
                  <a:lnTo>
                    <a:pt x="119999" y="41111"/>
                  </a:lnTo>
                  <a:lnTo>
                    <a:pt x="119999" y="41111"/>
                  </a:lnTo>
                  <a:lnTo>
                    <a:pt x="119461" y="45925"/>
                  </a:lnTo>
                  <a:lnTo>
                    <a:pt x="118385" y="50000"/>
                  </a:lnTo>
                  <a:lnTo>
                    <a:pt x="116771" y="54814"/>
                  </a:lnTo>
                  <a:lnTo>
                    <a:pt x="114618" y="58518"/>
                  </a:lnTo>
                  <a:lnTo>
                    <a:pt x="110852" y="62592"/>
                  </a:lnTo>
                  <a:lnTo>
                    <a:pt x="107623" y="65925"/>
                  </a:lnTo>
                  <a:lnTo>
                    <a:pt x="103318" y="69259"/>
                  </a:lnTo>
                  <a:lnTo>
                    <a:pt x="97937" y="72592"/>
                  </a:lnTo>
                  <a:lnTo>
                    <a:pt x="97937" y="72592"/>
                  </a:lnTo>
                  <a:lnTo>
                    <a:pt x="97937" y="72592"/>
                  </a:lnTo>
                  <a:lnTo>
                    <a:pt x="92017" y="77407"/>
                  </a:lnTo>
                  <a:lnTo>
                    <a:pt x="88789" y="80370"/>
                  </a:lnTo>
                  <a:lnTo>
                    <a:pt x="88789" y="80370"/>
                  </a:lnTo>
                  <a:lnTo>
                    <a:pt x="87713" y="82962"/>
                  </a:lnTo>
                  <a:lnTo>
                    <a:pt x="87174" y="85555"/>
                  </a:lnTo>
                  <a:lnTo>
                    <a:pt x="87174" y="85555"/>
                  </a:lnTo>
                  <a:lnTo>
                    <a:pt x="87174" y="85555"/>
                  </a:lnTo>
                  <a:lnTo>
                    <a:pt x="87174" y="86296"/>
                  </a:lnTo>
                  <a:lnTo>
                    <a:pt x="87174" y="86296"/>
                  </a:lnTo>
                  <a:lnTo>
                    <a:pt x="87174" y="86296"/>
                  </a:lnTo>
                  <a:lnTo>
                    <a:pt x="86098" y="88148"/>
                  </a:lnTo>
                  <a:lnTo>
                    <a:pt x="84484" y="89629"/>
                  </a:lnTo>
                  <a:lnTo>
                    <a:pt x="84484" y="89629"/>
                  </a:lnTo>
                  <a:lnTo>
                    <a:pt x="82331" y="90000"/>
                  </a:lnTo>
                  <a:lnTo>
                    <a:pt x="79103" y="90000"/>
                  </a:lnTo>
                  <a:lnTo>
                    <a:pt x="56502" y="86296"/>
                  </a:lnTo>
                  <a:lnTo>
                    <a:pt x="56502" y="86296"/>
                  </a:lnTo>
                  <a:lnTo>
                    <a:pt x="55426" y="85925"/>
                  </a:lnTo>
                  <a:lnTo>
                    <a:pt x="54887" y="85555"/>
                  </a:lnTo>
                  <a:lnTo>
                    <a:pt x="54349" y="84814"/>
                  </a:lnTo>
                  <a:lnTo>
                    <a:pt x="54349" y="84074"/>
                  </a:lnTo>
                  <a:lnTo>
                    <a:pt x="54349" y="84074"/>
                  </a:lnTo>
                  <a:lnTo>
                    <a:pt x="54887" y="83333"/>
                  </a:lnTo>
                  <a:lnTo>
                    <a:pt x="55426" y="82592"/>
                  </a:lnTo>
                  <a:lnTo>
                    <a:pt x="56502" y="82592"/>
                  </a:lnTo>
                  <a:lnTo>
                    <a:pt x="58116" y="82592"/>
                  </a:lnTo>
                  <a:lnTo>
                    <a:pt x="80717" y="86296"/>
                  </a:lnTo>
                  <a:lnTo>
                    <a:pt x="81793" y="86296"/>
                  </a:lnTo>
                  <a:lnTo>
                    <a:pt x="81793" y="86296"/>
                  </a:lnTo>
                  <a:lnTo>
                    <a:pt x="81793" y="85925"/>
                  </a:lnTo>
                  <a:lnTo>
                    <a:pt x="81793" y="85555"/>
                  </a:lnTo>
                  <a:lnTo>
                    <a:pt x="81793" y="85555"/>
                  </a:lnTo>
                  <a:lnTo>
                    <a:pt x="82331" y="81481"/>
                  </a:lnTo>
                  <a:lnTo>
                    <a:pt x="82869" y="80000"/>
                  </a:lnTo>
                  <a:lnTo>
                    <a:pt x="83946" y="78518"/>
                  </a:lnTo>
                  <a:lnTo>
                    <a:pt x="83946" y="78518"/>
                  </a:lnTo>
                  <a:lnTo>
                    <a:pt x="87713" y="75185"/>
                  </a:lnTo>
                  <a:lnTo>
                    <a:pt x="94170" y="70000"/>
                  </a:lnTo>
                  <a:lnTo>
                    <a:pt x="94170" y="70000"/>
                  </a:lnTo>
                  <a:lnTo>
                    <a:pt x="94708" y="69629"/>
                  </a:lnTo>
                  <a:lnTo>
                    <a:pt x="95246" y="69629"/>
                  </a:lnTo>
                  <a:lnTo>
                    <a:pt x="95246" y="69629"/>
                  </a:lnTo>
                  <a:lnTo>
                    <a:pt x="99551" y="66666"/>
                  </a:lnTo>
                  <a:lnTo>
                    <a:pt x="103318" y="63703"/>
                  </a:lnTo>
                  <a:lnTo>
                    <a:pt x="106547" y="60370"/>
                  </a:lnTo>
                  <a:lnTo>
                    <a:pt x="109237" y="57037"/>
                  </a:lnTo>
                  <a:lnTo>
                    <a:pt x="111390" y="53333"/>
                  </a:lnTo>
                  <a:lnTo>
                    <a:pt x="113542" y="49259"/>
                  </a:lnTo>
                  <a:lnTo>
                    <a:pt x="114080" y="45185"/>
                  </a:lnTo>
                  <a:lnTo>
                    <a:pt x="114618" y="41111"/>
                  </a:lnTo>
                  <a:lnTo>
                    <a:pt x="114618" y="41111"/>
                  </a:lnTo>
                  <a:lnTo>
                    <a:pt x="114080" y="37037"/>
                  </a:lnTo>
                  <a:lnTo>
                    <a:pt x="113542" y="33333"/>
                  </a:lnTo>
                  <a:lnTo>
                    <a:pt x="111390" y="29629"/>
                  </a:lnTo>
                  <a:lnTo>
                    <a:pt x="109775" y="26296"/>
                  </a:lnTo>
                  <a:lnTo>
                    <a:pt x="107623" y="22962"/>
                  </a:lnTo>
                  <a:lnTo>
                    <a:pt x="104932" y="20000"/>
                  </a:lnTo>
                  <a:lnTo>
                    <a:pt x="101165" y="16666"/>
                  </a:lnTo>
                  <a:lnTo>
                    <a:pt x="97399" y="14074"/>
                  </a:lnTo>
                  <a:lnTo>
                    <a:pt x="97399" y="14074"/>
                  </a:lnTo>
                  <a:lnTo>
                    <a:pt x="93632" y="11481"/>
                  </a:lnTo>
                  <a:lnTo>
                    <a:pt x="89327" y="9629"/>
                  </a:lnTo>
                  <a:lnTo>
                    <a:pt x="84484" y="7777"/>
                  </a:lnTo>
                  <a:lnTo>
                    <a:pt x="80179" y="6296"/>
                  </a:lnTo>
                  <a:lnTo>
                    <a:pt x="75336" y="5185"/>
                  </a:lnTo>
                  <a:lnTo>
                    <a:pt x="70493" y="4444"/>
                  </a:lnTo>
                  <a:lnTo>
                    <a:pt x="64573" y="4074"/>
                  </a:lnTo>
                  <a:lnTo>
                    <a:pt x="59730" y="3703"/>
                  </a:lnTo>
                  <a:lnTo>
                    <a:pt x="59730" y="3703"/>
                  </a:lnTo>
                  <a:lnTo>
                    <a:pt x="54349" y="4074"/>
                  </a:lnTo>
                  <a:lnTo>
                    <a:pt x="49506" y="4444"/>
                  </a:lnTo>
                  <a:lnTo>
                    <a:pt x="44663" y="5185"/>
                  </a:lnTo>
                  <a:lnTo>
                    <a:pt x="39820" y="6296"/>
                  </a:lnTo>
                  <a:lnTo>
                    <a:pt x="34977" y="7777"/>
                  </a:lnTo>
                  <a:lnTo>
                    <a:pt x="30672" y="9629"/>
                  </a:lnTo>
                  <a:lnTo>
                    <a:pt x="26367" y="11481"/>
                  </a:lnTo>
                  <a:lnTo>
                    <a:pt x="21524" y="14074"/>
                  </a:lnTo>
                  <a:lnTo>
                    <a:pt x="21524" y="14074"/>
                  </a:lnTo>
                  <a:lnTo>
                    <a:pt x="17757" y="16666"/>
                  </a:lnTo>
                  <a:lnTo>
                    <a:pt x="14529" y="20000"/>
                  </a:lnTo>
                  <a:lnTo>
                    <a:pt x="11838" y="22962"/>
                  </a:lnTo>
                  <a:lnTo>
                    <a:pt x="9147" y="26296"/>
                  </a:lnTo>
                  <a:lnTo>
                    <a:pt x="7533" y="29629"/>
                  </a:lnTo>
                  <a:lnTo>
                    <a:pt x="6457" y="33333"/>
                  </a:lnTo>
                  <a:lnTo>
                    <a:pt x="5381" y="37037"/>
                  </a:lnTo>
                  <a:lnTo>
                    <a:pt x="5381" y="41111"/>
                  </a:lnTo>
                  <a:lnTo>
                    <a:pt x="5381" y="41111"/>
                  </a:lnTo>
                  <a:lnTo>
                    <a:pt x="5381" y="45185"/>
                  </a:lnTo>
                  <a:lnTo>
                    <a:pt x="6457" y="49259"/>
                  </a:lnTo>
                  <a:lnTo>
                    <a:pt x="8071" y="53333"/>
                  </a:lnTo>
                  <a:lnTo>
                    <a:pt x="10224" y="57037"/>
                  </a:lnTo>
                  <a:lnTo>
                    <a:pt x="12914" y="60370"/>
                  </a:lnTo>
                  <a:lnTo>
                    <a:pt x="16143" y="63703"/>
                  </a:lnTo>
                  <a:lnTo>
                    <a:pt x="19910" y="66666"/>
                  </a:lnTo>
                  <a:lnTo>
                    <a:pt x="24753" y="69629"/>
                  </a:lnTo>
                  <a:lnTo>
                    <a:pt x="24753" y="69629"/>
                  </a:lnTo>
                  <a:lnTo>
                    <a:pt x="25829" y="70000"/>
                  </a:lnTo>
                  <a:lnTo>
                    <a:pt x="25829" y="70000"/>
                  </a:lnTo>
                  <a:lnTo>
                    <a:pt x="32286" y="75185"/>
                  </a:lnTo>
                  <a:lnTo>
                    <a:pt x="36053" y="78518"/>
                  </a:lnTo>
                  <a:lnTo>
                    <a:pt x="36053" y="78518"/>
                  </a:lnTo>
                  <a:lnTo>
                    <a:pt x="37668" y="81481"/>
                  </a:lnTo>
                  <a:lnTo>
                    <a:pt x="38206" y="85555"/>
                  </a:lnTo>
                  <a:lnTo>
                    <a:pt x="38206" y="87407"/>
                  </a:lnTo>
                  <a:lnTo>
                    <a:pt x="38206" y="88148"/>
                  </a:lnTo>
                  <a:lnTo>
                    <a:pt x="38206" y="88148"/>
                  </a:lnTo>
                  <a:lnTo>
                    <a:pt x="38206" y="89629"/>
                  </a:lnTo>
                  <a:lnTo>
                    <a:pt x="38744" y="90000"/>
                  </a:lnTo>
                  <a:lnTo>
                    <a:pt x="82869" y="96666"/>
                  </a:lnTo>
                  <a:lnTo>
                    <a:pt x="82869" y="96666"/>
                  </a:lnTo>
                  <a:lnTo>
                    <a:pt x="83946" y="97037"/>
                  </a:lnTo>
                  <a:lnTo>
                    <a:pt x="84484" y="97407"/>
                  </a:lnTo>
                  <a:lnTo>
                    <a:pt x="85022" y="98148"/>
                  </a:lnTo>
                  <a:lnTo>
                    <a:pt x="84484" y="98888"/>
                  </a:lnTo>
                  <a:lnTo>
                    <a:pt x="84484" y="98888"/>
                  </a:lnTo>
                  <a:lnTo>
                    <a:pt x="83946" y="100000"/>
                  </a:lnTo>
                  <a:lnTo>
                    <a:pt x="82331" y="100370"/>
                  </a:lnTo>
                  <a:lnTo>
                    <a:pt x="82331" y="100370"/>
                  </a:lnTo>
                  <a:lnTo>
                    <a:pt x="81793" y="100370"/>
                  </a:lnTo>
                  <a:lnTo>
                    <a:pt x="37130" y="93703"/>
                  </a:lnTo>
                  <a:lnTo>
                    <a:pt x="37130" y="93703"/>
                  </a:lnTo>
                  <a:lnTo>
                    <a:pt x="34977" y="92962"/>
                  </a:lnTo>
                  <a:lnTo>
                    <a:pt x="33901" y="91851"/>
                  </a:lnTo>
                  <a:lnTo>
                    <a:pt x="32825" y="90370"/>
                  </a:lnTo>
                  <a:lnTo>
                    <a:pt x="32825" y="88148"/>
                  </a:lnTo>
                  <a:lnTo>
                    <a:pt x="32825" y="87407"/>
                  </a:lnTo>
                  <a:lnTo>
                    <a:pt x="32825" y="87407"/>
                  </a:lnTo>
                  <a:lnTo>
                    <a:pt x="32825" y="85555"/>
                  </a:lnTo>
                  <a:lnTo>
                    <a:pt x="32825" y="85555"/>
                  </a:lnTo>
                  <a:lnTo>
                    <a:pt x="32286" y="82962"/>
                  </a:lnTo>
                  <a:lnTo>
                    <a:pt x="30672" y="80370"/>
                  </a:lnTo>
                  <a:lnTo>
                    <a:pt x="30672" y="80370"/>
                  </a:lnTo>
                  <a:lnTo>
                    <a:pt x="27443" y="77407"/>
                  </a:lnTo>
                  <a:lnTo>
                    <a:pt x="21524" y="72592"/>
                  </a:lnTo>
                  <a:lnTo>
                    <a:pt x="21524" y="72592"/>
                  </a:lnTo>
                  <a:lnTo>
                    <a:pt x="20448" y="72222"/>
                  </a:lnTo>
                  <a:lnTo>
                    <a:pt x="20448" y="72222"/>
                  </a:lnTo>
                  <a:lnTo>
                    <a:pt x="15605" y="69259"/>
                  </a:lnTo>
                  <a:lnTo>
                    <a:pt x="11300" y="65925"/>
                  </a:lnTo>
                  <a:lnTo>
                    <a:pt x="8071" y="62222"/>
                  </a:lnTo>
                  <a:lnTo>
                    <a:pt x="4843" y="58518"/>
                  </a:lnTo>
                  <a:lnTo>
                    <a:pt x="2690" y="54814"/>
                  </a:lnTo>
                  <a:lnTo>
                    <a:pt x="1076" y="50000"/>
                  </a:lnTo>
                  <a:lnTo>
                    <a:pt x="0" y="45925"/>
                  </a:lnTo>
                  <a:lnTo>
                    <a:pt x="0" y="41111"/>
                  </a:lnTo>
                  <a:lnTo>
                    <a:pt x="0" y="41111"/>
                  </a:lnTo>
                  <a:lnTo>
                    <a:pt x="0" y="36666"/>
                  </a:lnTo>
                  <a:lnTo>
                    <a:pt x="1076" y="32592"/>
                  </a:lnTo>
                  <a:lnTo>
                    <a:pt x="2152" y="28518"/>
                  </a:lnTo>
                  <a:lnTo>
                    <a:pt x="4304" y="24814"/>
                  </a:lnTo>
                  <a:lnTo>
                    <a:pt x="6995" y="21111"/>
                  </a:lnTo>
                  <a:lnTo>
                    <a:pt x="10224" y="17407"/>
                  </a:lnTo>
                  <a:lnTo>
                    <a:pt x="13991" y="14444"/>
                  </a:lnTo>
                  <a:lnTo>
                    <a:pt x="17757" y="11481"/>
                  </a:lnTo>
                  <a:lnTo>
                    <a:pt x="17757" y="11481"/>
                  </a:lnTo>
                  <a:lnTo>
                    <a:pt x="22600" y="8888"/>
                  </a:lnTo>
                  <a:lnTo>
                    <a:pt x="27982" y="6296"/>
                  </a:lnTo>
                  <a:lnTo>
                    <a:pt x="32825" y="4444"/>
                  </a:lnTo>
                  <a:lnTo>
                    <a:pt x="37668" y="2962"/>
                  </a:lnTo>
                  <a:lnTo>
                    <a:pt x="43049" y="1481"/>
                  </a:lnTo>
                  <a:lnTo>
                    <a:pt x="48430" y="740"/>
                  </a:lnTo>
                  <a:lnTo>
                    <a:pt x="53811" y="370"/>
                  </a:lnTo>
                  <a:lnTo>
                    <a:pt x="59730" y="0"/>
                  </a:lnTo>
                  <a:lnTo>
                    <a:pt x="59730" y="0"/>
                  </a:lnTo>
                  <a:lnTo>
                    <a:pt x="65112" y="370"/>
                  </a:lnTo>
                  <a:lnTo>
                    <a:pt x="71569" y="740"/>
                  </a:lnTo>
                  <a:lnTo>
                    <a:pt x="76950" y="1481"/>
                  </a:lnTo>
                  <a:lnTo>
                    <a:pt x="81793" y="2962"/>
                  </a:lnTo>
                  <a:lnTo>
                    <a:pt x="87174" y="4444"/>
                  </a:lnTo>
                  <a:lnTo>
                    <a:pt x="92017" y="6296"/>
                  </a:lnTo>
                  <a:lnTo>
                    <a:pt x="96860" y="8518"/>
                  </a:lnTo>
                  <a:lnTo>
                    <a:pt x="101165" y="11111"/>
                  </a:lnTo>
                  <a:lnTo>
                    <a:pt x="101165" y="11111"/>
                  </a:lnTo>
                  <a:close/>
                  <a:moveTo>
                    <a:pt x="80717" y="110370"/>
                  </a:moveTo>
                  <a:lnTo>
                    <a:pt x="37130" y="103703"/>
                  </a:lnTo>
                  <a:lnTo>
                    <a:pt x="37130" y="103703"/>
                  </a:lnTo>
                  <a:lnTo>
                    <a:pt x="36053" y="103333"/>
                  </a:lnTo>
                  <a:lnTo>
                    <a:pt x="35515" y="102962"/>
                  </a:lnTo>
                  <a:lnTo>
                    <a:pt x="34977" y="102222"/>
                  </a:lnTo>
                  <a:lnTo>
                    <a:pt x="35515" y="101481"/>
                  </a:lnTo>
                  <a:lnTo>
                    <a:pt x="35515" y="101481"/>
                  </a:lnTo>
                  <a:lnTo>
                    <a:pt x="36053" y="100740"/>
                  </a:lnTo>
                  <a:lnTo>
                    <a:pt x="36591" y="100000"/>
                  </a:lnTo>
                  <a:lnTo>
                    <a:pt x="37668" y="100000"/>
                  </a:lnTo>
                  <a:lnTo>
                    <a:pt x="38744" y="100000"/>
                  </a:lnTo>
                  <a:lnTo>
                    <a:pt x="82331" y="106666"/>
                  </a:lnTo>
                  <a:lnTo>
                    <a:pt x="82331" y="106666"/>
                  </a:lnTo>
                  <a:lnTo>
                    <a:pt x="83408" y="107037"/>
                  </a:lnTo>
                  <a:lnTo>
                    <a:pt x="83946" y="107407"/>
                  </a:lnTo>
                  <a:lnTo>
                    <a:pt x="84484" y="108148"/>
                  </a:lnTo>
                  <a:lnTo>
                    <a:pt x="84484" y="108888"/>
                  </a:lnTo>
                  <a:lnTo>
                    <a:pt x="84484" y="108888"/>
                  </a:lnTo>
                  <a:lnTo>
                    <a:pt x="83408" y="110000"/>
                  </a:lnTo>
                  <a:lnTo>
                    <a:pt x="81793" y="110370"/>
                  </a:lnTo>
                  <a:lnTo>
                    <a:pt x="81793" y="110370"/>
                  </a:lnTo>
                  <a:lnTo>
                    <a:pt x="80717" y="110370"/>
                  </a:lnTo>
                  <a:lnTo>
                    <a:pt x="80717" y="110370"/>
                  </a:lnTo>
                  <a:close/>
                  <a:moveTo>
                    <a:pt x="76950" y="116296"/>
                  </a:moveTo>
                  <a:lnTo>
                    <a:pt x="76950" y="116296"/>
                  </a:lnTo>
                  <a:lnTo>
                    <a:pt x="78026" y="116666"/>
                  </a:lnTo>
                  <a:lnTo>
                    <a:pt x="78565" y="117037"/>
                  </a:lnTo>
                  <a:lnTo>
                    <a:pt x="79103" y="117777"/>
                  </a:lnTo>
                  <a:lnTo>
                    <a:pt x="79103" y="118518"/>
                  </a:lnTo>
                  <a:lnTo>
                    <a:pt x="79103" y="118518"/>
                  </a:lnTo>
                  <a:lnTo>
                    <a:pt x="78026" y="119629"/>
                  </a:lnTo>
                  <a:lnTo>
                    <a:pt x="76412" y="120000"/>
                  </a:lnTo>
                  <a:lnTo>
                    <a:pt x="76412" y="120000"/>
                  </a:lnTo>
                  <a:lnTo>
                    <a:pt x="75336" y="120000"/>
                  </a:lnTo>
                  <a:lnTo>
                    <a:pt x="39820" y="114444"/>
                  </a:lnTo>
                  <a:lnTo>
                    <a:pt x="39820" y="114444"/>
                  </a:lnTo>
                  <a:lnTo>
                    <a:pt x="38744" y="114444"/>
                  </a:lnTo>
                  <a:lnTo>
                    <a:pt x="38206" y="113333"/>
                  </a:lnTo>
                  <a:lnTo>
                    <a:pt x="37668" y="112962"/>
                  </a:lnTo>
                  <a:lnTo>
                    <a:pt x="38206" y="112222"/>
                  </a:lnTo>
                  <a:lnTo>
                    <a:pt x="38206" y="112222"/>
                  </a:lnTo>
                  <a:lnTo>
                    <a:pt x="38744" y="111111"/>
                  </a:lnTo>
                  <a:lnTo>
                    <a:pt x="39282" y="110740"/>
                  </a:lnTo>
                  <a:lnTo>
                    <a:pt x="40358" y="110740"/>
                  </a:lnTo>
                  <a:lnTo>
                    <a:pt x="41434" y="110740"/>
                  </a:lnTo>
                  <a:lnTo>
                    <a:pt x="76950" y="116296"/>
                  </a:ln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6" name="íşľiḍe"/>
            <p:cNvSpPr/>
            <p:nvPr/>
          </p:nvSpPr>
          <p:spPr>
            <a:xfrm>
              <a:off x="3094999" y="1828958"/>
              <a:ext cx="212954" cy="2116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40" y="116296"/>
                  </a:moveTo>
                  <a:lnTo>
                    <a:pt x="104907" y="116296"/>
                  </a:lnTo>
                  <a:lnTo>
                    <a:pt x="79877" y="108888"/>
                  </a:lnTo>
                  <a:lnTo>
                    <a:pt x="79877" y="108888"/>
                  </a:lnTo>
                  <a:lnTo>
                    <a:pt x="79141" y="108518"/>
                  </a:lnTo>
                  <a:lnTo>
                    <a:pt x="15460" y="43703"/>
                  </a:lnTo>
                  <a:lnTo>
                    <a:pt x="15460" y="43703"/>
                  </a:lnTo>
                  <a:lnTo>
                    <a:pt x="15460" y="43703"/>
                  </a:lnTo>
                  <a:lnTo>
                    <a:pt x="1840" y="30000"/>
                  </a:lnTo>
                  <a:lnTo>
                    <a:pt x="1840" y="30000"/>
                  </a:lnTo>
                  <a:lnTo>
                    <a:pt x="368" y="27777"/>
                  </a:lnTo>
                  <a:lnTo>
                    <a:pt x="0" y="25555"/>
                  </a:lnTo>
                  <a:lnTo>
                    <a:pt x="0" y="25555"/>
                  </a:lnTo>
                  <a:lnTo>
                    <a:pt x="368" y="23333"/>
                  </a:lnTo>
                  <a:lnTo>
                    <a:pt x="1840" y="21481"/>
                  </a:lnTo>
                  <a:lnTo>
                    <a:pt x="20981" y="1851"/>
                  </a:lnTo>
                  <a:lnTo>
                    <a:pt x="20981" y="1851"/>
                  </a:lnTo>
                  <a:lnTo>
                    <a:pt x="21717" y="1111"/>
                  </a:lnTo>
                  <a:lnTo>
                    <a:pt x="22822" y="370"/>
                  </a:lnTo>
                  <a:lnTo>
                    <a:pt x="23926" y="0"/>
                  </a:lnTo>
                  <a:lnTo>
                    <a:pt x="25030" y="0"/>
                  </a:lnTo>
                  <a:lnTo>
                    <a:pt x="25030" y="0"/>
                  </a:lnTo>
                  <a:lnTo>
                    <a:pt x="26134" y="0"/>
                  </a:lnTo>
                  <a:lnTo>
                    <a:pt x="27607" y="370"/>
                  </a:lnTo>
                  <a:lnTo>
                    <a:pt x="28711" y="1111"/>
                  </a:lnTo>
                  <a:lnTo>
                    <a:pt x="29447" y="1851"/>
                  </a:lnTo>
                  <a:lnTo>
                    <a:pt x="43435" y="15925"/>
                  </a:lnTo>
                  <a:lnTo>
                    <a:pt x="43435" y="16296"/>
                  </a:lnTo>
                  <a:lnTo>
                    <a:pt x="107116" y="80740"/>
                  </a:lnTo>
                  <a:lnTo>
                    <a:pt x="107116" y="80740"/>
                  </a:lnTo>
                  <a:lnTo>
                    <a:pt x="107852" y="81111"/>
                  </a:lnTo>
                  <a:lnTo>
                    <a:pt x="119631" y="117407"/>
                  </a:lnTo>
                  <a:lnTo>
                    <a:pt x="119631" y="117777"/>
                  </a:lnTo>
                  <a:lnTo>
                    <a:pt x="119631" y="117777"/>
                  </a:lnTo>
                  <a:lnTo>
                    <a:pt x="120000" y="118148"/>
                  </a:lnTo>
                  <a:lnTo>
                    <a:pt x="120000" y="118518"/>
                  </a:lnTo>
                  <a:lnTo>
                    <a:pt x="119631" y="118518"/>
                  </a:lnTo>
                  <a:lnTo>
                    <a:pt x="119631" y="118518"/>
                  </a:lnTo>
                  <a:lnTo>
                    <a:pt x="119263" y="119259"/>
                  </a:lnTo>
                  <a:lnTo>
                    <a:pt x="119263" y="119259"/>
                  </a:lnTo>
                  <a:lnTo>
                    <a:pt x="119263" y="119259"/>
                  </a:lnTo>
                  <a:lnTo>
                    <a:pt x="118159" y="120000"/>
                  </a:lnTo>
                  <a:lnTo>
                    <a:pt x="118159" y="120000"/>
                  </a:lnTo>
                  <a:lnTo>
                    <a:pt x="117791" y="120000"/>
                  </a:lnTo>
                  <a:lnTo>
                    <a:pt x="1840" y="120000"/>
                  </a:lnTo>
                  <a:lnTo>
                    <a:pt x="1840" y="120000"/>
                  </a:lnTo>
                  <a:lnTo>
                    <a:pt x="1104" y="120000"/>
                  </a:lnTo>
                  <a:lnTo>
                    <a:pt x="736" y="119629"/>
                  </a:lnTo>
                  <a:lnTo>
                    <a:pt x="368" y="118888"/>
                  </a:lnTo>
                  <a:lnTo>
                    <a:pt x="0" y="118148"/>
                  </a:lnTo>
                  <a:lnTo>
                    <a:pt x="0" y="118148"/>
                  </a:lnTo>
                  <a:lnTo>
                    <a:pt x="0" y="116296"/>
                  </a:lnTo>
                  <a:lnTo>
                    <a:pt x="0" y="116296"/>
                  </a:lnTo>
                  <a:lnTo>
                    <a:pt x="1840" y="116296"/>
                  </a:lnTo>
                  <a:lnTo>
                    <a:pt x="1840" y="116296"/>
                  </a:lnTo>
                  <a:close/>
                  <a:moveTo>
                    <a:pt x="4417" y="27037"/>
                  </a:moveTo>
                  <a:lnTo>
                    <a:pt x="16932" y="40000"/>
                  </a:lnTo>
                  <a:lnTo>
                    <a:pt x="39386" y="17407"/>
                  </a:lnTo>
                  <a:lnTo>
                    <a:pt x="26871" y="4444"/>
                  </a:lnTo>
                  <a:lnTo>
                    <a:pt x="26871" y="4444"/>
                  </a:lnTo>
                  <a:lnTo>
                    <a:pt x="25766" y="4074"/>
                  </a:lnTo>
                  <a:lnTo>
                    <a:pt x="25030" y="3703"/>
                  </a:lnTo>
                  <a:lnTo>
                    <a:pt x="24294" y="4074"/>
                  </a:lnTo>
                  <a:lnTo>
                    <a:pt x="23558" y="4444"/>
                  </a:lnTo>
                  <a:lnTo>
                    <a:pt x="4417" y="24444"/>
                  </a:lnTo>
                  <a:lnTo>
                    <a:pt x="4417" y="24444"/>
                  </a:lnTo>
                  <a:lnTo>
                    <a:pt x="4049" y="24814"/>
                  </a:lnTo>
                  <a:lnTo>
                    <a:pt x="3680" y="25555"/>
                  </a:lnTo>
                  <a:lnTo>
                    <a:pt x="3680" y="25555"/>
                  </a:lnTo>
                  <a:lnTo>
                    <a:pt x="4049" y="26296"/>
                  </a:lnTo>
                  <a:lnTo>
                    <a:pt x="4417" y="27037"/>
                  </a:lnTo>
                  <a:lnTo>
                    <a:pt x="4417" y="27037"/>
                  </a:lnTo>
                  <a:close/>
                  <a:moveTo>
                    <a:pt x="19509" y="42592"/>
                  </a:moveTo>
                  <a:lnTo>
                    <a:pt x="79877" y="103703"/>
                  </a:lnTo>
                  <a:lnTo>
                    <a:pt x="82085" y="95925"/>
                  </a:lnTo>
                  <a:lnTo>
                    <a:pt x="23558" y="38518"/>
                  </a:lnTo>
                  <a:lnTo>
                    <a:pt x="19509" y="42592"/>
                  </a:lnTo>
                  <a:close/>
                  <a:moveTo>
                    <a:pt x="93865" y="93703"/>
                  </a:moveTo>
                  <a:lnTo>
                    <a:pt x="93865" y="85185"/>
                  </a:lnTo>
                  <a:lnTo>
                    <a:pt x="35337" y="26296"/>
                  </a:lnTo>
                  <a:lnTo>
                    <a:pt x="26134" y="35555"/>
                  </a:lnTo>
                  <a:lnTo>
                    <a:pt x="84662" y="93703"/>
                  </a:lnTo>
                  <a:lnTo>
                    <a:pt x="93865" y="93703"/>
                  </a:lnTo>
                  <a:close/>
                  <a:moveTo>
                    <a:pt x="102331" y="80740"/>
                  </a:moveTo>
                  <a:lnTo>
                    <a:pt x="41963" y="20000"/>
                  </a:lnTo>
                  <a:lnTo>
                    <a:pt x="37914" y="23703"/>
                  </a:lnTo>
                  <a:lnTo>
                    <a:pt x="96073" y="82222"/>
                  </a:lnTo>
                  <a:lnTo>
                    <a:pt x="102331" y="80740"/>
                  </a:lnTo>
                  <a:close/>
                  <a:moveTo>
                    <a:pt x="83190" y="105925"/>
                  </a:moveTo>
                  <a:lnTo>
                    <a:pt x="114478" y="115555"/>
                  </a:lnTo>
                  <a:lnTo>
                    <a:pt x="104907" y="84074"/>
                  </a:lnTo>
                  <a:lnTo>
                    <a:pt x="97546" y="85555"/>
                  </a:lnTo>
                  <a:lnTo>
                    <a:pt x="97546" y="95555"/>
                  </a:lnTo>
                  <a:lnTo>
                    <a:pt x="97546" y="95555"/>
                  </a:lnTo>
                  <a:lnTo>
                    <a:pt x="97177" y="96296"/>
                  </a:lnTo>
                  <a:lnTo>
                    <a:pt x="96809" y="97037"/>
                  </a:lnTo>
                  <a:lnTo>
                    <a:pt x="96441" y="97407"/>
                  </a:lnTo>
                  <a:lnTo>
                    <a:pt x="95705" y="97407"/>
                  </a:lnTo>
                  <a:lnTo>
                    <a:pt x="85398" y="97407"/>
                  </a:lnTo>
                  <a:lnTo>
                    <a:pt x="83190" y="105925"/>
                  </a:ln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7" name="iśḻiḑê"/>
            <p:cNvSpPr/>
            <p:nvPr/>
          </p:nvSpPr>
          <p:spPr>
            <a:xfrm>
              <a:off x="5162450" y="3407728"/>
              <a:ext cx="304707" cy="2317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941" y="60000"/>
                  </a:moveTo>
                  <a:lnTo>
                    <a:pt x="112941" y="60000"/>
                  </a:lnTo>
                  <a:lnTo>
                    <a:pt x="114635" y="62592"/>
                  </a:lnTo>
                  <a:lnTo>
                    <a:pt x="116047" y="65555"/>
                  </a:lnTo>
                  <a:lnTo>
                    <a:pt x="117176" y="68148"/>
                  </a:lnTo>
                  <a:lnTo>
                    <a:pt x="118023" y="71111"/>
                  </a:lnTo>
                  <a:lnTo>
                    <a:pt x="118870" y="74074"/>
                  </a:lnTo>
                  <a:lnTo>
                    <a:pt x="119435" y="77407"/>
                  </a:lnTo>
                  <a:lnTo>
                    <a:pt x="119717" y="80740"/>
                  </a:lnTo>
                  <a:lnTo>
                    <a:pt x="120000" y="84444"/>
                  </a:lnTo>
                  <a:lnTo>
                    <a:pt x="120000" y="84444"/>
                  </a:lnTo>
                  <a:lnTo>
                    <a:pt x="119717" y="87777"/>
                  </a:lnTo>
                  <a:lnTo>
                    <a:pt x="119435" y="90740"/>
                  </a:lnTo>
                  <a:lnTo>
                    <a:pt x="118870" y="93703"/>
                  </a:lnTo>
                  <a:lnTo>
                    <a:pt x="118023" y="96666"/>
                  </a:lnTo>
                  <a:lnTo>
                    <a:pt x="116894" y="99629"/>
                  </a:lnTo>
                  <a:lnTo>
                    <a:pt x="115482" y="102592"/>
                  </a:lnTo>
                  <a:lnTo>
                    <a:pt x="114070" y="105555"/>
                  </a:lnTo>
                  <a:lnTo>
                    <a:pt x="112094" y="108518"/>
                  </a:lnTo>
                  <a:lnTo>
                    <a:pt x="112094" y="108518"/>
                  </a:lnTo>
                  <a:lnTo>
                    <a:pt x="110117" y="111111"/>
                  </a:lnTo>
                  <a:lnTo>
                    <a:pt x="108141" y="113333"/>
                  </a:lnTo>
                  <a:lnTo>
                    <a:pt x="105882" y="115555"/>
                  </a:lnTo>
                  <a:lnTo>
                    <a:pt x="103905" y="117407"/>
                  </a:lnTo>
                  <a:lnTo>
                    <a:pt x="101647" y="118518"/>
                  </a:lnTo>
                  <a:lnTo>
                    <a:pt x="99388" y="119259"/>
                  </a:lnTo>
                  <a:lnTo>
                    <a:pt x="96564" y="120000"/>
                  </a:lnTo>
                  <a:lnTo>
                    <a:pt x="94305" y="120000"/>
                  </a:lnTo>
                  <a:lnTo>
                    <a:pt x="72847" y="120000"/>
                  </a:lnTo>
                  <a:lnTo>
                    <a:pt x="72847" y="120000"/>
                  </a:lnTo>
                  <a:lnTo>
                    <a:pt x="68894" y="119629"/>
                  </a:lnTo>
                  <a:lnTo>
                    <a:pt x="65788" y="118888"/>
                  </a:lnTo>
                  <a:lnTo>
                    <a:pt x="62964" y="117407"/>
                  </a:lnTo>
                  <a:lnTo>
                    <a:pt x="61835" y="116296"/>
                  </a:lnTo>
                  <a:lnTo>
                    <a:pt x="60988" y="115185"/>
                  </a:lnTo>
                  <a:lnTo>
                    <a:pt x="60988" y="115185"/>
                  </a:lnTo>
                  <a:lnTo>
                    <a:pt x="60141" y="113703"/>
                  </a:lnTo>
                  <a:lnTo>
                    <a:pt x="59294" y="112222"/>
                  </a:lnTo>
                  <a:lnTo>
                    <a:pt x="58164" y="108518"/>
                  </a:lnTo>
                  <a:lnTo>
                    <a:pt x="57317" y="104444"/>
                  </a:lnTo>
                  <a:lnTo>
                    <a:pt x="57317" y="99259"/>
                  </a:lnTo>
                  <a:lnTo>
                    <a:pt x="57317" y="47777"/>
                  </a:lnTo>
                  <a:lnTo>
                    <a:pt x="45458" y="63333"/>
                  </a:lnTo>
                  <a:lnTo>
                    <a:pt x="45458" y="63333"/>
                  </a:lnTo>
                  <a:lnTo>
                    <a:pt x="44894" y="63703"/>
                  </a:lnTo>
                  <a:lnTo>
                    <a:pt x="44329" y="63703"/>
                  </a:lnTo>
                  <a:lnTo>
                    <a:pt x="44047" y="63703"/>
                  </a:lnTo>
                  <a:lnTo>
                    <a:pt x="43482" y="63333"/>
                  </a:lnTo>
                  <a:lnTo>
                    <a:pt x="43482" y="63333"/>
                  </a:lnTo>
                  <a:lnTo>
                    <a:pt x="43200" y="62592"/>
                  </a:lnTo>
                  <a:lnTo>
                    <a:pt x="42917" y="61851"/>
                  </a:lnTo>
                  <a:lnTo>
                    <a:pt x="42917" y="61111"/>
                  </a:lnTo>
                  <a:lnTo>
                    <a:pt x="43482" y="60370"/>
                  </a:lnTo>
                  <a:lnTo>
                    <a:pt x="56470" y="43703"/>
                  </a:lnTo>
                  <a:lnTo>
                    <a:pt x="56470" y="43703"/>
                  </a:lnTo>
                  <a:lnTo>
                    <a:pt x="57600" y="42592"/>
                  </a:lnTo>
                  <a:lnTo>
                    <a:pt x="58729" y="42222"/>
                  </a:lnTo>
                  <a:lnTo>
                    <a:pt x="59858" y="42592"/>
                  </a:lnTo>
                  <a:lnTo>
                    <a:pt x="60988" y="43703"/>
                  </a:lnTo>
                  <a:lnTo>
                    <a:pt x="73976" y="60370"/>
                  </a:lnTo>
                  <a:lnTo>
                    <a:pt x="73976" y="60370"/>
                  </a:lnTo>
                  <a:lnTo>
                    <a:pt x="74258" y="61111"/>
                  </a:lnTo>
                  <a:lnTo>
                    <a:pt x="74258" y="61851"/>
                  </a:lnTo>
                  <a:lnTo>
                    <a:pt x="74258" y="62592"/>
                  </a:lnTo>
                  <a:lnTo>
                    <a:pt x="73976" y="63333"/>
                  </a:lnTo>
                  <a:lnTo>
                    <a:pt x="73976" y="63333"/>
                  </a:lnTo>
                  <a:lnTo>
                    <a:pt x="73129" y="63703"/>
                  </a:lnTo>
                  <a:lnTo>
                    <a:pt x="72564" y="63703"/>
                  </a:lnTo>
                  <a:lnTo>
                    <a:pt x="72564" y="63703"/>
                  </a:lnTo>
                  <a:lnTo>
                    <a:pt x="72000" y="63703"/>
                  </a:lnTo>
                  <a:lnTo>
                    <a:pt x="71435" y="63333"/>
                  </a:lnTo>
                  <a:lnTo>
                    <a:pt x="60141" y="47777"/>
                  </a:lnTo>
                  <a:lnTo>
                    <a:pt x="60141" y="99259"/>
                  </a:lnTo>
                  <a:lnTo>
                    <a:pt x="60141" y="99259"/>
                  </a:lnTo>
                  <a:lnTo>
                    <a:pt x="60141" y="103333"/>
                  </a:lnTo>
                  <a:lnTo>
                    <a:pt x="60705" y="107037"/>
                  </a:lnTo>
                  <a:lnTo>
                    <a:pt x="61552" y="110000"/>
                  </a:lnTo>
                  <a:lnTo>
                    <a:pt x="62964" y="112222"/>
                  </a:lnTo>
                  <a:lnTo>
                    <a:pt x="62964" y="112222"/>
                  </a:lnTo>
                  <a:lnTo>
                    <a:pt x="64658" y="113703"/>
                  </a:lnTo>
                  <a:lnTo>
                    <a:pt x="66917" y="115555"/>
                  </a:lnTo>
                  <a:lnTo>
                    <a:pt x="69458" y="116296"/>
                  </a:lnTo>
                  <a:lnTo>
                    <a:pt x="72847" y="116296"/>
                  </a:lnTo>
                  <a:lnTo>
                    <a:pt x="94305" y="116296"/>
                  </a:lnTo>
                  <a:lnTo>
                    <a:pt x="94305" y="116296"/>
                  </a:lnTo>
                  <a:lnTo>
                    <a:pt x="96282" y="116296"/>
                  </a:lnTo>
                  <a:lnTo>
                    <a:pt x="98823" y="115555"/>
                  </a:lnTo>
                  <a:lnTo>
                    <a:pt x="100800" y="114814"/>
                  </a:lnTo>
                  <a:lnTo>
                    <a:pt x="102776" y="113333"/>
                  </a:lnTo>
                  <a:lnTo>
                    <a:pt x="104752" y="111851"/>
                  </a:lnTo>
                  <a:lnTo>
                    <a:pt x="106729" y="110370"/>
                  </a:lnTo>
                  <a:lnTo>
                    <a:pt x="108423" y="108148"/>
                  </a:lnTo>
                  <a:lnTo>
                    <a:pt x="110117" y="105925"/>
                  </a:lnTo>
                  <a:lnTo>
                    <a:pt x="110117" y="105925"/>
                  </a:lnTo>
                  <a:lnTo>
                    <a:pt x="111811" y="103333"/>
                  </a:lnTo>
                  <a:lnTo>
                    <a:pt x="113223" y="100740"/>
                  </a:lnTo>
                  <a:lnTo>
                    <a:pt x="114352" y="98148"/>
                  </a:lnTo>
                  <a:lnTo>
                    <a:pt x="115482" y="95555"/>
                  </a:lnTo>
                  <a:lnTo>
                    <a:pt x="116047" y="92592"/>
                  </a:lnTo>
                  <a:lnTo>
                    <a:pt x="116611" y="90000"/>
                  </a:lnTo>
                  <a:lnTo>
                    <a:pt x="116894" y="87407"/>
                  </a:lnTo>
                  <a:lnTo>
                    <a:pt x="117176" y="84444"/>
                  </a:lnTo>
                  <a:lnTo>
                    <a:pt x="117176" y="84444"/>
                  </a:lnTo>
                  <a:lnTo>
                    <a:pt x="116894" y="81111"/>
                  </a:lnTo>
                  <a:lnTo>
                    <a:pt x="116611" y="78148"/>
                  </a:lnTo>
                  <a:lnTo>
                    <a:pt x="116047" y="75185"/>
                  </a:lnTo>
                  <a:lnTo>
                    <a:pt x="115482" y="72222"/>
                  </a:lnTo>
                  <a:lnTo>
                    <a:pt x="114635" y="69629"/>
                  </a:lnTo>
                  <a:lnTo>
                    <a:pt x="113505" y="67037"/>
                  </a:lnTo>
                  <a:lnTo>
                    <a:pt x="112094" y="64814"/>
                  </a:lnTo>
                  <a:lnTo>
                    <a:pt x="110682" y="62592"/>
                  </a:lnTo>
                  <a:lnTo>
                    <a:pt x="110682" y="62592"/>
                  </a:lnTo>
                  <a:lnTo>
                    <a:pt x="107576" y="58518"/>
                  </a:lnTo>
                  <a:lnTo>
                    <a:pt x="105882" y="57037"/>
                  </a:lnTo>
                  <a:lnTo>
                    <a:pt x="104188" y="55555"/>
                  </a:lnTo>
                  <a:lnTo>
                    <a:pt x="102494" y="54444"/>
                  </a:lnTo>
                  <a:lnTo>
                    <a:pt x="100800" y="53703"/>
                  </a:lnTo>
                  <a:lnTo>
                    <a:pt x="99105" y="52962"/>
                  </a:lnTo>
                  <a:lnTo>
                    <a:pt x="97411" y="52592"/>
                  </a:lnTo>
                  <a:lnTo>
                    <a:pt x="97411" y="58148"/>
                  </a:lnTo>
                  <a:lnTo>
                    <a:pt x="97411" y="58148"/>
                  </a:lnTo>
                  <a:lnTo>
                    <a:pt x="96847" y="58888"/>
                  </a:lnTo>
                  <a:lnTo>
                    <a:pt x="96564" y="59629"/>
                  </a:lnTo>
                  <a:lnTo>
                    <a:pt x="96282" y="60000"/>
                  </a:lnTo>
                  <a:lnTo>
                    <a:pt x="95717" y="60000"/>
                  </a:lnTo>
                  <a:lnTo>
                    <a:pt x="95717" y="60000"/>
                  </a:lnTo>
                  <a:lnTo>
                    <a:pt x="94870" y="60000"/>
                  </a:lnTo>
                  <a:lnTo>
                    <a:pt x="94588" y="59629"/>
                  </a:lnTo>
                  <a:lnTo>
                    <a:pt x="94305" y="58888"/>
                  </a:lnTo>
                  <a:lnTo>
                    <a:pt x="94305" y="58148"/>
                  </a:lnTo>
                  <a:lnTo>
                    <a:pt x="94305" y="52592"/>
                  </a:lnTo>
                  <a:lnTo>
                    <a:pt x="94305" y="52592"/>
                  </a:lnTo>
                  <a:lnTo>
                    <a:pt x="94023" y="47407"/>
                  </a:lnTo>
                  <a:lnTo>
                    <a:pt x="93741" y="42962"/>
                  </a:lnTo>
                  <a:lnTo>
                    <a:pt x="92894" y="38518"/>
                  </a:lnTo>
                  <a:lnTo>
                    <a:pt x="92047" y="34444"/>
                  </a:lnTo>
                  <a:lnTo>
                    <a:pt x="90635" y="30000"/>
                  </a:lnTo>
                  <a:lnTo>
                    <a:pt x="88941" y="26296"/>
                  </a:lnTo>
                  <a:lnTo>
                    <a:pt x="87247" y="22222"/>
                  </a:lnTo>
                  <a:lnTo>
                    <a:pt x="84988" y="18148"/>
                  </a:lnTo>
                  <a:lnTo>
                    <a:pt x="84988" y="18148"/>
                  </a:lnTo>
                  <a:lnTo>
                    <a:pt x="82729" y="14814"/>
                  </a:lnTo>
                  <a:lnTo>
                    <a:pt x="79905" y="11851"/>
                  </a:lnTo>
                  <a:lnTo>
                    <a:pt x="77082" y="9259"/>
                  </a:lnTo>
                  <a:lnTo>
                    <a:pt x="73976" y="7407"/>
                  </a:lnTo>
                  <a:lnTo>
                    <a:pt x="70305" y="5925"/>
                  </a:lnTo>
                  <a:lnTo>
                    <a:pt x="66635" y="4814"/>
                  </a:lnTo>
                  <a:lnTo>
                    <a:pt x="62682" y="4074"/>
                  </a:lnTo>
                  <a:lnTo>
                    <a:pt x="58729" y="3703"/>
                  </a:lnTo>
                  <a:lnTo>
                    <a:pt x="58729" y="3703"/>
                  </a:lnTo>
                  <a:lnTo>
                    <a:pt x="54776" y="4074"/>
                  </a:lnTo>
                  <a:lnTo>
                    <a:pt x="51105" y="4444"/>
                  </a:lnTo>
                  <a:lnTo>
                    <a:pt x="47152" y="5555"/>
                  </a:lnTo>
                  <a:lnTo>
                    <a:pt x="43764" y="7037"/>
                  </a:lnTo>
                  <a:lnTo>
                    <a:pt x="40658" y="8888"/>
                  </a:lnTo>
                  <a:lnTo>
                    <a:pt x="37835" y="11481"/>
                  </a:lnTo>
                  <a:lnTo>
                    <a:pt x="35011" y="14074"/>
                  </a:lnTo>
                  <a:lnTo>
                    <a:pt x="32470" y="17037"/>
                  </a:lnTo>
                  <a:lnTo>
                    <a:pt x="32470" y="17037"/>
                  </a:lnTo>
                  <a:lnTo>
                    <a:pt x="30211" y="21111"/>
                  </a:lnTo>
                  <a:lnTo>
                    <a:pt x="28235" y="24444"/>
                  </a:lnTo>
                  <a:lnTo>
                    <a:pt x="26258" y="28148"/>
                  </a:lnTo>
                  <a:lnTo>
                    <a:pt x="24564" y="32222"/>
                  </a:lnTo>
                  <a:lnTo>
                    <a:pt x="23435" y="36296"/>
                  </a:lnTo>
                  <a:lnTo>
                    <a:pt x="22588" y="40370"/>
                  </a:lnTo>
                  <a:lnTo>
                    <a:pt x="22023" y="44444"/>
                  </a:lnTo>
                  <a:lnTo>
                    <a:pt x="21458" y="48888"/>
                  </a:lnTo>
                  <a:lnTo>
                    <a:pt x="21458" y="48888"/>
                  </a:lnTo>
                  <a:lnTo>
                    <a:pt x="25694" y="48518"/>
                  </a:lnTo>
                  <a:lnTo>
                    <a:pt x="30211" y="48518"/>
                  </a:lnTo>
                  <a:lnTo>
                    <a:pt x="30211" y="48518"/>
                  </a:lnTo>
                  <a:lnTo>
                    <a:pt x="30776" y="48518"/>
                  </a:lnTo>
                  <a:lnTo>
                    <a:pt x="31058" y="48888"/>
                  </a:lnTo>
                  <a:lnTo>
                    <a:pt x="31341" y="49629"/>
                  </a:lnTo>
                  <a:lnTo>
                    <a:pt x="31623" y="50370"/>
                  </a:lnTo>
                  <a:lnTo>
                    <a:pt x="31623" y="50370"/>
                  </a:lnTo>
                  <a:lnTo>
                    <a:pt x="31341" y="51481"/>
                  </a:lnTo>
                  <a:lnTo>
                    <a:pt x="31058" y="52222"/>
                  </a:lnTo>
                  <a:lnTo>
                    <a:pt x="30776" y="52592"/>
                  </a:lnTo>
                  <a:lnTo>
                    <a:pt x="30211" y="52592"/>
                  </a:lnTo>
                  <a:lnTo>
                    <a:pt x="25694" y="52592"/>
                  </a:lnTo>
                  <a:lnTo>
                    <a:pt x="25694" y="52592"/>
                  </a:lnTo>
                  <a:lnTo>
                    <a:pt x="23152" y="52962"/>
                  </a:lnTo>
                  <a:lnTo>
                    <a:pt x="20611" y="53333"/>
                  </a:lnTo>
                  <a:lnTo>
                    <a:pt x="18352" y="54074"/>
                  </a:lnTo>
                  <a:lnTo>
                    <a:pt x="16376" y="55185"/>
                  </a:lnTo>
                  <a:lnTo>
                    <a:pt x="14400" y="56666"/>
                  </a:lnTo>
                  <a:lnTo>
                    <a:pt x="12423" y="58518"/>
                  </a:lnTo>
                  <a:lnTo>
                    <a:pt x="10729" y="60740"/>
                  </a:lnTo>
                  <a:lnTo>
                    <a:pt x="9317" y="63333"/>
                  </a:lnTo>
                  <a:lnTo>
                    <a:pt x="9317" y="63333"/>
                  </a:lnTo>
                  <a:lnTo>
                    <a:pt x="6494" y="68518"/>
                  </a:lnTo>
                  <a:lnTo>
                    <a:pt x="4517" y="73703"/>
                  </a:lnTo>
                  <a:lnTo>
                    <a:pt x="3952" y="76296"/>
                  </a:lnTo>
                  <a:lnTo>
                    <a:pt x="3388" y="78888"/>
                  </a:lnTo>
                  <a:lnTo>
                    <a:pt x="2823" y="81481"/>
                  </a:lnTo>
                  <a:lnTo>
                    <a:pt x="2823" y="84444"/>
                  </a:lnTo>
                  <a:lnTo>
                    <a:pt x="2823" y="84444"/>
                  </a:lnTo>
                  <a:lnTo>
                    <a:pt x="2823" y="87407"/>
                  </a:lnTo>
                  <a:lnTo>
                    <a:pt x="3388" y="90740"/>
                  </a:lnTo>
                  <a:lnTo>
                    <a:pt x="3952" y="93333"/>
                  </a:lnTo>
                  <a:lnTo>
                    <a:pt x="4800" y="96296"/>
                  </a:lnTo>
                  <a:lnTo>
                    <a:pt x="5647" y="98888"/>
                  </a:lnTo>
                  <a:lnTo>
                    <a:pt x="6776" y="101481"/>
                  </a:lnTo>
                  <a:lnTo>
                    <a:pt x="8188" y="104074"/>
                  </a:lnTo>
                  <a:lnTo>
                    <a:pt x="9882" y="106666"/>
                  </a:lnTo>
                  <a:lnTo>
                    <a:pt x="9882" y="106666"/>
                  </a:lnTo>
                  <a:lnTo>
                    <a:pt x="11576" y="108888"/>
                  </a:lnTo>
                  <a:lnTo>
                    <a:pt x="13270" y="110740"/>
                  </a:lnTo>
                  <a:lnTo>
                    <a:pt x="15247" y="112222"/>
                  </a:lnTo>
                  <a:lnTo>
                    <a:pt x="17223" y="113703"/>
                  </a:lnTo>
                  <a:lnTo>
                    <a:pt x="19200" y="115185"/>
                  </a:lnTo>
                  <a:lnTo>
                    <a:pt x="21176" y="115925"/>
                  </a:lnTo>
                  <a:lnTo>
                    <a:pt x="23435" y="116296"/>
                  </a:lnTo>
                  <a:lnTo>
                    <a:pt x="25694" y="116296"/>
                  </a:lnTo>
                  <a:lnTo>
                    <a:pt x="44329" y="116296"/>
                  </a:lnTo>
                  <a:lnTo>
                    <a:pt x="44329" y="116296"/>
                  </a:lnTo>
                  <a:lnTo>
                    <a:pt x="44894" y="116296"/>
                  </a:lnTo>
                  <a:lnTo>
                    <a:pt x="45176" y="116666"/>
                  </a:lnTo>
                  <a:lnTo>
                    <a:pt x="45458" y="117407"/>
                  </a:lnTo>
                  <a:lnTo>
                    <a:pt x="45741" y="118148"/>
                  </a:lnTo>
                  <a:lnTo>
                    <a:pt x="45741" y="118148"/>
                  </a:lnTo>
                  <a:lnTo>
                    <a:pt x="45458" y="118888"/>
                  </a:lnTo>
                  <a:lnTo>
                    <a:pt x="45176" y="119629"/>
                  </a:lnTo>
                  <a:lnTo>
                    <a:pt x="44894" y="120000"/>
                  </a:lnTo>
                  <a:lnTo>
                    <a:pt x="44329" y="120000"/>
                  </a:lnTo>
                  <a:lnTo>
                    <a:pt x="25694" y="120000"/>
                  </a:lnTo>
                  <a:lnTo>
                    <a:pt x="25694" y="120000"/>
                  </a:lnTo>
                  <a:lnTo>
                    <a:pt x="23152" y="120000"/>
                  </a:lnTo>
                  <a:lnTo>
                    <a:pt x="20611" y="119259"/>
                  </a:lnTo>
                  <a:lnTo>
                    <a:pt x="18352" y="118518"/>
                  </a:lnTo>
                  <a:lnTo>
                    <a:pt x="16094" y="117407"/>
                  </a:lnTo>
                  <a:lnTo>
                    <a:pt x="13835" y="115925"/>
                  </a:lnTo>
                  <a:lnTo>
                    <a:pt x="11858" y="113703"/>
                  </a:lnTo>
                  <a:lnTo>
                    <a:pt x="9600" y="111481"/>
                  </a:lnTo>
                  <a:lnTo>
                    <a:pt x="7905" y="109259"/>
                  </a:lnTo>
                  <a:lnTo>
                    <a:pt x="7905" y="109259"/>
                  </a:lnTo>
                  <a:lnTo>
                    <a:pt x="5929" y="106296"/>
                  </a:lnTo>
                  <a:lnTo>
                    <a:pt x="4517" y="103703"/>
                  </a:lnTo>
                  <a:lnTo>
                    <a:pt x="2823" y="100740"/>
                  </a:lnTo>
                  <a:lnTo>
                    <a:pt x="1694" y="97777"/>
                  </a:lnTo>
                  <a:lnTo>
                    <a:pt x="847" y="94444"/>
                  </a:lnTo>
                  <a:lnTo>
                    <a:pt x="282" y="91481"/>
                  </a:lnTo>
                  <a:lnTo>
                    <a:pt x="0" y="88148"/>
                  </a:lnTo>
                  <a:lnTo>
                    <a:pt x="0" y="84444"/>
                  </a:lnTo>
                  <a:lnTo>
                    <a:pt x="0" y="84444"/>
                  </a:lnTo>
                  <a:lnTo>
                    <a:pt x="282" y="79259"/>
                  </a:lnTo>
                  <a:lnTo>
                    <a:pt x="1129" y="74074"/>
                  </a:lnTo>
                  <a:lnTo>
                    <a:pt x="2823" y="69259"/>
                  </a:lnTo>
                  <a:lnTo>
                    <a:pt x="5082" y="64074"/>
                  </a:lnTo>
                  <a:lnTo>
                    <a:pt x="5082" y="64074"/>
                  </a:lnTo>
                  <a:lnTo>
                    <a:pt x="6494" y="61481"/>
                  </a:lnTo>
                  <a:lnTo>
                    <a:pt x="7905" y="59259"/>
                  </a:lnTo>
                  <a:lnTo>
                    <a:pt x="9317" y="57407"/>
                  </a:lnTo>
                  <a:lnTo>
                    <a:pt x="11011" y="55555"/>
                  </a:lnTo>
                  <a:lnTo>
                    <a:pt x="12705" y="54074"/>
                  </a:lnTo>
                  <a:lnTo>
                    <a:pt x="14682" y="52592"/>
                  </a:lnTo>
                  <a:lnTo>
                    <a:pt x="16376" y="51481"/>
                  </a:lnTo>
                  <a:lnTo>
                    <a:pt x="18635" y="50000"/>
                  </a:lnTo>
                  <a:lnTo>
                    <a:pt x="18635" y="50000"/>
                  </a:lnTo>
                  <a:lnTo>
                    <a:pt x="18917" y="44814"/>
                  </a:lnTo>
                  <a:lnTo>
                    <a:pt x="19482" y="39629"/>
                  </a:lnTo>
                  <a:lnTo>
                    <a:pt x="20611" y="35185"/>
                  </a:lnTo>
                  <a:lnTo>
                    <a:pt x="22023" y="30370"/>
                  </a:lnTo>
                  <a:lnTo>
                    <a:pt x="23435" y="26296"/>
                  </a:lnTo>
                  <a:lnTo>
                    <a:pt x="25411" y="22222"/>
                  </a:lnTo>
                  <a:lnTo>
                    <a:pt x="28235" y="17777"/>
                  </a:lnTo>
                  <a:lnTo>
                    <a:pt x="30776" y="14074"/>
                  </a:lnTo>
                  <a:lnTo>
                    <a:pt x="30776" y="14074"/>
                  </a:lnTo>
                  <a:lnTo>
                    <a:pt x="33600" y="10740"/>
                  </a:lnTo>
                  <a:lnTo>
                    <a:pt x="36705" y="8148"/>
                  </a:lnTo>
                  <a:lnTo>
                    <a:pt x="40094" y="5555"/>
                  </a:lnTo>
                  <a:lnTo>
                    <a:pt x="43482" y="3703"/>
                  </a:lnTo>
                  <a:lnTo>
                    <a:pt x="46870" y="2222"/>
                  </a:lnTo>
                  <a:lnTo>
                    <a:pt x="50823" y="1111"/>
                  </a:lnTo>
                  <a:lnTo>
                    <a:pt x="54776" y="370"/>
                  </a:lnTo>
                  <a:lnTo>
                    <a:pt x="58729" y="0"/>
                  </a:lnTo>
                  <a:lnTo>
                    <a:pt x="58729" y="0"/>
                  </a:lnTo>
                  <a:lnTo>
                    <a:pt x="62682" y="370"/>
                  </a:lnTo>
                  <a:lnTo>
                    <a:pt x="66635" y="1111"/>
                  </a:lnTo>
                  <a:lnTo>
                    <a:pt x="70305" y="2222"/>
                  </a:lnTo>
                  <a:lnTo>
                    <a:pt x="74258" y="3703"/>
                  </a:lnTo>
                  <a:lnTo>
                    <a:pt x="77364" y="5555"/>
                  </a:lnTo>
                  <a:lnTo>
                    <a:pt x="80470" y="8148"/>
                  </a:lnTo>
                  <a:lnTo>
                    <a:pt x="83294" y="10740"/>
                  </a:lnTo>
                  <a:lnTo>
                    <a:pt x="85835" y="14074"/>
                  </a:lnTo>
                  <a:lnTo>
                    <a:pt x="85835" y="14074"/>
                  </a:lnTo>
                  <a:lnTo>
                    <a:pt x="88376" y="17777"/>
                  </a:lnTo>
                  <a:lnTo>
                    <a:pt x="90352" y="21851"/>
                  </a:lnTo>
                  <a:lnTo>
                    <a:pt x="92047" y="25925"/>
                  </a:lnTo>
                  <a:lnTo>
                    <a:pt x="93741" y="30000"/>
                  </a:lnTo>
                  <a:lnTo>
                    <a:pt x="94870" y="34444"/>
                  </a:lnTo>
                  <a:lnTo>
                    <a:pt x="95717" y="38888"/>
                  </a:lnTo>
                  <a:lnTo>
                    <a:pt x="96564" y="43703"/>
                  </a:lnTo>
                  <a:lnTo>
                    <a:pt x="96847" y="48518"/>
                  </a:lnTo>
                  <a:lnTo>
                    <a:pt x="96847" y="48518"/>
                  </a:lnTo>
                  <a:lnTo>
                    <a:pt x="99388" y="48888"/>
                  </a:lnTo>
                  <a:lnTo>
                    <a:pt x="101364" y="49629"/>
                  </a:lnTo>
                  <a:lnTo>
                    <a:pt x="103341" y="51111"/>
                  </a:lnTo>
                  <a:lnTo>
                    <a:pt x="105317" y="52222"/>
                  </a:lnTo>
                  <a:lnTo>
                    <a:pt x="107294" y="53703"/>
                  </a:lnTo>
                  <a:lnTo>
                    <a:pt x="109270" y="55555"/>
                  </a:lnTo>
                  <a:lnTo>
                    <a:pt x="110964" y="57777"/>
                  </a:lnTo>
                  <a:lnTo>
                    <a:pt x="112941" y="60000"/>
                  </a:lnTo>
                  <a:lnTo>
                    <a:pt x="112941" y="60000"/>
                  </a:ln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8" name="îṣļiďê"/>
            <p:cNvSpPr/>
            <p:nvPr/>
          </p:nvSpPr>
          <p:spPr>
            <a:xfrm>
              <a:off x="7333603" y="3404287"/>
              <a:ext cx="208927" cy="2507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339" y="66873"/>
                  </a:moveTo>
                  <a:lnTo>
                    <a:pt x="28339" y="66873"/>
                  </a:lnTo>
                  <a:lnTo>
                    <a:pt x="31881" y="61671"/>
                  </a:lnTo>
                  <a:lnTo>
                    <a:pt x="31881" y="61671"/>
                  </a:lnTo>
                  <a:lnTo>
                    <a:pt x="34095" y="56842"/>
                  </a:lnTo>
                  <a:lnTo>
                    <a:pt x="36752" y="50154"/>
                  </a:lnTo>
                  <a:lnTo>
                    <a:pt x="36752" y="50154"/>
                  </a:lnTo>
                  <a:lnTo>
                    <a:pt x="38523" y="46439"/>
                  </a:lnTo>
                  <a:lnTo>
                    <a:pt x="39409" y="43095"/>
                  </a:lnTo>
                  <a:lnTo>
                    <a:pt x="39852" y="39752"/>
                  </a:lnTo>
                  <a:lnTo>
                    <a:pt x="39852" y="36780"/>
                  </a:lnTo>
                  <a:lnTo>
                    <a:pt x="39852" y="9287"/>
                  </a:lnTo>
                  <a:lnTo>
                    <a:pt x="39852" y="9287"/>
                  </a:lnTo>
                  <a:lnTo>
                    <a:pt x="40295" y="8544"/>
                  </a:lnTo>
                  <a:lnTo>
                    <a:pt x="40738" y="7801"/>
                  </a:lnTo>
                  <a:lnTo>
                    <a:pt x="41180" y="7430"/>
                  </a:lnTo>
                  <a:lnTo>
                    <a:pt x="42066" y="7430"/>
                  </a:lnTo>
                  <a:lnTo>
                    <a:pt x="73062" y="7430"/>
                  </a:lnTo>
                  <a:lnTo>
                    <a:pt x="73062" y="7430"/>
                  </a:lnTo>
                  <a:lnTo>
                    <a:pt x="74833" y="7430"/>
                  </a:lnTo>
                  <a:lnTo>
                    <a:pt x="75276" y="7801"/>
                  </a:lnTo>
                  <a:lnTo>
                    <a:pt x="75719" y="8544"/>
                  </a:lnTo>
                  <a:lnTo>
                    <a:pt x="75719" y="9287"/>
                  </a:lnTo>
                  <a:lnTo>
                    <a:pt x="75719" y="36780"/>
                  </a:lnTo>
                  <a:lnTo>
                    <a:pt x="75719" y="36780"/>
                  </a:lnTo>
                  <a:lnTo>
                    <a:pt x="76162" y="40495"/>
                  </a:lnTo>
                  <a:lnTo>
                    <a:pt x="77047" y="44582"/>
                  </a:lnTo>
                  <a:lnTo>
                    <a:pt x="78376" y="49040"/>
                  </a:lnTo>
                  <a:lnTo>
                    <a:pt x="80147" y="53126"/>
                  </a:lnTo>
                  <a:lnTo>
                    <a:pt x="80147" y="53126"/>
                  </a:lnTo>
                  <a:lnTo>
                    <a:pt x="84575" y="60928"/>
                  </a:lnTo>
                  <a:lnTo>
                    <a:pt x="86346" y="63900"/>
                  </a:lnTo>
                  <a:lnTo>
                    <a:pt x="88118" y="66130"/>
                  </a:lnTo>
                  <a:lnTo>
                    <a:pt x="88560" y="66501"/>
                  </a:lnTo>
                  <a:lnTo>
                    <a:pt x="116014" y="104024"/>
                  </a:lnTo>
                  <a:lnTo>
                    <a:pt x="116014" y="104024"/>
                  </a:lnTo>
                  <a:lnTo>
                    <a:pt x="118671" y="106996"/>
                  </a:lnTo>
                  <a:lnTo>
                    <a:pt x="120000" y="109969"/>
                  </a:lnTo>
                  <a:lnTo>
                    <a:pt x="120000" y="112569"/>
                  </a:lnTo>
                  <a:lnTo>
                    <a:pt x="120000" y="114055"/>
                  </a:lnTo>
                  <a:lnTo>
                    <a:pt x="119114" y="115170"/>
                  </a:lnTo>
                  <a:lnTo>
                    <a:pt x="119114" y="115170"/>
                  </a:lnTo>
                  <a:lnTo>
                    <a:pt x="118228" y="116284"/>
                  </a:lnTo>
                  <a:lnTo>
                    <a:pt x="117343" y="117399"/>
                  </a:lnTo>
                  <a:lnTo>
                    <a:pt x="116014" y="118142"/>
                  </a:lnTo>
                  <a:lnTo>
                    <a:pt x="114243" y="118885"/>
                  </a:lnTo>
                  <a:lnTo>
                    <a:pt x="109815" y="119628"/>
                  </a:lnTo>
                  <a:lnTo>
                    <a:pt x="104501" y="120000"/>
                  </a:lnTo>
                  <a:lnTo>
                    <a:pt x="15055" y="120000"/>
                  </a:lnTo>
                  <a:lnTo>
                    <a:pt x="15055" y="120000"/>
                  </a:lnTo>
                  <a:lnTo>
                    <a:pt x="10184" y="119628"/>
                  </a:lnTo>
                  <a:lnTo>
                    <a:pt x="6199" y="118885"/>
                  </a:lnTo>
                  <a:lnTo>
                    <a:pt x="4428" y="118142"/>
                  </a:lnTo>
                  <a:lnTo>
                    <a:pt x="3099" y="117399"/>
                  </a:lnTo>
                  <a:lnTo>
                    <a:pt x="2214" y="116284"/>
                  </a:lnTo>
                  <a:lnTo>
                    <a:pt x="1328" y="115170"/>
                  </a:lnTo>
                  <a:lnTo>
                    <a:pt x="1328" y="115170"/>
                  </a:lnTo>
                  <a:lnTo>
                    <a:pt x="0" y="114055"/>
                  </a:lnTo>
                  <a:lnTo>
                    <a:pt x="0" y="112569"/>
                  </a:lnTo>
                  <a:lnTo>
                    <a:pt x="0" y="109969"/>
                  </a:lnTo>
                  <a:lnTo>
                    <a:pt x="1771" y="106996"/>
                  </a:lnTo>
                  <a:lnTo>
                    <a:pt x="3985" y="103653"/>
                  </a:lnTo>
                  <a:lnTo>
                    <a:pt x="28339" y="66873"/>
                  </a:lnTo>
                  <a:close/>
                  <a:moveTo>
                    <a:pt x="112472" y="105882"/>
                  </a:moveTo>
                  <a:lnTo>
                    <a:pt x="85461" y="69473"/>
                  </a:lnTo>
                  <a:lnTo>
                    <a:pt x="85461" y="69473"/>
                  </a:lnTo>
                  <a:lnTo>
                    <a:pt x="81918" y="69102"/>
                  </a:lnTo>
                  <a:lnTo>
                    <a:pt x="77933" y="68730"/>
                  </a:lnTo>
                  <a:lnTo>
                    <a:pt x="77933" y="68730"/>
                  </a:lnTo>
                  <a:lnTo>
                    <a:pt x="73948" y="69102"/>
                  </a:lnTo>
                  <a:lnTo>
                    <a:pt x="70405" y="69845"/>
                  </a:lnTo>
                  <a:lnTo>
                    <a:pt x="66863" y="70959"/>
                  </a:lnTo>
                  <a:lnTo>
                    <a:pt x="63321" y="72445"/>
                  </a:lnTo>
                  <a:lnTo>
                    <a:pt x="63321" y="72445"/>
                  </a:lnTo>
                  <a:lnTo>
                    <a:pt x="59335" y="73931"/>
                  </a:lnTo>
                  <a:lnTo>
                    <a:pt x="55350" y="75417"/>
                  </a:lnTo>
                  <a:lnTo>
                    <a:pt x="50922" y="76160"/>
                  </a:lnTo>
                  <a:lnTo>
                    <a:pt x="46937" y="76160"/>
                  </a:lnTo>
                  <a:lnTo>
                    <a:pt x="46937" y="76160"/>
                  </a:lnTo>
                  <a:lnTo>
                    <a:pt x="42952" y="76160"/>
                  </a:lnTo>
                  <a:lnTo>
                    <a:pt x="38523" y="75417"/>
                  </a:lnTo>
                  <a:lnTo>
                    <a:pt x="34095" y="73931"/>
                  </a:lnTo>
                  <a:lnTo>
                    <a:pt x="30110" y="72445"/>
                  </a:lnTo>
                  <a:lnTo>
                    <a:pt x="7970" y="105882"/>
                  </a:lnTo>
                  <a:lnTo>
                    <a:pt x="7970" y="105882"/>
                  </a:lnTo>
                  <a:lnTo>
                    <a:pt x="6199" y="108482"/>
                  </a:lnTo>
                  <a:lnTo>
                    <a:pt x="4870" y="110340"/>
                  </a:lnTo>
                  <a:lnTo>
                    <a:pt x="4870" y="112198"/>
                  </a:lnTo>
                  <a:lnTo>
                    <a:pt x="4870" y="113684"/>
                  </a:lnTo>
                  <a:lnTo>
                    <a:pt x="4870" y="113684"/>
                  </a:lnTo>
                  <a:lnTo>
                    <a:pt x="6199" y="114798"/>
                  </a:lnTo>
                  <a:lnTo>
                    <a:pt x="8413" y="115541"/>
                  </a:lnTo>
                  <a:lnTo>
                    <a:pt x="11512" y="116284"/>
                  </a:lnTo>
                  <a:lnTo>
                    <a:pt x="15055" y="116284"/>
                  </a:lnTo>
                  <a:lnTo>
                    <a:pt x="104501" y="116284"/>
                  </a:lnTo>
                  <a:lnTo>
                    <a:pt x="104501" y="116284"/>
                  </a:lnTo>
                  <a:lnTo>
                    <a:pt x="108487" y="116284"/>
                  </a:lnTo>
                  <a:lnTo>
                    <a:pt x="112029" y="115541"/>
                  </a:lnTo>
                  <a:lnTo>
                    <a:pt x="113800" y="114798"/>
                  </a:lnTo>
                  <a:lnTo>
                    <a:pt x="115571" y="113684"/>
                  </a:lnTo>
                  <a:lnTo>
                    <a:pt x="115571" y="113684"/>
                  </a:lnTo>
                  <a:lnTo>
                    <a:pt x="115571" y="112198"/>
                  </a:lnTo>
                  <a:lnTo>
                    <a:pt x="115571" y="110340"/>
                  </a:lnTo>
                  <a:lnTo>
                    <a:pt x="114243" y="108482"/>
                  </a:lnTo>
                  <a:lnTo>
                    <a:pt x="112472" y="105882"/>
                  </a:lnTo>
                  <a:lnTo>
                    <a:pt x="112472" y="105882"/>
                  </a:lnTo>
                  <a:close/>
                  <a:moveTo>
                    <a:pt x="41623" y="51269"/>
                  </a:moveTo>
                  <a:lnTo>
                    <a:pt x="41623" y="51269"/>
                  </a:lnTo>
                  <a:lnTo>
                    <a:pt x="38523" y="58328"/>
                  </a:lnTo>
                  <a:lnTo>
                    <a:pt x="35424" y="63529"/>
                  </a:lnTo>
                  <a:lnTo>
                    <a:pt x="35424" y="63529"/>
                  </a:lnTo>
                  <a:lnTo>
                    <a:pt x="32324" y="68730"/>
                  </a:lnTo>
                  <a:lnTo>
                    <a:pt x="32324" y="69102"/>
                  </a:lnTo>
                  <a:lnTo>
                    <a:pt x="32324" y="69102"/>
                  </a:lnTo>
                  <a:lnTo>
                    <a:pt x="35867" y="70588"/>
                  </a:lnTo>
                  <a:lnTo>
                    <a:pt x="39852" y="71702"/>
                  </a:lnTo>
                  <a:lnTo>
                    <a:pt x="43394" y="72445"/>
                  </a:lnTo>
                  <a:lnTo>
                    <a:pt x="46937" y="72445"/>
                  </a:lnTo>
                  <a:lnTo>
                    <a:pt x="46937" y="72445"/>
                  </a:lnTo>
                  <a:lnTo>
                    <a:pt x="50479" y="72445"/>
                  </a:lnTo>
                  <a:lnTo>
                    <a:pt x="54022" y="71702"/>
                  </a:lnTo>
                  <a:lnTo>
                    <a:pt x="57564" y="70588"/>
                  </a:lnTo>
                  <a:lnTo>
                    <a:pt x="61107" y="69102"/>
                  </a:lnTo>
                  <a:lnTo>
                    <a:pt x="61107" y="69102"/>
                  </a:lnTo>
                  <a:lnTo>
                    <a:pt x="65092" y="67244"/>
                  </a:lnTo>
                  <a:lnTo>
                    <a:pt x="69520" y="66130"/>
                  </a:lnTo>
                  <a:lnTo>
                    <a:pt x="73505" y="65386"/>
                  </a:lnTo>
                  <a:lnTo>
                    <a:pt x="77933" y="65015"/>
                  </a:lnTo>
                  <a:lnTo>
                    <a:pt x="77933" y="65015"/>
                  </a:lnTo>
                  <a:lnTo>
                    <a:pt x="81918" y="65386"/>
                  </a:lnTo>
                  <a:lnTo>
                    <a:pt x="81918" y="65386"/>
                  </a:lnTo>
                  <a:lnTo>
                    <a:pt x="77490" y="57213"/>
                  </a:lnTo>
                  <a:lnTo>
                    <a:pt x="73505" y="50154"/>
                  </a:lnTo>
                  <a:lnTo>
                    <a:pt x="72619" y="46439"/>
                  </a:lnTo>
                  <a:lnTo>
                    <a:pt x="71734" y="43095"/>
                  </a:lnTo>
                  <a:lnTo>
                    <a:pt x="71291" y="39752"/>
                  </a:lnTo>
                  <a:lnTo>
                    <a:pt x="70848" y="36780"/>
                  </a:lnTo>
                  <a:lnTo>
                    <a:pt x="70848" y="11145"/>
                  </a:lnTo>
                  <a:lnTo>
                    <a:pt x="44280" y="11145"/>
                  </a:lnTo>
                  <a:lnTo>
                    <a:pt x="44280" y="36780"/>
                  </a:lnTo>
                  <a:lnTo>
                    <a:pt x="44280" y="36780"/>
                  </a:lnTo>
                  <a:lnTo>
                    <a:pt x="44280" y="39752"/>
                  </a:lnTo>
                  <a:lnTo>
                    <a:pt x="43837" y="43467"/>
                  </a:lnTo>
                  <a:lnTo>
                    <a:pt x="42952" y="47182"/>
                  </a:lnTo>
                  <a:lnTo>
                    <a:pt x="41623" y="51269"/>
                  </a:lnTo>
                  <a:lnTo>
                    <a:pt x="41623" y="51269"/>
                  </a:lnTo>
                  <a:close/>
                  <a:moveTo>
                    <a:pt x="37195" y="3715"/>
                  </a:moveTo>
                  <a:lnTo>
                    <a:pt x="37195" y="3715"/>
                  </a:lnTo>
                  <a:lnTo>
                    <a:pt x="36309" y="3715"/>
                  </a:lnTo>
                  <a:lnTo>
                    <a:pt x="35867" y="3343"/>
                  </a:lnTo>
                  <a:lnTo>
                    <a:pt x="35424" y="2600"/>
                  </a:lnTo>
                  <a:lnTo>
                    <a:pt x="34981" y="1857"/>
                  </a:lnTo>
                  <a:lnTo>
                    <a:pt x="34981" y="1857"/>
                  </a:lnTo>
                  <a:lnTo>
                    <a:pt x="35424" y="1114"/>
                  </a:lnTo>
                  <a:lnTo>
                    <a:pt x="35867" y="371"/>
                  </a:lnTo>
                  <a:lnTo>
                    <a:pt x="36309" y="0"/>
                  </a:lnTo>
                  <a:lnTo>
                    <a:pt x="37195" y="0"/>
                  </a:lnTo>
                  <a:lnTo>
                    <a:pt x="77933" y="0"/>
                  </a:lnTo>
                  <a:lnTo>
                    <a:pt x="77933" y="0"/>
                  </a:lnTo>
                  <a:lnTo>
                    <a:pt x="79261" y="0"/>
                  </a:lnTo>
                  <a:lnTo>
                    <a:pt x="79704" y="371"/>
                  </a:lnTo>
                  <a:lnTo>
                    <a:pt x="80147" y="1114"/>
                  </a:lnTo>
                  <a:lnTo>
                    <a:pt x="80147" y="1857"/>
                  </a:lnTo>
                  <a:lnTo>
                    <a:pt x="80147" y="1857"/>
                  </a:lnTo>
                  <a:lnTo>
                    <a:pt x="80147" y="2600"/>
                  </a:lnTo>
                  <a:lnTo>
                    <a:pt x="79704" y="3343"/>
                  </a:lnTo>
                  <a:lnTo>
                    <a:pt x="79261" y="3715"/>
                  </a:lnTo>
                  <a:lnTo>
                    <a:pt x="77933" y="3715"/>
                  </a:lnTo>
                  <a:lnTo>
                    <a:pt x="37195" y="3715"/>
                  </a:ln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9" name="íṩļîḓè"/>
            <p:cNvSpPr/>
            <p:nvPr/>
          </p:nvSpPr>
          <p:spPr>
            <a:xfrm>
              <a:off x="5087582" y="1738942"/>
              <a:ext cx="457200" cy="457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0" name="iṧļîďe"/>
            <p:cNvSpPr/>
            <p:nvPr/>
          </p:nvSpPr>
          <p:spPr>
            <a:xfrm>
              <a:off x="7201446" y="1738942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1" name="iṩḻïḓé"/>
            <p:cNvSpPr/>
            <p:nvPr/>
          </p:nvSpPr>
          <p:spPr>
            <a:xfrm>
              <a:off x="5187323" y="1838488"/>
              <a:ext cx="244136" cy="24413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7407"/>
                  </a:moveTo>
                  <a:lnTo>
                    <a:pt x="12184" y="80740"/>
                  </a:lnTo>
                  <a:lnTo>
                    <a:pt x="12184" y="80740"/>
                  </a:lnTo>
                  <a:lnTo>
                    <a:pt x="12553" y="80370"/>
                  </a:lnTo>
                  <a:lnTo>
                    <a:pt x="76430" y="15925"/>
                  </a:lnTo>
                  <a:lnTo>
                    <a:pt x="76800" y="15555"/>
                  </a:lnTo>
                  <a:lnTo>
                    <a:pt x="90461" y="1851"/>
                  </a:lnTo>
                  <a:lnTo>
                    <a:pt x="90461" y="1851"/>
                  </a:lnTo>
                  <a:lnTo>
                    <a:pt x="91569" y="1111"/>
                  </a:lnTo>
                  <a:lnTo>
                    <a:pt x="92307" y="370"/>
                  </a:lnTo>
                  <a:lnTo>
                    <a:pt x="93415" y="0"/>
                  </a:lnTo>
                  <a:lnTo>
                    <a:pt x="94523" y="0"/>
                  </a:lnTo>
                  <a:lnTo>
                    <a:pt x="94523" y="0"/>
                  </a:lnTo>
                  <a:lnTo>
                    <a:pt x="95630" y="0"/>
                  </a:lnTo>
                  <a:lnTo>
                    <a:pt x="96738" y="370"/>
                  </a:lnTo>
                  <a:lnTo>
                    <a:pt x="97846" y="1111"/>
                  </a:lnTo>
                  <a:lnTo>
                    <a:pt x="98584" y="1851"/>
                  </a:lnTo>
                  <a:lnTo>
                    <a:pt x="118523" y="21481"/>
                  </a:lnTo>
                  <a:lnTo>
                    <a:pt x="118523" y="21481"/>
                  </a:lnTo>
                  <a:lnTo>
                    <a:pt x="119630" y="23333"/>
                  </a:lnTo>
                  <a:lnTo>
                    <a:pt x="120000" y="25555"/>
                  </a:lnTo>
                  <a:lnTo>
                    <a:pt x="120000" y="25555"/>
                  </a:lnTo>
                  <a:lnTo>
                    <a:pt x="119630" y="27777"/>
                  </a:lnTo>
                  <a:lnTo>
                    <a:pt x="118523" y="30000"/>
                  </a:lnTo>
                  <a:lnTo>
                    <a:pt x="104861" y="43333"/>
                  </a:lnTo>
                  <a:lnTo>
                    <a:pt x="104492" y="43333"/>
                  </a:lnTo>
                  <a:lnTo>
                    <a:pt x="40984" y="108148"/>
                  </a:lnTo>
                  <a:lnTo>
                    <a:pt x="40984" y="108148"/>
                  </a:lnTo>
                  <a:lnTo>
                    <a:pt x="39507" y="108518"/>
                  </a:lnTo>
                  <a:lnTo>
                    <a:pt x="2215" y="120000"/>
                  </a:lnTo>
                  <a:lnTo>
                    <a:pt x="2215" y="120000"/>
                  </a:lnTo>
                  <a:lnTo>
                    <a:pt x="1846" y="120000"/>
                  </a:lnTo>
                  <a:lnTo>
                    <a:pt x="1846" y="120000"/>
                  </a:lnTo>
                  <a:lnTo>
                    <a:pt x="1107" y="120000"/>
                  </a:lnTo>
                  <a:lnTo>
                    <a:pt x="369" y="119259"/>
                  </a:lnTo>
                  <a:lnTo>
                    <a:pt x="369" y="119259"/>
                  </a:lnTo>
                  <a:lnTo>
                    <a:pt x="0" y="118518"/>
                  </a:lnTo>
                  <a:lnTo>
                    <a:pt x="0" y="117407"/>
                  </a:lnTo>
                  <a:lnTo>
                    <a:pt x="0" y="117407"/>
                  </a:lnTo>
                  <a:close/>
                  <a:moveTo>
                    <a:pt x="21046" y="2222"/>
                  </a:moveTo>
                  <a:lnTo>
                    <a:pt x="21046" y="2222"/>
                  </a:lnTo>
                  <a:lnTo>
                    <a:pt x="23261" y="1111"/>
                  </a:lnTo>
                  <a:lnTo>
                    <a:pt x="25846" y="370"/>
                  </a:lnTo>
                  <a:lnTo>
                    <a:pt x="25846" y="370"/>
                  </a:lnTo>
                  <a:lnTo>
                    <a:pt x="27323" y="370"/>
                  </a:lnTo>
                  <a:lnTo>
                    <a:pt x="28430" y="740"/>
                  </a:lnTo>
                  <a:lnTo>
                    <a:pt x="29907" y="1481"/>
                  </a:lnTo>
                  <a:lnTo>
                    <a:pt x="31384" y="2222"/>
                  </a:lnTo>
                  <a:lnTo>
                    <a:pt x="31384" y="2222"/>
                  </a:lnTo>
                  <a:lnTo>
                    <a:pt x="42461" y="14074"/>
                  </a:lnTo>
                  <a:lnTo>
                    <a:pt x="55015" y="27777"/>
                  </a:lnTo>
                  <a:lnTo>
                    <a:pt x="55015" y="27777"/>
                  </a:lnTo>
                  <a:lnTo>
                    <a:pt x="55753" y="28518"/>
                  </a:lnTo>
                  <a:lnTo>
                    <a:pt x="55753" y="29259"/>
                  </a:lnTo>
                  <a:lnTo>
                    <a:pt x="55384" y="29629"/>
                  </a:lnTo>
                  <a:lnTo>
                    <a:pt x="55015" y="30370"/>
                  </a:lnTo>
                  <a:lnTo>
                    <a:pt x="55015" y="30370"/>
                  </a:lnTo>
                  <a:lnTo>
                    <a:pt x="54276" y="30740"/>
                  </a:lnTo>
                  <a:lnTo>
                    <a:pt x="53907" y="31111"/>
                  </a:lnTo>
                  <a:lnTo>
                    <a:pt x="53169" y="30740"/>
                  </a:lnTo>
                  <a:lnTo>
                    <a:pt x="52430" y="30370"/>
                  </a:lnTo>
                  <a:lnTo>
                    <a:pt x="52430" y="30370"/>
                  </a:lnTo>
                  <a:lnTo>
                    <a:pt x="40246" y="17037"/>
                  </a:lnTo>
                  <a:lnTo>
                    <a:pt x="28430" y="4814"/>
                  </a:lnTo>
                  <a:lnTo>
                    <a:pt x="28430" y="4814"/>
                  </a:lnTo>
                  <a:lnTo>
                    <a:pt x="27323" y="4074"/>
                  </a:lnTo>
                  <a:lnTo>
                    <a:pt x="26215" y="3703"/>
                  </a:lnTo>
                  <a:lnTo>
                    <a:pt x="25107" y="4074"/>
                  </a:lnTo>
                  <a:lnTo>
                    <a:pt x="24000" y="5185"/>
                  </a:lnTo>
                  <a:lnTo>
                    <a:pt x="5169" y="24074"/>
                  </a:lnTo>
                  <a:lnTo>
                    <a:pt x="5169" y="24074"/>
                  </a:lnTo>
                  <a:lnTo>
                    <a:pt x="4061" y="25185"/>
                  </a:lnTo>
                  <a:lnTo>
                    <a:pt x="3692" y="26296"/>
                  </a:lnTo>
                  <a:lnTo>
                    <a:pt x="4061" y="27407"/>
                  </a:lnTo>
                  <a:lnTo>
                    <a:pt x="5169" y="28518"/>
                  </a:lnTo>
                  <a:lnTo>
                    <a:pt x="5169" y="28518"/>
                  </a:lnTo>
                  <a:lnTo>
                    <a:pt x="5538" y="29629"/>
                  </a:lnTo>
                  <a:lnTo>
                    <a:pt x="5538" y="29629"/>
                  </a:lnTo>
                  <a:lnTo>
                    <a:pt x="6646" y="30370"/>
                  </a:lnTo>
                  <a:lnTo>
                    <a:pt x="6646" y="30370"/>
                  </a:lnTo>
                  <a:lnTo>
                    <a:pt x="7753" y="31481"/>
                  </a:lnTo>
                  <a:lnTo>
                    <a:pt x="7753" y="31481"/>
                  </a:lnTo>
                  <a:lnTo>
                    <a:pt x="9600" y="32962"/>
                  </a:lnTo>
                  <a:lnTo>
                    <a:pt x="22892" y="19259"/>
                  </a:lnTo>
                  <a:lnTo>
                    <a:pt x="22892" y="19259"/>
                  </a:lnTo>
                  <a:lnTo>
                    <a:pt x="23630" y="18518"/>
                  </a:lnTo>
                  <a:lnTo>
                    <a:pt x="24369" y="18518"/>
                  </a:lnTo>
                  <a:lnTo>
                    <a:pt x="25107" y="18518"/>
                  </a:lnTo>
                  <a:lnTo>
                    <a:pt x="25476" y="19629"/>
                  </a:lnTo>
                  <a:lnTo>
                    <a:pt x="25476" y="19629"/>
                  </a:lnTo>
                  <a:lnTo>
                    <a:pt x="26215" y="20000"/>
                  </a:lnTo>
                  <a:lnTo>
                    <a:pt x="26215" y="20740"/>
                  </a:lnTo>
                  <a:lnTo>
                    <a:pt x="26215" y="21481"/>
                  </a:lnTo>
                  <a:lnTo>
                    <a:pt x="25846" y="22222"/>
                  </a:lnTo>
                  <a:lnTo>
                    <a:pt x="12184" y="35555"/>
                  </a:lnTo>
                  <a:lnTo>
                    <a:pt x="12184" y="35555"/>
                  </a:lnTo>
                  <a:lnTo>
                    <a:pt x="20676" y="44074"/>
                  </a:lnTo>
                  <a:lnTo>
                    <a:pt x="26584" y="37777"/>
                  </a:lnTo>
                  <a:lnTo>
                    <a:pt x="26584" y="37777"/>
                  </a:lnTo>
                  <a:lnTo>
                    <a:pt x="27323" y="37407"/>
                  </a:lnTo>
                  <a:lnTo>
                    <a:pt x="28061" y="37407"/>
                  </a:lnTo>
                  <a:lnTo>
                    <a:pt x="28800" y="37407"/>
                  </a:lnTo>
                  <a:lnTo>
                    <a:pt x="29169" y="38148"/>
                  </a:lnTo>
                  <a:lnTo>
                    <a:pt x="29169" y="38148"/>
                  </a:lnTo>
                  <a:lnTo>
                    <a:pt x="29907" y="38518"/>
                  </a:lnTo>
                  <a:lnTo>
                    <a:pt x="29907" y="39259"/>
                  </a:lnTo>
                  <a:lnTo>
                    <a:pt x="29907" y="40000"/>
                  </a:lnTo>
                  <a:lnTo>
                    <a:pt x="29538" y="40740"/>
                  </a:lnTo>
                  <a:lnTo>
                    <a:pt x="23261" y="46666"/>
                  </a:lnTo>
                  <a:lnTo>
                    <a:pt x="23261" y="46666"/>
                  </a:lnTo>
                  <a:lnTo>
                    <a:pt x="29538" y="52962"/>
                  </a:lnTo>
                  <a:lnTo>
                    <a:pt x="29538" y="52962"/>
                  </a:lnTo>
                  <a:lnTo>
                    <a:pt x="29907" y="53703"/>
                  </a:lnTo>
                  <a:lnTo>
                    <a:pt x="29907" y="54074"/>
                  </a:lnTo>
                  <a:lnTo>
                    <a:pt x="29907" y="54814"/>
                  </a:lnTo>
                  <a:lnTo>
                    <a:pt x="29538" y="55555"/>
                  </a:lnTo>
                  <a:lnTo>
                    <a:pt x="29538" y="55555"/>
                  </a:lnTo>
                  <a:lnTo>
                    <a:pt x="28800" y="55925"/>
                  </a:lnTo>
                  <a:lnTo>
                    <a:pt x="28061" y="56296"/>
                  </a:lnTo>
                  <a:lnTo>
                    <a:pt x="28061" y="56296"/>
                  </a:lnTo>
                  <a:lnTo>
                    <a:pt x="27323" y="55925"/>
                  </a:lnTo>
                  <a:lnTo>
                    <a:pt x="26953" y="55555"/>
                  </a:lnTo>
                  <a:lnTo>
                    <a:pt x="26953" y="55555"/>
                  </a:lnTo>
                  <a:lnTo>
                    <a:pt x="2584" y="31481"/>
                  </a:lnTo>
                  <a:lnTo>
                    <a:pt x="2584" y="31481"/>
                  </a:lnTo>
                  <a:lnTo>
                    <a:pt x="1476" y="30370"/>
                  </a:lnTo>
                  <a:lnTo>
                    <a:pt x="738" y="29259"/>
                  </a:lnTo>
                  <a:lnTo>
                    <a:pt x="369" y="27777"/>
                  </a:lnTo>
                  <a:lnTo>
                    <a:pt x="369" y="26666"/>
                  </a:lnTo>
                  <a:lnTo>
                    <a:pt x="369" y="26666"/>
                  </a:lnTo>
                  <a:lnTo>
                    <a:pt x="369" y="25185"/>
                  </a:lnTo>
                  <a:lnTo>
                    <a:pt x="738" y="23703"/>
                  </a:lnTo>
                  <a:lnTo>
                    <a:pt x="1476" y="22592"/>
                  </a:lnTo>
                  <a:lnTo>
                    <a:pt x="2215" y="21111"/>
                  </a:lnTo>
                  <a:lnTo>
                    <a:pt x="21046" y="2222"/>
                  </a:lnTo>
                  <a:close/>
                  <a:moveTo>
                    <a:pt x="4430" y="115555"/>
                  </a:moveTo>
                  <a:lnTo>
                    <a:pt x="36184" y="105555"/>
                  </a:lnTo>
                  <a:lnTo>
                    <a:pt x="33969" y="97407"/>
                  </a:lnTo>
                  <a:lnTo>
                    <a:pt x="24369" y="97407"/>
                  </a:lnTo>
                  <a:lnTo>
                    <a:pt x="24369" y="97407"/>
                  </a:lnTo>
                  <a:lnTo>
                    <a:pt x="23630" y="97407"/>
                  </a:lnTo>
                  <a:lnTo>
                    <a:pt x="22892" y="97037"/>
                  </a:lnTo>
                  <a:lnTo>
                    <a:pt x="22523" y="96296"/>
                  </a:lnTo>
                  <a:lnTo>
                    <a:pt x="22523" y="95555"/>
                  </a:lnTo>
                  <a:lnTo>
                    <a:pt x="22523" y="85555"/>
                  </a:lnTo>
                  <a:lnTo>
                    <a:pt x="15138" y="84074"/>
                  </a:lnTo>
                  <a:lnTo>
                    <a:pt x="4430" y="115555"/>
                  </a:lnTo>
                  <a:close/>
                  <a:moveTo>
                    <a:pt x="17353" y="80370"/>
                  </a:moveTo>
                  <a:lnTo>
                    <a:pt x="24000" y="81851"/>
                  </a:lnTo>
                  <a:lnTo>
                    <a:pt x="81969" y="23703"/>
                  </a:lnTo>
                  <a:lnTo>
                    <a:pt x="78276" y="20000"/>
                  </a:lnTo>
                  <a:lnTo>
                    <a:pt x="17353" y="80370"/>
                  </a:lnTo>
                  <a:close/>
                  <a:moveTo>
                    <a:pt x="26215" y="93703"/>
                  </a:moveTo>
                  <a:lnTo>
                    <a:pt x="34707" y="93703"/>
                  </a:lnTo>
                  <a:lnTo>
                    <a:pt x="93415" y="35555"/>
                  </a:lnTo>
                  <a:lnTo>
                    <a:pt x="84553" y="26296"/>
                  </a:lnTo>
                  <a:lnTo>
                    <a:pt x="26215" y="85185"/>
                  </a:lnTo>
                  <a:lnTo>
                    <a:pt x="26215" y="93703"/>
                  </a:lnTo>
                  <a:close/>
                  <a:moveTo>
                    <a:pt x="96000" y="38148"/>
                  </a:moveTo>
                  <a:lnTo>
                    <a:pt x="37292" y="95925"/>
                  </a:lnTo>
                  <a:lnTo>
                    <a:pt x="39507" y="103333"/>
                  </a:lnTo>
                  <a:lnTo>
                    <a:pt x="100430" y="42222"/>
                  </a:lnTo>
                  <a:lnTo>
                    <a:pt x="96000" y="38148"/>
                  </a:lnTo>
                  <a:close/>
                  <a:moveTo>
                    <a:pt x="81969" y="93333"/>
                  </a:moveTo>
                  <a:lnTo>
                    <a:pt x="75692" y="99259"/>
                  </a:lnTo>
                  <a:lnTo>
                    <a:pt x="75692" y="99259"/>
                  </a:lnTo>
                  <a:lnTo>
                    <a:pt x="84184" y="107777"/>
                  </a:lnTo>
                  <a:lnTo>
                    <a:pt x="97476" y="94074"/>
                  </a:lnTo>
                  <a:lnTo>
                    <a:pt x="97476" y="94074"/>
                  </a:lnTo>
                  <a:lnTo>
                    <a:pt x="98215" y="93703"/>
                  </a:lnTo>
                  <a:lnTo>
                    <a:pt x="98953" y="93703"/>
                  </a:lnTo>
                  <a:lnTo>
                    <a:pt x="99692" y="93703"/>
                  </a:lnTo>
                  <a:lnTo>
                    <a:pt x="100061" y="94444"/>
                  </a:lnTo>
                  <a:lnTo>
                    <a:pt x="100061" y="94444"/>
                  </a:lnTo>
                  <a:lnTo>
                    <a:pt x="100800" y="94814"/>
                  </a:lnTo>
                  <a:lnTo>
                    <a:pt x="100800" y="95555"/>
                  </a:lnTo>
                  <a:lnTo>
                    <a:pt x="100800" y="96296"/>
                  </a:lnTo>
                  <a:lnTo>
                    <a:pt x="100430" y="97037"/>
                  </a:lnTo>
                  <a:lnTo>
                    <a:pt x="86769" y="110370"/>
                  </a:lnTo>
                  <a:lnTo>
                    <a:pt x="86769" y="110370"/>
                  </a:lnTo>
                  <a:lnTo>
                    <a:pt x="91200" y="115185"/>
                  </a:lnTo>
                  <a:lnTo>
                    <a:pt x="91200" y="115185"/>
                  </a:lnTo>
                  <a:lnTo>
                    <a:pt x="91938" y="115925"/>
                  </a:lnTo>
                  <a:lnTo>
                    <a:pt x="93415" y="116296"/>
                  </a:lnTo>
                  <a:lnTo>
                    <a:pt x="93415" y="116296"/>
                  </a:lnTo>
                  <a:lnTo>
                    <a:pt x="94892" y="115925"/>
                  </a:lnTo>
                  <a:lnTo>
                    <a:pt x="95630" y="115185"/>
                  </a:lnTo>
                  <a:lnTo>
                    <a:pt x="114461" y="95925"/>
                  </a:lnTo>
                  <a:lnTo>
                    <a:pt x="114461" y="95925"/>
                  </a:lnTo>
                  <a:lnTo>
                    <a:pt x="115200" y="95185"/>
                  </a:lnTo>
                  <a:lnTo>
                    <a:pt x="115569" y="94444"/>
                  </a:lnTo>
                  <a:lnTo>
                    <a:pt x="115569" y="93703"/>
                  </a:lnTo>
                  <a:lnTo>
                    <a:pt x="114830" y="92962"/>
                  </a:lnTo>
                  <a:lnTo>
                    <a:pt x="89723" y="67777"/>
                  </a:lnTo>
                  <a:lnTo>
                    <a:pt x="89723" y="67777"/>
                  </a:lnTo>
                  <a:lnTo>
                    <a:pt x="89353" y="67037"/>
                  </a:lnTo>
                  <a:lnTo>
                    <a:pt x="88984" y="66296"/>
                  </a:lnTo>
                  <a:lnTo>
                    <a:pt x="89353" y="65555"/>
                  </a:lnTo>
                  <a:lnTo>
                    <a:pt x="89723" y="65185"/>
                  </a:lnTo>
                  <a:lnTo>
                    <a:pt x="89723" y="65185"/>
                  </a:lnTo>
                  <a:lnTo>
                    <a:pt x="90461" y="64444"/>
                  </a:lnTo>
                  <a:lnTo>
                    <a:pt x="91200" y="64444"/>
                  </a:lnTo>
                  <a:lnTo>
                    <a:pt x="91938" y="64814"/>
                  </a:lnTo>
                  <a:lnTo>
                    <a:pt x="92307" y="65185"/>
                  </a:lnTo>
                  <a:lnTo>
                    <a:pt x="117415" y="90370"/>
                  </a:lnTo>
                  <a:lnTo>
                    <a:pt x="117415" y="90370"/>
                  </a:lnTo>
                  <a:lnTo>
                    <a:pt x="118153" y="91111"/>
                  </a:lnTo>
                  <a:lnTo>
                    <a:pt x="118523" y="92222"/>
                  </a:lnTo>
                  <a:lnTo>
                    <a:pt x="118892" y="93333"/>
                  </a:lnTo>
                  <a:lnTo>
                    <a:pt x="118892" y="94444"/>
                  </a:lnTo>
                  <a:lnTo>
                    <a:pt x="118892" y="94444"/>
                  </a:lnTo>
                  <a:lnTo>
                    <a:pt x="118523" y="96666"/>
                  </a:lnTo>
                  <a:lnTo>
                    <a:pt x="117415" y="98888"/>
                  </a:lnTo>
                  <a:lnTo>
                    <a:pt x="98584" y="118148"/>
                  </a:lnTo>
                  <a:lnTo>
                    <a:pt x="98584" y="118148"/>
                  </a:lnTo>
                  <a:lnTo>
                    <a:pt x="97476" y="118888"/>
                  </a:lnTo>
                  <a:lnTo>
                    <a:pt x="96000" y="119259"/>
                  </a:lnTo>
                  <a:lnTo>
                    <a:pt x="94892" y="119629"/>
                  </a:lnTo>
                  <a:lnTo>
                    <a:pt x="93415" y="120000"/>
                  </a:lnTo>
                  <a:lnTo>
                    <a:pt x="93415" y="120000"/>
                  </a:lnTo>
                  <a:lnTo>
                    <a:pt x="91938" y="119629"/>
                  </a:lnTo>
                  <a:lnTo>
                    <a:pt x="90461" y="119259"/>
                  </a:lnTo>
                  <a:lnTo>
                    <a:pt x="89353" y="118888"/>
                  </a:lnTo>
                  <a:lnTo>
                    <a:pt x="88246" y="118148"/>
                  </a:lnTo>
                  <a:lnTo>
                    <a:pt x="88246" y="118148"/>
                  </a:lnTo>
                  <a:lnTo>
                    <a:pt x="78276" y="107037"/>
                  </a:lnTo>
                  <a:lnTo>
                    <a:pt x="64615" y="93333"/>
                  </a:lnTo>
                  <a:lnTo>
                    <a:pt x="64615" y="93333"/>
                  </a:lnTo>
                  <a:lnTo>
                    <a:pt x="64246" y="92592"/>
                  </a:lnTo>
                  <a:lnTo>
                    <a:pt x="63876" y="92222"/>
                  </a:lnTo>
                  <a:lnTo>
                    <a:pt x="64246" y="91481"/>
                  </a:lnTo>
                  <a:lnTo>
                    <a:pt x="64615" y="90740"/>
                  </a:lnTo>
                  <a:lnTo>
                    <a:pt x="64615" y="90740"/>
                  </a:lnTo>
                  <a:lnTo>
                    <a:pt x="65353" y="90370"/>
                  </a:lnTo>
                  <a:lnTo>
                    <a:pt x="66092" y="90000"/>
                  </a:lnTo>
                  <a:lnTo>
                    <a:pt x="66461" y="90370"/>
                  </a:lnTo>
                  <a:lnTo>
                    <a:pt x="67200" y="90740"/>
                  </a:lnTo>
                  <a:lnTo>
                    <a:pt x="67200" y="90740"/>
                  </a:lnTo>
                  <a:lnTo>
                    <a:pt x="73107" y="96666"/>
                  </a:lnTo>
                  <a:lnTo>
                    <a:pt x="79015" y="90370"/>
                  </a:lnTo>
                  <a:lnTo>
                    <a:pt x="79015" y="90370"/>
                  </a:lnTo>
                  <a:lnTo>
                    <a:pt x="79753" y="90000"/>
                  </a:lnTo>
                  <a:lnTo>
                    <a:pt x="80492" y="90000"/>
                  </a:lnTo>
                  <a:lnTo>
                    <a:pt x="81230" y="90000"/>
                  </a:lnTo>
                  <a:lnTo>
                    <a:pt x="81600" y="90740"/>
                  </a:lnTo>
                  <a:lnTo>
                    <a:pt x="81600" y="90740"/>
                  </a:lnTo>
                  <a:lnTo>
                    <a:pt x="82338" y="91111"/>
                  </a:lnTo>
                  <a:lnTo>
                    <a:pt x="82338" y="91851"/>
                  </a:lnTo>
                  <a:lnTo>
                    <a:pt x="82338" y="92592"/>
                  </a:lnTo>
                  <a:lnTo>
                    <a:pt x="81969" y="93333"/>
                  </a:lnTo>
                  <a:lnTo>
                    <a:pt x="81969" y="93333"/>
                  </a:lnTo>
                  <a:close/>
                  <a:moveTo>
                    <a:pt x="80492" y="17037"/>
                  </a:moveTo>
                  <a:lnTo>
                    <a:pt x="103015" y="39629"/>
                  </a:lnTo>
                  <a:lnTo>
                    <a:pt x="115569" y="27037"/>
                  </a:lnTo>
                  <a:lnTo>
                    <a:pt x="115569" y="27037"/>
                  </a:lnTo>
                  <a:lnTo>
                    <a:pt x="116307" y="26296"/>
                  </a:lnTo>
                  <a:lnTo>
                    <a:pt x="116307" y="25555"/>
                  </a:lnTo>
                  <a:lnTo>
                    <a:pt x="116307" y="25555"/>
                  </a:lnTo>
                  <a:lnTo>
                    <a:pt x="116307" y="24814"/>
                  </a:lnTo>
                  <a:lnTo>
                    <a:pt x="115569" y="24444"/>
                  </a:lnTo>
                  <a:lnTo>
                    <a:pt x="96000" y="4444"/>
                  </a:lnTo>
                  <a:lnTo>
                    <a:pt x="96000" y="4444"/>
                  </a:lnTo>
                  <a:lnTo>
                    <a:pt x="95261" y="4074"/>
                  </a:lnTo>
                  <a:lnTo>
                    <a:pt x="94523" y="3703"/>
                  </a:lnTo>
                  <a:lnTo>
                    <a:pt x="93784" y="4074"/>
                  </a:lnTo>
                  <a:lnTo>
                    <a:pt x="93046" y="4444"/>
                  </a:lnTo>
                  <a:lnTo>
                    <a:pt x="80492" y="17037"/>
                  </a:ln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2" name="iSḻíďê"/>
            <p:cNvSpPr/>
            <p:nvPr/>
          </p:nvSpPr>
          <p:spPr>
            <a:xfrm>
              <a:off x="7317632" y="1850390"/>
              <a:ext cx="224357" cy="22574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222" y="14444"/>
                  </a:moveTo>
                  <a:lnTo>
                    <a:pt x="19259" y="16666"/>
                  </a:lnTo>
                  <a:lnTo>
                    <a:pt x="48148" y="45185"/>
                  </a:lnTo>
                  <a:lnTo>
                    <a:pt x="48148" y="45185"/>
                  </a:lnTo>
                  <a:lnTo>
                    <a:pt x="48518" y="45925"/>
                  </a:lnTo>
                  <a:lnTo>
                    <a:pt x="48888" y="46666"/>
                  </a:lnTo>
                  <a:lnTo>
                    <a:pt x="48518" y="47407"/>
                  </a:lnTo>
                  <a:lnTo>
                    <a:pt x="48148" y="48148"/>
                  </a:lnTo>
                  <a:lnTo>
                    <a:pt x="48148" y="48148"/>
                  </a:lnTo>
                  <a:lnTo>
                    <a:pt x="47407" y="48518"/>
                  </a:lnTo>
                  <a:lnTo>
                    <a:pt x="47037" y="48518"/>
                  </a:lnTo>
                  <a:lnTo>
                    <a:pt x="47037" y="48518"/>
                  </a:lnTo>
                  <a:lnTo>
                    <a:pt x="46296" y="48518"/>
                  </a:lnTo>
                  <a:lnTo>
                    <a:pt x="45555" y="48148"/>
                  </a:lnTo>
                  <a:lnTo>
                    <a:pt x="17037" y="19259"/>
                  </a:lnTo>
                  <a:lnTo>
                    <a:pt x="14444" y="21851"/>
                  </a:lnTo>
                  <a:lnTo>
                    <a:pt x="14444" y="21851"/>
                  </a:lnTo>
                  <a:lnTo>
                    <a:pt x="13703" y="22222"/>
                  </a:lnTo>
                  <a:lnTo>
                    <a:pt x="13333" y="22222"/>
                  </a:lnTo>
                  <a:lnTo>
                    <a:pt x="13333" y="22222"/>
                  </a:lnTo>
                  <a:lnTo>
                    <a:pt x="12592" y="22222"/>
                  </a:lnTo>
                  <a:lnTo>
                    <a:pt x="11851" y="21851"/>
                  </a:lnTo>
                  <a:lnTo>
                    <a:pt x="740" y="10740"/>
                  </a:lnTo>
                  <a:lnTo>
                    <a:pt x="740" y="10740"/>
                  </a:lnTo>
                  <a:lnTo>
                    <a:pt x="370" y="10000"/>
                  </a:lnTo>
                  <a:lnTo>
                    <a:pt x="0" y="9259"/>
                  </a:lnTo>
                  <a:lnTo>
                    <a:pt x="370" y="8518"/>
                  </a:lnTo>
                  <a:lnTo>
                    <a:pt x="740" y="7777"/>
                  </a:lnTo>
                  <a:lnTo>
                    <a:pt x="8148" y="370"/>
                  </a:lnTo>
                  <a:lnTo>
                    <a:pt x="8148" y="370"/>
                  </a:lnTo>
                  <a:lnTo>
                    <a:pt x="8888" y="0"/>
                  </a:lnTo>
                  <a:lnTo>
                    <a:pt x="9629" y="0"/>
                  </a:lnTo>
                  <a:lnTo>
                    <a:pt x="10000" y="0"/>
                  </a:lnTo>
                  <a:lnTo>
                    <a:pt x="10740" y="370"/>
                  </a:lnTo>
                  <a:lnTo>
                    <a:pt x="22222" y="11481"/>
                  </a:lnTo>
                  <a:lnTo>
                    <a:pt x="22222" y="11481"/>
                  </a:lnTo>
                  <a:lnTo>
                    <a:pt x="22592" y="12222"/>
                  </a:lnTo>
                  <a:lnTo>
                    <a:pt x="22962" y="12962"/>
                  </a:lnTo>
                  <a:lnTo>
                    <a:pt x="22592" y="13703"/>
                  </a:lnTo>
                  <a:lnTo>
                    <a:pt x="22222" y="14444"/>
                  </a:lnTo>
                  <a:lnTo>
                    <a:pt x="22222" y="14444"/>
                  </a:lnTo>
                  <a:close/>
                  <a:moveTo>
                    <a:pt x="93333" y="18148"/>
                  </a:moveTo>
                  <a:lnTo>
                    <a:pt x="93333" y="18148"/>
                  </a:lnTo>
                  <a:lnTo>
                    <a:pt x="92962" y="18888"/>
                  </a:lnTo>
                  <a:lnTo>
                    <a:pt x="92592" y="19629"/>
                  </a:lnTo>
                  <a:lnTo>
                    <a:pt x="92962" y="20370"/>
                  </a:lnTo>
                  <a:lnTo>
                    <a:pt x="93333" y="20740"/>
                  </a:lnTo>
                  <a:lnTo>
                    <a:pt x="98888" y="26296"/>
                  </a:lnTo>
                  <a:lnTo>
                    <a:pt x="98888" y="26296"/>
                  </a:lnTo>
                  <a:lnTo>
                    <a:pt x="99629" y="27037"/>
                  </a:lnTo>
                  <a:lnTo>
                    <a:pt x="100370" y="27407"/>
                  </a:lnTo>
                  <a:lnTo>
                    <a:pt x="101111" y="27037"/>
                  </a:lnTo>
                  <a:lnTo>
                    <a:pt x="101851" y="26296"/>
                  </a:lnTo>
                  <a:lnTo>
                    <a:pt x="115185" y="13333"/>
                  </a:lnTo>
                  <a:lnTo>
                    <a:pt x="115185" y="13333"/>
                  </a:lnTo>
                  <a:lnTo>
                    <a:pt x="115925" y="12962"/>
                  </a:lnTo>
                  <a:lnTo>
                    <a:pt x="117037" y="12962"/>
                  </a:lnTo>
                  <a:lnTo>
                    <a:pt x="117037" y="12962"/>
                  </a:lnTo>
                  <a:lnTo>
                    <a:pt x="117777" y="13333"/>
                  </a:lnTo>
                  <a:lnTo>
                    <a:pt x="118148" y="14074"/>
                  </a:lnTo>
                  <a:lnTo>
                    <a:pt x="118148" y="14074"/>
                  </a:lnTo>
                  <a:lnTo>
                    <a:pt x="119259" y="17407"/>
                  </a:lnTo>
                  <a:lnTo>
                    <a:pt x="120000" y="20740"/>
                  </a:lnTo>
                  <a:lnTo>
                    <a:pt x="120000" y="23703"/>
                  </a:lnTo>
                  <a:lnTo>
                    <a:pt x="119629" y="27407"/>
                  </a:lnTo>
                  <a:lnTo>
                    <a:pt x="119629" y="27407"/>
                  </a:lnTo>
                  <a:lnTo>
                    <a:pt x="118888" y="31111"/>
                  </a:lnTo>
                  <a:lnTo>
                    <a:pt x="117407" y="34074"/>
                  </a:lnTo>
                  <a:lnTo>
                    <a:pt x="115555" y="37037"/>
                  </a:lnTo>
                  <a:lnTo>
                    <a:pt x="113333" y="39629"/>
                  </a:lnTo>
                  <a:lnTo>
                    <a:pt x="113333" y="39629"/>
                  </a:lnTo>
                  <a:lnTo>
                    <a:pt x="111481" y="41111"/>
                  </a:lnTo>
                  <a:lnTo>
                    <a:pt x="109629" y="42592"/>
                  </a:lnTo>
                  <a:lnTo>
                    <a:pt x="107407" y="43703"/>
                  </a:lnTo>
                  <a:lnTo>
                    <a:pt x="105555" y="44814"/>
                  </a:lnTo>
                  <a:lnTo>
                    <a:pt x="103333" y="45555"/>
                  </a:lnTo>
                  <a:lnTo>
                    <a:pt x="101111" y="45925"/>
                  </a:lnTo>
                  <a:lnTo>
                    <a:pt x="98518" y="46296"/>
                  </a:lnTo>
                  <a:lnTo>
                    <a:pt x="96296" y="46666"/>
                  </a:lnTo>
                  <a:lnTo>
                    <a:pt x="96296" y="46666"/>
                  </a:lnTo>
                  <a:lnTo>
                    <a:pt x="92222" y="46296"/>
                  </a:lnTo>
                  <a:lnTo>
                    <a:pt x="88888" y="45185"/>
                  </a:lnTo>
                  <a:lnTo>
                    <a:pt x="45185" y="88148"/>
                  </a:lnTo>
                  <a:lnTo>
                    <a:pt x="45185" y="88148"/>
                  </a:lnTo>
                  <a:lnTo>
                    <a:pt x="46296" y="91851"/>
                  </a:lnTo>
                  <a:lnTo>
                    <a:pt x="46666" y="95185"/>
                  </a:lnTo>
                  <a:lnTo>
                    <a:pt x="46666" y="98518"/>
                  </a:lnTo>
                  <a:lnTo>
                    <a:pt x="45925" y="101851"/>
                  </a:lnTo>
                  <a:lnTo>
                    <a:pt x="45925" y="101851"/>
                  </a:lnTo>
                  <a:lnTo>
                    <a:pt x="45185" y="105185"/>
                  </a:lnTo>
                  <a:lnTo>
                    <a:pt x="43703" y="108148"/>
                  </a:lnTo>
                  <a:lnTo>
                    <a:pt x="41851" y="110740"/>
                  </a:lnTo>
                  <a:lnTo>
                    <a:pt x="39629" y="113333"/>
                  </a:lnTo>
                  <a:lnTo>
                    <a:pt x="39629" y="113333"/>
                  </a:lnTo>
                  <a:lnTo>
                    <a:pt x="36296" y="116296"/>
                  </a:lnTo>
                  <a:lnTo>
                    <a:pt x="32592" y="118148"/>
                  </a:lnTo>
                  <a:lnTo>
                    <a:pt x="30740" y="118888"/>
                  </a:lnTo>
                  <a:lnTo>
                    <a:pt x="28518" y="119629"/>
                  </a:lnTo>
                  <a:lnTo>
                    <a:pt x="24074" y="120000"/>
                  </a:lnTo>
                  <a:lnTo>
                    <a:pt x="24074" y="120000"/>
                  </a:lnTo>
                  <a:lnTo>
                    <a:pt x="21851" y="119629"/>
                  </a:lnTo>
                  <a:lnTo>
                    <a:pt x="18888" y="119259"/>
                  </a:lnTo>
                  <a:lnTo>
                    <a:pt x="16666" y="118518"/>
                  </a:lnTo>
                  <a:lnTo>
                    <a:pt x="14444" y="117777"/>
                  </a:lnTo>
                  <a:lnTo>
                    <a:pt x="14444" y="117777"/>
                  </a:lnTo>
                  <a:lnTo>
                    <a:pt x="13703" y="117037"/>
                  </a:lnTo>
                  <a:lnTo>
                    <a:pt x="13333" y="116296"/>
                  </a:lnTo>
                  <a:lnTo>
                    <a:pt x="13333" y="116296"/>
                  </a:lnTo>
                  <a:lnTo>
                    <a:pt x="13333" y="115185"/>
                  </a:lnTo>
                  <a:lnTo>
                    <a:pt x="13703" y="114444"/>
                  </a:lnTo>
                  <a:lnTo>
                    <a:pt x="27037" y="101481"/>
                  </a:lnTo>
                  <a:lnTo>
                    <a:pt x="27037" y="101481"/>
                  </a:lnTo>
                  <a:lnTo>
                    <a:pt x="27407" y="101111"/>
                  </a:lnTo>
                  <a:lnTo>
                    <a:pt x="27777" y="100370"/>
                  </a:lnTo>
                  <a:lnTo>
                    <a:pt x="27407" y="99629"/>
                  </a:lnTo>
                  <a:lnTo>
                    <a:pt x="27037" y="98888"/>
                  </a:lnTo>
                  <a:lnTo>
                    <a:pt x="21481" y="92962"/>
                  </a:lnTo>
                  <a:lnTo>
                    <a:pt x="21481" y="92962"/>
                  </a:lnTo>
                  <a:lnTo>
                    <a:pt x="20740" y="92592"/>
                  </a:lnTo>
                  <a:lnTo>
                    <a:pt x="19629" y="92222"/>
                  </a:lnTo>
                  <a:lnTo>
                    <a:pt x="18888" y="92592"/>
                  </a:lnTo>
                  <a:lnTo>
                    <a:pt x="18148" y="92962"/>
                  </a:lnTo>
                  <a:lnTo>
                    <a:pt x="5185" y="106296"/>
                  </a:lnTo>
                  <a:lnTo>
                    <a:pt x="5185" y="106296"/>
                  </a:lnTo>
                  <a:lnTo>
                    <a:pt x="4444" y="106666"/>
                  </a:lnTo>
                  <a:lnTo>
                    <a:pt x="3703" y="106666"/>
                  </a:lnTo>
                  <a:lnTo>
                    <a:pt x="3703" y="106666"/>
                  </a:lnTo>
                  <a:lnTo>
                    <a:pt x="2592" y="106296"/>
                  </a:lnTo>
                  <a:lnTo>
                    <a:pt x="2222" y="105555"/>
                  </a:lnTo>
                  <a:lnTo>
                    <a:pt x="2222" y="105555"/>
                  </a:lnTo>
                  <a:lnTo>
                    <a:pt x="1111" y="102592"/>
                  </a:lnTo>
                  <a:lnTo>
                    <a:pt x="370" y="99259"/>
                  </a:lnTo>
                  <a:lnTo>
                    <a:pt x="370" y="95925"/>
                  </a:lnTo>
                  <a:lnTo>
                    <a:pt x="740" y="92592"/>
                  </a:lnTo>
                  <a:lnTo>
                    <a:pt x="740" y="92592"/>
                  </a:lnTo>
                  <a:lnTo>
                    <a:pt x="1481" y="88888"/>
                  </a:lnTo>
                  <a:lnTo>
                    <a:pt x="2962" y="85555"/>
                  </a:lnTo>
                  <a:lnTo>
                    <a:pt x="4814" y="82962"/>
                  </a:lnTo>
                  <a:lnTo>
                    <a:pt x="7037" y="80370"/>
                  </a:lnTo>
                  <a:lnTo>
                    <a:pt x="7037" y="80370"/>
                  </a:lnTo>
                  <a:lnTo>
                    <a:pt x="8888" y="78518"/>
                  </a:lnTo>
                  <a:lnTo>
                    <a:pt x="10740" y="77037"/>
                  </a:lnTo>
                  <a:lnTo>
                    <a:pt x="12592" y="75925"/>
                  </a:lnTo>
                  <a:lnTo>
                    <a:pt x="14444" y="74814"/>
                  </a:lnTo>
                  <a:lnTo>
                    <a:pt x="16666" y="74074"/>
                  </a:lnTo>
                  <a:lnTo>
                    <a:pt x="18888" y="73703"/>
                  </a:lnTo>
                  <a:lnTo>
                    <a:pt x="21851" y="73333"/>
                  </a:lnTo>
                  <a:lnTo>
                    <a:pt x="24074" y="73333"/>
                  </a:lnTo>
                  <a:lnTo>
                    <a:pt x="24074" y="73333"/>
                  </a:lnTo>
                  <a:lnTo>
                    <a:pt x="28148" y="73703"/>
                  </a:lnTo>
                  <a:lnTo>
                    <a:pt x="31481" y="74814"/>
                  </a:lnTo>
                  <a:lnTo>
                    <a:pt x="74814" y="31481"/>
                  </a:lnTo>
                  <a:lnTo>
                    <a:pt x="74814" y="31481"/>
                  </a:lnTo>
                  <a:lnTo>
                    <a:pt x="73703" y="27777"/>
                  </a:lnTo>
                  <a:lnTo>
                    <a:pt x="73333" y="24814"/>
                  </a:lnTo>
                  <a:lnTo>
                    <a:pt x="73333" y="21481"/>
                  </a:lnTo>
                  <a:lnTo>
                    <a:pt x="74074" y="18148"/>
                  </a:lnTo>
                  <a:lnTo>
                    <a:pt x="74074" y="18148"/>
                  </a:lnTo>
                  <a:lnTo>
                    <a:pt x="74814" y="14814"/>
                  </a:lnTo>
                  <a:lnTo>
                    <a:pt x="76296" y="11851"/>
                  </a:lnTo>
                  <a:lnTo>
                    <a:pt x="78148" y="8888"/>
                  </a:lnTo>
                  <a:lnTo>
                    <a:pt x="80370" y="6666"/>
                  </a:lnTo>
                  <a:lnTo>
                    <a:pt x="80370" y="6666"/>
                  </a:lnTo>
                  <a:lnTo>
                    <a:pt x="83333" y="4074"/>
                  </a:lnTo>
                  <a:lnTo>
                    <a:pt x="85925" y="2592"/>
                  </a:lnTo>
                  <a:lnTo>
                    <a:pt x="89259" y="1111"/>
                  </a:lnTo>
                  <a:lnTo>
                    <a:pt x="92592" y="370"/>
                  </a:lnTo>
                  <a:lnTo>
                    <a:pt x="92592" y="370"/>
                  </a:lnTo>
                  <a:lnTo>
                    <a:pt x="95925" y="0"/>
                  </a:lnTo>
                  <a:lnTo>
                    <a:pt x="99259" y="0"/>
                  </a:lnTo>
                  <a:lnTo>
                    <a:pt x="102592" y="740"/>
                  </a:lnTo>
                  <a:lnTo>
                    <a:pt x="105555" y="2222"/>
                  </a:lnTo>
                  <a:lnTo>
                    <a:pt x="105555" y="2222"/>
                  </a:lnTo>
                  <a:lnTo>
                    <a:pt x="106296" y="2592"/>
                  </a:lnTo>
                  <a:lnTo>
                    <a:pt x="107037" y="3703"/>
                  </a:lnTo>
                  <a:lnTo>
                    <a:pt x="107037" y="3703"/>
                  </a:lnTo>
                  <a:lnTo>
                    <a:pt x="107037" y="4444"/>
                  </a:lnTo>
                  <a:lnTo>
                    <a:pt x="106296" y="5185"/>
                  </a:lnTo>
                  <a:lnTo>
                    <a:pt x="93333" y="18148"/>
                  </a:lnTo>
                  <a:close/>
                  <a:moveTo>
                    <a:pt x="88888" y="19629"/>
                  </a:moveTo>
                  <a:lnTo>
                    <a:pt x="88888" y="19629"/>
                  </a:lnTo>
                  <a:lnTo>
                    <a:pt x="89629" y="17407"/>
                  </a:lnTo>
                  <a:lnTo>
                    <a:pt x="90740" y="15185"/>
                  </a:lnTo>
                  <a:lnTo>
                    <a:pt x="101851" y="4444"/>
                  </a:lnTo>
                  <a:lnTo>
                    <a:pt x="101851" y="4444"/>
                  </a:lnTo>
                  <a:lnTo>
                    <a:pt x="99259" y="3703"/>
                  </a:lnTo>
                  <a:lnTo>
                    <a:pt x="96666" y="3703"/>
                  </a:lnTo>
                  <a:lnTo>
                    <a:pt x="94074" y="3703"/>
                  </a:lnTo>
                  <a:lnTo>
                    <a:pt x="91851" y="4074"/>
                  </a:lnTo>
                  <a:lnTo>
                    <a:pt x="89629" y="4814"/>
                  </a:lnTo>
                  <a:lnTo>
                    <a:pt x="87407" y="5925"/>
                  </a:lnTo>
                  <a:lnTo>
                    <a:pt x="85185" y="7407"/>
                  </a:lnTo>
                  <a:lnTo>
                    <a:pt x="83333" y="9259"/>
                  </a:lnTo>
                  <a:lnTo>
                    <a:pt x="83333" y="9259"/>
                  </a:lnTo>
                  <a:lnTo>
                    <a:pt x="81111" y="11481"/>
                  </a:lnTo>
                  <a:lnTo>
                    <a:pt x="79629" y="13703"/>
                  </a:lnTo>
                  <a:lnTo>
                    <a:pt x="78518" y="16296"/>
                  </a:lnTo>
                  <a:lnTo>
                    <a:pt x="77407" y="19259"/>
                  </a:lnTo>
                  <a:lnTo>
                    <a:pt x="77407" y="19259"/>
                  </a:lnTo>
                  <a:lnTo>
                    <a:pt x="77037" y="22592"/>
                  </a:lnTo>
                  <a:lnTo>
                    <a:pt x="77037" y="25185"/>
                  </a:lnTo>
                  <a:lnTo>
                    <a:pt x="77777" y="28148"/>
                  </a:lnTo>
                  <a:lnTo>
                    <a:pt x="78518" y="31111"/>
                  </a:lnTo>
                  <a:lnTo>
                    <a:pt x="78518" y="31111"/>
                  </a:lnTo>
                  <a:lnTo>
                    <a:pt x="78518" y="32222"/>
                  </a:lnTo>
                  <a:lnTo>
                    <a:pt x="78148" y="33333"/>
                  </a:lnTo>
                  <a:lnTo>
                    <a:pt x="33333" y="78148"/>
                  </a:lnTo>
                  <a:lnTo>
                    <a:pt x="33333" y="78148"/>
                  </a:lnTo>
                  <a:lnTo>
                    <a:pt x="32592" y="78518"/>
                  </a:lnTo>
                  <a:lnTo>
                    <a:pt x="31481" y="78518"/>
                  </a:lnTo>
                  <a:lnTo>
                    <a:pt x="31481" y="78518"/>
                  </a:lnTo>
                  <a:lnTo>
                    <a:pt x="27777" y="77407"/>
                  </a:lnTo>
                  <a:lnTo>
                    <a:pt x="24074" y="77037"/>
                  </a:lnTo>
                  <a:lnTo>
                    <a:pt x="24074" y="77037"/>
                  </a:lnTo>
                  <a:lnTo>
                    <a:pt x="19629" y="77407"/>
                  </a:lnTo>
                  <a:lnTo>
                    <a:pt x="16296" y="78518"/>
                  </a:lnTo>
                  <a:lnTo>
                    <a:pt x="12592" y="80370"/>
                  </a:lnTo>
                  <a:lnTo>
                    <a:pt x="9629" y="82962"/>
                  </a:lnTo>
                  <a:lnTo>
                    <a:pt x="9629" y="82962"/>
                  </a:lnTo>
                  <a:lnTo>
                    <a:pt x="7777" y="84814"/>
                  </a:lnTo>
                  <a:lnTo>
                    <a:pt x="6296" y="87037"/>
                  </a:lnTo>
                  <a:lnTo>
                    <a:pt x="5185" y="89259"/>
                  </a:lnTo>
                  <a:lnTo>
                    <a:pt x="4444" y="91851"/>
                  </a:lnTo>
                  <a:lnTo>
                    <a:pt x="4074" y="94074"/>
                  </a:lnTo>
                  <a:lnTo>
                    <a:pt x="3703" y="96296"/>
                  </a:lnTo>
                  <a:lnTo>
                    <a:pt x="4074" y="98888"/>
                  </a:lnTo>
                  <a:lnTo>
                    <a:pt x="4444" y="101481"/>
                  </a:lnTo>
                  <a:lnTo>
                    <a:pt x="15555" y="90000"/>
                  </a:lnTo>
                  <a:lnTo>
                    <a:pt x="15555" y="90000"/>
                  </a:lnTo>
                  <a:lnTo>
                    <a:pt x="17407" y="88888"/>
                  </a:lnTo>
                  <a:lnTo>
                    <a:pt x="19629" y="88518"/>
                  </a:lnTo>
                  <a:lnTo>
                    <a:pt x="19629" y="88518"/>
                  </a:lnTo>
                  <a:lnTo>
                    <a:pt x="21111" y="88518"/>
                  </a:lnTo>
                  <a:lnTo>
                    <a:pt x="22222" y="88888"/>
                  </a:lnTo>
                  <a:lnTo>
                    <a:pt x="23333" y="89259"/>
                  </a:lnTo>
                  <a:lnTo>
                    <a:pt x="24074" y="90000"/>
                  </a:lnTo>
                  <a:lnTo>
                    <a:pt x="29629" y="95925"/>
                  </a:lnTo>
                  <a:lnTo>
                    <a:pt x="29629" y="95925"/>
                  </a:lnTo>
                  <a:lnTo>
                    <a:pt x="31111" y="98148"/>
                  </a:lnTo>
                  <a:lnTo>
                    <a:pt x="31481" y="100370"/>
                  </a:lnTo>
                  <a:lnTo>
                    <a:pt x="31481" y="100370"/>
                  </a:lnTo>
                  <a:lnTo>
                    <a:pt x="31111" y="101481"/>
                  </a:lnTo>
                  <a:lnTo>
                    <a:pt x="30740" y="102592"/>
                  </a:lnTo>
                  <a:lnTo>
                    <a:pt x="30370" y="103333"/>
                  </a:lnTo>
                  <a:lnTo>
                    <a:pt x="29629" y="104444"/>
                  </a:lnTo>
                  <a:lnTo>
                    <a:pt x="18148" y="115185"/>
                  </a:lnTo>
                  <a:lnTo>
                    <a:pt x="18148" y="115185"/>
                  </a:lnTo>
                  <a:lnTo>
                    <a:pt x="21111" y="115925"/>
                  </a:lnTo>
                  <a:lnTo>
                    <a:pt x="23703" y="116296"/>
                  </a:lnTo>
                  <a:lnTo>
                    <a:pt x="25925" y="115925"/>
                  </a:lnTo>
                  <a:lnTo>
                    <a:pt x="28518" y="115555"/>
                  </a:lnTo>
                  <a:lnTo>
                    <a:pt x="28518" y="115555"/>
                  </a:lnTo>
                  <a:lnTo>
                    <a:pt x="30740" y="114814"/>
                  </a:lnTo>
                  <a:lnTo>
                    <a:pt x="32962" y="113703"/>
                  </a:lnTo>
                  <a:lnTo>
                    <a:pt x="35185" y="112222"/>
                  </a:lnTo>
                  <a:lnTo>
                    <a:pt x="37037" y="110740"/>
                  </a:lnTo>
                  <a:lnTo>
                    <a:pt x="37037" y="110740"/>
                  </a:lnTo>
                  <a:lnTo>
                    <a:pt x="38888" y="108518"/>
                  </a:lnTo>
                  <a:lnTo>
                    <a:pt x="40740" y="105925"/>
                  </a:lnTo>
                  <a:lnTo>
                    <a:pt x="41851" y="103333"/>
                  </a:lnTo>
                  <a:lnTo>
                    <a:pt x="42592" y="100370"/>
                  </a:lnTo>
                  <a:lnTo>
                    <a:pt x="42592" y="100370"/>
                  </a:lnTo>
                  <a:lnTo>
                    <a:pt x="42962" y="97407"/>
                  </a:lnTo>
                  <a:lnTo>
                    <a:pt x="42962" y="94444"/>
                  </a:lnTo>
                  <a:lnTo>
                    <a:pt x="42222" y="91111"/>
                  </a:lnTo>
                  <a:lnTo>
                    <a:pt x="41481" y="88518"/>
                  </a:lnTo>
                  <a:lnTo>
                    <a:pt x="41481" y="88518"/>
                  </a:lnTo>
                  <a:lnTo>
                    <a:pt x="41481" y="87407"/>
                  </a:lnTo>
                  <a:lnTo>
                    <a:pt x="41851" y="86296"/>
                  </a:lnTo>
                  <a:lnTo>
                    <a:pt x="87037" y="41481"/>
                  </a:lnTo>
                  <a:lnTo>
                    <a:pt x="87037" y="41481"/>
                  </a:lnTo>
                  <a:lnTo>
                    <a:pt x="87777" y="41111"/>
                  </a:lnTo>
                  <a:lnTo>
                    <a:pt x="88888" y="41481"/>
                  </a:lnTo>
                  <a:lnTo>
                    <a:pt x="88888" y="41481"/>
                  </a:lnTo>
                  <a:lnTo>
                    <a:pt x="92592" y="42592"/>
                  </a:lnTo>
                  <a:lnTo>
                    <a:pt x="96296" y="42962"/>
                  </a:lnTo>
                  <a:lnTo>
                    <a:pt x="96296" y="42962"/>
                  </a:lnTo>
                  <a:lnTo>
                    <a:pt x="100370" y="42592"/>
                  </a:lnTo>
                  <a:lnTo>
                    <a:pt x="104074" y="41481"/>
                  </a:lnTo>
                  <a:lnTo>
                    <a:pt x="107407" y="39629"/>
                  </a:lnTo>
                  <a:lnTo>
                    <a:pt x="110740" y="37037"/>
                  </a:lnTo>
                  <a:lnTo>
                    <a:pt x="110740" y="37037"/>
                  </a:lnTo>
                  <a:lnTo>
                    <a:pt x="112592" y="35185"/>
                  </a:lnTo>
                  <a:lnTo>
                    <a:pt x="114074" y="32962"/>
                  </a:lnTo>
                  <a:lnTo>
                    <a:pt x="115185" y="30740"/>
                  </a:lnTo>
                  <a:lnTo>
                    <a:pt x="115925" y="28148"/>
                  </a:lnTo>
                  <a:lnTo>
                    <a:pt x="116296" y="25925"/>
                  </a:lnTo>
                  <a:lnTo>
                    <a:pt x="116666" y="23333"/>
                  </a:lnTo>
                  <a:lnTo>
                    <a:pt x="116296" y="20740"/>
                  </a:lnTo>
                  <a:lnTo>
                    <a:pt x="115925" y="18518"/>
                  </a:lnTo>
                  <a:lnTo>
                    <a:pt x="104444" y="29629"/>
                  </a:lnTo>
                  <a:lnTo>
                    <a:pt x="104444" y="29629"/>
                  </a:lnTo>
                  <a:lnTo>
                    <a:pt x="103703" y="30370"/>
                  </a:lnTo>
                  <a:lnTo>
                    <a:pt x="102592" y="30740"/>
                  </a:lnTo>
                  <a:lnTo>
                    <a:pt x="100370" y="31111"/>
                  </a:lnTo>
                  <a:lnTo>
                    <a:pt x="100370" y="31111"/>
                  </a:lnTo>
                  <a:lnTo>
                    <a:pt x="98148" y="30740"/>
                  </a:lnTo>
                  <a:lnTo>
                    <a:pt x="96296" y="29629"/>
                  </a:lnTo>
                  <a:lnTo>
                    <a:pt x="90740" y="23703"/>
                  </a:lnTo>
                  <a:lnTo>
                    <a:pt x="90740" y="23703"/>
                  </a:lnTo>
                  <a:lnTo>
                    <a:pt x="89629" y="21851"/>
                  </a:lnTo>
                  <a:lnTo>
                    <a:pt x="88888" y="19629"/>
                  </a:lnTo>
                  <a:lnTo>
                    <a:pt x="88888" y="19629"/>
                  </a:lnTo>
                  <a:close/>
                  <a:moveTo>
                    <a:pt x="18148" y="12962"/>
                  </a:moveTo>
                  <a:lnTo>
                    <a:pt x="9629" y="4444"/>
                  </a:lnTo>
                  <a:lnTo>
                    <a:pt x="4444" y="9259"/>
                  </a:lnTo>
                  <a:lnTo>
                    <a:pt x="13333" y="17777"/>
                  </a:lnTo>
                  <a:lnTo>
                    <a:pt x="18148" y="12962"/>
                  </a:lnTo>
                  <a:close/>
                  <a:moveTo>
                    <a:pt x="115185" y="108888"/>
                  </a:moveTo>
                  <a:lnTo>
                    <a:pt x="115185" y="108888"/>
                  </a:lnTo>
                  <a:lnTo>
                    <a:pt x="115555" y="108518"/>
                  </a:lnTo>
                  <a:lnTo>
                    <a:pt x="115925" y="107777"/>
                  </a:lnTo>
                  <a:lnTo>
                    <a:pt x="115555" y="107037"/>
                  </a:lnTo>
                  <a:lnTo>
                    <a:pt x="115185" y="106296"/>
                  </a:lnTo>
                  <a:lnTo>
                    <a:pt x="77407" y="68888"/>
                  </a:lnTo>
                  <a:lnTo>
                    <a:pt x="77407" y="68888"/>
                  </a:lnTo>
                  <a:lnTo>
                    <a:pt x="77037" y="68148"/>
                  </a:lnTo>
                  <a:lnTo>
                    <a:pt x="76666" y="67407"/>
                  </a:lnTo>
                  <a:lnTo>
                    <a:pt x="77037" y="66666"/>
                  </a:lnTo>
                  <a:lnTo>
                    <a:pt x="77407" y="66296"/>
                  </a:lnTo>
                  <a:lnTo>
                    <a:pt x="77407" y="66296"/>
                  </a:lnTo>
                  <a:lnTo>
                    <a:pt x="78148" y="65555"/>
                  </a:lnTo>
                  <a:lnTo>
                    <a:pt x="78888" y="65555"/>
                  </a:lnTo>
                  <a:lnTo>
                    <a:pt x="79259" y="65555"/>
                  </a:lnTo>
                  <a:lnTo>
                    <a:pt x="80000" y="65925"/>
                  </a:lnTo>
                  <a:lnTo>
                    <a:pt x="117777" y="103333"/>
                  </a:lnTo>
                  <a:lnTo>
                    <a:pt x="117777" y="103333"/>
                  </a:lnTo>
                  <a:lnTo>
                    <a:pt x="119259" y="105555"/>
                  </a:lnTo>
                  <a:lnTo>
                    <a:pt x="119629" y="107777"/>
                  </a:lnTo>
                  <a:lnTo>
                    <a:pt x="119629" y="107777"/>
                  </a:lnTo>
                  <a:lnTo>
                    <a:pt x="119259" y="110000"/>
                  </a:lnTo>
                  <a:lnTo>
                    <a:pt x="117777" y="111851"/>
                  </a:lnTo>
                  <a:lnTo>
                    <a:pt x="112592" y="117407"/>
                  </a:lnTo>
                  <a:lnTo>
                    <a:pt x="112592" y="117407"/>
                  </a:lnTo>
                  <a:lnTo>
                    <a:pt x="110370" y="118518"/>
                  </a:lnTo>
                  <a:lnTo>
                    <a:pt x="107777" y="118888"/>
                  </a:lnTo>
                  <a:lnTo>
                    <a:pt x="107777" y="118888"/>
                  </a:lnTo>
                  <a:lnTo>
                    <a:pt x="105555" y="118518"/>
                  </a:lnTo>
                  <a:lnTo>
                    <a:pt x="104814" y="118148"/>
                  </a:lnTo>
                  <a:lnTo>
                    <a:pt x="103703" y="117407"/>
                  </a:lnTo>
                  <a:lnTo>
                    <a:pt x="66296" y="80000"/>
                  </a:lnTo>
                  <a:lnTo>
                    <a:pt x="66296" y="80000"/>
                  </a:lnTo>
                  <a:lnTo>
                    <a:pt x="65925" y="79259"/>
                  </a:lnTo>
                  <a:lnTo>
                    <a:pt x="65555" y="78518"/>
                  </a:lnTo>
                  <a:lnTo>
                    <a:pt x="65925" y="77777"/>
                  </a:lnTo>
                  <a:lnTo>
                    <a:pt x="66296" y="77407"/>
                  </a:lnTo>
                  <a:lnTo>
                    <a:pt x="66296" y="77407"/>
                  </a:lnTo>
                  <a:lnTo>
                    <a:pt x="67037" y="76666"/>
                  </a:lnTo>
                  <a:lnTo>
                    <a:pt x="67777" y="76666"/>
                  </a:lnTo>
                  <a:lnTo>
                    <a:pt x="68148" y="76666"/>
                  </a:lnTo>
                  <a:lnTo>
                    <a:pt x="68888" y="77037"/>
                  </a:lnTo>
                  <a:lnTo>
                    <a:pt x="106296" y="114444"/>
                  </a:lnTo>
                  <a:lnTo>
                    <a:pt x="106296" y="114444"/>
                  </a:lnTo>
                  <a:lnTo>
                    <a:pt x="107037" y="115185"/>
                  </a:lnTo>
                  <a:lnTo>
                    <a:pt x="108148" y="115555"/>
                  </a:lnTo>
                  <a:lnTo>
                    <a:pt x="108888" y="115185"/>
                  </a:lnTo>
                  <a:lnTo>
                    <a:pt x="109259" y="114444"/>
                  </a:lnTo>
                  <a:lnTo>
                    <a:pt x="115185" y="108888"/>
                  </a:ln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74799" y="421324"/>
            <a:ext cx="1870422" cy="525657"/>
            <a:chOff x="661182" y="513877"/>
            <a:chExt cx="1870422" cy="525657"/>
          </a:xfrm>
        </p:grpSpPr>
        <p:sp>
          <p:nvSpPr>
            <p:cNvPr id="34" name="文本框 33"/>
            <p:cNvSpPr txBox="1"/>
            <p:nvPr/>
          </p:nvSpPr>
          <p:spPr>
            <a:xfrm>
              <a:off x="808054" y="513877"/>
              <a:ext cx="1723550" cy="525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经验与教训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0"/>
            <a:ext cx="10363200" cy="6858000"/>
          </a:xfrm>
          <a:prstGeom prst="rect">
            <a:avLst/>
          </a:prstGeom>
          <a:gradFill flip="none" rotWithShape="1">
            <a:gsLst>
              <a:gs pos="21000">
                <a:schemeClr val="accent1">
                  <a:lumMod val="5000"/>
                  <a:lumOff val="95000"/>
                  <a:alpha val="94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862163" y="2984649"/>
            <a:ext cx="5233837" cy="3385457"/>
            <a:chOff x="5318049" y="2579914"/>
            <a:chExt cx="5233837" cy="3385457"/>
          </a:xfrm>
        </p:grpSpPr>
        <p:sp>
          <p:nvSpPr>
            <p:cNvPr id="4" name="圆角矩形 3"/>
            <p:cNvSpPr/>
            <p:nvPr/>
          </p:nvSpPr>
          <p:spPr>
            <a:xfrm>
              <a:off x="5318049" y="3428999"/>
              <a:ext cx="4963885" cy="2536372"/>
            </a:xfrm>
            <a:prstGeom prst="roundRect">
              <a:avLst>
                <a:gd name="adj" fmla="val 483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8853715" y="2579914"/>
              <a:ext cx="1698171" cy="1698171"/>
            </a:xfrm>
            <a:prstGeom prst="roundRect">
              <a:avLst>
                <a:gd name="adj" fmla="val 8120"/>
              </a:avLst>
            </a:prstGeom>
            <a:solidFill>
              <a:srgbClr val="C1272D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200" b="1" spc="600" dirty="0">
                  <a:latin typeface="Century Gothic" panose="020B0502020202020204" pitchFamily="34" charset="0"/>
                  <a:ea typeface="方正清刻本悦宋简体" panose="02000000000000000000" pitchFamily="2" charset="-122"/>
                </a:rPr>
                <a:t>03</a:t>
              </a:r>
              <a:endParaRPr lang="zh-CN" altLang="en-US" sz="7200" b="1" spc="600" dirty="0">
                <a:latin typeface="Century Gothic" panose="020B0502020202020204" pitchFamily="34" charset="0"/>
                <a:ea typeface="方正清刻本悦宋简体" panose="020000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889529" y="44444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添加小标题</a:t>
              </a:r>
              <a:endParaRPr lang="zh-CN" altLang="en-US" sz="1200" b="1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320866" y="44444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添加小标题</a:t>
              </a:r>
              <a:endParaRPr lang="zh-CN" altLang="en-US" sz="1200" b="1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751211" y="4887730"/>
              <a:ext cx="4665699" cy="530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</a:rPr>
                <a:t>Lorem ipsum dolor sit amet, Lorem dolor sit Lorem ipsum dolor sit amet,consectetur. amet, </a:t>
              </a:r>
              <a:r>
                <a:rPr lang="en-US" altLang="zh-CN" sz="1000" dirty="0" err="1">
                  <a:solidFill>
                    <a:schemeClr val="bg1">
                      <a:lumMod val="65000"/>
                    </a:schemeClr>
                  </a:solidFill>
                </a:rPr>
                <a:t>consectetur</a:t>
              </a: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</a:rPr>
                <a:t>. ipsum dolor</a:t>
              </a:r>
              <a:endParaRPr lang="en-US" altLang="zh-CN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358397" y="3849661"/>
            <a:ext cx="376948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综艺体简" panose="02010609000101010101" pitchFamily="49" charset="-122"/>
              </a:rPr>
              <a:t>不足之处</a:t>
            </a:r>
            <a:endParaRPr lang="zh-CN" altLang="en-US" sz="5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综艺体简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000">
        <p15:prstTrans prst="pageCurlDouble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3ebfac25-c337-4e0b-a384-01d7df213ebb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433661" y="2385521"/>
            <a:ext cx="9324679" cy="2855352"/>
            <a:chOff x="884993" y="1677252"/>
            <a:chExt cx="10443205" cy="3197861"/>
          </a:xfrm>
        </p:grpSpPr>
        <p:cxnSp>
          <p:nvCxnSpPr>
            <p:cNvPr id="4" name="Straight Connector 45"/>
            <p:cNvCxnSpPr/>
            <p:nvPr/>
          </p:nvCxnSpPr>
          <p:spPr>
            <a:xfrm flipH="1">
              <a:off x="2159647" y="2627609"/>
              <a:ext cx="762792" cy="547581"/>
            </a:xfrm>
            <a:prstGeom prst="line">
              <a:avLst/>
            </a:prstGeom>
            <a:ln w="12700" cmpd="sng">
              <a:solidFill>
                <a:schemeClr val="accent1"/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6"/>
            <p:cNvCxnSpPr/>
            <p:nvPr/>
          </p:nvCxnSpPr>
          <p:spPr>
            <a:xfrm flipH="1" flipV="1">
              <a:off x="4271557" y="2504641"/>
              <a:ext cx="779677" cy="247657"/>
            </a:xfrm>
            <a:prstGeom prst="line">
              <a:avLst/>
            </a:prstGeom>
            <a:ln w="12700" cmpd="sng">
              <a:solidFill>
                <a:schemeClr val="accent2"/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47"/>
            <p:cNvCxnSpPr/>
            <p:nvPr/>
          </p:nvCxnSpPr>
          <p:spPr>
            <a:xfrm flipH="1">
              <a:off x="6492237" y="2429883"/>
              <a:ext cx="1057127" cy="322415"/>
            </a:xfrm>
            <a:prstGeom prst="line">
              <a:avLst/>
            </a:prstGeom>
            <a:ln w="12700" cmpd="sng">
              <a:solidFill>
                <a:schemeClr val="accent3"/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48"/>
            <p:cNvCxnSpPr/>
            <p:nvPr/>
          </p:nvCxnSpPr>
          <p:spPr>
            <a:xfrm flipH="1" flipV="1">
              <a:off x="8862432" y="2699831"/>
              <a:ext cx="870809" cy="504148"/>
            </a:xfrm>
            <a:prstGeom prst="line">
              <a:avLst/>
            </a:prstGeom>
            <a:ln w="12700" cmpd="sng">
              <a:solidFill>
                <a:schemeClr val="accent4"/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iṥlïdé"/>
            <p:cNvGrpSpPr/>
            <p:nvPr/>
          </p:nvGrpSpPr>
          <p:grpSpPr>
            <a:xfrm>
              <a:off x="2922440" y="1677253"/>
              <a:ext cx="1274654" cy="1274654"/>
              <a:chOff x="3086127" y="2209419"/>
              <a:chExt cx="1189285" cy="1189285"/>
            </a:xfrm>
            <a:effectLst/>
          </p:grpSpPr>
          <p:sp>
            <p:nvSpPr>
              <p:cNvPr id="38" name="íślíďe"/>
              <p:cNvSpPr/>
              <p:nvPr/>
            </p:nvSpPr>
            <p:spPr bwMode="auto">
              <a:xfrm>
                <a:off x="3086127" y="2209419"/>
                <a:ext cx="1189285" cy="1189285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grpSp>
            <p:nvGrpSpPr>
              <p:cNvPr id="39" name="íṩľiḑé"/>
              <p:cNvGrpSpPr/>
              <p:nvPr/>
            </p:nvGrpSpPr>
            <p:grpSpPr bwMode="auto">
              <a:xfrm>
                <a:off x="3471951" y="2589063"/>
                <a:ext cx="417635" cy="417633"/>
                <a:chOff x="0" y="0"/>
                <a:chExt cx="576" cy="576"/>
              </a:xfrm>
              <a:solidFill>
                <a:srgbClr val="FFFFFF"/>
              </a:solidFill>
            </p:grpSpPr>
            <p:sp>
              <p:nvSpPr>
                <p:cNvPr id="40" name="îṡļiḓé"/>
                <p:cNvSpPr/>
                <p:nvPr/>
              </p:nvSpPr>
              <p:spPr bwMode="auto">
                <a:xfrm>
                  <a:off x="0" y="0"/>
                  <a:ext cx="280" cy="2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600" h="21600">
                      <a:moveTo>
                        <a:pt x="14704" y="21499"/>
                      </a:moveTo>
                      <a:lnTo>
                        <a:pt x="21469" y="14723"/>
                      </a:lnTo>
                      <a:lnTo>
                        <a:pt x="14173" y="7408"/>
                      </a:lnTo>
                      <a:lnTo>
                        <a:pt x="21600" y="0"/>
                      </a:lnTo>
                      <a:lnTo>
                        <a:pt x="17" y="0"/>
                      </a:lnTo>
                      <a:lnTo>
                        <a:pt x="0" y="21600"/>
                      </a:lnTo>
                      <a:lnTo>
                        <a:pt x="7378" y="14158"/>
                      </a:lnTo>
                      <a:lnTo>
                        <a:pt x="14704" y="21499"/>
                      </a:lnTo>
                      <a:close/>
                      <a:moveTo>
                        <a:pt x="14704" y="21499"/>
                      </a:moveTo>
                    </a:path>
                  </a:pathLst>
                </a:custGeom>
                <a:solidFill>
                  <a:srgbClr val="F2F2F4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1" name="iŝḷîḑê"/>
                <p:cNvSpPr/>
                <p:nvPr/>
              </p:nvSpPr>
              <p:spPr bwMode="auto">
                <a:xfrm>
                  <a:off x="296" y="296"/>
                  <a:ext cx="280" cy="2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600" h="21600">
                      <a:moveTo>
                        <a:pt x="14222" y="7443"/>
                      </a:moveTo>
                      <a:lnTo>
                        <a:pt x="6896" y="100"/>
                      </a:lnTo>
                      <a:lnTo>
                        <a:pt x="132" y="6878"/>
                      </a:lnTo>
                      <a:lnTo>
                        <a:pt x="7428" y="14193"/>
                      </a:lnTo>
                      <a:lnTo>
                        <a:pt x="0" y="21600"/>
                      </a:lnTo>
                      <a:lnTo>
                        <a:pt x="21585" y="21600"/>
                      </a:lnTo>
                      <a:lnTo>
                        <a:pt x="21600" y="0"/>
                      </a:lnTo>
                      <a:lnTo>
                        <a:pt x="14222" y="7443"/>
                      </a:lnTo>
                      <a:close/>
                      <a:moveTo>
                        <a:pt x="14222" y="7443"/>
                      </a:moveTo>
                    </a:path>
                  </a:pathLst>
                </a:custGeom>
                <a:solidFill>
                  <a:srgbClr val="F2F2F4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</p:grpSp>
        <p:grpSp>
          <p:nvGrpSpPr>
            <p:cNvPr id="9" name="ïśḷiḋè"/>
            <p:cNvGrpSpPr/>
            <p:nvPr/>
          </p:nvGrpSpPr>
          <p:grpSpPr>
            <a:xfrm>
              <a:off x="5089647" y="2314579"/>
              <a:ext cx="1274654" cy="1274654"/>
              <a:chOff x="5108188" y="2804061"/>
              <a:chExt cx="1189285" cy="1189285"/>
            </a:xfrm>
            <a:effectLst/>
          </p:grpSpPr>
          <p:sp>
            <p:nvSpPr>
              <p:cNvPr id="36" name="işlïḓe"/>
              <p:cNvSpPr/>
              <p:nvPr/>
            </p:nvSpPr>
            <p:spPr bwMode="auto">
              <a:xfrm>
                <a:off x="5108188" y="2804061"/>
                <a:ext cx="1189285" cy="1189285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" name="íŝḻîďe"/>
              <p:cNvSpPr/>
              <p:nvPr/>
            </p:nvSpPr>
            <p:spPr bwMode="auto">
              <a:xfrm>
                <a:off x="5482590" y="3198138"/>
                <a:ext cx="451664" cy="451664"/>
              </a:xfrm>
              <a:custGeom>
                <a:avLst/>
                <a:gdLst>
                  <a:gd name="T0" fmla="*/ 193886301 w 21600"/>
                  <a:gd name="T1" fmla="*/ 72649219 h 21600"/>
                  <a:gd name="T2" fmla="*/ 193886301 w 21600"/>
                  <a:gd name="T3" fmla="*/ 0 h 21600"/>
                  <a:gd name="T4" fmla="*/ 0 w 21600"/>
                  <a:gd name="T5" fmla="*/ 0 h 21600"/>
                  <a:gd name="T6" fmla="*/ 0 w 21600"/>
                  <a:gd name="T7" fmla="*/ 193886301 h 21600"/>
                  <a:gd name="T8" fmla="*/ 72649219 w 21600"/>
                  <a:gd name="T9" fmla="*/ 193886301 h 21600"/>
                  <a:gd name="T10" fmla="*/ 178971547 w 21600"/>
                  <a:gd name="T11" fmla="*/ 286355233 h 21600"/>
                  <a:gd name="T12" fmla="*/ 286355233 w 21600"/>
                  <a:gd name="T13" fmla="*/ 178971547 h 21600"/>
                  <a:gd name="T14" fmla="*/ 193886301 w 21600"/>
                  <a:gd name="T15" fmla="*/ 72649219 h 21600"/>
                  <a:gd name="T16" fmla="*/ 71986933 w 21600"/>
                  <a:gd name="T17" fmla="*/ 170022876 h 21600"/>
                  <a:gd name="T18" fmla="*/ 23863425 w 21600"/>
                  <a:gd name="T19" fmla="*/ 170022876 h 21600"/>
                  <a:gd name="T20" fmla="*/ 23863425 w 21600"/>
                  <a:gd name="T21" fmla="*/ 23863425 h 21600"/>
                  <a:gd name="T22" fmla="*/ 170022876 w 21600"/>
                  <a:gd name="T23" fmla="*/ 23863425 h 21600"/>
                  <a:gd name="T24" fmla="*/ 170022876 w 21600"/>
                  <a:gd name="T25" fmla="*/ 71986933 h 21600"/>
                  <a:gd name="T26" fmla="*/ 71986933 w 21600"/>
                  <a:gd name="T27" fmla="*/ 170022876 h 21600"/>
                  <a:gd name="T28" fmla="*/ 178971547 w 21600"/>
                  <a:gd name="T29" fmla="*/ 262491808 h 21600"/>
                  <a:gd name="T30" fmla="*/ 96857260 w 21600"/>
                  <a:gd name="T31" fmla="*/ 193886301 h 21600"/>
                  <a:gd name="T32" fmla="*/ 193886301 w 21600"/>
                  <a:gd name="T33" fmla="*/ 193886301 h 21600"/>
                  <a:gd name="T34" fmla="*/ 193886301 w 21600"/>
                  <a:gd name="T35" fmla="*/ 96857260 h 21600"/>
                  <a:gd name="T36" fmla="*/ 262491808 w 21600"/>
                  <a:gd name="T37" fmla="*/ 178971547 h 21600"/>
                  <a:gd name="T38" fmla="*/ 178971547 w 21600"/>
                  <a:gd name="T39" fmla="*/ 262491808 h 21600"/>
                  <a:gd name="T40" fmla="*/ 178971547 w 21600"/>
                  <a:gd name="T41" fmla="*/ 262491808 h 216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1600" h="21600">
                    <a:moveTo>
                      <a:pt x="14625" y="5480"/>
                    </a:moveTo>
                    <a:lnTo>
                      <a:pt x="14625" y="0"/>
                    </a:lnTo>
                    <a:lnTo>
                      <a:pt x="0" y="0"/>
                    </a:lnTo>
                    <a:lnTo>
                      <a:pt x="0" y="14625"/>
                    </a:lnTo>
                    <a:lnTo>
                      <a:pt x="5480" y="14625"/>
                    </a:lnTo>
                    <a:cubicBezTo>
                      <a:pt x="6028" y="18566"/>
                      <a:pt x="9409" y="21600"/>
                      <a:pt x="13500" y="21600"/>
                    </a:cubicBezTo>
                    <a:cubicBezTo>
                      <a:pt x="17974" y="21600"/>
                      <a:pt x="21600" y="17974"/>
                      <a:pt x="21600" y="13500"/>
                    </a:cubicBezTo>
                    <a:cubicBezTo>
                      <a:pt x="21600" y="9408"/>
                      <a:pt x="18566" y="6027"/>
                      <a:pt x="14625" y="5480"/>
                    </a:cubicBezTo>
                    <a:close/>
                    <a:moveTo>
                      <a:pt x="5430" y="12825"/>
                    </a:moveTo>
                    <a:lnTo>
                      <a:pt x="1800" y="12825"/>
                    </a:lnTo>
                    <a:lnTo>
                      <a:pt x="1800" y="1800"/>
                    </a:lnTo>
                    <a:lnTo>
                      <a:pt x="12825" y="1800"/>
                    </a:lnTo>
                    <a:lnTo>
                      <a:pt x="12825" y="5430"/>
                    </a:lnTo>
                    <a:cubicBezTo>
                      <a:pt x="8891" y="5755"/>
                      <a:pt x="5755" y="8890"/>
                      <a:pt x="5430" y="12825"/>
                    </a:cubicBezTo>
                    <a:close/>
                    <a:moveTo>
                      <a:pt x="13500" y="19800"/>
                    </a:moveTo>
                    <a:cubicBezTo>
                      <a:pt x="10411" y="19800"/>
                      <a:pt x="7839" y="17563"/>
                      <a:pt x="7306" y="14625"/>
                    </a:cubicBezTo>
                    <a:lnTo>
                      <a:pt x="14625" y="14625"/>
                    </a:lnTo>
                    <a:lnTo>
                      <a:pt x="14625" y="7306"/>
                    </a:lnTo>
                    <a:cubicBezTo>
                      <a:pt x="17563" y="7838"/>
                      <a:pt x="19800" y="10410"/>
                      <a:pt x="19800" y="13500"/>
                    </a:cubicBezTo>
                    <a:cubicBezTo>
                      <a:pt x="19800" y="16974"/>
                      <a:pt x="16974" y="19800"/>
                      <a:pt x="13500" y="19800"/>
                    </a:cubicBezTo>
                    <a:close/>
                    <a:moveTo>
                      <a:pt x="13500" y="19800"/>
                    </a:moveTo>
                  </a:path>
                </a:pathLst>
              </a:custGeom>
              <a:solidFill>
                <a:srgbClr val="F2F2F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10" name="iṣ1iḓé"/>
            <p:cNvGrpSpPr/>
            <p:nvPr/>
          </p:nvGrpSpPr>
          <p:grpSpPr>
            <a:xfrm>
              <a:off x="884993" y="2951908"/>
              <a:ext cx="1274654" cy="1274654"/>
              <a:chOff x="1185137" y="3398704"/>
              <a:chExt cx="1189285" cy="1189285"/>
            </a:xfrm>
            <a:effectLst/>
          </p:grpSpPr>
          <p:sp>
            <p:nvSpPr>
              <p:cNvPr id="32" name="ïṡļïďe"/>
              <p:cNvSpPr/>
              <p:nvPr/>
            </p:nvSpPr>
            <p:spPr bwMode="auto">
              <a:xfrm>
                <a:off x="1185137" y="3398704"/>
                <a:ext cx="1189285" cy="1189285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grpSp>
            <p:nvGrpSpPr>
              <p:cNvPr id="33" name="iṣ1ïḑe"/>
              <p:cNvGrpSpPr/>
              <p:nvPr/>
            </p:nvGrpSpPr>
            <p:grpSpPr bwMode="auto">
              <a:xfrm>
                <a:off x="1601897" y="3767512"/>
                <a:ext cx="355763" cy="451664"/>
                <a:chOff x="0" y="0"/>
                <a:chExt cx="450" cy="574"/>
              </a:xfrm>
              <a:solidFill>
                <a:srgbClr val="FFFFFF"/>
              </a:solidFill>
            </p:grpSpPr>
            <p:sp>
              <p:nvSpPr>
                <p:cNvPr id="34" name="i$ļîḓè"/>
                <p:cNvSpPr/>
                <p:nvPr/>
              </p:nvSpPr>
              <p:spPr bwMode="auto">
                <a:xfrm>
                  <a:off x="0" y="248"/>
                  <a:ext cx="444" cy="326"/>
                </a:xfrm>
                <a:custGeom>
                  <a:avLst/>
                  <a:gdLst>
                    <a:gd name="T0" fmla="*/ 0 w 21533"/>
                    <a:gd name="T1" fmla="*/ 0 h 21508"/>
                    <a:gd name="T2" fmla="*/ 0 w 21533"/>
                    <a:gd name="T3" fmla="*/ 0 h 21508"/>
                    <a:gd name="T4" fmla="*/ 0 w 21533"/>
                    <a:gd name="T5" fmla="*/ 0 h 21508"/>
                    <a:gd name="T6" fmla="*/ 0 w 21533"/>
                    <a:gd name="T7" fmla="*/ 0 h 21508"/>
                    <a:gd name="T8" fmla="*/ 0 w 21533"/>
                    <a:gd name="T9" fmla="*/ 0 h 21508"/>
                    <a:gd name="T10" fmla="*/ 0 w 21533"/>
                    <a:gd name="T11" fmla="*/ 0 h 21508"/>
                    <a:gd name="T12" fmla="*/ 0 w 21533"/>
                    <a:gd name="T13" fmla="*/ 0 h 21508"/>
                    <a:gd name="T14" fmla="*/ 0 w 21533"/>
                    <a:gd name="T15" fmla="*/ 0 h 21508"/>
                    <a:gd name="T16" fmla="*/ 0 w 21533"/>
                    <a:gd name="T17" fmla="*/ 0 h 21508"/>
                    <a:gd name="T18" fmla="*/ 0 w 21533"/>
                    <a:gd name="T19" fmla="*/ 0 h 21508"/>
                    <a:gd name="T20" fmla="*/ 0 w 21533"/>
                    <a:gd name="T21" fmla="*/ 0 h 21508"/>
                    <a:gd name="T22" fmla="*/ 0 w 21533"/>
                    <a:gd name="T23" fmla="*/ 0 h 21508"/>
                    <a:gd name="T24" fmla="*/ 0 w 21533"/>
                    <a:gd name="T25" fmla="*/ 0 h 2150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1533" h="21508">
                      <a:moveTo>
                        <a:pt x="12618" y="15738"/>
                      </a:moveTo>
                      <a:cubicBezTo>
                        <a:pt x="11946" y="15738"/>
                        <a:pt x="11315" y="15383"/>
                        <a:pt x="10841" y="14739"/>
                      </a:cubicBezTo>
                      <a:lnTo>
                        <a:pt x="0" y="0"/>
                      </a:lnTo>
                      <a:lnTo>
                        <a:pt x="279" y="4267"/>
                      </a:lnTo>
                      <a:cubicBezTo>
                        <a:pt x="312" y="4784"/>
                        <a:pt x="561" y="5508"/>
                        <a:pt x="832" y="5876"/>
                      </a:cubicBezTo>
                      <a:lnTo>
                        <a:pt x="12127" y="21233"/>
                      </a:lnTo>
                      <a:cubicBezTo>
                        <a:pt x="12397" y="21600"/>
                        <a:pt x="12839" y="21600"/>
                        <a:pt x="13110" y="21233"/>
                      </a:cubicBezTo>
                      <a:lnTo>
                        <a:pt x="21330" y="10057"/>
                      </a:lnTo>
                      <a:cubicBezTo>
                        <a:pt x="21600" y="9689"/>
                        <a:pt x="21600" y="9088"/>
                        <a:pt x="21330" y="8721"/>
                      </a:cubicBezTo>
                      <a:lnTo>
                        <a:pt x="20076" y="7017"/>
                      </a:lnTo>
                      <a:lnTo>
                        <a:pt x="14395" y="14741"/>
                      </a:lnTo>
                      <a:cubicBezTo>
                        <a:pt x="13920" y="15385"/>
                        <a:pt x="13289" y="15738"/>
                        <a:pt x="12618" y="15738"/>
                      </a:cubicBezTo>
                      <a:close/>
                      <a:moveTo>
                        <a:pt x="12618" y="15738"/>
                      </a:moveTo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35" name="îṩḻíḑê"/>
                <p:cNvSpPr/>
                <p:nvPr/>
              </p:nvSpPr>
              <p:spPr bwMode="auto">
                <a:xfrm>
                  <a:off x="0" y="0"/>
                  <a:ext cx="450" cy="450"/>
                </a:xfrm>
                <a:custGeom>
                  <a:avLst/>
                  <a:gdLst>
                    <a:gd name="T0" fmla="*/ 0 w 21503"/>
                    <a:gd name="T1" fmla="*/ 0 h 21600"/>
                    <a:gd name="T2" fmla="*/ 0 w 21503"/>
                    <a:gd name="T3" fmla="*/ 0 h 21600"/>
                    <a:gd name="T4" fmla="*/ 0 w 21503"/>
                    <a:gd name="T5" fmla="*/ 0 h 21600"/>
                    <a:gd name="T6" fmla="*/ 0 w 21503"/>
                    <a:gd name="T7" fmla="*/ 0 h 21600"/>
                    <a:gd name="T8" fmla="*/ 0 w 21503"/>
                    <a:gd name="T9" fmla="*/ 0 h 21600"/>
                    <a:gd name="T10" fmla="*/ 0 w 21503"/>
                    <a:gd name="T11" fmla="*/ 0 h 21600"/>
                    <a:gd name="T12" fmla="*/ 0 w 21503"/>
                    <a:gd name="T13" fmla="*/ 0 h 21600"/>
                    <a:gd name="T14" fmla="*/ 0 w 21503"/>
                    <a:gd name="T15" fmla="*/ 0 h 21600"/>
                    <a:gd name="T16" fmla="*/ 0 w 21503"/>
                    <a:gd name="T17" fmla="*/ 0 h 21600"/>
                    <a:gd name="T18" fmla="*/ 0 w 21503"/>
                    <a:gd name="T19" fmla="*/ 0 h 21600"/>
                    <a:gd name="T20" fmla="*/ 0 w 21503"/>
                    <a:gd name="T21" fmla="*/ 0 h 21600"/>
                    <a:gd name="T22" fmla="*/ 0 w 21503"/>
                    <a:gd name="T23" fmla="*/ 0 h 21600"/>
                    <a:gd name="T24" fmla="*/ 0 w 21503"/>
                    <a:gd name="T25" fmla="*/ 0 h 21600"/>
                    <a:gd name="T26" fmla="*/ 0 w 21503"/>
                    <a:gd name="T27" fmla="*/ 0 h 21600"/>
                    <a:gd name="T28" fmla="*/ 0 w 21503"/>
                    <a:gd name="T29" fmla="*/ 0 h 21600"/>
                    <a:gd name="T30" fmla="*/ 0 w 21503"/>
                    <a:gd name="T31" fmla="*/ 0 h 21600"/>
                    <a:gd name="T32" fmla="*/ 0 w 21503"/>
                    <a:gd name="T33" fmla="*/ 0 h 21600"/>
                    <a:gd name="T34" fmla="*/ 0 w 21503"/>
                    <a:gd name="T35" fmla="*/ 0 h 21600"/>
                    <a:gd name="T36" fmla="*/ 0 w 21503"/>
                    <a:gd name="T37" fmla="*/ 0 h 21600"/>
                    <a:gd name="T38" fmla="*/ 0 w 21503"/>
                    <a:gd name="T39" fmla="*/ 0 h 21600"/>
                    <a:gd name="T40" fmla="*/ 0 w 21503"/>
                    <a:gd name="T41" fmla="*/ 0 h 21600"/>
                    <a:gd name="T42" fmla="*/ 0 w 21503"/>
                    <a:gd name="T43" fmla="*/ 0 h 21600"/>
                    <a:gd name="T44" fmla="*/ 0 w 21503"/>
                    <a:gd name="T45" fmla="*/ 0 h 2160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1503" h="21600">
                      <a:moveTo>
                        <a:pt x="10162" y="1105"/>
                      </a:moveTo>
                      <a:cubicBezTo>
                        <a:pt x="9896" y="837"/>
                        <a:pt x="9371" y="590"/>
                        <a:pt x="8995" y="556"/>
                      </a:cubicBezTo>
                      <a:lnTo>
                        <a:pt x="2969" y="4"/>
                      </a:lnTo>
                      <a:cubicBezTo>
                        <a:pt x="2940" y="2"/>
                        <a:pt x="2910" y="0"/>
                        <a:pt x="2879" y="0"/>
                      </a:cubicBezTo>
                      <a:cubicBezTo>
                        <a:pt x="2513" y="0"/>
                        <a:pt x="2048" y="182"/>
                        <a:pt x="1802" y="429"/>
                      </a:cubicBezTo>
                      <a:lnTo>
                        <a:pt x="427" y="1809"/>
                      </a:lnTo>
                      <a:cubicBezTo>
                        <a:pt x="161" y="2076"/>
                        <a:pt x="-30" y="2604"/>
                        <a:pt x="4" y="2980"/>
                      </a:cubicBezTo>
                      <a:lnTo>
                        <a:pt x="541" y="9044"/>
                      </a:lnTo>
                      <a:cubicBezTo>
                        <a:pt x="573" y="9421"/>
                        <a:pt x="819" y="9948"/>
                        <a:pt x="1086" y="10216"/>
                      </a:cubicBezTo>
                      <a:lnTo>
                        <a:pt x="12227" y="21399"/>
                      </a:lnTo>
                      <a:cubicBezTo>
                        <a:pt x="12360" y="21533"/>
                        <a:pt x="12535" y="21600"/>
                        <a:pt x="12712" y="21600"/>
                      </a:cubicBezTo>
                      <a:cubicBezTo>
                        <a:pt x="12887" y="21600"/>
                        <a:pt x="13063" y="21533"/>
                        <a:pt x="13196" y="21399"/>
                      </a:cubicBezTo>
                      <a:lnTo>
                        <a:pt x="21304" y="13261"/>
                      </a:lnTo>
                      <a:cubicBezTo>
                        <a:pt x="21570" y="12993"/>
                        <a:pt x="21570" y="12555"/>
                        <a:pt x="21304" y="12288"/>
                      </a:cubicBezTo>
                      <a:lnTo>
                        <a:pt x="10162" y="1105"/>
                      </a:lnTo>
                      <a:close/>
                      <a:moveTo>
                        <a:pt x="2561" y="2612"/>
                      </a:moveTo>
                      <a:cubicBezTo>
                        <a:pt x="2851" y="2321"/>
                        <a:pt x="3231" y="2175"/>
                        <a:pt x="3611" y="2175"/>
                      </a:cubicBezTo>
                      <a:cubicBezTo>
                        <a:pt x="3991" y="2175"/>
                        <a:pt x="4372" y="2321"/>
                        <a:pt x="4663" y="2613"/>
                      </a:cubicBezTo>
                      <a:cubicBezTo>
                        <a:pt x="5243" y="3196"/>
                        <a:pt x="5243" y="4140"/>
                        <a:pt x="4663" y="4722"/>
                      </a:cubicBezTo>
                      <a:cubicBezTo>
                        <a:pt x="4372" y="5014"/>
                        <a:pt x="3992" y="5160"/>
                        <a:pt x="3612" y="5160"/>
                      </a:cubicBezTo>
                      <a:cubicBezTo>
                        <a:pt x="3232" y="5160"/>
                        <a:pt x="2852" y="5014"/>
                        <a:pt x="2561" y="4722"/>
                      </a:cubicBezTo>
                      <a:cubicBezTo>
                        <a:pt x="1980" y="4139"/>
                        <a:pt x="1980" y="3195"/>
                        <a:pt x="2561" y="2612"/>
                      </a:cubicBezTo>
                      <a:close/>
                      <a:moveTo>
                        <a:pt x="2561" y="2612"/>
                      </a:moveTo>
                    </a:path>
                  </a:pathLst>
                </a:custGeom>
                <a:solidFill>
                  <a:srgbClr val="F2F2F4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</p:grpSp>
        <p:grpSp>
          <p:nvGrpSpPr>
            <p:cNvPr id="11" name="í$1îḋé"/>
            <p:cNvGrpSpPr/>
            <p:nvPr/>
          </p:nvGrpSpPr>
          <p:grpSpPr>
            <a:xfrm>
              <a:off x="7587778" y="1677252"/>
              <a:ext cx="1274654" cy="1274654"/>
              <a:chOff x="7439008" y="2209418"/>
              <a:chExt cx="1189285" cy="1189285"/>
            </a:xfrm>
            <a:effectLst/>
          </p:grpSpPr>
          <p:sp>
            <p:nvSpPr>
              <p:cNvPr id="30" name="ïS1ïḓé"/>
              <p:cNvSpPr/>
              <p:nvPr/>
            </p:nvSpPr>
            <p:spPr bwMode="auto">
              <a:xfrm>
                <a:off x="7439008" y="2209418"/>
                <a:ext cx="1189285" cy="1189285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" name="íṥļíďe"/>
              <p:cNvSpPr/>
              <p:nvPr/>
            </p:nvSpPr>
            <p:spPr bwMode="auto">
              <a:xfrm>
                <a:off x="7806271" y="2612052"/>
                <a:ext cx="454758" cy="395980"/>
              </a:xfrm>
              <a:custGeom>
                <a:avLst/>
                <a:gdLst>
                  <a:gd name="T0" fmla="*/ 237766708 w 21600"/>
                  <a:gd name="T1" fmla="*/ 91228192 h 21600"/>
                  <a:gd name="T2" fmla="*/ 294279076 w 21600"/>
                  <a:gd name="T3" fmla="*/ 91228192 h 21600"/>
                  <a:gd name="T4" fmla="*/ 238147574 w 21600"/>
                  <a:gd name="T5" fmla="*/ 56415216 h 21600"/>
                  <a:gd name="T6" fmla="*/ 238147574 w 21600"/>
                  <a:gd name="T7" fmla="*/ 78232 h 21600"/>
                  <a:gd name="T8" fmla="*/ 192806796 w 21600"/>
                  <a:gd name="T9" fmla="*/ 78232 h 21600"/>
                  <a:gd name="T10" fmla="*/ 192806796 w 21600"/>
                  <a:gd name="T11" fmla="*/ 28290040 h 21600"/>
                  <a:gd name="T12" fmla="*/ 147207591 w 21600"/>
                  <a:gd name="T13" fmla="*/ 0 h 21600"/>
                  <a:gd name="T14" fmla="*/ 0 w 21600"/>
                  <a:gd name="T15" fmla="*/ 91228192 h 21600"/>
                  <a:gd name="T16" fmla="*/ 54700139 w 21600"/>
                  <a:gd name="T17" fmla="*/ 91228192 h 21600"/>
                  <a:gd name="T18" fmla="*/ 54700139 w 21600"/>
                  <a:gd name="T19" fmla="*/ 169173962 h 21600"/>
                  <a:gd name="T20" fmla="*/ 120014511 w 21600"/>
                  <a:gd name="T21" fmla="*/ 169173962 h 21600"/>
                  <a:gd name="T22" fmla="*/ 120014511 w 21600"/>
                  <a:gd name="T23" fmla="*/ 114082520 h 21600"/>
                  <a:gd name="T24" fmla="*/ 174536874 w 21600"/>
                  <a:gd name="T25" fmla="*/ 114082520 h 21600"/>
                  <a:gd name="T26" fmla="*/ 174536874 w 21600"/>
                  <a:gd name="T27" fmla="*/ 169173962 h 21600"/>
                  <a:gd name="T28" fmla="*/ 237766708 w 21600"/>
                  <a:gd name="T29" fmla="*/ 169173962 h 21600"/>
                  <a:gd name="T30" fmla="*/ 237766708 w 21600"/>
                  <a:gd name="T31" fmla="*/ 91228192 h 21600"/>
                  <a:gd name="T32" fmla="*/ 237766708 w 21600"/>
                  <a:gd name="T33" fmla="*/ 91228192 h 216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1600" h="21600">
                    <a:moveTo>
                      <a:pt x="17452" y="11648"/>
                    </a:moveTo>
                    <a:lnTo>
                      <a:pt x="21600" y="11648"/>
                    </a:lnTo>
                    <a:lnTo>
                      <a:pt x="17480" y="7203"/>
                    </a:lnTo>
                    <a:lnTo>
                      <a:pt x="17480" y="10"/>
                    </a:lnTo>
                    <a:lnTo>
                      <a:pt x="14152" y="10"/>
                    </a:lnTo>
                    <a:lnTo>
                      <a:pt x="14152" y="3612"/>
                    </a:lnTo>
                    <a:lnTo>
                      <a:pt x="10805" y="0"/>
                    </a:lnTo>
                    <a:lnTo>
                      <a:pt x="0" y="11648"/>
                    </a:lnTo>
                    <a:lnTo>
                      <a:pt x="4015" y="11648"/>
                    </a:lnTo>
                    <a:lnTo>
                      <a:pt x="4015" y="21600"/>
                    </a:lnTo>
                    <a:lnTo>
                      <a:pt x="8809" y="21600"/>
                    </a:lnTo>
                    <a:lnTo>
                      <a:pt x="8809" y="14566"/>
                    </a:lnTo>
                    <a:lnTo>
                      <a:pt x="12811" y="14566"/>
                    </a:lnTo>
                    <a:lnTo>
                      <a:pt x="12811" y="21600"/>
                    </a:lnTo>
                    <a:lnTo>
                      <a:pt x="17452" y="21600"/>
                    </a:lnTo>
                    <a:lnTo>
                      <a:pt x="17452" y="11648"/>
                    </a:lnTo>
                    <a:close/>
                    <a:moveTo>
                      <a:pt x="17452" y="11648"/>
                    </a:moveTo>
                  </a:path>
                </a:pathLst>
              </a:custGeom>
              <a:solidFill>
                <a:srgbClr val="F2F2F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12" name="ïṡ1idê"/>
            <p:cNvGrpSpPr/>
            <p:nvPr/>
          </p:nvGrpSpPr>
          <p:grpSpPr>
            <a:xfrm>
              <a:off x="9664516" y="2951906"/>
              <a:ext cx="1274654" cy="1274654"/>
              <a:chOff x="9376658" y="3398703"/>
              <a:chExt cx="1189285" cy="1189285"/>
            </a:xfrm>
            <a:effectLst/>
          </p:grpSpPr>
          <p:sp>
            <p:nvSpPr>
              <p:cNvPr id="28" name="iṧľídè"/>
              <p:cNvSpPr/>
              <p:nvPr/>
            </p:nvSpPr>
            <p:spPr bwMode="auto">
              <a:xfrm>
                <a:off x="9376658" y="3398703"/>
                <a:ext cx="1189285" cy="1189285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ïṡḷîḍè"/>
              <p:cNvSpPr/>
              <p:nvPr/>
            </p:nvSpPr>
            <p:spPr bwMode="auto">
              <a:xfrm>
                <a:off x="9743920" y="3767512"/>
                <a:ext cx="454759" cy="451664"/>
              </a:xfrm>
              <a:custGeom>
                <a:avLst/>
                <a:gdLst>
                  <a:gd name="T0" fmla="*/ 147142664 w 21600"/>
                  <a:gd name="T1" fmla="*/ 0 h 21600"/>
                  <a:gd name="T2" fmla="*/ 0 w 21600"/>
                  <a:gd name="T3" fmla="*/ 143178255 h 21600"/>
                  <a:gd name="T4" fmla="*/ 147142664 w 21600"/>
                  <a:gd name="T5" fmla="*/ 286355233 h 21600"/>
                  <a:gd name="T6" fmla="*/ 294284053 w 21600"/>
                  <a:gd name="T7" fmla="*/ 143178255 h 21600"/>
                  <a:gd name="T8" fmla="*/ 147142664 w 21600"/>
                  <a:gd name="T9" fmla="*/ 0 h 21600"/>
                  <a:gd name="T10" fmla="*/ 189308625 w 21600"/>
                  <a:gd name="T11" fmla="*/ 224974990 h 21600"/>
                  <a:gd name="T12" fmla="*/ 105682886 w 21600"/>
                  <a:gd name="T13" fmla="*/ 224974990 h 21600"/>
                  <a:gd name="T14" fmla="*/ 126173843 w 21600"/>
                  <a:gd name="T15" fmla="*/ 137874331 h 21600"/>
                  <a:gd name="T16" fmla="*/ 105682886 w 21600"/>
                  <a:gd name="T17" fmla="*/ 102942051 h 21600"/>
                  <a:gd name="T18" fmla="*/ 147495755 w 21600"/>
                  <a:gd name="T19" fmla="*/ 62256235 h 21600"/>
                  <a:gd name="T20" fmla="*/ 189308625 w 21600"/>
                  <a:gd name="T21" fmla="*/ 102942051 h 21600"/>
                  <a:gd name="T22" fmla="*/ 168668953 w 21600"/>
                  <a:gd name="T23" fmla="*/ 137980497 h 21600"/>
                  <a:gd name="T24" fmla="*/ 189308625 w 21600"/>
                  <a:gd name="T25" fmla="*/ 224974990 h 21600"/>
                  <a:gd name="T26" fmla="*/ 189308625 w 21600"/>
                  <a:gd name="T27" fmla="*/ 22497499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3895" y="16970"/>
                    </a:moveTo>
                    <a:lnTo>
                      <a:pt x="7757" y="16970"/>
                    </a:lnTo>
                    <a:lnTo>
                      <a:pt x="9261" y="10400"/>
                    </a:lnTo>
                    <a:cubicBezTo>
                      <a:pt x="8362" y="9865"/>
                      <a:pt x="7757" y="8887"/>
                      <a:pt x="7757" y="7765"/>
                    </a:cubicBezTo>
                    <a:cubicBezTo>
                      <a:pt x="7757" y="6070"/>
                      <a:pt x="9131" y="4696"/>
                      <a:pt x="10826" y="4696"/>
                    </a:cubicBezTo>
                    <a:cubicBezTo>
                      <a:pt x="12521" y="4696"/>
                      <a:pt x="13895" y="6070"/>
                      <a:pt x="13895" y="7765"/>
                    </a:cubicBezTo>
                    <a:cubicBezTo>
                      <a:pt x="13895" y="8892"/>
                      <a:pt x="13286" y="9874"/>
                      <a:pt x="12380" y="10408"/>
                    </a:cubicBezTo>
                    <a:lnTo>
                      <a:pt x="13895" y="16970"/>
                    </a:lnTo>
                    <a:close/>
                    <a:moveTo>
                      <a:pt x="13895" y="16970"/>
                    </a:moveTo>
                  </a:path>
                </a:pathLst>
              </a:custGeom>
              <a:solidFill>
                <a:srgbClr val="F2F2F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13" name="îṥľîḍé"/>
            <p:cNvGrpSpPr/>
            <p:nvPr/>
          </p:nvGrpSpPr>
          <p:grpSpPr>
            <a:xfrm>
              <a:off x="884993" y="4281489"/>
              <a:ext cx="2052713" cy="593624"/>
              <a:chOff x="5391685" y="5488955"/>
              <a:chExt cx="1549107" cy="593624"/>
            </a:xfrm>
          </p:grpSpPr>
          <p:sp>
            <p:nvSpPr>
              <p:cNvPr id="26" name="iṩlîdè"/>
              <p:cNvSpPr/>
              <p:nvPr/>
            </p:nvSpPr>
            <p:spPr>
              <a:xfrm>
                <a:off x="5391685" y="5488955"/>
                <a:ext cx="1549107" cy="246221"/>
              </a:xfrm>
              <a:prstGeom prst="rect">
                <a:avLst/>
              </a:prstGeom>
            </p:spPr>
            <p:txBody>
              <a:bodyPr wrap="none" lIns="144000" tIns="0" rIns="144000" bIns="0">
                <a:normAutofit lnSpcReduction="10000"/>
              </a:bodyPr>
              <a:lstStyle/>
              <a:p>
                <a:pPr algn="ctr"/>
                <a:r>
                  <a:rPr lang="zh-CN" altLang="en-US" sz="1600" b="1"/>
                  <a:t>标题文本预设</a:t>
                </a:r>
                <a:endParaRPr lang="zh-CN" altLang="en-US" sz="1600" b="1"/>
              </a:p>
            </p:txBody>
          </p:sp>
          <p:sp>
            <p:nvSpPr>
              <p:cNvPr id="27" name="iš1iďê"/>
              <p:cNvSpPr/>
              <p:nvPr/>
            </p:nvSpPr>
            <p:spPr>
              <a:xfrm>
                <a:off x="5391685" y="5735176"/>
                <a:ext cx="1549107" cy="347403"/>
              </a:xfrm>
              <a:prstGeom prst="rect">
                <a:avLst/>
              </a:prstGeom>
            </p:spPr>
            <p:txBody>
              <a:bodyPr wrap="square" lIns="144000" tIns="0" rIns="144000" bIns="0">
                <a:normAutofit fontScale="925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900"/>
                  <a:t>此部分内容作为文字排版占位显示</a:t>
                </a:r>
                <a:br>
                  <a:rPr lang="zh-CN" altLang="en-US" sz="900"/>
                </a:br>
                <a:r>
                  <a:rPr lang="zh-CN" altLang="en-US" sz="900"/>
                  <a:t>（建议使用主题字体）</a:t>
                </a:r>
                <a:endParaRPr lang="zh-CN" altLang="en-US" sz="900"/>
              </a:p>
            </p:txBody>
          </p:sp>
        </p:grpSp>
        <p:grpSp>
          <p:nvGrpSpPr>
            <p:cNvPr id="14" name="ïşľîde"/>
            <p:cNvGrpSpPr/>
            <p:nvPr/>
          </p:nvGrpSpPr>
          <p:grpSpPr>
            <a:xfrm>
              <a:off x="2532498" y="3014546"/>
              <a:ext cx="2052713" cy="593624"/>
              <a:chOff x="5391685" y="5488955"/>
              <a:chExt cx="1549107" cy="593624"/>
            </a:xfrm>
          </p:grpSpPr>
          <p:sp>
            <p:nvSpPr>
              <p:cNvPr id="24" name="isļïḋè"/>
              <p:cNvSpPr/>
              <p:nvPr/>
            </p:nvSpPr>
            <p:spPr>
              <a:xfrm>
                <a:off x="5391685" y="5488955"/>
                <a:ext cx="1549107" cy="246221"/>
              </a:xfrm>
              <a:prstGeom prst="rect">
                <a:avLst/>
              </a:prstGeom>
            </p:spPr>
            <p:txBody>
              <a:bodyPr wrap="none" lIns="144000" tIns="0" rIns="144000" bIns="0">
                <a:normAutofit lnSpcReduction="10000"/>
              </a:bodyPr>
              <a:lstStyle/>
              <a:p>
                <a:pPr algn="ctr"/>
                <a:r>
                  <a:rPr lang="zh-CN" altLang="en-US" sz="1600" b="1" dirty="0"/>
                  <a:t>标题文本预设</a:t>
                </a:r>
                <a:endParaRPr lang="zh-CN" altLang="en-US" sz="1600" b="1" dirty="0"/>
              </a:p>
            </p:txBody>
          </p:sp>
          <p:sp>
            <p:nvSpPr>
              <p:cNvPr id="25" name="îšlíḑê"/>
              <p:cNvSpPr/>
              <p:nvPr/>
            </p:nvSpPr>
            <p:spPr>
              <a:xfrm>
                <a:off x="5391685" y="5735176"/>
                <a:ext cx="1549107" cy="347403"/>
              </a:xfrm>
              <a:prstGeom prst="rect">
                <a:avLst/>
              </a:prstGeom>
            </p:spPr>
            <p:txBody>
              <a:bodyPr wrap="square" lIns="144000" tIns="0" rIns="144000" bIns="0">
                <a:normAutofit fontScale="925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900" dirty="0"/>
                  <a:t>此部分内容作为文字排版占位显示</a:t>
                </a:r>
                <a:br>
                  <a:rPr lang="zh-CN" altLang="en-US" sz="900" dirty="0"/>
                </a:br>
                <a:r>
                  <a:rPr lang="zh-CN" altLang="en-US" sz="900" dirty="0"/>
                  <a:t>（建议使用主题字体）</a:t>
                </a:r>
                <a:endParaRPr lang="zh-CN" altLang="en-US" sz="900" dirty="0"/>
              </a:p>
            </p:txBody>
          </p:sp>
        </p:grpSp>
        <p:grpSp>
          <p:nvGrpSpPr>
            <p:cNvPr id="15" name="ïšḷîḑè"/>
            <p:cNvGrpSpPr/>
            <p:nvPr/>
          </p:nvGrpSpPr>
          <p:grpSpPr>
            <a:xfrm>
              <a:off x="4700617" y="3632936"/>
              <a:ext cx="2052713" cy="593624"/>
              <a:chOff x="5391685" y="5488955"/>
              <a:chExt cx="1549107" cy="593624"/>
            </a:xfrm>
          </p:grpSpPr>
          <p:sp>
            <p:nvSpPr>
              <p:cNvPr id="22" name="iślîḑe"/>
              <p:cNvSpPr/>
              <p:nvPr/>
            </p:nvSpPr>
            <p:spPr>
              <a:xfrm>
                <a:off x="5391685" y="5488955"/>
                <a:ext cx="1549107" cy="246221"/>
              </a:xfrm>
              <a:prstGeom prst="rect">
                <a:avLst/>
              </a:prstGeom>
            </p:spPr>
            <p:txBody>
              <a:bodyPr wrap="none" lIns="144000" tIns="0" rIns="144000" bIns="0">
                <a:normAutofit lnSpcReduction="10000"/>
              </a:bodyPr>
              <a:lstStyle/>
              <a:p>
                <a:pPr algn="ctr"/>
                <a:r>
                  <a:rPr lang="zh-CN" altLang="en-US" sz="1600" b="1"/>
                  <a:t>标题文本预设</a:t>
                </a:r>
                <a:endParaRPr lang="zh-CN" altLang="en-US" sz="1600" b="1"/>
              </a:p>
            </p:txBody>
          </p:sp>
          <p:sp>
            <p:nvSpPr>
              <p:cNvPr id="23" name="i$ļîḓè"/>
              <p:cNvSpPr/>
              <p:nvPr/>
            </p:nvSpPr>
            <p:spPr>
              <a:xfrm>
                <a:off x="5391685" y="5735176"/>
                <a:ext cx="1549107" cy="347403"/>
              </a:xfrm>
              <a:prstGeom prst="rect">
                <a:avLst/>
              </a:prstGeom>
            </p:spPr>
            <p:txBody>
              <a:bodyPr wrap="square" lIns="144000" tIns="0" rIns="144000" bIns="0">
                <a:normAutofit fontScale="925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900"/>
                  <a:t>此部分内容作为文字排版占位显示</a:t>
                </a:r>
                <a:br>
                  <a:rPr lang="zh-CN" altLang="en-US" sz="900"/>
                </a:br>
                <a:r>
                  <a:rPr lang="zh-CN" altLang="en-US" sz="900"/>
                  <a:t>（建议使用主题字体）</a:t>
                </a:r>
                <a:endParaRPr lang="zh-CN" altLang="en-US" sz="900"/>
              </a:p>
            </p:txBody>
          </p:sp>
        </p:grpSp>
        <p:grpSp>
          <p:nvGrpSpPr>
            <p:cNvPr id="16" name="îṥḻíďè"/>
            <p:cNvGrpSpPr/>
            <p:nvPr/>
          </p:nvGrpSpPr>
          <p:grpSpPr>
            <a:xfrm>
              <a:off x="7198749" y="2987465"/>
              <a:ext cx="2052713" cy="593624"/>
              <a:chOff x="5391685" y="5488955"/>
              <a:chExt cx="1549107" cy="593624"/>
            </a:xfrm>
          </p:grpSpPr>
          <p:sp>
            <p:nvSpPr>
              <p:cNvPr id="20" name="íŝľíde"/>
              <p:cNvSpPr/>
              <p:nvPr/>
            </p:nvSpPr>
            <p:spPr>
              <a:xfrm>
                <a:off x="5391685" y="5488955"/>
                <a:ext cx="1549107" cy="246221"/>
              </a:xfrm>
              <a:prstGeom prst="rect">
                <a:avLst/>
              </a:prstGeom>
            </p:spPr>
            <p:txBody>
              <a:bodyPr wrap="none" lIns="144000" tIns="0" rIns="144000" bIns="0">
                <a:normAutofit lnSpcReduction="10000"/>
              </a:bodyPr>
              <a:lstStyle/>
              <a:p>
                <a:pPr algn="ctr"/>
                <a:r>
                  <a:rPr lang="zh-CN" altLang="en-US" sz="1600" b="1"/>
                  <a:t>标题文本预设</a:t>
                </a:r>
                <a:endParaRPr lang="zh-CN" altLang="en-US" sz="1600" b="1"/>
              </a:p>
            </p:txBody>
          </p:sp>
          <p:sp>
            <p:nvSpPr>
              <p:cNvPr id="21" name="isḻíḋe"/>
              <p:cNvSpPr/>
              <p:nvPr/>
            </p:nvSpPr>
            <p:spPr>
              <a:xfrm>
                <a:off x="5391685" y="5735176"/>
                <a:ext cx="1549107" cy="347403"/>
              </a:xfrm>
              <a:prstGeom prst="rect">
                <a:avLst/>
              </a:prstGeom>
            </p:spPr>
            <p:txBody>
              <a:bodyPr wrap="square" lIns="144000" tIns="0" rIns="144000" bIns="0">
                <a:normAutofit fontScale="925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900"/>
                  <a:t>此部分内容作为文字排版占位显示</a:t>
                </a:r>
                <a:br>
                  <a:rPr lang="zh-CN" altLang="en-US" sz="900"/>
                </a:br>
                <a:r>
                  <a:rPr lang="zh-CN" altLang="en-US" sz="900"/>
                  <a:t>（建议使用主题字体）</a:t>
                </a:r>
                <a:endParaRPr lang="zh-CN" altLang="en-US" sz="900"/>
              </a:p>
            </p:txBody>
          </p:sp>
        </p:grpSp>
        <p:grpSp>
          <p:nvGrpSpPr>
            <p:cNvPr id="17" name="îṡ1iḋê"/>
            <p:cNvGrpSpPr/>
            <p:nvPr/>
          </p:nvGrpSpPr>
          <p:grpSpPr>
            <a:xfrm>
              <a:off x="9275485" y="4281489"/>
              <a:ext cx="2052713" cy="593624"/>
              <a:chOff x="5391685" y="5488955"/>
              <a:chExt cx="1549107" cy="593624"/>
            </a:xfrm>
          </p:grpSpPr>
          <p:sp>
            <p:nvSpPr>
              <p:cNvPr id="18" name="ïş1ídé"/>
              <p:cNvSpPr/>
              <p:nvPr/>
            </p:nvSpPr>
            <p:spPr>
              <a:xfrm>
                <a:off x="5391685" y="5488955"/>
                <a:ext cx="1549107" cy="246221"/>
              </a:xfrm>
              <a:prstGeom prst="rect">
                <a:avLst/>
              </a:prstGeom>
            </p:spPr>
            <p:txBody>
              <a:bodyPr wrap="none" lIns="144000" tIns="0" rIns="144000" bIns="0">
                <a:normAutofit lnSpcReduction="10000"/>
              </a:bodyPr>
              <a:lstStyle/>
              <a:p>
                <a:pPr algn="ctr"/>
                <a:r>
                  <a:rPr lang="zh-CN" altLang="en-US" sz="1600" b="1"/>
                  <a:t>标题文本预设</a:t>
                </a:r>
                <a:endParaRPr lang="zh-CN" altLang="en-US" sz="1600" b="1"/>
              </a:p>
            </p:txBody>
          </p:sp>
          <p:sp>
            <p:nvSpPr>
              <p:cNvPr id="19" name="iṣḻiḑê"/>
              <p:cNvSpPr/>
              <p:nvPr/>
            </p:nvSpPr>
            <p:spPr>
              <a:xfrm>
                <a:off x="5391685" y="5735176"/>
                <a:ext cx="1549107" cy="347403"/>
              </a:xfrm>
              <a:prstGeom prst="rect">
                <a:avLst/>
              </a:prstGeom>
            </p:spPr>
            <p:txBody>
              <a:bodyPr wrap="square" lIns="144000" tIns="0" rIns="144000" bIns="0">
                <a:normAutofit fontScale="925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900"/>
                  <a:t>此部分内容作为文字排版占位显示</a:t>
                </a:r>
                <a:br>
                  <a:rPr lang="zh-CN" altLang="en-US" sz="900"/>
                </a:br>
                <a:r>
                  <a:rPr lang="zh-CN" altLang="en-US" sz="900"/>
                  <a:t>（建议使用主题字体）</a:t>
                </a:r>
                <a:endParaRPr lang="zh-CN" altLang="en-US" sz="900"/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474799" y="421324"/>
            <a:ext cx="1870422" cy="525657"/>
            <a:chOff x="661182" y="513877"/>
            <a:chExt cx="1870422" cy="525657"/>
          </a:xfrm>
        </p:grpSpPr>
        <p:sp>
          <p:nvSpPr>
            <p:cNvPr id="43" name="文本框 42"/>
            <p:cNvSpPr txBox="1"/>
            <p:nvPr/>
          </p:nvSpPr>
          <p:spPr>
            <a:xfrm>
              <a:off x="808054" y="513877"/>
              <a:ext cx="1723550" cy="525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工作的计划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8215a998-6735-4028-9747-c71a7337c7c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46045" y="2286928"/>
            <a:ext cx="10699910" cy="2987336"/>
            <a:chOff x="371364" y="1852629"/>
            <a:chExt cx="11449272" cy="319655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371364" y="3626214"/>
              <a:ext cx="11449272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îşḻîďê"/>
            <p:cNvGrpSpPr/>
            <p:nvPr/>
          </p:nvGrpSpPr>
          <p:grpSpPr>
            <a:xfrm>
              <a:off x="1022948" y="1852629"/>
              <a:ext cx="10146105" cy="3196552"/>
              <a:chOff x="1022948" y="1852629"/>
              <a:chExt cx="10146105" cy="3196552"/>
            </a:xfrm>
          </p:grpSpPr>
          <p:grpSp>
            <p:nvGrpSpPr>
              <p:cNvPr id="6" name="ïṥlîḑê"/>
              <p:cNvGrpSpPr/>
              <p:nvPr/>
            </p:nvGrpSpPr>
            <p:grpSpPr>
              <a:xfrm>
                <a:off x="1022948" y="1852629"/>
                <a:ext cx="3169904" cy="3196552"/>
                <a:chOff x="1022948" y="1852629"/>
                <a:chExt cx="3169904" cy="3196552"/>
              </a:xfrm>
            </p:grpSpPr>
            <p:sp>
              <p:nvSpPr>
                <p:cNvPr id="21" name="íŝļiḍê"/>
                <p:cNvSpPr/>
                <p:nvPr/>
              </p:nvSpPr>
              <p:spPr>
                <a:xfrm rot="1800000">
                  <a:off x="1022948" y="2316509"/>
                  <a:ext cx="3169904" cy="2732672"/>
                </a:xfrm>
                <a:prstGeom prst="hexagon">
                  <a:avLst>
                    <a:gd name="adj" fmla="val 28912"/>
                    <a:gd name="vf" fmla="val 115470"/>
                  </a:avLst>
                </a:prstGeom>
                <a:solidFill>
                  <a:schemeClr val="accent1"/>
                </a:solidFill>
                <a:ln w="25400"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22" name="ïšḻiḍè"/>
                <p:cNvSpPr txBox="1"/>
                <p:nvPr/>
              </p:nvSpPr>
              <p:spPr bwMode="auto">
                <a:xfrm>
                  <a:off x="1235195" y="3374899"/>
                  <a:ext cx="2745412" cy="285039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0"/>
                  </a:camera>
                  <a:lightRig rig="threePt" dir="t"/>
                </a:scene3d>
                <a:sp3d prstMaterial="matte">
                  <a:bevelT w="1270" h="1270"/>
                </a:sp3d>
              </p:spPr>
              <p:txBody>
                <a:bodyPr wrap="none" lIns="0" tIns="0" rIns="0" bIns="0" anchor="ctr">
                  <a:normAutofit/>
                </a:bodyPr>
                <a:lstStyle/>
                <a:p>
                  <a:pPr algn="ctr">
                    <a:defRPr/>
                  </a:pPr>
                  <a:r>
                    <a:rPr lang="zh-CN" altLang="en-US" sz="1600" b="1">
                      <a:solidFill>
                        <a:schemeClr val="bg1"/>
                      </a:solidFill>
                    </a:rPr>
                    <a:t>标题文本预设</a:t>
                  </a:r>
                  <a:endParaRPr lang="zh-CN" altLang="en-US" sz="16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iṧḻîḓé"/>
                <p:cNvSpPr/>
                <p:nvPr/>
              </p:nvSpPr>
              <p:spPr>
                <a:xfrm>
                  <a:off x="1235195" y="3659938"/>
                  <a:ext cx="2754295" cy="732956"/>
                </a:xfrm>
                <a:prstGeom prst="rect">
                  <a:avLst/>
                </a:prstGeom>
              </p:spPr>
              <p:txBody>
                <a:bodyPr wrap="square" anchor="ctr" anchorCtr="1">
                  <a:normAutofit/>
                </a:bodyPr>
                <a:lstStyle/>
                <a:p>
                  <a:pPr algn="ctr">
                    <a:lnSpc>
                      <a:spcPct val="120000"/>
                    </a:lnSpc>
                    <a:defRPr/>
                  </a:pPr>
                  <a:r>
                    <a:rPr lang="zh-CN" altLang="en-US" sz="1100">
                      <a:solidFill>
                        <a:schemeClr val="bg1"/>
                      </a:solidFill>
                    </a:rPr>
                    <a:t>此部分内容作为文字排版占位显示</a:t>
                  </a:r>
                  <a:br>
                    <a:rPr lang="zh-CN" altLang="en-US" sz="1100">
                      <a:solidFill>
                        <a:schemeClr val="bg1"/>
                      </a:solidFill>
                    </a:rPr>
                  </a:br>
                  <a:r>
                    <a:rPr lang="zh-CN" altLang="en-US" sz="1100">
                      <a:solidFill>
                        <a:schemeClr val="bg1"/>
                      </a:solidFill>
                    </a:rPr>
                    <a:t>（建议使用主题字体）</a:t>
                  </a:r>
                  <a:endParaRPr lang="zh-CN" altLang="en-US" sz="11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íśḷïḓé"/>
                <p:cNvGrpSpPr/>
                <p:nvPr/>
              </p:nvGrpSpPr>
              <p:grpSpPr>
                <a:xfrm>
                  <a:off x="1939749" y="1852629"/>
                  <a:ext cx="1336303" cy="1151984"/>
                  <a:chOff x="2026813" y="1702803"/>
                  <a:chExt cx="1010032" cy="870716"/>
                </a:xfrm>
              </p:grpSpPr>
              <p:sp>
                <p:nvSpPr>
                  <p:cNvPr id="25" name="iṥlïďè"/>
                  <p:cNvSpPr/>
                  <p:nvPr/>
                </p:nvSpPr>
                <p:spPr>
                  <a:xfrm rot="1800000">
                    <a:off x="2026813" y="1702803"/>
                    <a:ext cx="1010032" cy="870716"/>
                  </a:xfrm>
                  <a:prstGeom prst="hexagon">
                    <a:avLst>
                      <a:gd name="adj" fmla="val 28912"/>
                      <a:gd name="vf" fmla="val 115470"/>
                    </a:avLst>
                  </a:prstGeom>
                  <a:solidFill>
                    <a:srgbClr val="F2F2F4"/>
                  </a:solidFill>
                  <a:ln w="25400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26" name="îś1ïḍè"/>
                  <p:cNvSpPr/>
                  <p:nvPr/>
                </p:nvSpPr>
                <p:spPr bwMode="auto">
                  <a:xfrm>
                    <a:off x="2288060" y="1860636"/>
                    <a:ext cx="506452" cy="506452"/>
                  </a:xfrm>
                  <a:custGeom>
                    <a:avLst/>
                    <a:gdLst>
                      <a:gd name="T0" fmla="*/ 118 w 236"/>
                      <a:gd name="T1" fmla="*/ 0 h 236"/>
                      <a:gd name="T2" fmla="*/ 0 w 236"/>
                      <a:gd name="T3" fmla="*/ 118 h 236"/>
                      <a:gd name="T4" fmla="*/ 118 w 236"/>
                      <a:gd name="T5" fmla="*/ 236 h 236"/>
                      <a:gd name="T6" fmla="*/ 236 w 236"/>
                      <a:gd name="T7" fmla="*/ 118 h 236"/>
                      <a:gd name="T8" fmla="*/ 118 w 236"/>
                      <a:gd name="T9" fmla="*/ 0 h 236"/>
                      <a:gd name="T10" fmla="*/ 106 w 236"/>
                      <a:gd name="T11" fmla="*/ 171 h 236"/>
                      <a:gd name="T12" fmla="*/ 54 w 236"/>
                      <a:gd name="T13" fmla="*/ 163 h 236"/>
                      <a:gd name="T14" fmla="*/ 54 w 236"/>
                      <a:gd name="T15" fmla="*/ 121 h 236"/>
                      <a:gd name="T16" fmla="*/ 106 w 236"/>
                      <a:gd name="T17" fmla="*/ 121 h 236"/>
                      <a:gd name="T18" fmla="*/ 106 w 236"/>
                      <a:gd name="T19" fmla="*/ 171 h 236"/>
                      <a:gd name="T20" fmla="*/ 106 w 236"/>
                      <a:gd name="T21" fmla="*/ 114 h 236"/>
                      <a:gd name="T22" fmla="*/ 54 w 236"/>
                      <a:gd name="T23" fmla="*/ 114 h 236"/>
                      <a:gd name="T24" fmla="*/ 54 w 236"/>
                      <a:gd name="T25" fmla="*/ 72 h 236"/>
                      <a:gd name="T26" fmla="*/ 106 w 236"/>
                      <a:gd name="T27" fmla="*/ 64 h 236"/>
                      <a:gd name="T28" fmla="*/ 106 w 236"/>
                      <a:gd name="T29" fmla="*/ 114 h 236"/>
                      <a:gd name="T30" fmla="*/ 182 w 236"/>
                      <a:gd name="T31" fmla="*/ 182 h 236"/>
                      <a:gd name="T32" fmla="*/ 113 w 236"/>
                      <a:gd name="T33" fmla="*/ 172 h 236"/>
                      <a:gd name="T34" fmla="*/ 113 w 236"/>
                      <a:gd name="T35" fmla="*/ 121 h 236"/>
                      <a:gd name="T36" fmla="*/ 182 w 236"/>
                      <a:gd name="T37" fmla="*/ 121 h 236"/>
                      <a:gd name="T38" fmla="*/ 182 w 236"/>
                      <a:gd name="T39" fmla="*/ 182 h 236"/>
                      <a:gd name="T40" fmla="*/ 182 w 236"/>
                      <a:gd name="T41" fmla="*/ 114 h 236"/>
                      <a:gd name="T42" fmla="*/ 113 w 236"/>
                      <a:gd name="T43" fmla="*/ 114 h 236"/>
                      <a:gd name="T44" fmla="*/ 113 w 236"/>
                      <a:gd name="T45" fmla="*/ 63 h 236"/>
                      <a:gd name="T46" fmla="*/ 182 w 236"/>
                      <a:gd name="T47" fmla="*/ 53 h 236"/>
                      <a:gd name="T48" fmla="*/ 182 w 236"/>
                      <a:gd name="T49" fmla="*/ 114 h 2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236" h="236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cubicBezTo>
                          <a:pt x="0" y="183"/>
                          <a:pt x="53" y="236"/>
                          <a:pt x="118" y="236"/>
                        </a:cubicBezTo>
                        <a:cubicBezTo>
                          <a:pt x="183" y="236"/>
                          <a:pt x="236" y="183"/>
                          <a:pt x="236" y="118"/>
                        </a:cubicBezTo>
                        <a:cubicBezTo>
                          <a:pt x="236" y="53"/>
                          <a:pt x="183" y="0"/>
                          <a:pt x="118" y="0"/>
                        </a:cubicBezTo>
                        <a:close/>
                        <a:moveTo>
                          <a:pt x="106" y="171"/>
                        </a:moveTo>
                        <a:cubicBezTo>
                          <a:pt x="54" y="163"/>
                          <a:pt x="54" y="163"/>
                          <a:pt x="54" y="163"/>
                        </a:cubicBezTo>
                        <a:cubicBezTo>
                          <a:pt x="54" y="121"/>
                          <a:pt x="54" y="121"/>
                          <a:pt x="54" y="121"/>
                        </a:cubicBezTo>
                        <a:cubicBezTo>
                          <a:pt x="106" y="121"/>
                          <a:pt x="106" y="121"/>
                          <a:pt x="106" y="121"/>
                        </a:cubicBezTo>
                        <a:lnTo>
                          <a:pt x="106" y="171"/>
                        </a:lnTo>
                        <a:close/>
                        <a:moveTo>
                          <a:pt x="106" y="114"/>
                        </a:moveTo>
                        <a:cubicBezTo>
                          <a:pt x="54" y="114"/>
                          <a:pt x="54" y="114"/>
                          <a:pt x="54" y="114"/>
                        </a:cubicBezTo>
                        <a:cubicBezTo>
                          <a:pt x="54" y="72"/>
                          <a:pt x="54" y="72"/>
                          <a:pt x="54" y="72"/>
                        </a:cubicBezTo>
                        <a:cubicBezTo>
                          <a:pt x="106" y="64"/>
                          <a:pt x="106" y="64"/>
                          <a:pt x="106" y="64"/>
                        </a:cubicBezTo>
                        <a:lnTo>
                          <a:pt x="106" y="114"/>
                        </a:lnTo>
                        <a:close/>
                        <a:moveTo>
                          <a:pt x="182" y="182"/>
                        </a:moveTo>
                        <a:cubicBezTo>
                          <a:pt x="113" y="172"/>
                          <a:pt x="113" y="172"/>
                          <a:pt x="113" y="172"/>
                        </a:cubicBezTo>
                        <a:cubicBezTo>
                          <a:pt x="113" y="121"/>
                          <a:pt x="113" y="121"/>
                          <a:pt x="113" y="121"/>
                        </a:cubicBezTo>
                        <a:cubicBezTo>
                          <a:pt x="182" y="121"/>
                          <a:pt x="182" y="121"/>
                          <a:pt x="182" y="121"/>
                        </a:cubicBezTo>
                        <a:lnTo>
                          <a:pt x="182" y="182"/>
                        </a:lnTo>
                        <a:close/>
                        <a:moveTo>
                          <a:pt x="182" y="114"/>
                        </a:moveTo>
                        <a:cubicBezTo>
                          <a:pt x="113" y="114"/>
                          <a:pt x="113" y="114"/>
                          <a:pt x="113" y="114"/>
                        </a:cubicBezTo>
                        <a:cubicBezTo>
                          <a:pt x="113" y="63"/>
                          <a:pt x="113" y="63"/>
                          <a:pt x="113" y="63"/>
                        </a:cubicBezTo>
                        <a:cubicBezTo>
                          <a:pt x="182" y="53"/>
                          <a:pt x="182" y="53"/>
                          <a:pt x="182" y="53"/>
                        </a:cubicBezTo>
                        <a:lnTo>
                          <a:pt x="182" y="11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</p:grpSp>
          </p:grpSp>
          <p:grpSp>
            <p:nvGrpSpPr>
              <p:cNvPr id="7" name="ïṥľïḍê"/>
              <p:cNvGrpSpPr/>
              <p:nvPr/>
            </p:nvGrpSpPr>
            <p:grpSpPr>
              <a:xfrm>
                <a:off x="4511049" y="1852629"/>
                <a:ext cx="3169904" cy="3196552"/>
                <a:chOff x="4511048" y="1852629"/>
                <a:chExt cx="3169904" cy="3196552"/>
              </a:xfrm>
            </p:grpSpPr>
            <p:sp>
              <p:nvSpPr>
                <p:cNvPr id="15" name="îsḻídè"/>
                <p:cNvSpPr/>
                <p:nvPr/>
              </p:nvSpPr>
              <p:spPr>
                <a:xfrm rot="1800000">
                  <a:off x="4511048" y="2316509"/>
                  <a:ext cx="3169904" cy="2732672"/>
                </a:xfrm>
                <a:prstGeom prst="hexagon">
                  <a:avLst>
                    <a:gd name="adj" fmla="val 28912"/>
                    <a:gd name="vf" fmla="val 115470"/>
                  </a:avLst>
                </a:prstGeom>
                <a:solidFill>
                  <a:schemeClr val="accent2"/>
                </a:solidFill>
                <a:ln w="25400">
                  <a:solidFill>
                    <a:schemeClr val="accent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6" name="iṡḷïde"/>
                <p:cNvSpPr/>
                <p:nvPr/>
              </p:nvSpPr>
              <p:spPr>
                <a:xfrm>
                  <a:off x="4717286" y="3659938"/>
                  <a:ext cx="2760303" cy="732956"/>
                </a:xfrm>
                <a:prstGeom prst="rect">
                  <a:avLst/>
                </a:prstGeom>
              </p:spPr>
              <p:txBody>
                <a:bodyPr wrap="square" anchor="ctr" anchorCtr="1">
                  <a:normAutofit/>
                </a:bodyPr>
                <a:lstStyle/>
                <a:p>
                  <a:pPr algn="ctr">
                    <a:lnSpc>
                      <a:spcPct val="120000"/>
                    </a:lnSpc>
                    <a:defRPr/>
                  </a:pPr>
                  <a:r>
                    <a:rPr lang="zh-CN" altLang="en-US" sz="1100">
                      <a:solidFill>
                        <a:schemeClr val="bg1"/>
                      </a:solidFill>
                    </a:rPr>
                    <a:t>此部分内容作为文字排版占位显示</a:t>
                  </a:r>
                  <a:br>
                    <a:rPr lang="zh-CN" altLang="en-US" sz="1100">
                      <a:solidFill>
                        <a:schemeClr val="bg1"/>
                      </a:solidFill>
                    </a:rPr>
                  </a:br>
                  <a:r>
                    <a:rPr lang="zh-CN" altLang="en-US" sz="1100">
                      <a:solidFill>
                        <a:schemeClr val="bg1"/>
                      </a:solidFill>
                    </a:rPr>
                    <a:t>（建议使用主题字体）</a:t>
                  </a:r>
                  <a:endParaRPr lang="zh-CN" altLang="en-US" sz="11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17" name="íş1íḍè"/>
                <p:cNvGrpSpPr/>
                <p:nvPr/>
              </p:nvGrpSpPr>
              <p:grpSpPr>
                <a:xfrm>
                  <a:off x="5427847" y="1852629"/>
                  <a:ext cx="1336303" cy="1151984"/>
                  <a:chOff x="4444522" y="1702803"/>
                  <a:chExt cx="1010032" cy="870716"/>
                </a:xfrm>
              </p:grpSpPr>
              <p:sp>
                <p:nvSpPr>
                  <p:cNvPr id="19" name="iṧḻiḑe"/>
                  <p:cNvSpPr/>
                  <p:nvPr/>
                </p:nvSpPr>
                <p:spPr>
                  <a:xfrm rot="1800000">
                    <a:off x="4444522" y="1702803"/>
                    <a:ext cx="1010032" cy="870716"/>
                  </a:xfrm>
                  <a:prstGeom prst="hexagon">
                    <a:avLst>
                      <a:gd name="adj" fmla="val 28912"/>
                      <a:gd name="vf" fmla="val 115470"/>
                    </a:avLst>
                  </a:prstGeom>
                  <a:solidFill>
                    <a:srgbClr val="F2F2F4"/>
                  </a:solidFill>
                  <a:ln w="25400">
                    <a:solidFill>
                      <a:schemeClr val="accent2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20" name="ïṡlîďè"/>
                  <p:cNvSpPr/>
                  <p:nvPr/>
                </p:nvSpPr>
                <p:spPr bwMode="auto">
                  <a:xfrm>
                    <a:off x="4696313" y="1860636"/>
                    <a:ext cx="506452" cy="506452"/>
                  </a:xfrm>
                  <a:custGeom>
                    <a:avLst/>
                    <a:gdLst>
                      <a:gd name="T0" fmla="*/ 118 w 236"/>
                      <a:gd name="T1" fmla="*/ 0 h 236"/>
                      <a:gd name="T2" fmla="*/ 0 w 236"/>
                      <a:gd name="T3" fmla="*/ 118 h 236"/>
                      <a:gd name="T4" fmla="*/ 118 w 236"/>
                      <a:gd name="T5" fmla="*/ 236 h 236"/>
                      <a:gd name="T6" fmla="*/ 236 w 236"/>
                      <a:gd name="T7" fmla="*/ 118 h 236"/>
                      <a:gd name="T8" fmla="*/ 118 w 236"/>
                      <a:gd name="T9" fmla="*/ 0 h 236"/>
                      <a:gd name="T10" fmla="*/ 124 w 236"/>
                      <a:gd name="T11" fmla="*/ 56 h 236"/>
                      <a:gd name="T12" fmla="*/ 144 w 236"/>
                      <a:gd name="T13" fmla="*/ 46 h 236"/>
                      <a:gd name="T14" fmla="*/ 137 w 236"/>
                      <a:gd name="T15" fmla="*/ 67 h 236"/>
                      <a:gd name="T16" fmla="*/ 117 w 236"/>
                      <a:gd name="T17" fmla="*/ 77 h 236"/>
                      <a:gd name="T18" fmla="*/ 124 w 236"/>
                      <a:gd name="T19" fmla="*/ 56 h 236"/>
                      <a:gd name="T20" fmla="*/ 162 w 236"/>
                      <a:gd name="T21" fmla="*/ 164 h 236"/>
                      <a:gd name="T22" fmla="*/ 142 w 236"/>
                      <a:gd name="T23" fmla="*/ 181 h 236"/>
                      <a:gd name="T24" fmla="*/ 119 w 236"/>
                      <a:gd name="T25" fmla="*/ 175 h 236"/>
                      <a:gd name="T26" fmla="*/ 97 w 236"/>
                      <a:gd name="T27" fmla="*/ 181 h 236"/>
                      <a:gd name="T28" fmla="*/ 76 w 236"/>
                      <a:gd name="T29" fmla="*/ 164 h 236"/>
                      <a:gd name="T30" fmla="*/ 67 w 236"/>
                      <a:gd name="T31" fmla="*/ 96 h 236"/>
                      <a:gd name="T32" fmla="*/ 95 w 236"/>
                      <a:gd name="T33" fmla="*/ 79 h 236"/>
                      <a:gd name="T34" fmla="*/ 118 w 236"/>
                      <a:gd name="T35" fmla="*/ 85 h 236"/>
                      <a:gd name="T36" fmla="*/ 143 w 236"/>
                      <a:gd name="T37" fmla="*/ 79 h 236"/>
                      <a:gd name="T38" fmla="*/ 168 w 236"/>
                      <a:gd name="T39" fmla="*/ 92 h 236"/>
                      <a:gd name="T40" fmla="*/ 154 w 236"/>
                      <a:gd name="T41" fmla="*/ 118 h 236"/>
                      <a:gd name="T42" fmla="*/ 172 w 236"/>
                      <a:gd name="T43" fmla="*/ 145 h 236"/>
                      <a:gd name="T44" fmla="*/ 162 w 236"/>
                      <a:gd name="T45" fmla="*/ 164 h 2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36" h="236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cubicBezTo>
                          <a:pt x="0" y="183"/>
                          <a:pt x="53" y="236"/>
                          <a:pt x="118" y="236"/>
                        </a:cubicBezTo>
                        <a:cubicBezTo>
                          <a:pt x="183" y="236"/>
                          <a:pt x="236" y="183"/>
                          <a:pt x="236" y="118"/>
                        </a:cubicBezTo>
                        <a:cubicBezTo>
                          <a:pt x="236" y="53"/>
                          <a:pt x="183" y="0"/>
                          <a:pt x="118" y="0"/>
                        </a:cubicBezTo>
                        <a:close/>
                        <a:moveTo>
                          <a:pt x="124" y="56"/>
                        </a:moveTo>
                        <a:cubicBezTo>
                          <a:pt x="129" y="50"/>
                          <a:pt x="137" y="46"/>
                          <a:pt x="144" y="46"/>
                        </a:cubicBezTo>
                        <a:cubicBezTo>
                          <a:pt x="144" y="54"/>
                          <a:pt x="141" y="62"/>
                          <a:pt x="137" y="67"/>
                        </a:cubicBezTo>
                        <a:cubicBezTo>
                          <a:pt x="132" y="73"/>
                          <a:pt x="124" y="78"/>
                          <a:pt x="117" y="77"/>
                        </a:cubicBezTo>
                        <a:cubicBezTo>
                          <a:pt x="115" y="69"/>
                          <a:pt x="119" y="61"/>
                          <a:pt x="124" y="56"/>
                        </a:cubicBezTo>
                        <a:close/>
                        <a:moveTo>
                          <a:pt x="162" y="164"/>
                        </a:moveTo>
                        <a:cubicBezTo>
                          <a:pt x="157" y="172"/>
                          <a:pt x="151" y="180"/>
                          <a:pt x="142" y="181"/>
                        </a:cubicBezTo>
                        <a:cubicBezTo>
                          <a:pt x="133" y="181"/>
                          <a:pt x="130" y="175"/>
                          <a:pt x="119" y="175"/>
                        </a:cubicBezTo>
                        <a:cubicBezTo>
                          <a:pt x="109" y="175"/>
                          <a:pt x="106" y="180"/>
                          <a:pt x="97" y="181"/>
                        </a:cubicBezTo>
                        <a:cubicBezTo>
                          <a:pt x="88" y="181"/>
                          <a:pt x="82" y="172"/>
                          <a:pt x="76" y="164"/>
                        </a:cubicBezTo>
                        <a:cubicBezTo>
                          <a:pt x="64" y="147"/>
                          <a:pt x="55" y="116"/>
                          <a:pt x="67" y="96"/>
                        </a:cubicBezTo>
                        <a:cubicBezTo>
                          <a:pt x="73" y="85"/>
                          <a:pt x="84" y="79"/>
                          <a:pt x="95" y="79"/>
                        </a:cubicBezTo>
                        <a:cubicBezTo>
                          <a:pt x="104" y="79"/>
                          <a:pt x="112" y="85"/>
                          <a:pt x="118" y="85"/>
                        </a:cubicBezTo>
                        <a:cubicBezTo>
                          <a:pt x="123" y="85"/>
                          <a:pt x="133" y="77"/>
                          <a:pt x="143" y="79"/>
                        </a:cubicBezTo>
                        <a:cubicBezTo>
                          <a:pt x="148" y="79"/>
                          <a:pt x="160" y="80"/>
                          <a:pt x="168" y="92"/>
                        </a:cubicBezTo>
                        <a:cubicBezTo>
                          <a:pt x="167" y="92"/>
                          <a:pt x="153" y="100"/>
                          <a:pt x="154" y="118"/>
                        </a:cubicBezTo>
                        <a:cubicBezTo>
                          <a:pt x="154" y="138"/>
                          <a:pt x="171" y="145"/>
                          <a:pt x="172" y="145"/>
                        </a:cubicBezTo>
                        <a:cubicBezTo>
                          <a:pt x="171" y="145"/>
                          <a:pt x="169" y="155"/>
                          <a:pt x="162" y="16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</p:grpSp>
            <p:sp>
              <p:nvSpPr>
                <p:cNvPr id="18" name="îṡḷiḍe"/>
                <p:cNvSpPr txBox="1"/>
                <p:nvPr/>
              </p:nvSpPr>
              <p:spPr bwMode="auto">
                <a:xfrm>
                  <a:off x="4695336" y="3374899"/>
                  <a:ext cx="2745412" cy="285039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0"/>
                  </a:camera>
                  <a:lightRig rig="threePt" dir="t"/>
                </a:scene3d>
                <a:sp3d prstMaterial="matte">
                  <a:bevelT w="1270" h="1270"/>
                </a:sp3d>
              </p:spPr>
              <p:txBody>
                <a:bodyPr wrap="none" lIns="0" tIns="0" rIns="0" bIns="0" anchor="ctr">
                  <a:normAutofit/>
                </a:bodyPr>
                <a:lstStyle/>
                <a:p>
                  <a:pPr algn="ctr">
                    <a:defRPr/>
                  </a:pPr>
                  <a:r>
                    <a:rPr lang="zh-CN" altLang="en-US" sz="1600" b="1">
                      <a:solidFill>
                        <a:schemeClr val="bg1"/>
                      </a:solidFill>
                    </a:rPr>
                    <a:t>标题文本预设</a:t>
                  </a:r>
                  <a:endParaRPr lang="zh-CN" altLang="en-US" sz="1600" b="1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işḻïďé"/>
              <p:cNvGrpSpPr/>
              <p:nvPr/>
            </p:nvGrpSpPr>
            <p:grpSpPr>
              <a:xfrm>
                <a:off x="7999149" y="1852629"/>
                <a:ext cx="3169904" cy="3196552"/>
                <a:chOff x="7999149" y="1852629"/>
                <a:chExt cx="3169904" cy="3196552"/>
              </a:xfrm>
            </p:grpSpPr>
            <p:sp>
              <p:nvSpPr>
                <p:cNvPr id="9" name="ïSľîḍè"/>
                <p:cNvSpPr/>
                <p:nvPr/>
              </p:nvSpPr>
              <p:spPr>
                <a:xfrm rot="1800000">
                  <a:off x="7999149" y="2316509"/>
                  <a:ext cx="3169904" cy="2732672"/>
                </a:xfrm>
                <a:prstGeom prst="hexagon">
                  <a:avLst>
                    <a:gd name="adj" fmla="val 28912"/>
                    <a:gd name="vf" fmla="val 115470"/>
                  </a:avLst>
                </a:prstGeom>
                <a:solidFill>
                  <a:schemeClr val="accent3"/>
                </a:solidFill>
                <a:ln w="25400">
                  <a:solidFill>
                    <a:schemeClr val="accent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0" name="íŝļîḑè"/>
                <p:cNvSpPr/>
                <p:nvPr/>
              </p:nvSpPr>
              <p:spPr>
                <a:xfrm>
                  <a:off x="8205386" y="3659938"/>
                  <a:ext cx="2745415" cy="732956"/>
                </a:xfrm>
                <a:prstGeom prst="rect">
                  <a:avLst/>
                </a:prstGeom>
              </p:spPr>
              <p:txBody>
                <a:bodyPr wrap="square" anchor="ctr" anchorCtr="1">
                  <a:normAutofit/>
                </a:bodyPr>
                <a:lstStyle/>
                <a:p>
                  <a:pPr algn="ctr">
                    <a:lnSpc>
                      <a:spcPct val="120000"/>
                    </a:lnSpc>
                    <a:defRPr/>
                  </a:pPr>
                  <a:r>
                    <a:rPr lang="zh-CN" altLang="en-US" sz="1100">
                      <a:solidFill>
                        <a:schemeClr val="bg1"/>
                      </a:solidFill>
                    </a:rPr>
                    <a:t>此部分内容作为文字排版占位显示</a:t>
                  </a:r>
                  <a:br>
                    <a:rPr lang="zh-CN" altLang="en-US" sz="1100">
                      <a:solidFill>
                        <a:schemeClr val="bg1"/>
                      </a:solidFill>
                    </a:rPr>
                  </a:br>
                  <a:r>
                    <a:rPr lang="zh-CN" altLang="en-US" sz="1100">
                      <a:solidFill>
                        <a:schemeClr val="bg1"/>
                      </a:solidFill>
                    </a:rPr>
                    <a:t>（建议使用主题字体）</a:t>
                  </a:r>
                  <a:endParaRPr lang="zh-CN" altLang="en-US" sz="11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11" name="íslîḋè"/>
                <p:cNvGrpSpPr/>
                <p:nvPr/>
              </p:nvGrpSpPr>
              <p:grpSpPr>
                <a:xfrm>
                  <a:off x="8915947" y="1852629"/>
                  <a:ext cx="1336303" cy="1151984"/>
                  <a:chOff x="6862231" y="1702803"/>
                  <a:chExt cx="1010032" cy="870716"/>
                </a:xfrm>
              </p:grpSpPr>
              <p:sp>
                <p:nvSpPr>
                  <p:cNvPr id="13" name="ï$ļiďe"/>
                  <p:cNvSpPr/>
                  <p:nvPr/>
                </p:nvSpPr>
                <p:spPr>
                  <a:xfrm rot="1800000">
                    <a:off x="6862231" y="1702803"/>
                    <a:ext cx="1010032" cy="870716"/>
                  </a:xfrm>
                  <a:prstGeom prst="hexagon">
                    <a:avLst>
                      <a:gd name="adj" fmla="val 28912"/>
                      <a:gd name="vf" fmla="val 115470"/>
                    </a:avLst>
                  </a:prstGeom>
                  <a:solidFill>
                    <a:srgbClr val="F2F2F4"/>
                  </a:solidFill>
                  <a:ln w="25400">
                    <a:solidFill>
                      <a:schemeClr val="accent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4" name="îṩḷide"/>
                  <p:cNvSpPr/>
                  <p:nvPr/>
                </p:nvSpPr>
                <p:spPr bwMode="auto">
                  <a:xfrm>
                    <a:off x="7114023" y="1860636"/>
                    <a:ext cx="506452" cy="506452"/>
                  </a:xfrm>
                  <a:custGeom>
                    <a:avLst/>
                    <a:gdLst>
                      <a:gd name="T0" fmla="*/ 118 w 236"/>
                      <a:gd name="T1" fmla="*/ 142 h 236"/>
                      <a:gd name="T2" fmla="*/ 142 w 236"/>
                      <a:gd name="T3" fmla="*/ 118 h 236"/>
                      <a:gd name="T4" fmla="*/ 137 w 236"/>
                      <a:gd name="T5" fmla="*/ 105 h 236"/>
                      <a:gd name="T6" fmla="*/ 118 w 236"/>
                      <a:gd name="T7" fmla="*/ 95 h 236"/>
                      <a:gd name="T8" fmla="*/ 99 w 236"/>
                      <a:gd name="T9" fmla="*/ 105 h 236"/>
                      <a:gd name="T10" fmla="*/ 94 w 236"/>
                      <a:gd name="T11" fmla="*/ 118 h 236"/>
                      <a:gd name="T12" fmla="*/ 118 w 236"/>
                      <a:gd name="T13" fmla="*/ 142 h 236"/>
                      <a:gd name="T14" fmla="*/ 170 w 236"/>
                      <a:gd name="T15" fmla="*/ 89 h 236"/>
                      <a:gd name="T16" fmla="*/ 170 w 236"/>
                      <a:gd name="T17" fmla="*/ 70 h 236"/>
                      <a:gd name="T18" fmla="*/ 170 w 236"/>
                      <a:gd name="T19" fmla="*/ 67 h 236"/>
                      <a:gd name="T20" fmla="*/ 167 w 236"/>
                      <a:gd name="T21" fmla="*/ 67 h 236"/>
                      <a:gd name="T22" fmla="*/ 147 w 236"/>
                      <a:gd name="T23" fmla="*/ 67 h 236"/>
                      <a:gd name="T24" fmla="*/ 147 w 236"/>
                      <a:gd name="T25" fmla="*/ 90 h 236"/>
                      <a:gd name="T26" fmla="*/ 170 w 236"/>
                      <a:gd name="T27" fmla="*/ 89 h 236"/>
                      <a:gd name="T28" fmla="*/ 118 w 236"/>
                      <a:gd name="T29" fmla="*/ 0 h 236"/>
                      <a:gd name="T30" fmla="*/ 0 w 236"/>
                      <a:gd name="T31" fmla="*/ 118 h 236"/>
                      <a:gd name="T32" fmla="*/ 118 w 236"/>
                      <a:gd name="T33" fmla="*/ 236 h 236"/>
                      <a:gd name="T34" fmla="*/ 236 w 236"/>
                      <a:gd name="T35" fmla="*/ 118 h 236"/>
                      <a:gd name="T36" fmla="*/ 118 w 236"/>
                      <a:gd name="T37" fmla="*/ 0 h 236"/>
                      <a:gd name="T38" fmla="*/ 185 w 236"/>
                      <a:gd name="T39" fmla="*/ 105 h 236"/>
                      <a:gd name="T40" fmla="*/ 185 w 236"/>
                      <a:gd name="T41" fmla="*/ 160 h 236"/>
                      <a:gd name="T42" fmla="*/ 159 w 236"/>
                      <a:gd name="T43" fmla="*/ 186 h 236"/>
                      <a:gd name="T44" fmla="*/ 77 w 236"/>
                      <a:gd name="T45" fmla="*/ 186 h 236"/>
                      <a:gd name="T46" fmla="*/ 51 w 236"/>
                      <a:gd name="T47" fmla="*/ 160 h 236"/>
                      <a:gd name="T48" fmla="*/ 51 w 236"/>
                      <a:gd name="T49" fmla="*/ 105 h 236"/>
                      <a:gd name="T50" fmla="*/ 51 w 236"/>
                      <a:gd name="T51" fmla="*/ 77 h 236"/>
                      <a:gd name="T52" fmla="*/ 77 w 236"/>
                      <a:gd name="T53" fmla="*/ 51 h 236"/>
                      <a:gd name="T54" fmla="*/ 159 w 236"/>
                      <a:gd name="T55" fmla="*/ 51 h 236"/>
                      <a:gd name="T56" fmla="*/ 185 w 236"/>
                      <a:gd name="T57" fmla="*/ 77 h 236"/>
                      <a:gd name="T58" fmla="*/ 185 w 236"/>
                      <a:gd name="T59" fmla="*/ 105 h 236"/>
                      <a:gd name="T60" fmla="*/ 155 w 236"/>
                      <a:gd name="T61" fmla="*/ 118 h 236"/>
                      <a:gd name="T62" fmla="*/ 118 w 236"/>
                      <a:gd name="T63" fmla="*/ 155 h 236"/>
                      <a:gd name="T64" fmla="*/ 81 w 236"/>
                      <a:gd name="T65" fmla="*/ 118 h 236"/>
                      <a:gd name="T66" fmla="*/ 84 w 236"/>
                      <a:gd name="T67" fmla="*/ 105 h 236"/>
                      <a:gd name="T68" fmla="*/ 64 w 236"/>
                      <a:gd name="T69" fmla="*/ 105 h 236"/>
                      <a:gd name="T70" fmla="*/ 64 w 236"/>
                      <a:gd name="T71" fmla="*/ 160 h 236"/>
                      <a:gd name="T72" fmla="*/ 77 w 236"/>
                      <a:gd name="T73" fmla="*/ 172 h 236"/>
                      <a:gd name="T74" fmla="*/ 159 w 236"/>
                      <a:gd name="T75" fmla="*/ 172 h 236"/>
                      <a:gd name="T76" fmla="*/ 172 w 236"/>
                      <a:gd name="T77" fmla="*/ 160 h 236"/>
                      <a:gd name="T78" fmla="*/ 172 w 236"/>
                      <a:gd name="T79" fmla="*/ 105 h 236"/>
                      <a:gd name="T80" fmla="*/ 152 w 236"/>
                      <a:gd name="T81" fmla="*/ 105 h 236"/>
                      <a:gd name="T82" fmla="*/ 155 w 236"/>
                      <a:gd name="T83" fmla="*/ 118 h 2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6" h="236">
                        <a:moveTo>
                          <a:pt x="118" y="142"/>
                        </a:moveTo>
                        <a:cubicBezTo>
                          <a:pt x="131" y="142"/>
                          <a:pt x="142" y="131"/>
                          <a:pt x="142" y="118"/>
                        </a:cubicBezTo>
                        <a:cubicBezTo>
                          <a:pt x="142" y="113"/>
                          <a:pt x="140" y="108"/>
                          <a:pt x="137" y="105"/>
                        </a:cubicBezTo>
                        <a:cubicBezTo>
                          <a:pt x="133" y="99"/>
                          <a:pt x="126" y="95"/>
                          <a:pt x="118" y="95"/>
                        </a:cubicBezTo>
                        <a:cubicBezTo>
                          <a:pt x="110" y="95"/>
                          <a:pt x="103" y="99"/>
                          <a:pt x="99" y="105"/>
                        </a:cubicBezTo>
                        <a:cubicBezTo>
                          <a:pt x="96" y="108"/>
                          <a:pt x="94" y="113"/>
                          <a:pt x="94" y="118"/>
                        </a:cubicBezTo>
                        <a:cubicBezTo>
                          <a:pt x="94" y="131"/>
                          <a:pt x="105" y="142"/>
                          <a:pt x="118" y="142"/>
                        </a:cubicBezTo>
                        <a:close/>
                        <a:moveTo>
                          <a:pt x="170" y="89"/>
                        </a:moveTo>
                        <a:cubicBezTo>
                          <a:pt x="170" y="70"/>
                          <a:pt x="170" y="70"/>
                          <a:pt x="170" y="70"/>
                        </a:cubicBezTo>
                        <a:cubicBezTo>
                          <a:pt x="170" y="67"/>
                          <a:pt x="170" y="67"/>
                          <a:pt x="170" y="67"/>
                        </a:cubicBezTo>
                        <a:cubicBezTo>
                          <a:pt x="167" y="67"/>
                          <a:pt x="167" y="67"/>
                          <a:pt x="167" y="67"/>
                        </a:cubicBezTo>
                        <a:cubicBezTo>
                          <a:pt x="147" y="67"/>
                          <a:pt x="147" y="67"/>
                          <a:pt x="147" y="67"/>
                        </a:cubicBezTo>
                        <a:cubicBezTo>
                          <a:pt x="147" y="90"/>
                          <a:pt x="147" y="90"/>
                          <a:pt x="147" y="90"/>
                        </a:cubicBezTo>
                        <a:lnTo>
                          <a:pt x="170" y="89"/>
                        </a:lnTo>
                        <a:close/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cubicBezTo>
                          <a:pt x="0" y="183"/>
                          <a:pt x="53" y="236"/>
                          <a:pt x="118" y="236"/>
                        </a:cubicBezTo>
                        <a:cubicBezTo>
                          <a:pt x="183" y="236"/>
                          <a:pt x="236" y="183"/>
                          <a:pt x="236" y="118"/>
                        </a:cubicBezTo>
                        <a:cubicBezTo>
                          <a:pt x="236" y="53"/>
                          <a:pt x="183" y="0"/>
                          <a:pt x="118" y="0"/>
                        </a:cubicBezTo>
                        <a:close/>
                        <a:moveTo>
                          <a:pt x="185" y="105"/>
                        </a:moveTo>
                        <a:cubicBezTo>
                          <a:pt x="185" y="160"/>
                          <a:pt x="185" y="160"/>
                          <a:pt x="185" y="160"/>
                        </a:cubicBezTo>
                        <a:cubicBezTo>
                          <a:pt x="185" y="174"/>
                          <a:pt x="173" y="186"/>
                          <a:pt x="159" y="186"/>
                        </a:cubicBezTo>
                        <a:cubicBezTo>
                          <a:pt x="77" y="186"/>
                          <a:pt x="77" y="186"/>
                          <a:pt x="77" y="186"/>
                        </a:cubicBezTo>
                        <a:cubicBezTo>
                          <a:pt x="62" y="186"/>
                          <a:pt x="51" y="174"/>
                          <a:pt x="51" y="160"/>
                        </a:cubicBezTo>
                        <a:cubicBezTo>
                          <a:pt x="51" y="105"/>
                          <a:pt x="51" y="105"/>
                          <a:pt x="51" y="105"/>
                        </a:cubicBezTo>
                        <a:cubicBezTo>
                          <a:pt x="51" y="77"/>
                          <a:pt x="51" y="77"/>
                          <a:pt x="51" y="77"/>
                        </a:cubicBezTo>
                        <a:cubicBezTo>
                          <a:pt x="51" y="63"/>
                          <a:pt x="62" y="51"/>
                          <a:pt x="77" y="51"/>
                        </a:cubicBezTo>
                        <a:cubicBezTo>
                          <a:pt x="159" y="51"/>
                          <a:pt x="159" y="51"/>
                          <a:pt x="159" y="51"/>
                        </a:cubicBezTo>
                        <a:cubicBezTo>
                          <a:pt x="173" y="51"/>
                          <a:pt x="185" y="63"/>
                          <a:pt x="185" y="77"/>
                        </a:cubicBezTo>
                        <a:lnTo>
                          <a:pt x="185" y="105"/>
                        </a:lnTo>
                        <a:close/>
                        <a:moveTo>
                          <a:pt x="155" y="118"/>
                        </a:moveTo>
                        <a:cubicBezTo>
                          <a:pt x="155" y="139"/>
                          <a:pt x="138" y="155"/>
                          <a:pt x="118" y="155"/>
                        </a:cubicBezTo>
                        <a:cubicBezTo>
                          <a:pt x="98" y="155"/>
                          <a:pt x="81" y="139"/>
                          <a:pt x="81" y="118"/>
                        </a:cubicBezTo>
                        <a:cubicBezTo>
                          <a:pt x="81" y="114"/>
                          <a:pt x="82" y="109"/>
                          <a:pt x="84" y="105"/>
                        </a:cubicBezTo>
                        <a:cubicBezTo>
                          <a:pt x="64" y="105"/>
                          <a:pt x="64" y="105"/>
                          <a:pt x="64" y="105"/>
                        </a:cubicBezTo>
                        <a:cubicBezTo>
                          <a:pt x="64" y="160"/>
                          <a:pt x="64" y="160"/>
                          <a:pt x="64" y="160"/>
                        </a:cubicBezTo>
                        <a:cubicBezTo>
                          <a:pt x="64" y="167"/>
                          <a:pt x="70" y="172"/>
                          <a:pt x="77" y="172"/>
                        </a:cubicBezTo>
                        <a:cubicBezTo>
                          <a:pt x="159" y="172"/>
                          <a:pt x="159" y="172"/>
                          <a:pt x="159" y="172"/>
                        </a:cubicBezTo>
                        <a:cubicBezTo>
                          <a:pt x="166" y="172"/>
                          <a:pt x="172" y="167"/>
                          <a:pt x="172" y="160"/>
                        </a:cubicBezTo>
                        <a:cubicBezTo>
                          <a:pt x="172" y="105"/>
                          <a:pt x="172" y="105"/>
                          <a:pt x="172" y="105"/>
                        </a:cubicBezTo>
                        <a:cubicBezTo>
                          <a:pt x="152" y="105"/>
                          <a:pt x="152" y="105"/>
                          <a:pt x="152" y="105"/>
                        </a:cubicBezTo>
                        <a:cubicBezTo>
                          <a:pt x="154" y="109"/>
                          <a:pt x="155" y="114"/>
                          <a:pt x="155" y="11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</p:grpSp>
            <p:sp>
              <p:nvSpPr>
                <p:cNvPr id="12" name="iSlîḓê"/>
                <p:cNvSpPr txBox="1"/>
                <p:nvPr/>
              </p:nvSpPr>
              <p:spPr bwMode="auto">
                <a:xfrm>
                  <a:off x="8205388" y="3374899"/>
                  <a:ext cx="2745412" cy="285039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0"/>
                  </a:camera>
                  <a:lightRig rig="threePt" dir="t"/>
                </a:scene3d>
                <a:sp3d prstMaterial="matte">
                  <a:bevelT w="1270" h="1270"/>
                </a:sp3d>
              </p:spPr>
              <p:txBody>
                <a:bodyPr wrap="none" lIns="0" tIns="0" rIns="0" bIns="0" anchor="ctr">
                  <a:normAutofit/>
                </a:bodyPr>
                <a:lstStyle/>
                <a:p>
                  <a:pPr algn="ctr">
                    <a:defRPr/>
                  </a:pPr>
                  <a:r>
                    <a:rPr lang="zh-CN" altLang="en-US" sz="1600" b="1">
                      <a:solidFill>
                        <a:schemeClr val="bg1"/>
                      </a:solidFill>
                    </a:rPr>
                    <a:t>标题文本预设</a:t>
                  </a:r>
                  <a:endParaRPr lang="zh-CN" altLang="en-US" sz="16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7" name="组合 26"/>
          <p:cNvGrpSpPr/>
          <p:nvPr/>
        </p:nvGrpSpPr>
        <p:grpSpPr>
          <a:xfrm>
            <a:off x="474799" y="421324"/>
            <a:ext cx="1870422" cy="525657"/>
            <a:chOff x="661182" y="513877"/>
            <a:chExt cx="1870422" cy="525657"/>
          </a:xfrm>
        </p:grpSpPr>
        <p:sp>
          <p:nvSpPr>
            <p:cNvPr id="28" name="文本框 27"/>
            <p:cNvSpPr txBox="1"/>
            <p:nvPr/>
          </p:nvSpPr>
          <p:spPr>
            <a:xfrm>
              <a:off x="808054" y="513877"/>
              <a:ext cx="1723550" cy="525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工作的计划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860f53a-5c49-4e2c-bc37-45a7c270446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128036" y="1913205"/>
            <a:ext cx="9935929" cy="3638593"/>
            <a:chOff x="229648" y="1747586"/>
            <a:chExt cx="11732704" cy="4296582"/>
          </a:xfrm>
        </p:grpSpPr>
        <p:sp>
          <p:nvSpPr>
            <p:cNvPr id="4" name="íšļiḑè"/>
            <p:cNvSpPr/>
            <p:nvPr/>
          </p:nvSpPr>
          <p:spPr bwMode="auto">
            <a:xfrm>
              <a:off x="229648" y="2087052"/>
              <a:ext cx="2587002" cy="48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/>
            <a:p>
              <a:pPr algn="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 （建议使用主题字体）</a:t>
              </a:r>
              <a:endParaRPr lang="zh-CN" altLang="en-US" sz="1000" dirty="0"/>
            </a:p>
          </p:txBody>
        </p:sp>
        <p:sp>
          <p:nvSpPr>
            <p:cNvPr id="5" name="iṣlíďé"/>
            <p:cNvSpPr txBox="1"/>
            <p:nvPr/>
          </p:nvSpPr>
          <p:spPr bwMode="auto">
            <a:xfrm>
              <a:off x="229648" y="1747586"/>
              <a:ext cx="2587002" cy="339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/>
            </a:bodyPr>
            <a:lstStyle/>
            <a:p>
              <a:pPr algn="r"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800" b="1" dirty="0"/>
                <a:t>标题文本预设</a:t>
              </a:r>
              <a:endParaRPr lang="zh-CN" altLang="en-US" sz="1800" b="1" dirty="0"/>
            </a:p>
          </p:txBody>
        </p:sp>
        <p:sp>
          <p:nvSpPr>
            <p:cNvPr id="6" name="îṧ1ïḓè"/>
            <p:cNvSpPr/>
            <p:nvPr/>
          </p:nvSpPr>
          <p:spPr bwMode="auto">
            <a:xfrm>
              <a:off x="229648" y="3974569"/>
              <a:ext cx="2587002" cy="48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/>
            <a:p>
              <a:pPr algn="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 （建议使用主题字体）</a:t>
              </a:r>
              <a:endParaRPr lang="zh-CN" altLang="en-US" sz="1000" dirty="0"/>
            </a:p>
          </p:txBody>
        </p:sp>
        <p:sp>
          <p:nvSpPr>
            <p:cNvPr id="7" name="ïsḷïḑé"/>
            <p:cNvSpPr txBox="1"/>
            <p:nvPr/>
          </p:nvSpPr>
          <p:spPr bwMode="auto">
            <a:xfrm>
              <a:off x="229648" y="3635103"/>
              <a:ext cx="2587002" cy="339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/>
            </a:bodyPr>
            <a:lstStyle/>
            <a:p>
              <a:pPr algn="r"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800" b="1" dirty="0"/>
                <a:t>标题文本预设</a:t>
              </a:r>
              <a:endParaRPr lang="zh-CN" altLang="en-US" sz="1800" b="1" dirty="0"/>
            </a:p>
          </p:txBody>
        </p:sp>
        <p:sp>
          <p:nvSpPr>
            <p:cNvPr id="8" name="ïṡļiďe"/>
            <p:cNvSpPr/>
            <p:nvPr/>
          </p:nvSpPr>
          <p:spPr bwMode="auto">
            <a:xfrm>
              <a:off x="9375350" y="2087052"/>
              <a:ext cx="2587002" cy="48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/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000" dirty="0"/>
                <a:t>此部分内容作为文字排版占位显示</a:t>
              </a:r>
              <a:br>
                <a:rPr lang="zh-CN" altLang="en-US" sz="1000" dirty="0"/>
              </a:br>
              <a:r>
                <a:rPr lang="zh-CN" altLang="en-US" sz="1000" dirty="0"/>
                <a:t> （建议使用主题字体）</a:t>
              </a:r>
              <a:endParaRPr lang="zh-CN" altLang="en-US" sz="1000" dirty="0"/>
            </a:p>
          </p:txBody>
        </p:sp>
        <p:sp>
          <p:nvSpPr>
            <p:cNvPr id="9" name="îṧḷíḋè"/>
            <p:cNvSpPr txBox="1"/>
            <p:nvPr/>
          </p:nvSpPr>
          <p:spPr bwMode="auto">
            <a:xfrm>
              <a:off x="9375350" y="1747586"/>
              <a:ext cx="2587002" cy="339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800" b="1" dirty="0"/>
                <a:t>标题文本预设</a:t>
              </a:r>
              <a:endParaRPr lang="zh-CN" altLang="en-US" sz="1800" b="1" dirty="0"/>
            </a:p>
          </p:txBody>
        </p:sp>
        <p:sp>
          <p:nvSpPr>
            <p:cNvPr id="10" name="îṥlíḍê"/>
            <p:cNvSpPr/>
            <p:nvPr/>
          </p:nvSpPr>
          <p:spPr bwMode="auto">
            <a:xfrm>
              <a:off x="9375350" y="3974569"/>
              <a:ext cx="2587002" cy="48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/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 （建议使用主题字体）</a:t>
              </a:r>
              <a:endParaRPr lang="zh-CN" altLang="en-US" sz="1000" dirty="0"/>
            </a:p>
          </p:txBody>
        </p:sp>
        <p:sp>
          <p:nvSpPr>
            <p:cNvPr id="11" name="isļiḑe"/>
            <p:cNvSpPr txBox="1"/>
            <p:nvPr/>
          </p:nvSpPr>
          <p:spPr bwMode="auto">
            <a:xfrm>
              <a:off x="9375350" y="3635103"/>
              <a:ext cx="2587002" cy="339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800" b="1"/>
                <a:t>标题文本预设</a:t>
              </a:r>
              <a:endParaRPr lang="zh-CN" altLang="en-US" sz="1800" b="1" dirty="0"/>
            </a:p>
          </p:txBody>
        </p:sp>
        <p:cxnSp>
          <p:nvCxnSpPr>
            <p:cNvPr id="12" name="直接连接符 11"/>
            <p:cNvCxnSpPr>
              <a:stCxn id="24" idx="2"/>
            </p:cNvCxnSpPr>
            <p:nvPr/>
          </p:nvCxnSpPr>
          <p:spPr>
            <a:xfrm flipH="1" flipV="1">
              <a:off x="2965953" y="2132856"/>
              <a:ext cx="1620526" cy="28192"/>
            </a:xfrm>
            <a:prstGeom prst="line">
              <a:avLst/>
            </a:prstGeom>
            <a:ln w="9525" cap="rnd">
              <a:solidFill>
                <a:srgbClr val="C1272D"/>
              </a:solidFill>
              <a:round/>
              <a:headEnd type="oval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>
              <a:stCxn id="30" idx="6"/>
            </p:cNvCxnSpPr>
            <p:nvPr/>
          </p:nvCxnSpPr>
          <p:spPr>
            <a:xfrm flipV="1">
              <a:off x="7371554" y="2132857"/>
              <a:ext cx="1782486" cy="28191"/>
            </a:xfrm>
            <a:prstGeom prst="line">
              <a:avLst/>
            </a:prstGeom>
            <a:ln w="9525" cap="rnd">
              <a:solidFill>
                <a:srgbClr val="C1272D"/>
              </a:solidFill>
              <a:round/>
              <a:headEnd type="oval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stCxn id="26" idx="2"/>
            </p:cNvCxnSpPr>
            <p:nvPr/>
          </p:nvCxnSpPr>
          <p:spPr>
            <a:xfrm flipH="1" flipV="1">
              <a:off x="2965952" y="3974570"/>
              <a:ext cx="709740" cy="8222"/>
            </a:xfrm>
            <a:prstGeom prst="line">
              <a:avLst/>
            </a:prstGeom>
            <a:ln w="9525" cap="rnd">
              <a:solidFill>
                <a:schemeClr val="tx1"/>
              </a:solidFill>
              <a:round/>
              <a:headEnd type="oval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stCxn id="28" idx="6"/>
            </p:cNvCxnSpPr>
            <p:nvPr/>
          </p:nvCxnSpPr>
          <p:spPr>
            <a:xfrm>
              <a:off x="8310565" y="3982792"/>
              <a:ext cx="915483" cy="0"/>
            </a:xfrm>
            <a:prstGeom prst="line">
              <a:avLst/>
            </a:prstGeom>
            <a:ln w="9525" cap="rnd">
              <a:solidFill>
                <a:schemeClr val="tx1"/>
              </a:solidFill>
              <a:round/>
              <a:headEnd type="oval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iṥļïḋe"/>
            <p:cNvSpPr/>
            <p:nvPr/>
          </p:nvSpPr>
          <p:spPr bwMode="auto">
            <a:xfrm>
              <a:off x="7129132" y="2938783"/>
              <a:ext cx="926445" cy="1929344"/>
            </a:xfrm>
            <a:custGeom>
              <a:avLst/>
              <a:gdLst/>
              <a:ahLst/>
              <a:cxnLst>
                <a:cxn ang="0">
                  <a:pos x="0" y="69"/>
                </a:cxn>
                <a:cxn ang="0">
                  <a:pos x="121" y="0"/>
                </a:cxn>
                <a:cxn ang="0">
                  <a:pos x="163" y="171"/>
                </a:cxn>
                <a:cxn ang="0">
                  <a:pos x="123" y="340"/>
                </a:cxn>
                <a:cxn ang="0">
                  <a:pos x="1" y="270"/>
                </a:cxn>
                <a:cxn ang="0">
                  <a:pos x="23" y="171"/>
                </a:cxn>
                <a:cxn ang="0">
                  <a:pos x="0" y="69"/>
                </a:cxn>
              </a:cxnLst>
              <a:rect l="0" t="0" r="r" b="b"/>
              <a:pathLst>
                <a:path w="163" h="340">
                  <a:moveTo>
                    <a:pt x="0" y="69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149" y="51"/>
                    <a:pt x="163" y="108"/>
                    <a:pt x="163" y="171"/>
                  </a:cubicBezTo>
                  <a:cubicBezTo>
                    <a:pt x="163" y="233"/>
                    <a:pt x="150" y="289"/>
                    <a:pt x="123" y="340"/>
                  </a:cubicBezTo>
                  <a:cubicBezTo>
                    <a:pt x="1" y="270"/>
                    <a:pt x="1" y="270"/>
                    <a:pt x="1" y="270"/>
                  </a:cubicBezTo>
                  <a:cubicBezTo>
                    <a:pt x="16" y="240"/>
                    <a:pt x="23" y="207"/>
                    <a:pt x="23" y="171"/>
                  </a:cubicBezTo>
                  <a:cubicBezTo>
                    <a:pt x="23" y="134"/>
                    <a:pt x="15" y="100"/>
                    <a:pt x="0" y="69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lIns="0" tIns="0" rIns="0" bIns="0" anchor="ctr"/>
            <a:lstStyle/>
            <a:p>
              <a:pPr algn="ctr"/>
            </a:p>
          </p:txBody>
        </p:sp>
        <p:sp>
          <p:nvSpPr>
            <p:cNvPr id="17" name="iṥliḋe"/>
            <p:cNvSpPr/>
            <p:nvPr/>
          </p:nvSpPr>
          <p:spPr bwMode="auto">
            <a:xfrm>
              <a:off x="6049785" y="1847064"/>
              <a:ext cx="1708975" cy="1385171"/>
            </a:xfrm>
            <a:custGeom>
              <a:avLst/>
              <a:gdLst/>
              <a:ahLst/>
              <a:cxnLst>
                <a:cxn ang="0">
                  <a:pos x="301" y="175"/>
                </a:cxn>
                <a:cxn ang="0">
                  <a:pos x="179" y="244"/>
                </a:cxn>
                <a:cxn ang="0">
                  <a:pos x="147" y="205"/>
                </a:cxn>
                <a:cxn ang="0">
                  <a:pos x="0" y="139"/>
                </a:cxn>
                <a:cxn ang="0">
                  <a:pos x="0" y="0"/>
                </a:cxn>
                <a:cxn ang="0">
                  <a:pos x="246" y="106"/>
                </a:cxn>
                <a:cxn ang="0">
                  <a:pos x="301" y="175"/>
                </a:cxn>
              </a:cxnLst>
              <a:rect l="0" t="0" r="r" b="b"/>
              <a:pathLst>
                <a:path w="301" h="244">
                  <a:moveTo>
                    <a:pt x="301" y="175"/>
                  </a:moveTo>
                  <a:cubicBezTo>
                    <a:pt x="179" y="244"/>
                    <a:pt x="179" y="244"/>
                    <a:pt x="179" y="244"/>
                  </a:cubicBezTo>
                  <a:cubicBezTo>
                    <a:pt x="170" y="230"/>
                    <a:pt x="160" y="217"/>
                    <a:pt x="147" y="205"/>
                  </a:cubicBezTo>
                  <a:cubicBezTo>
                    <a:pt x="106" y="164"/>
                    <a:pt x="57" y="142"/>
                    <a:pt x="0" y="1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6" y="2"/>
                    <a:pt x="178" y="38"/>
                    <a:pt x="246" y="106"/>
                  </a:cubicBezTo>
                  <a:cubicBezTo>
                    <a:pt x="268" y="128"/>
                    <a:pt x="286" y="150"/>
                    <a:pt x="301" y="175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lIns="0" tIns="0" rIns="0" bIns="0" anchor="ctr"/>
            <a:lstStyle/>
            <a:p>
              <a:pPr algn="ctr"/>
            </a:p>
          </p:txBody>
        </p:sp>
        <p:sp>
          <p:nvSpPr>
            <p:cNvPr id="18" name="îsļiďe"/>
            <p:cNvSpPr/>
            <p:nvPr/>
          </p:nvSpPr>
          <p:spPr bwMode="auto">
            <a:xfrm>
              <a:off x="4239619" y="1844824"/>
              <a:ext cx="1675247" cy="1344695"/>
            </a:xfrm>
            <a:custGeom>
              <a:avLst/>
              <a:gdLst/>
              <a:ahLst/>
              <a:cxnLst>
                <a:cxn ang="0">
                  <a:pos x="148" y="205"/>
                </a:cxn>
                <a:cxn ang="0">
                  <a:pos x="121" y="237"/>
                </a:cxn>
                <a:cxn ang="0">
                  <a:pos x="0" y="167"/>
                </a:cxn>
                <a:cxn ang="0">
                  <a:pos x="49" y="106"/>
                </a:cxn>
                <a:cxn ang="0">
                  <a:pos x="295" y="0"/>
                </a:cxn>
                <a:cxn ang="0">
                  <a:pos x="295" y="139"/>
                </a:cxn>
                <a:cxn ang="0">
                  <a:pos x="148" y="205"/>
                </a:cxn>
              </a:cxnLst>
              <a:rect l="0" t="0" r="r" b="b"/>
              <a:pathLst>
                <a:path w="295" h="237">
                  <a:moveTo>
                    <a:pt x="148" y="205"/>
                  </a:moveTo>
                  <a:cubicBezTo>
                    <a:pt x="138" y="215"/>
                    <a:pt x="129" y="226"/>
                    <a:pt x="121" y="23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4" y="145"/>
                    <a:pt x="30" y="125"/>
                    <a:pt x="49" y="106"/>
                  </a:cubicBezTo>
                  <a:cubicBezTo>
                    <a:pt x="118" y="38"/>
                    <a:pt x="200" y="2"/>
                    <a:pt x="295" y="0"/>
                  </a:cubicBezTo>
                  <a:cubicBezTo>
                    <a:pt x="295" y="139"/>
                    <a:pt x="295" y="139"/>
                    <a:pt x="295" y="139"/>
                  </a:cubicBezTo>
                  <a:cubicBezTo>
                    <a:pt x="238" y="142"/>
                    <a:pt x="189" y="164"/>
                    <a:pt x="148" y="20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lIns="0" tIns="0" rIns="0" bIns="0" anchor="ctr"/>
            <a:lstStyle/>
            <a:p>
              <a:pPr algn="ctr"/>
            </a:p>
          </p:txBody>
        </p:sp>
        <p:sp>
          <p:nvSpPr>
            <p:cNvPr id="19" name="ïśļïḍe"/>
            <p:cNvSpPr/>
            <p:nvPr/>
          </p:nvSpPr>
          <p:spPr bwMode="auto">
            <a:xfrm>
              <a:off x="3915814" y="2912923"/>
              <a:ext cx="937689" cy="1981064"/>
            </a:xfrm>
            <a:custGeom>
              <a:avLst/>
              <a:gdLst/>
              <a:ahLst/>
              <a:cxnLst>
                <a:cxn ang="0">
                  <a:pos x="165" y="70"/>
                </a:cxn>
                <a:cxn ang="0">
                  <a:pos x="139" y="176"/>
                </a:cxn>
                <a:cxn ang="0">
                  <a:pos x="164" y="280"/>
                </a:cxn>
                <a:cxn ang="0">
                  <a:pos x="42" y="349"/>
                </a:cxn>
                <a:cxn ang="0">
                  <a:pos x="0" y="176"/>
                </a:cxn>
                <a:cxn ang="0">
                  <a:pos x="44" y="0"/>
                </a:cxn>
                <a:cxn ang="0">
                  <a:pos x="165" y="70"/>
                </a:cxn>
              </a:cxnLst>
              <a:rect l="0" t="0" r="r" b="b"/>
              <a:pathLst>
                <a:path w="165" h="349">
                  <a:moveTo>
                    <a:pt x="165" y="70"/>
                  </a:moveTo>
                  <a:cubicBezTo>
                    <a:pt x="148" y="102"/>
                    <a:pt x="139" y="137"/>
                    <a:pt x="139" y="176"/>
                  </a:cubicBezTo>
                  <a:cubicBezTo>
                    <a:pt x="139" y="214"/>
                    <a:pt x="147" y="249"/>
                    <a:pt x="164" y="280"/>
                  </a:cubicBezTo>
                  <a:cubicBezTo>
                    <a:pt x="42" y="349"/>
                    <a:pt x="42" y="349"/>
                    <a:pt x="42" y="349"/>
                  </a:cubicBezTo>
                  <a:cubicBezTo>
                    <a:pt x="14" y="298"/>
                    <a:pt x="0" y="240"/>
                    <a:pt x="0" y="176"/>
                  </a:cubicBezTo>
                  <a:cubicBezTo>
                    <a:pt x="0" y="112"/>
                    <a:pt x="14" y="53"/>
                    <a:pt x="44" y="0"/>
                  </a:cubicBezTo>
                  <a:lnTo>
                    <a:pt x="165" y="7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lIns="0" tIns="0" rIns="0" bIns="0" anchor="ctr"/>
            <a:lstStyle/>
            <a:p>
              <a:pPr algn="ctr"/>
            </a:p>
          </p:txBody>
        </p:sp>
        <p:sp>
          <p:nvSpPr>
            <p:cNvPr id="20" name="iṩḷïḑé"/>
            <p:cNvSpPr/>
            <p:nvPr/>
          </p:nvSpPr>
          <p:spPr>
            <a:xfrm>
              <a:off x="4821352" y="2785312"/>
              <a:ext cx="2328672" cy="2251191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4" name="íšlíḋè"/>
            <p:cNvSpPr/>
            <p:nvPr/>
          </p:nvSpPr>
          <p:spPr>
            <a:xfrm>
              <a:off x="4586479" y="1869166"/>
              <a:ext cx="583764" cy="583764"/>
            </a:xfrm>
            <a:prstGeom prst="ellipse">
              <a:avLst/>
            </a:prstGeom>
            <a:solidFill>
              <a:srgbClr val="F2F2F4"/>
            </a:solidFill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5" name="îṡ1íḓé"/>
            <p:cNvSpPr/>
            <p:nvPr/>
          </p:nvSpPr>
          <p:spPr bwMode="auto">
            <a:xfrm>
              <a:off x="4771123" y="2049202"/>
              <a:ext cx="214474" cy="214474"/>
            </a:xfrm>
            <a:custGeom>
              <a:avLst/>
              <a:gdLst>
                <a:gd name="connsiteX0" fmla="*/ 221853 w 338138"/>
                <a:gd name="connsiteY0" fmla="*/ 169862 h 338138"/>
                <a:gd name="connsiteX1" fmla="*/ 243284 w 338138"/>
                <a:gd name="connsiteY1" fmla="*/ 169862 h 338138"/>
                <a:gd name="connsiteX2" fmla="*/ 254000 w 338138"/>
                <a:gd name="connsiteY2" fmla="*/ 180379 h 338138"/>
                <a:gd name="connsiteX3" fmla="*/ 254000 w 338138"/>
                <a:gd name="connsiteY3" fmla="*/ 243483 h 338138"/>
                <a:gd name="connsiteX4" fmla="*/ 243284 w 338138"/>
                <a:gd name="connsiteY4" fmla="*/ 254000 h 338138"/>
                <a:gd name="connsiteX5" fmla="*/ 221853 w 338138"/>
                <a:gd name="connsiteY5" fmla="*/ 254000 h 338138"/>
                <a:gd name="connsiteX6" fmla="*/ 211137 w 338138"/>
                <a:gd name="connsiteY6" fmla="*/ 243483 h 338138"/>
                <a:gd name="connsiteX7" fmla="*/ 211137 w 338138"/>
                <a:gd name="connsiteY7" fmla="*/ 180379 h 338138"/>
                <a:gd name="connsiteX8" fmla="*/ 221853 w 338138"/>
                <a:gd name="connsiteY8" fmla="*/ 169862 h 338138"/>
                <a:gd name="connsiteX9" fmla="*/ 94853 w 338138"/>
                <a:gd name="connsiteY9" fmla="*/ 127000 h 338138"/>
                <a:gd name="connsiteX10" fmla="*/ 116284 w 338138"/>
                <a:gd name="connsiteY10" fmla="*/ 127000 h 338138"/>
                <a:gd name="connsiteX11" fmla="*/ 127000 w 338138"/>
                <a:gd name="connsiteY11" fmla="*/ 137583 h 338138"/>
                <a:gd name="connsiteX12" fmla="*/ 127000 w 338138"/>
                <a:gd name="connsiteY12" fmla="*/ 243417 h 338138"/>
                <a:gd name="connsiteX13" fmla="*/ 116284 w 338138"/>
                <a:gd name="connsiteY13" fmla="*/ 254000 h 338138"/>
                <a:gd name="connsiteX14" fmla="*/ 94853 w 338138"/>
                <a:gd name="connsiteY14" fmla="*/ 254000 h 338138"/>
                <a:gd name="connsiteX15" fmla="*/ 84137 w 338138"/>
                <a:gd name="connsiteY15" fmla="*/ 243417 h 338138"/>
                <a:gd name="connsiteX16" fmla="*/ 84137 w 338138"/>
                <a:gd name="connsiteY16" fmla="*/ 137583 h 338138"/>
                <a:gd name="connsiteX17" fmla="*/ 94853 w 338138"/>
                <a:gd name="connsiteY17" fmla="*/ 127000 h 338138"/>
                <a:gd name="connsiteX18" fmla="*/ 285353 w 338138"/>
                <a:gd name="connsiteY18" fmla="*/ 85725 h 338138"/>
                <a:gd name="connsiteX19" fmla="*/ 306784 w 338138"/>
                <a:gd name="connsiteY19" fmla="*/ 85725 h 338138"/>
                <a:gd name="connsiteX20" fmla="*/ 317500 w 338138"/>
                <a:gd name="connsiteY20" fmla="*/ 96242 h 338138"/>
                <a:gd name="connsiteX21" fmla="*/ 317500 w 338138"/>
                <a:gd name="connsiteY21" fmla="*/ 243483 h 338138"/>
                <a:gd name="connsiteX22" fmla="*/ 306784 w 338138"/>
                <a:gd name="connsiteY22" fmla="*/ 254000 h 338138"/>
                <a:gd name="connsiteX23" fmla="*/ 285353 w 338138"/>
                <a:gd name="connsiteY23" fmla="*/ 254000 h 338138"/>
                <a:gd name="connsiteX24" fmla="*/ 274637 w 338138"/>
                <a:gd name="connsiteY24" fmla="*/ 243483 h 338138"/>
                <a:gd name="connsiteX25" fmla="*/ 274637 w 338138"/>
                <a:gd name="connsiteY25" fmla="*/ 96242 h 338138"/>
                <a:gd name="connsiteX26" fmla="*/ 285353 w 338138"/>
                <a:gd name="connsiteY26" fmla="*/ 85725 h 338138"/>
                <a:gd name="connsiteX27" fmla="*/ 158353 w 338138"/>
                <a:gd name="connsiteY27" fmla="*/ 42862 h 338138"/>
                <a:gd name="connsiteX28" fmla="*/ 179784 w 338138"/>
                <a:gd name="connsiteY28" fmla="*/ 42862 h 338138"/>
                <a:gd name="connsiteX29" fmla="*/ 190500 w 338138"/>
                <a:gd name="connsiteY29" fmla="*/ 53419 h 338138"/>
                <a:gd name="connsiteX30" fmla="*/ 190500 w 338138"/>
                <a:gd name="connsiteY30" fmla="*/ 243443 h 338138"/>
                <a:gd name="connsiteX31" fmla="*/ 179784 w 338138"/>
                <a:gd name="connsiteY31" fmla="*/ 254000 h 338138"/>
                <a:gd name="connsiteX32" fmla="*/ 158353 w 338138"/>
                <a:gd name="connsiteY32" fmla="*/ 254000 h 338138"/>
                <a:gd name="connsiteX33" fmla="*/ 147637 w 338138"/>
                <a:gd name="connsiteY33" fmla="*/ 243443 h 338138"/>
                <a:gd name="connsiteX34" fmla="*/ 147637 w 338138"/>
                <a:gd name="connsiteY34" fmla="*/ 53419 h 338138"/>
                <a:gd name="connsiteX35" fmla="*/ 158353 w 338138"/>
                <a:gd name="connsiteY35" fmla="*/ 42862 h 338138"/>
                <a:gd name="connsiteX36" fmla="*/ 0 w 338138"/>
                <a:gd name="connsiteY36" fmla="*/ 0 h 338138"/>
                <a:gd name="connsiteX37" fmla="*/ 42267 w 338138"/>
                <a:gd name="connsiteY37" fmla="*/ 0 h 338138"/>
                <a:gd name="connsiteX38" fmla="*/ 42267 w 338138"/>
                <a:gd name="connsiteY38" fmla="*/ 295871 h 338138"/>
                <a:gd name="connsiteX39" fmla="*/ 338138 w 338138"/>
                <a:gd name="connsiteY39" fmla="*/ 295871 h 338138"/>
                <a:gd name="connsiteX40" fmla="*/ 338138 w 338138"/>
                <a:gd name="connsiteY40" fmla="*/ 338138 h 338138"/>
                <a:gd name="connsiteX41" fmla="*/ 21133 w 338138"/>
                <a:gd name="connsiteY41" fmla="*/ 338138 h 338138"/>
                <a:gd name="connsiteX42" fmla="*/ 0 w 338138"/>
                <a:gd name="connsiteY42" fmla="*/ 317005 h 338138"/>
                <a:gd name="connsiteX43" fmla="*/ 0 w 338138"/>
                <a:gd name="connsiteY43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8138" h="338138">
                  <a:moveTo>
                    <a:pt x="221853" y="169862"/>
                  </a:moveTo>
                  <a:cubicBezTo>
                    <a:pt x="221853" y="169862"/>
                    <a:pt x="221853" y="169862"/>
                    <a:pt x="243284" y="169862"/>
                  </a:cubicBezTo>
                  <a:cubicBezTo>
                    <a:pt x="248642" y="169862"/>
                    <a:pt x="254000" y="175121"/>
                    <a:pt x="254000" y="180379"/>
                  </a:cubicBezTo>
                  <a:cubicBezTo>
                    <a:pt x="254000" y="180379"/>
                    <a:pt x="254000" y="180379"/>
                    <a:pt x="254000" y="243483"/>
                  </a:cubicBezTo>
                  <a:cubicBezTo>
                    <a:pt x="254000" y="248742"/>
                    <a:pt x="248642" y="254000"/>
                    <a:pt x="243284" y="254000"/>
                  </a:cubicBezTo>
                  <a:cubicBezTo>
                    <a:pt x="243284" y="254000"/>
                    <a:pt x="243284" y="254000"/>
                    <a:pt x="221853" y="254000"/>
                  </a:cubicBezTo>
                  <a:cubicBezTo>
                    <a:pt x="216495" y="254000"/>
                    <a:pt x="211137" y="248742"/>
                    <a:pt x="211137" y="243483"/>
                  </a:cubicBezTo>
                  <a:cubicBezTo>
                    <a:pt x="211137" y="243483"/>
                    <a:pt x="211137" y="243483"/>
                    <a:pt x="211137" y="180379"/>
                  </a:cubicBezTo>
                  <a:cubicBezTo>
                    <a:pt x="211137" y="175121"/>
                    <a:pt x="216495" y="169862"/>
                    <a:pt x="221853" y="169862"/>
                  </a:cubicBezTo>
                  <a:close/>
                  <a:moveTo>
                    <a:pt x="94853" y="127000"/>
                  </a:moveTo>
                  <a:cubicBezTo>
                    <a:pt x="94853" y="127000"/>
                    <a:pt x="94853" y="127000"/>
                    <a:pt x="116284" y="127000"/>
                  </a:cubicBezTo>
                  <a:cubicBezTo>
                    <a:pt x="121642" y="127000"/>
                    <a:pt x="127000" y="132292"/>
                    <a:pt x="127000" y="137583"/>
                  </a:cubicBezTo>
                  <a:cubicBezTo>
                    <a:pt x="127000" y="137583"/>
                    <a:pt x="127000" y="137583"/>
                    <a:pt x="127000" y="243417"/>
                  </a:cubicBezTo>
                  <a:cubicBezTo>
                    <a:pt x="127000" y="248708"/>
                    <a:pt x="121642" y="254000"/>
                    <a:pt x="116284" y="254000"/>
                  </a:cubicBezTo>
                  <a:cubicBezTo>
                    <a:pt x="116284" y="254000"/>
                    <a:pt x="116284" y="254000"/>
                    <a:pt x="94853" y="254000"/>
                  </a:cubicBezTo>
                  <a:cubicBezTo>
                    <a:pt x="89495" y="254000"/>
                    <a:pt x="84137" y="248708"/>
                    <a:pt x="84137" y="243417"/>
                  </a:cubicBezTo>
                  <a:cubicBezTo>
                    <a:pt x="84137" y="243417"/>
                    <a:pt x="84137" y="243417"/>
                    <a:pt x="84137" y="137583"/>
                  </a:cubicBezTo>
                  <a:cubicBezTo>
                    <a:pt x="84137" y="132292"/>
                    <a:pt x="89495" y="127000"/>
                    <a:pt x="94853" y="127000"/>
                  </a:cubicBezTo>
                  <a:close/>
                  <a:moveTo>
                    <a:pt x="285353" y="85725"/>
                  </a:moveTo>
                  <a:cubicBezTo>
                    <a:pt x="285353" y="85725"/>
                    <a:pt x="285353" y="85725"/>
                    <a:pt x="306784" y="85725"/>
                  </a:cubicBezTo>
                  <a:cubicBezTo>
                    <a:pt x="312142" y="85725"/>
                    <a:pt x="317500" y="90984"/>
                    <a:pt x="317500" y="96242"/>
                  </a:cubicBezTo>
                  <a:cubicBezTo>
                    <a:pt x="317500" y="96242"/>
                    <a:pt x="317500" y="96242"/>
                    <a:pt x="317500" y="243483"/>
                  </a:cubicBezTo>
                  <a:cubicBezTo>
                    <a:pt x="317500" y="248742"/>
                    <a:pt x="312142" y="254000"/>
                    <a:pt x="306784" y="254000"/>
                  </a:cubicBezTo>
                  <a:cubicBezTo>
                    <a:pt x="306784" y="254000"/>
                    <a:pt x="306784" y="254000"/>
                    <a:pt x="285353" y="254000"/>
                  </a:cubicBezTo>
                  <a:cubicBezTo>
                    <a:pt x="279995" y="254000"/>
                    <a:pt x="274637" y="248742"/>
                    <a:pt x="274637" y="243483"/>
                  </a:cubicBezTo>
                  <a:cubicBezTo>
                    <a:pt x="274637" y="243483"/>
                    <a:pt x="274637" y="243483"/>
                    <a:pt x="274637" y="96242"/>
                  </a:cubicBezTo>
                  <a:cubicBezTo>
                    <a:pt x="274637" y="90984"/>
                    <a:pt x="279995" y="85725"/>
                    <a:pt x="285353" y="85725"/>
                  </a:cubicBezTo>
                  <a:close/>
                  <a:moveTo>
                    <a:pt x="158353" y="42862"/>
                  </a:moveTo>
                  <a:cubicBezTo>
                    <a:pt x="158353" y="42862"/>
                    <a:pt x="158353" y="42862"/>
                    <a:pt x="179784" y="42862"/>
                  </a:cubicBezTo>
                  <a:cubicBezTo>
                    <a:pt x="185142" y="42862"/>
                    <a:pt x="190500" y="48140"/>
                    <a:pt x="190500" y="53419"/>
                  </a:cubicBezTo>
                  <a:cubicBezTo>
                    <a:pt x="190500" y="53419"/>
                    <a:pt x="190500" y="53419"/>
                    <a:pt x="190500" y="243443"/>
                  </a:cubicBezTo>
                  <a:cubicBezTo>
                    <a:pt x="190500" y="248722"/>
                    <a:pt x="185142" y="254000"/>
                    <a:pt x="179784" y="254000"/>
                  </a:cubicBezTo>
                  <a:cubicBezTo>
                    <a:pt x="179784" y="254000"/>
                    <a:pt x="179784" y="254000"/>
                    <a:pt x="158353" y="254000"/>
                  </a:cubicBezTo>
                  <a:cubicBezTo>
                    <a:pt x="152995" y="254000"/>
                    <a:pt x="147637" y="248722"/>
                    <a:pt x="147637" y="243443"/>
                  </a:cubicBezTo>
                  <a:cubicBezTo>
                    <a:pt x="147637" y="243443"/>
                    <a:pt x="147637" y="243443"/>
                    <a:pt x="147637" y="53419"/>
                  </a:cubicBezTo>
                  <a:cubicBezTo>
                    <a:pt x="147637" y="48140"/>
                    <a:pt x="152995" y="42862"/>
                    <a:pt x="158353" y="42862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2267" y="0"/>
                  </a:cubicBezTo>
                  <a:cubicBezTo>
                    <a:pt x="42267" y="0"/>
                    <a:pt x="42267" y="0"/>
                    <a:pt x="42267" y="295871"/>
                  </a:cubicBezTo>
                  <a:lnTo>
                    <a:pt x="338138" y="295871"/>
                  </a:lnTo>
                  <a:cubicBezTo>
                    <a:pt x="338138" y="295871"/>
                    <a:pt x="338138" y="295871"/>
                    <a:pt x="338138" y="338138"/>
                  </a:cubicBezTo>
                  <a:cubicBezTo>
                    <a:pt x="338138" y="338138"/>
                    <a:pt x="338138" y="338138"/>
                    <a:pt x="21133" y="338138"/>
                  </a:cubicBezTo>
                  <a:cubicBezTo>
                    <a:pt x="9246" y="338138"/>
                    <a:pt x="0" y="328892"/>
                    <a:pt x="0" y="317005"/>
                  </a:cubicBezTo>
                  <a:cubicBezTo>
                    <a:pt x="0" y="317005"/>
                    <a:pt x="0" y="31700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</a:p>
          </p:txBody>
        </p:sp>
        <p:sp>
          <p:nvSpPr>
            <p:cNvPr id="26" name="íṡḻîdé"/>
            <p:cNvSpPr/>
            <p:nvPr/>
          </p:nvSpPr>
          <p:spPr>
            <a:xfrm>
              <a:off x="3675692" y="3690910"/>
              <a:ext cx="583764" cy="583764"/>
            </a:xfrm>
            <a:prstGeom prst="ellipse">
              <a:avLst/>
            </a:prstGeom>
            <a:solidFill>
              <a:srgbClr val="F2F2F4"/>
            </a:solidFill>
            <a:ln w="1905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7" name="íSliḓe"/>
            <p:cNvSpPr/>
            <p:nvPr/>
          </p:nvSpPr>
          <p:spPr bwMode="auto">
            <a:xfrm>
              <a:off x="3860336" y="3875912"/>
              <a:ext cx="214474" cy="204542"/>
            </a:xfrm>
            <a:custGeom>
              <a:avLst/>
              <a:gdLst>
                <a:gd name="connsiteX0" fmla="*/ 315778 w 607639"/>
                <a:gd name="connsiteY0" fmla="*/ 173080 h 579502"/>
                <a:gd name="connsiteX1" fmla="*/ 315778 w 607639"/>
                <a:gd name="connsiteY1" fmla="*/ 266058 h 579502"/>
                <a:gd name="connsiteX2" fmla="*/ 303493 w 607639"/>
                <a:gd name="connsiteY2" fmla="*/ 278325 h 579502"/>
                <a:gd name="connsiteX3" fmla="*/ 210375 w 607639"/>
                <a:gd name="connsiteY3" fmla="*/ 278325 h 579502"/>
                <a:gd name="connsiteX4" fmla="*/ 303493 w 607639"/>
                <a:gd name="connsiteY4" fmla="*/ 359925 h 579502"/>
                <a:gd name="connsiteX5" fmla="*/ 397500 w 607639"/>
                <a:gd name="connsiteY5" fmla="*/ 266058 h 579502"/>
                <a:gd name="connsiteX6" fmla="*/ 315778 w 607639"/>
                <a:gd name="connsiteY6" fmla="*/ 173080 h 579502"/>
                <a:gd name="connsiteX7" fmla="*/ 249814 w 607639"/>
                <a:gd name="connsiteY7" fmla="*/ 160816 h 579502"/>
                <a:gd name="connsiteX8" fmla="*/ 198110 w 607639"/>
                <a:gd name="connsiteY8" fmla="*/ 212449 h 579502"/>
                <a:gd name="connsiteX9" fmla="*/ 249814 w 607639"/>
                <a:gd name="connsiteY9" fmla="*/ 212449 h 579502"/>
                <a:gd name="connsiteX10" fmla="*/ 303493 w 607639"/>
                <a:gd name="connsiteY10" fmla="*/ 147835 h 579502"/>
                <a:gd name="connsiteX11" fmla="*/ 421981 w 607639"/>
                <a:gd name="connsiteY11" fmla="*/ 266058 h 579502"/>
                <a:gd name="connsiteX12" fmla="*/ 303493 w 607639"/>
                <a:gd name="connsiteY12" fmla="*/ 384370 h 579502"/>
                <a:gd name="connsiteX13" fmla="*/ 185093 w 607639"/>
                <a:gd name="connsiteY13" fmla="*/ 266058 h 579502"/>
                <a:gd name="connsiteX14" fmla="*/ 197289 w 607639"/>
                <a:gd name="connsiteY14" fmla="*/ 253880 h 579502"/>
                <a:gd name="connsiteX15" fmla="*/ 291297 w 607639"/>
                <a:gd name="connsiteY15" fmla="*/ 253880 h 579502"/>
                <a:gd name="connsiteX16" fmla="*/ 291297 w 607639"/>
                <a:gd name="connsiteY16" fmla="*/ 160013 h 579502"/>
                <a:gd name="connsiteX17" fmla="*/ 303493 w 607639"/>
                <a:gd name="connsiteY17" fmla="*/ 147835 h 579502"/>
                <a:gd name="connsiteX18" fmla="*/ 262095 w 607639"/>
                <a:gd name="connsiteY18" fmla="*/ 135133 h 579502"/>
                <a:gd name="connsiteX19" fmla="*/ 274287 w 607639"/>
                <a:gd name="connsiteY19" fmla="*/ 147397 h 579502"/>
                <a:gd name="connsiteX20" fmla="*/ 274287 w 607639"/>
                <a:gd name="connsiteY20" fmla="*/ 224713 h 579502"/>
                <a:gd name="connsiteX21" fmla="*/ 262095 w 607639"/>
                <a:gd name="connsiteY21" fmla="*/ 236888 h 579502"/>
                <a:gd name="connsiteX22" fmla="*/ 184672 w 607639"/>
                <a:gd name="connsiteY22" fmla="*/ 236888 h 579502"/>
                <a:gd name="connsiteX23" fmla="*/ 172391 w 607639"/>
                <a:gd name="connsiteY23" fmla="*/ 224713 h 579502"/>
                <a:gd name="connsiteX24" fmla="*/ 262095 w 607639"/>
                <a:gd name="connsiteY24" fmla="*/ 135133 h 579502"/>
                <a:gd name="connsiteX25" fmla="*/ 58120 w 607639"/>
                <a:gd name="connsiteY25" fmla="*/ 108514 h 579502"/>
                <a:gd name="connsiteX26" fmla="*/ 58120 w 607639"/>
                <a:gd name="connsiteY26" fmla="*/ 413970 h 579502"/>
                <a:gd name="connsiteX27" fmla="*/ 549430 w 607639"/>
                <a:gd name="connsiteY27" fmla="*/ 413970 h 579502"/>
                <a:gd name="connsiteX28" fmla="*/ 549430 w 607639"/>
                <a:gd name="connsiteY28" fmla="*/ 108514 h 579502"/>
                <a:gd name="connsiteX29" fmla="*/ 27236 w 607639"/>
                <a:gd name="connsiteY29" fmla="*/ 56079 h 579502"/>
                <a:gd name="connsiteX30" fmla="*/ 27236 w 607639"/>
                <a:gd name="connsiteY30" fmla="*/ 81319 h 579502"/>
                <a:gd name="connsiteX31" fmla="*/ 580403 w 607639"/>
                <a:gd name="connsiteY31" fmla="*/ 81319 h 579502"/>
                <a:gd name="connsiteX32" fmla="*/ 580403 w 607639"/>
                <a:gd name="connsiteY32" fmla="*/ 56079 h 579502"/>
                <a:gd name="connsiteX33" fmla="*/ 303775 w 607639"/>
                <a:gd name="connsiteY33" fmla="*/ 0 h 579502"/>
                <a:gd name="connsiteX34" fmla="*/ 317393 w 607639"/>
                <a:gd name="connsiteY34" fmla="*/ 13597 h 579502"/>
                <a:gd name="connsiteX35" fmla="*/ 317393 w 607639"/>
                <a:gd name="connsiteY35" fmla="*/ 28884 h 579502"/>
                <a:gd name="connsiteX36" fmla="*/ 580403 w 607639"/>
                <a:gd name="connsiteY36" fmla="*/ 28884 h 579502"/>
                <a:gd name="connsiteX37" fmla="*/ 607639 w 607639"/>
                <a:gd name="connsiteY37" fmla="*/ 56079 h 579502"/>
                <a:gd name="connsiteX38" fmla="*/ 607639 w 607639"/>
                <a:gd name="connsiteY38" fmla="*/ 81319 h 579502"/>
                <a:gd name="connsiteX39" fmla="*/ 580403 w 607639"/>
                <a:gd name="connsiteY39" fmla="*/ 108514 h 579502"/>
                <a:gd name="connsiteX40" fmla="*/ 576665 w 607639"/>
                <a:gd name="connsiteY40" fmla="*/ 108514 h 579502"/>
                <a:gd name="connsiteX41" fmla="*/ 576665 w 607639"/>
                <a:gd name="connsiteY41" fmla="*/ 413970 h 579502"/>
                <a:gd name="connsiteX42" fmla="*/ 549430 w 607639"/>
                <a:gd name="connsiteY42" fmla="*/ 441165 h 579502"/>
                <a:gd name="connsiteX43" fmla="*/ 317393 w 607639"/>
                <a:gd name="connsiteY43" fmla="*/ 441165 h 579502"/>
                <a:gd name="connsiteX44" fmla="*/ 317393 w 607639"/>
                <a:gd name="connsiteY44" fmla="*/ 481069 h 579502"/>
                <a:gd name="connsiteX45" fmla="*/ 418236 w 607639"/>
                <a:gd name="connsiteY45" fmla="*/ 554923 h 579502"/>
                <a:gd name="connsiteX46" fmla="*/ 421173 w 607639"/>
                <a:gd name="connsiteY46" fmla="*/ 573942 h 579502"/>
                <a:gd name="connsiteX47" fmla="*/ 410225 w 607639"/>
                <a:gd name="connsiteY47" fmla="*/ 579452 h 579502"/>
                <a:gd name="connsiteX48" fmla="*/ 402215 w 607639"/>
                <a:gd name="connsiteY48" fmla="*/ 576874 h 579502"/>
                <a:gd name="connsiteX49" fmla="*/ 317393 w 607639"/>
                <a:gd name="connsiteY49" fmla="*/ 514752 h 579502"/>
                <a:gd name="connsiteX50" fmla="*/ 317393 w 607639"/>
                <a:gd name="connsiteY50" fmla="*/ 565854 h 579502"/>
                <a:gd name="connsiteX51" fmla="*/ 303775 w 607639"/>
                <a:gd name="connsiteY51" fmla="*/ 579452 h 579502"/>
                <a:gd name="connsiteX52" fmla="*/ 290157 w 607639"/>
                <a:gd name="connsiteY52" fmla="*/ 565854 h 579502"/>
                <a:gd name="connsiteX53" fmla="*/ 290157 w 607639"/>
                <a:gd name="connsiteY53" fmla="*/ 514752 h 579502"/>
                <a:gd name="connsiteX54" fmla="*/ 205424 w 607639"/>
                <a:gd name="connsiteY54" fmla="*/ 576874 h 579502"/>
                <a:gd name="connsiteX55" fmla="*/ 186377 w 607639"/>
                <a:gd name="connsiteY55" fmla="*/ 573942 h 579502"/>
                <a:gd name="connsiteX56" fmla="*/ 189314 w 607639"/>
                <a:gd name="connsiteY56" fmla="*/ 554923 h 579502"/>
                <a:gd name="connsiteX57" fmla="*/ 290157 w 607639"/>
                <a:gd name="connsiteY57" fmla="*/ 481069 h 579502"/>
                <a:gd name="connsiteX58" fmla="*/ 290157 w 607639"/>
                <a:gd name="connsiteY58" fmla="*/ 441165 h 579502"/>
                <a:gd name="connsiteX59" fmla="*/ 58120 w 607639"/>
                <a:gd name="connsiteY59" fmla="*/ 441165 h 579502"/>
                <a:gd name="connsiteX60" fmla="*/ 30885 w 607639"/>
                <a:gd name="connsiteY60" fmla="*/ 413970 h 579502"/>
                <a:gd name="connsiteX61" fmla="*/ 30885 w 607639"/>
                <a:gd name="connsiteY61" fmla="*/ 108514 h 579502"/>
                <a:gd name="connsiteX62" fmla="*/ 27236 w 607639"/>
                <a:gd name="connsiteY62" fmla="*/ 108514 h 579502"/>
                <a:gd name="connsiteX63" fmla="*/ 0 w 607639"/>
                <a:gd name="connsiteY63" fmla="*/ 81319 h 579502"/>
                <a:gd name="connsiteX64" fmla="*/ 0 w 607639"/>
                <a:gd name="connsiteY64" fmla="*/ 56079 h 579502"/>
                <a:gd name="connsiteX65" fmla="*/ 27236 w 607639"/>
                <a:gd name="connsiteY65" fmla="*/ 28884 h 579502"/>
                <a:gd name="connsiteX66" fmla="*/ 290157 w 607639"/>
                <a:gd name="connsiteY66" fmla="*/ 28884 h 579502"/>
                <a:gd name="connsiteX67" fmla="*/ 290157 w 607639"/>
                <a:gd name="connsiteY67" fmla="*/ 13597 h 579502"/>
                <a:gd name="connsiteX68" fmla="*/ 303775 w 607639"/>
                <a:gd name="connsiteY68" fmla="*/ 0 h 5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07639" h="579502">
                  <a:moveTo>
                    <a:pt x="315778" y="173080"/>
                  </a:moveTo>
                  <a:lnTo>
                    <a:pt x="315778" y="266058"/>
                  </a:lnTo>
                  <a:cubicBezTo>
                    <a:pt x="315778" y="272814"/>
                    <a:pt x="310258" y="278325"/>
                    <a:pt x="303493" y="278325"/>
                  </a:cubicBezTo>
                  <a:lnTo>
                    <a:pt x="210375" y="278325"/>
                  </a:lnTo>
                  <a:cubicBezTo>
                    <a:pt x="216429" y="324281"/>
                    <a:pt x="255866" y="359925"/>
                    <a:pt x="303493" y="359925"/>
                  </a:cubicBezTo>
                  <a:cubicBezTo>
                    <a:pt x="355303" y="359925"/>
                    <a:pt x="397500" y="317792"/>
                    <a:pt x="397500" y="266058"/>
                  </a:cubicBezTo>
                  <a:cubicBezTo>
                    <a:pt x="397500" y="218502"/>
                    <a:pt x="361802" y="179124"/>
                    <a:pt x="315778" y="173080"/>
                  </a:cubicBezTo>
                  <a:close/>
                  <a:moveTo>
                    <a:pt x="249814" y="160816"/>
                  </a:moveTo>
                  <a:cubicBezTo>
                    <a:pt x="223740" y="165793"/>
                    <a:pt x="203093" y="186410"/>
                    <a:pt x="198110" y="212449"/>
                  </a:cubicBezTo>
                  <a:lnTo>
                    <a:pt x="249814" y="212449"/>
                  </a:lnTo>
                  <a:close/>
                  <a:moveTo>
                    <a:pt x="303493" y="147835"/>
                  </a:moveTo>
                  <a:cubicBezTo>
                    <a:pt x="368835" y="147835"/>
                    <a:pt x="421981" y="200902"/>
                    <a:pt x="421981" y="266058"/>
                  </a:cubicBezTo>
                  <a:cubicBezTo>
                    <a:pt x="421981" y="331303"/>
                    <a:pt x="368835" y="384370"/>
                    <a:pt x="303493" y="384370"/>
                  </a:cubicBezTo>
                  <a:cubicBezTo>
                    <a:pt x="238239" y="384370"/>
                    <a:pt x="185093" y="331303"/>
                    <a:pt x="185093" y="266058"/>
                  </a:cubicBezTo>
                  <a:cubicBezTo>
                    <a:pt x="185093" y="259303"/>
                    <a:pt x="190523" y="253880"/>
                    <a:pt x="197289" y="253880"/>
                  </a:cubicBezTo>
                  <a:lnTo>
                    <a:pt x="291297" y="253880"/>
                  </a:lnTo>
                  <a:lnTo>
                    <a:pt x="291297" y="160013"/>
                  </a:lnTo>
                  <a:cubicBezTo>
                    <a:pt x="291297" y="153257"/>
                    <a:pt x="296727" y="147835"/>
                    <a:pt x="303493" y="147835"/>
                  </a:cubicBezTo>
                  <a:close/>
                  <a:moveTo>
                    <a:pt x="262095" y="135133"/>
                  </a:moveTo>
                  <a:cubicBezTo>
                    <a:pt x="268859" y="135133"/>
                    <a:pt x="274287" y="140643"/>
                    <a:pt x="274287" y="147397"/>
                  </a:cubicBezTo>
                  <a:lnTo>
                    <a:pt x="274287" y="224713"/>
                  </a:lnTo>
                  <a:cubicBezTo>
                    <a:pt x="274287" y="231467"/>
                    <a:pt x="268859" y="236888"/>
                    <a:pt x="262095" y="236888"/>
                  </a:cubicBezTo>
                  <a:lnTo>
                    <a:pt x="184672" y="236888"/>
                  </a:lnTo>
                  <a:cubicBezTo>
                    <a:pt x="177909" y="236888"/>
                    <a:pt x="172391" y="231467"/>
                    <a:pt x="172391" y="224713"/>
                  </a:cubicBezTo>
                  <a:cubicBezTo>
                    <a:pt x="172391" y="175302"/>
                    <a:pt x="212616" y="135133"/>
                    <a:pt x="262095" y="135133"/>
                  </a:cubicBezTo>
                  <a:close/>
                  <a:moveTo>
                    <a:pt x="58120" y="108514"/>
                  </a:moveTo>
                  <a:lnTo>
                    <a:pt x="58120" y="413970"/>
                  </a:lnTo>
                  <a:lnTo>
                    <a:pt x="549430" y="413970"/>
                  </a:lnTo>
                  <a:lnTo>
                    <a:pt x="549430" y="108514"/>
                  </a:lnTo>
                  <a:close/>
                  <a:moveTo>
                    <a:pt x="27236" y="56079"/>
                  </a:moveTo>
                  <a:lnTo>
                    <a:pt x="27236" y="81319"/>
                  </a:lnTo>
                  <a:lnTo>
                    <a:pt x="580403" y="81319"/>
                  </a:lnTo>
                  <a:lnTo>
                    <a:pt x="580403" y="56079"/>
                  </a:lnTo>
                  <a:close/>
                  <a:moveTo>
                    <a:pt x="303775" y="0"/>
                  </a:moveTo>
                  <a:cubicBezTo>
                    <a:pt x="311341" y="0"/>
                    <a:pt x="317393" y="6132"/>
                    <a:pt x="317393" y="13597"/>
                  </a:cubicBezTo>
                  <a:lnTo>
                    <a:pt x="317393" y="28884"/>
                  </a:lnTo>
                  <a:lnTo>
                    <a:pt x="580403" y="28884"/>
                  </a:lnTo>
                  <a:cubicBezTo>
                    <a:pt x="595356" y="28884"/>
                    <a:pt x="607639" y="41148"/>
                    <a:pt x="607639" y="56079"/>
                  </a:cubicBezTo>
                  <a:lnTo>
                    <a:pt x="607639" y="81319"/>
                  </a:lnTo>
                  <a:cubicBezTo>
                    <a:pt x="607639" y="96338"/>
                    <a:pt x="595356" y="108514"/>
                    <a:pt x="580403" y="108514"/>
                  </a:cubicBezTo>
                  <a:lnTo>
                    <a:pt x="576665" y="108514"/>
                  </a:lnTo>
                  <a:lnTo>
                    <a:pt x="576665" y="413970"/>
                  </a:lnTo>
                  <a:cubicBezTo>
                    <a:pt x="576665" y="428990"/>
                    <a:pt x="564472" y="441165"/>
                    <a:pt x="549430" y="441165"/>
                  </a:cubicBezTo>
                  <a:lnTo>
                    <a:pt x="317393" y="441165"/>
                  </a:lnTo>
                  <a:lnTo>
                    <a:pt x="317393" y="481069"/>
                  </a:lnTo>
                  <a:lnTo>
                    <a:pt x="418236" y="554923"/>
                  </a:lnTo>
                  <a:cubicBezTo>
                    <a:pt x="424377" y="559366"/>
                    <a:pt x="425623" y="567898"/>
                    <a:pt x="421173" y="573942"/>
                  </a:cubicBezTo>
                  <a:cubicBezTo>
                    <a:pt x="418503" y="577585"/>
                    <a:pt x="414409" y="579452"/>
                    <a:pt x="410225" y="579452"/>
                  </a:cubicBezTo>
                  <a:cubicBezTo>
                    <a:pt x="407466" y="579452"/>
                    <a:pt x="404618" y="578652"/>
                    <a:pt x="402215" y="576874"/>
                  </a:cubicBezTo>
                  <a:lnTo>
                    <a:pt x="317393" y="514752"/>
                  </a:lnTo>
                  <a:lnTo>
                    <a:pt x="317393" y="565854"/>
                  </a:lnTo>
                  <a:cubicBezTo>
                    <a:pt x="317393" y="573408"/>
                    <a:pt x="311341" y="579452"/>
                    <a:pt x="303775" y="579452"/>
                  </a:cubicBezTo>
                  <a:cubicBezTo>
                    <a:pt x="296299" y="579452"/>
                    <a:pt x="290157" y="573408"/>
                    <a:pt x="290157" y="565854"/>
                  </a:cubicBezTo>
                  <a:lnTo>
                    <a:pt x="290157" y="514752"/>
                  </a:lnTo>
                  <a:lnTo>
                    <a:pt x="205424" y="576874"/>
                  </a:lnTo>
                  <a:cubicBezTo>
                    <a:pt x="199372" y="581318"/>
                    <a:pt x="190827" y="579985"/>
                    <a:pt x="186377" y="573942"/>
                  </a:cubicBezTo>
                  <a:cubicBezTo>
                    <a:pt x="181927" y="567898"/>
                    <a:pt x="183262" y="559366"/>
                    <a:pt x="189314" y="554923"/>
                  </a:cubicBezTo>
                  <a:lnTo>
                    <a:pt x="290157" y="481069"/>
                  </a:lnTo>
                  <a:lnTo>
                    <a:pt x="290157" y="441165"/>
                  </a:lnTo>
                  <a:lnTo>
                    <a:pt x="58120" y="441165"/>
                  </a:lnTo>
                  <a:cubicBezTo>
                    <a:pt x="43167" y="441165"/>
                    <a:pt x="30885" y="428990"/>
                    <a:pt x="30885" y="413970"/>
                  </a:cubicBezTo>
                  <a:lnTo>
                    <a:pt x="30885" y="108514"/>
                  </a:lnTo>
                  <a:lnTo>
                    <a:pt x="27236" y="108514"/>
                  </a:lnTo>
                  <a:cubicBezTo>
                    <a:pt x="12194" y="108514"/>
                    <a:pt x="0" y="96338"/>
                    <a:pt x="0" y="81319"/>
                  </a:cubicBezTo>
                  <a:lnTo>
                    <a:pt x="0" y="56079"/>
                  </a:lnTo>
                  <a:cubicBezTo>
                    <a:pt x="0" y="41148"/>
                    <a:pt x="12194" y="28884"/>
                    <a:pt x="27236" y="28884"/>
                  </a:cubicBezTo>
                  <a:lnTo>
                    <a:pt x="290157" y="28884"/>
                  </a:lnTo>
                  <a:lnTo>
                    <a:pt x="290157" y="13597"/>
                  </a:lnTo>
                  <a:cubicBezTo>
                    <a:pt x="290157" y="6132"/>
                    <a:pt x="296299" y="0"/>
                    <a:pt x="303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</a:p>
          </p:txBody>
        </p:sp>
        <p:sp>
          <p:nvSpPr>
            <p:cNvPr id="28" name="îṡḻïḓe"/>
            <p:cNvSpPr/>
            <p:nvPr/>
          </p:nvSpPr>
          <p:spPr>
            <a:xfrm>
              <a:off x="7726801" y="3690910"/>
              <a:ext cx="583764" cy="583764"/>
            </a:xfrm>
            <a:prstGeom prst="ellipse">
              <a:avLst/>
            </a:prstGeom>
            <a:solidFill>
              <a:srgbClr val="F2F2F4"/>
            </a:solidFill>
            <a:ln w="1905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9" name="ïšḷíḍê"/>
            <p:cNvSpPr/>
            <p:nvPr/>
          </p:nvSpPr>
          <p:spPr bwMode="auto">
            <a:xfrm>
              <a:off x="7911445" y="3871095"/>
              <a:ext cx="214474" cy="214175"/>
            </a:xfrm>
            <a:custGeom>
              <a:avLst/>
              <a:gdLst>
                <a:gd name="connsiteX0" fmla="*/ 126452 w 606933"/>
                <a:gd name="connsiteY0" fmla="*/ 239923 h 606087"/>
                <a:gd name="connsiteX1" fmla="*/ 191364 w 606933"/>
                <a:gd name="connsiteY1" fmla="*/ 239923 h 606087"/>
                <a:gd name="connsiteX2" fmla="*/ 289791 w 606933"/>
                <a:gd name="connsiteY2" fmla="*/ 336874 h 606087"/>
                <a:gd name="connsiteX3" fmla="*/ 303467 w 606933"/>
                <a:gd name="connsiteY3" fmla="*/ 345627 h 606087"/>
                <a:gd name="connsiteX4" fmla="*/ 317142 w 606933"/>
                <a:gd name="connsiteY4" fmla="*/ 336874 h 606087"/>
                <a:gd name="connsiteX5" fmla="*/ 415569 w 606933"/>
                <a:gd name="connsiteY5" fmla="*/ 239923 h 606087"/>
                <a:gd name="connsiteX6" fmla="*/ 480481 w 606933"/>
                <a:gd name="connsiteY6" fmla="*/ 239923 h 606087"/>
                <a:gd name="connsiteX7" fmla="*/ 480481 w 606933"/>
                <a:gd name="connsiteY7" fmla="*/ 404009 h 606087"/>
                <a:gd name="connsiteX8" fmla="*/ 316083 w 606933"/>
                <a:gd name="connsiteY8" fmla="*/ 404009 h 606087"/>
                <a:gd name="connsiteX9" fmla="*/ 316083 w 606933"/>
                <a:gd name="connsiteY9" fmla="*/ 441905 h 606087"/>
                <a:gd name="connsiteX10" fmla="*/ 568988 w 606933"/>
                <a:gd name="connsiteY10" fmla="*/ 441905 h 606087"/>
                <a:gd name="connsiteX11" fmla="*/ 568988 w 606933"/>
                <a:gd name="connsiteY11" fmla="*/ 505096 h 606087"/>
                <a:gd name="connsiteX12" fmla="*/ 606933 w 606933"/>
                <a:gd name="connsiteY12" fmla="*/ 505096 h 606087"/>
                <a:gd name="connsiteX13" fmla="*/ 606933 w 606933"/>
                <a:gd name="connsiteY13" fmla="*/ 606087 h 606087"/>
                <a:gd name="connsiteX14" fmla="*/ 505714 w 606933"/>
                <a:gd name="connsiteY14" fmla="*/ 606087 h 606087"/>
                <a:gd name="connsiteX15" fmla="*/ 505714 w 606933"/>
                <a:gd name="connsiteY15" fmla="*/ 505096 h 606087"/>
                <a:gd name="connsiteX16" fmla="*/ 543659 w 606933"/>
                <a:gd name="connsiteY16" fmla="*/ 505096 h 606087"/>
                <a:gd name="connsiteX17" fmla="*/ 543659 w 606933"/>
                <a:gd name="connsiteY17" fmla="*/ 467105 h 606087"/>
                <a:gd name="connsiteX18" fmla="*/ 316083 w 606933"/>
                <a:gd name="connsiteY18" fmla="*/ 467105 h 606087"/>
                <a:gd name="connsiteX19" fmla="*/ 316083 w 606933"/>
                <a:gd name="connsiteY19" fmla="*/ 505096 h 606087"/>
                <a:gd name="connsiteX20" fmla="*/ 354028 w 606933"/>
                <a:gd name="connsiteY20" fmla="*/ 505096 h 606087"/>
                <a:gd name="connsiteX21" fmla="*/ 354028 w 606933"/>
                <a:gd name="connsiteY21" fmla="*/ 606087 h 606087"/>
                <a:gd name="connsiteX22" fmla="*/ 252905 w 606933"/>
                <a:gd name="connsiteY22" fmla="*/ 606087 h 606087"/>
                <a:gd name="connsiteX23" fmla="*/ 252905 w 606933"/>
                <a:gd name="connsiteY23" fmla="*/ 505096 h 606087"/>
                <a:gd name="connsiteX24" fmla="*/ 290850 w 606933"/>
                <a:gd name="connsiteY24" fmla="*/ 505096 h 606087"/>
                <a:gd name="connsiteX25" fmla="*/ 290850 w 606933"/>
                <a:gd name="connsiteY25" fmla="*/ 467105 h 606087"/>
                <a:gd name="connsiteX26" fmla="*/ 63274 w 606933"/>
                <a:gd name="connsiteY26" fmla="*/ 467105 h 606087"/>
                <a:gd name="connsiteX27" fmla="*/ 63274 w 606933"/>
                <a:gd name="connsiteY27" fmla="*/ 505096 h 606087"/>
                <a:gd name="connsiteX28" fmla="*/ 101123 w 606933"/>
                <a:gd name="connsiteY28" fmla="*/ 505096 h 606087"/>
                <a:gd name="connsiteX29" fmla="*/ 101123 w 606933"/>
                <a:gd name="connsiteY29" fmla="*/ 606087 h 606087"/>
                <a:gd name="connsiteX30" fmla="*/ 0 w 606933"/>
                <a:gd name="connsiteY30" fmla="*/ 606087 h 606087"/>
                <a:gd name="connsiteX31" fmla="*/ 0 w 606933"/>
                <a:gd name="connsiteY31" fmla="*/ 505096 h 606087"/>
                <a:gd name="connsiteX32" fmla="*/ 37945 w 606933"/>
                <a:gd name="connsiteY32" fmla="*/ 505096 h 606087"/>
                <a:gd name="connsiteX33" fmla="*/ 37945 w 606933"/>
                <a:gd name="connsiteY33" fmla="*/ 441905 h 606087"/>
                <a:gd name="connsiteX34" fmla="*/ 290850 w 606933"/>
                <a:gd name="connsiteY34" fmla="*/ 441905 h 606087"/>
                <a:gd name="connsiteX35" fmla="*/ 290850 w 606933"/>
                <a:gd name="connsiteY35" fmla="*/ 404009 h 606087"/>
                <a:gd name="connsiteX36" fmla="*/ 126452 w 606933"/>
                <a:gd name="connsiteY36" fmla="*/ 404009 h 606087"/>
                <a:gd name="connsiteX37" fmla="*/ 303502 w 606933"/>
                <a:gd name="connsiteY37" fmla="*/ 71264 h 606087"/>
                <a:gd name="connsiteX38" fmla="*/ 250822 w 606933"/>
                <a:gd name="connsiteY38" fmla="*/ 122140 h 606087"/>
                <a:gd name="connsiteX39" fmla="*/ 303502 w 606933"/>
                <a:gd name="connsiteY39" fmla="*/ 173111 h 606087"/>
                <a:gd name="connsiteX40" fmla="*/ 356183 w 606933"/>
                <a:gd name="connsiteY40" fmla="*/ 122140 h 606087"/>
                <a:gd name="connsiteX41" fmla="*/ 303502 w 606933"/>
                <a:gd name="connsiteY41" fmla="*/ 71264 h 606087"/>
                <a:gd name="connsiteX42" fmla="*/ 303502 w 606933"/>
                <a:gd name="connsiteY42" fmla="*/ 0 h 606087"/>
                <a:gd name="connsiteX43" fmla="*/ 429955 w 606933"/>
                <a:gd name="connsiteY43" fmla="*/ 122140 h 606087"/>
                <a:gd name="connsiteX44" fmla="*/ 303502 w 606933"/>
                <a:gd name="connsiteY44" fmla="*/ 315639 h 606087"/>
                <a:gd name="connsiteX45" fmla="*/ 177049 w 606933"/>
                <a:gd name="connsiteY45" fmla="*/ 122140 h 606087"/>
                <a:gd name="connsiteX46" fmla="*/ 303502 w 606933"/>
                <a:gd name="connsiteY46" fmla="*/ 0 h 60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933" h="606087">
                  <a:moveTo>
                    <a:pt x="126452" y="239923"/>
                  </a:moveTo>
                  <a:lnTo>
                    <a:pt x="191364" y="239923"/>
                  </a:lnTo>
                  <a:cubicBezTo>
                    <a:pt x="230851" y="298209"/>
                    <a:pt x="286131" y="334566"/>
                    <a:pt x="289791" y="336874"/>
                  </a:cubicBezTo>
                  <a:lnTo>
                    <a:pt x="303467" y="345627"/>
                  </a:lnTo>
                  <a:lnTo>
                    <a:pt x="317142" y="336874"/>
                  </a:lnTo>
                  <a:cubicBezTo>
                    <a:pt x="320802" y="334566"/>
                    <a:pt x="376083" y="298209"/>
                    <a:pt x="415569" y="239923"/>
                  </a:cubicBezTo>
                  <a:lnTo>
                    <a:pt x="480481" y="239923"/>
                  </a:lnTo>
                  <a:lnTo>
                    <a:pt x="480481" y="404009"/>
                  </a:lnTo>
                  <a:lnTo>
                    <a:pt x="316083" y="404009"/>
                  </a:lnTo>
                  <a:lnTo>
                    <a:pt x="316083" y="441905"/>
                  </a:lnTo>
                  <a:lnTo>
                    <a:pt x="568988" y="441905"/>
                  </a:lnTo>
                  <a:lnTo>
                    <a:pt x="568988" y="505096"/>
                  </a:lnTo>
                  <a:lnTo>
                    <a:pt x="606933" y="505096"/>
                  </a:lnTo>
                  <a:lnTo>
                    <a:pt x="606933" y="606087"/>
                  </a:lnTo>
                  <a:lnTo>
                    <a:pt x="505714" y="606087"/>
                  </a:lnTo>
                  <a:lnTo>
                    <a:pt x="505714" y="505096"/>
                  </a:lnTo>
                  <a:lnTo>
                    <a:pt x="543659" y="505096"/>
                  </a:lnTo>
                  <a:lnTo>
                    <a:pt x="543659" y="467105"/>
                  </a:lnTo>
                  <a:lnTo>
                    <a:pt x="316083" y="467105"/>
                  </a:lnTo>
                  <a:lnTo>
                    <a:pt x="316083" y="505096"/>
                  </a:lnTo>
                  <a:lnTo>
                    <a:pt x="354028" y="505096"/>
                  </a:lnTo>
                  <a:lnTo>
                    <a:pt x="354028" y="606087"/>
                  </a:lnTo>
                  <a:lnTo>
                    <a:pt x="252905" y="606087"/>
                  </a:lnTo>
                  <a:lnTo>
                    <a:pt x="252905" y="505096"/>
                  </a:lnTo>
                  <a:lnTo>
                    <a:pt x="290850" y="505096"/>
                  </a:lnTo>
                  <a:lnTo>
                    <a:pt x="290850" y="467105"/>
                  </a:lnTo>
                  <a:lnTo>
                    <a:pt x="63274" y="467105"/>
                  </a:lnTo>
                  <a:lnTo>
                    <a:pt x="63274" y="505096"/>
                  </a:lnTo>
                  <a:lnTo>
                    <a:pt x="101123" y="505096"/>
                  </a:lnTo>
                  <a:lnTo>
                    <a:pt x="101123" y="606087"/>
                  </a:lnTo>
                  <a:lnTo>
                    <a:pt x="0" y="606087"/>
                  </a:lnTo>
                  <a:lnTo>
                    <a:pt x="0" y="505096"/>
                  </a:lnTo>
                  <a:lnTo>
                    <a:pt x="37945" y="505096"/>
                  </a:lnTo>
                  <a:lnTo>
                    <a:pt x="37945" y="441905"/>
                  </a:lnTo>
                  <a:lnTo>
                    <a:pt x="290850" y="441905"/>
                  </a:lnTo>
                  <a:lnTo>
                    <a:pt x="290850" y="404009"/>
                  </a:lnTo>
                  <a:lnTo>
                    <a:pt x="126452" y="404009"/>
                  </a:lnTo>
                  <a:close/>
                  <a:moveTo>
                    <a:pt x="303502" y="71264"/>
                  </a:moveTo>
                  <a:cubicBezTo>
                    <a:pt x="274417" y="71264"/>
                    <a:pt x="250822" y="94057"/>
                    <a:pt x="250822" y="122140"/>
                  </a:cubicBezTo>
                  <a:cubicBezTo>
                    <a:pt x="250822" y="150318"/>
                    <a:pt x="274417" y="173111"/>
                    <a:pt x="303502" y="173111"/>
                  </a:cubicBezTo>
                  <a:cubicBezTo>
                    <a:pt x="332587" y="173111"/>
                    <a:pt x="356183" y="150318"/>
                    <a:pt x="356183" y="122140"/>
                  </a:cubicBezTo>
                  <a:cubicBezTo>
                    <a:pt x="356183" y="94057"/>
                    <a:pt x="332587" y="71264"/>
                    <a:pt x="303502" y="71264"/>
                  </a:cubicBezTo>
                  <a:close/>
                  <a:moveTo>
                    <a:pt x="303502" y="0"/>
                  </a:moveTo>
                  <a:cubicBezTo>
                    <a:pt x="373326" y="0"/>
                    <a:pt x="429955" y="54723"/>
                    <a:pt x="429955" y="122140"/>
                  </a:cubicBezTo>
                  <a:cubicBezTo>
                    <a:pt x="429955" y="234181"/>
                    <a:pt x="303502" y="315639"/>
                    <a:pt x="303502" y="315639"/>
                  </a:cubicBezTo>
                  <a:cubicBezTo>
                    <a:pt x="303502" y="315639"/>
                    <a:pt x="177049" y="234181"/>
                    <a:pt x="177049" y="122140"/>
                  </a:cubicBezTo>
                  <a:cubicBezTo>
                    <a:pt x="177049" y="54723"/>
                    <a:pt x="233679" y="0"/>
                    <a:pt x="303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</a:p>
          </p:txBody>
        </p:sp>
        <p:sp>
          <p:nvSpPr>
            <p:cNvPr id="30" name="íŝľîdé"/>
            <p:cNvSpPr/>
            <p:nvPr/>
          </p:nvSpPr>
          <p:spPr>
            <a:xfrm>
              <a:off x="6787790" y="1869166"/>
              <a:ext cx="583764" cy="583764"/>
            </a:xfrm>
            <a:prstGeom prst="ellipse">
              <a:avLst/>
            </a:prstGeom>
            <a:solidFill>
              <a:srgbClr val="F2F2F4"/>
            </a:solidFill>
            <a:ln w="1905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1" name="ísḻïdê"/>
            <p:cNvSpPr/>
            <p:nvPr/>
          </p:nvSpPr>
          <p:spPr bwMode="auto">
            <a:xfrm>
              <a:off x="6972434" y="2059452"/>
              <a:ext cx="214474" cy="193973"/>
            </a:xfrm>
            <a:custGeom>
              <a:avLst/>
              <a:gdLst>
                <a:gd name="connsiteX0" fmla="*/ 503202 w 607568"/>
                <a:gd name="connsiteY0" fmla="*/ 459310 h 549494"/>
                <a:gd name="connsiteX1" fmla="*/ 548364 w 607568"/>
                <a:gd name="connsiteY1" fmla="*/ 504402 h 549494"/>
                <a:gd name="connsiteX2" fmla="*/ 503202 w 607568"/>
                <a:gd name="connsiteY2" fmla="*/ 549494 h 549494"/>
                <a:gd name="connsiteX3" fmla="*/ 458040 w 607568"/>
                <a:gd name="connsiteY3" fmla="*/ 504402 h 549494"/>
                <a:gd name="connsiteX4" fmla="*/ 503202 w 607568"/>
                <a:gd name="connsiteY4" fmla="*/ 459310 h 549494"/>
                <a:gd name="connsiteX5" fmla="*/ 197795 w 607568"/>
                <a:gd name="connsiteY5" fmla="*/ 459310 h 549494"/>
                <a:gd name="connsiteX6" fmla="*/ 242957 w 607568"/>
                <a:gd name="connsiteY6" fmla="*/ 504402 h 549494"/>
                <a:gd name="connsiteX7" fmla="*/ 197795 w 607568"/>
                <a:gd name="connsiteY7" fmla="*/ 549494 h 549494"/>
                <a:gd name="connsiteX8" fmla="*/ 152633 w 607568"/>
                <a:gd name="connsiteY8" fmla="*/ 504402 h 549494"/>
                <a:gd name="connsiteX9" fmla="*/ 197795 w 607568"/>
                <a:gd name="connsiteY9" fmla="*/ 459310 h 549494"/>
                <a:gd name="connsiteX10" fmla="*/ 143318 w 607568"/>
                <a:gd name="connsiteY10" fmla="*/ 390791 h 549494"/>
                <a:gd name="connsiteX11" fmla="*/ 554573 w 607568"/>
                <a:gd name="connsiteY11" fmla="*/ 390791 h 549494"/>
                <a:gd name="connsiteX12" fmla="*/ 554573 w 607568"/>
                <a:gd name="connsiteY12" fmla="*/ 437435 h 549494"/>
                <a:gd name="connsiteX13" fmla="*/ 143318 w 607568"/>
                <a:gd name="connsiteY13" fmla="*/ 437435 h 549494"/>
                <a:gd name="connsiteX14" fmla="*/ 115304 w 607568"/>
                <a:gd name="connsiteY14" fmla="*/ 313028 h 549494"/>
                <a:gd name="connsiteX15" fmla="*/ 582659 w 607568"/>
                <a:gd name="connsiteY15" fmla="*/ 313028 h 549494"/>
                <a:gd name="connsiteX16" fmla="*/ 582659 w 607568"/>
                <a:gd name="connsiteY16" fmla="*/ 359672 h 549494"/>
                <a:gd name="connsiteX17" fmla="*/ 115304 w 607568"/>
                <a:gd name="connsiteY17" fmla="*/ 359672 h 549494"/>
                <a:gd name="connsiteX18" fmla="*/ 0 w 607568"/>
                <a:gd name="connsiteY18" fmla="*/ 169922 h 549494"/>
                <a:gd name="connsiteX19" fmla="*/ 78962 w 607568"/>
                <a:gd name="connsiteY19" fmla="*/ 169922 h 549494"/>
                <a:gd name="connsiteX20" fmla="*/ 108516 w 607568"/>
                <a:gd name="connsiteY20" fmla="*/ 235254 h 549494"/>
                <a:gd name="connsiteX21" fmla="*/ 607568 w 607568"/>
                <a:gd name="connsiteY21" fmla="*/ 235254 h 549494"/>
                <a:gd name="connsiteX22" fmla="*/ 607568 w 607568"/>
                <a:gd name="connsiteY22" fmla="*/ 281909 h 549494"/>
                <a:gd name="connsiteX23" fmla="*/ 78428 w 607568"/>
                <a:gd name="connsiteY23" fmla="*/ 281909 h 549494"/>
                <a:gd name="connsiteX24" fmla="*/ 48798 w 607568"/>
                <a:gd name="connsiteY24" fmla="*/ 216577 h 549494"/>
                <a:gd name="connsiteX25" fmla="*/ 0 w 607568"/>
                <a:gd name="connsiteY25" fmla="*/ 216577 h 549494"/>
                <a:gd name="connsiteX26" fmla="*/ 257720 w 607568"/>
                <a:gd name="connsiteY26" fmla="*/ 0 h 549494"/>
                <a:gd name="connsiteX27" fmla="*/ 254207 w 607568"/>
                <a:gd name="connsiteY27" fmla="*/ 30201 h 549494"/>
                <a:gd name="connsiteX28" fmla="*/ 407797 w 607568"/>
                <a:gd name="connsiteY28" fmla="*/ 197372 h 549494"/>
                <a:gd name="connsiteX29" fmla="*/ 241147 w 607568"/>
                <a:gd name="connsiteY29" fmla="*/ 144063 h 549494"/>
                <a:gd name="connsiteX30" fmla="*/ 237633 w 607568"/>
                <a:gd name="connsiteY30" fmla="*/ 174264 h 549494"/>
                <a:gd name="connsiteX31" fmla="*/ 115586 w 607568"/>
                <a:gd name="connsiteY31" fmla="*/ 71993 h 54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07568" h="549494">
                  <a:moveTo>
                    <a:pt x="503202" y="459310"/>
                  </a:moveTo>
                  <a:cubicBezTo>
                    <a:pt x="528144" y="459310"/>
                    <a:pt x="548364" y="479498"/>
                    <a:pt x="548364" y="504402"/>
                  </a:cubicBezTo>
                  <a:cubicBezTo>
                    <a:pt x="548364" y="529306"/>
                    <a:pt x="528144" y="549494"/>
                    <a:pt x="503202" y="549494"/>
                  </a:cubicBezTo>
                  <a:cubicBezTo>
                    <a:pt x="478260" y="549494"/>
                    <a:pt x="458040" y="529306"/>
                    <a:pt x="458040" y="504402"/>
                  </a:cubicBezTo>
                  <a:cubicBezTo>
                    <a:pt x="458040" y="479498"/>
                    <a:pt x="478260" y="459310"/>
                    <a:pt x="503202" y="459310"/>
                  </a:cubicBezTo>
                  <a:close/>
                  <a:moveTo>
                    <a:pt x="197795" y="459310"/>
                  </a:moveTo>
                  <a:cubicBezTo>
                    <a:pt x="222737" y="459310"/>
                    <a:pt x="242957" y="479498"/>
                    <a:pt x="242957" y="504402"/>
                  </a:cubicBezTo>
                  <a:cubicBezTo>
                    <a:pt x="242957" y="529306"/>
                    <a:pt x="222737" y="549494"/>
                    <a:pt x="197795" y="549494"/>
                  </a:cubicBezTo>
                  <a:cubicBezTo>
                    <a:pt x="172853" y="549494"/>
                    <a:pt x="152633" y="529306"/>
                    <a:pt x="152633" y="504402"/>
                  </a:cubicBezTo>
                  <a:cubicBezTo>
                    <a:pt x="152633" y="479498"/>
                    <a:pt x="172853" y="459310"/>
                    <a:pt x="197795" y="459310"/>
                  </a:cubicBezTo>
                  <a:close/>
                  <a:moveTo>
                    <a:pt x="143318" y="390791"/>
                  </a:moveTo>
                  <a:lnTo>
                    <a:pt x="554573" y="390791"/>
                  </a:lnTo>
                  <a:lnTo>
                    <a:pt x="554573" y="437435"/>
                  </a:lnTo>
                  <a:lnTo>
                    <a:pt x="143318" y="437435"/>
                  </a:lnTo>
                  <a:close/>
                  <a:moveTo>
                    <a:pt x="115304" y="313028"/>
                  </a:moveTo>
                  <a:lnTo>
                    <a:pt x="582659" y="313028"/>
                  </a:lnTo>
                  <a:lnTo>
                    <a:pt x="582659" y="359672"/>
                  </a:lnTo>
                  <a:lnTo>
                    <a:pt x="115304" y="359672"/>
                  </a:lnTo>
                  <a:close/>
                  <a:moveTo>
                    <a:pt x="0" y="169922"/>
                  </a:moveTo>
                  <a:lnTo>
                    <a:pt x="78962" y="169922"/>
                  </a:lnTo>
                  <a:lnTo>
                    <a:pt x="108516" y="235254"/>
                  </a:lnTo>
                  <a:lnTo>
                    <a:pt x="607568" y="235254"/>
                  </a:lnTo>
                  <a:lnTo>
                    <a:pt x="607568" y="281909"/>
                  </a:lnTo>
                  <a:lnTo>
                    <a:pt x="78428" y="281909"/>
                  </a:lnTo>
                  <a:lnTo>
                    <a:pt x="48798" y="216577"/>
                  </a:lnTo>
                  <a:lnTo>
                    <a:pt x="0" y="216577"/>
                  </a:lnTo>
                  <a:close/>
                  <a:moveTo>
                    <a:pt x="257720" y="0"/>
                  </a:moveTo>
                  <a:lnTo>
                    <a:pt x="254207" y="30201"/>
                  </a:lnTo>
                  <a:cubicBezTo>
                    <a:pt x="405964" y="47665"/>
                    <a:pt x="407797" y="197372"/>
                    <a:pt x="407797" y="197372"/>
                  </a:cubicBezTo>
                  <a:cubicBezTo>
                    <a:pt x="407797" y="197372"/>
                    <a:pt x="364340" y="158248"/>
                    <a:pt x="241147" y="144063"/>
                  </a:cubicBezTo>
                  <a:lnTo>
                    <a:pt x="237633" y="174264"/>
                  </a:lnTo>
                  <a:lnTo>
                    <a:pt x="115586" y="7199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</a:p>
          </p:txBody>
        </p:sp>
        <p:sp>
          <p:nvSpPr>
            <p:cNvPr id="32" name="ïśľîḓê"/>
            <p:cNvSpPr/>
            <p:nvPr/>
          </p:nvSpPr>
          <p:spPr bwMode="auto">
            <a:xfrm>
              <a:off x="4779480" y="5556222"/>
              <a:ext cx="2412416" cy="48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 （建议使用主题字体）</a:t>
              </a:r>
              <a:endParaRPr lang="zh-CN" altLang="en-US" sz="1000" dirty="0"/>
            </a:p>
          </p:txBody>
        </p:sp>
        <p:sp>
          <p:nvSpPr>
            <p:cNvPr id="33" name="isliḓê"/>
            <p:cNvSpPr txBox="1"/>
            <p:nvPr/>
          </p:nvSpPr>
          <p:spPr bwMode="auto">
            <a:xfrm>
              <a:off x="4779480" y="5216756"/>
              <a:ext cx="2412416" cy="339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800" b="1"/>
                <a:t>标题文本预设</a:t>
              </a:r>
              <a:endParaRPr lang="zh-CN" altLang="en-US" sz="1800" b="1" dirty="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74799" y="421324"/>
            <a:ext cx="1870422" cy="525657"/>
            <a:chOff x="661182" y="513877"/>
            <a:chExt cx="1870422" cy="525657"/>
          </a:xfrm>
        </p:grpSpPr>
        <p:sp>
          <p:nvSpPr>
            <p:cNvPr id="35" name="文本框 34"/>
            <p:cNvSpPr txBox="1"/>
            <p:nvPr/>
          </p:nvSpPr>
          <p:spPr>
            <a:xfrm>
              <a:off x="808054" y="513877"/>
              <a:ext cx="1723550" cy="525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工作的计划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0ed1754b-4077-4e8e-adb3-51bd0c33cd6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525185" y="2194560"/>
            <a:ext cx="9141631" cy="3401601"/>
            <a:chOff x="852046" y="1841570"/>
            <a:chExt cx="10090274" cy="3754591"/>
          </a:xfrm>
        </p:grpSpPr>
        <p:grpSp>
          <p:nvGrpSpPr>
            <p:cNvPr id="4" name="íṧḷíḍê"/>
            <p:cNvGrpSpPr/>
            <p:nvPr/>
          </p:nvGrpSpPr>
          <p:grpSpPr>
            <a:xfrm>
              <a:off x="6980556" y="1950610"/>
              <a:ext cx="3961764" cy="3428159"/>
              <a:chOff x="6980556" y="1950610"/>
              <a:chExt cx="3961764" cy="3428159"/>
            </a:xfrm>
          </p:grpSpPr>
          <p:sp>
            <p:nvSpPr>
              <p:cNvPr id="20" name="îşḷïḓé"/>
              <p:cNvSpPr/>
              <p:nvPr/>
            </p:nvSpPr>
            <p:spPr bwMode="auto">
              <a:xfrm>
                <a:off x="7066133" y="2096595"/>
                <a:ext cx="3730200" cy="3196595"/>
              </a:xfrm>
              <a:custGeom>
                <a:avLst/>
                <a:gdLst>
                  <a:gd name="T0" fmla="*/ 741 w 741"/>
                  <a:gd name="T1" fmla="*/ 635 h 635"/>
                  <a:gd name="T2" fmla="*/ 0 w 741"/>
                  <a:gd name="T3" fmla="*/ 635 h 635"/>
                  <a:gd name="T4" fmla="*/ 0 w 741"/>
                  <a:gd name="T5" fmla="*/ 0 h 635"/>
                  <a:gd name="T6" fmla="*/ 26 w 741"/>
                  <a:gd name="T7" fmla="*/ 0 h 635"/>
                  <a:gd name="T8" fmla="*/ 26 w 741"/>
                  <a:gd name="T9" fmla="*/ 609 h 635"/>
                  <a:gd name="T10" fmla="*/ 741 w 741"/>
                  <a:gd name="T11" fmla="*/ 609 h 635"/>
                  <a:gd name="T12" fmla="*/ 741 w 741"/>
                  <a:gd name="T13" fmla="*/ 635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1" h="635">
                    <a:moveTo>
                      <a:pt x="741" y="635"/>
                    </a:moveTo>
                    <a:lnTo>
                      <a:pt x="0" y="635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609"/>
                    </a:lnTo>
                    <a:lnTo>
                      <a:pt x="741" y="609"/>
                    </a:lnTo>
                    <a:lnTo>
                      <a:pt x="741" y="635"/>
                    </a:lnTo>
                    <a:close/>
                  </a:path>
                </a:pathLst>
              </a:custGeom>
              <a:solidFill>
                <a:srgbClr val="C1272D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i$lîḓè"/>
              <p:cNvSpPr/>
              <p:nvPr/>
            </p:nvSpPr>
            <p:spPr bwMode="auto">
              <a:xfrm>
                <a:off x="6980556" y="1950610"/>
                <a:ext cx="297008" cy="297008"/>
              </a:xfrm>
              <a:prstGeom prst="ellipse">
                <a:avLst/>
              </a:prstGeom>
              <a:solidFill>
                <a:srgbClr val="C1272D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íṧļïḍe"/>
              <p:cNvSpPr/>
              <p:nvPr/>
            </p:nvSpPr>
            <p:spPr bwMode="auto">
              <a:xfrm>
                <a:off x="10635244" y="5081761"/>
                <a:ext cx="307076" cy="297008"/>
              </a:xfrm>
              <a:prstGeom prst="ellipse">
                <a:avLst/>
              </a:prstGeom>
              <a:solidFill>
                <a:srgbClr val="C1272D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ïś1ïḑé"/>
              <p:cNvSpPr/>
              <p:nvPr/>
            </p:nvSpPr>
            <p:spPr bwMode="auto">
              <a:xfrm>
                <a:off x="7353072" y="2267751"/>
                <a:ext cx="2758635" cy="332244"/>
              </a:xfrm>
              <a:custGeom>
                <a:avLst/>
                <a:gdLst>
                  <a:gd name="T0" fmla="*/ 414 w 414"/>
                  <a:gd name="T1" fmla="*/ 25 h 50"/>
                  <a:gd name="T2" fmla="*/ 390 w 414"/>
                  <a:gd name="T3" fmla="*/ 50 h 50"/>
                  <a:gd name="T4" fmla="*/ 25 w 414"/>
                  <a:gd name="T5" fmla="*/ 50 h 50"/>
                  <a:gd name="T6" fmla="*/ 0 w 414"/>
                  <a:gd name="T7" fmla="*/ 25 h 50"/>
                  <a:gd name="T8" fmla="*/ 0 w 414"/>
                  <a:gd name="T9" fmla="*/ 25 h 50"/>
                  <a:gd name="T10" fmla="*/ 25 w 414"/>
                  <a:gd name="T11" fmla="*/ 0 h 50"/>
                  <a:gd name="T12" fmla="*/ 390 w 414"/>
                  <a:gd name="T13" fmla="*/ 0 h 50"/>
                  <a:gd name="T14" fmla="*/ 414 w 414"/>
                  <a:gd name="T15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4" h="50">
                    <a:moveTo>
                      <a:pt x="414" y="25"/>
                    </a:moveTo>
                    <a:cubicBezTo>
                      <a:pt x="414" y="39"/>
                      <a:pt x="403" y="50"/>
                      <a:pt x="390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11" y="50"/>
                      <a:pt x="0" y="39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1" y="0"/>
                      <a:pt x="25" y="0"/>
                    </a:cubicBezTo>
                    <a:cubicBezTo>
                      <a:pt x="390" y="0"/>
                      <a:pt x="390" y="0"/>
                      <a:pt x="390" y="0"/>
                    </a:cubicBezTo>
                    <a:cubicBezTo>
                      <a:pt x="403" y="0"/>
                      <a:pt x="414" y="11"/>
                      <a:pt x="414" y="25"/>
                    </a:cubicBezTo>
                    <a:close/>
                  </a:path>
                </a:pathLst>
              </a:custGeom>
              <a:solidFill>
                <a:srgbClr val="160C0A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ïṩľiḍé"/>
              <p:cNvSpPr/>
              <p:nvPr/>
            </p:nvSpPr>
            <p:spPr bwMode="auto">
              <a:xfrm>
                <a:off x="9809667" y="2262718"/>
                <a:ext cx="342312" cy="347348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í$lidè"/>
              <p:cNvSpPr/>
              <p:nvPr/>
            </p:nvSpPr>
            <p:spPr bwMode="auto">
              <a:xfrm>
                <a:off x="9754292" y="2207343"/>
                <a:ext cx="448028" cy="453060"/>
              </a:xfrm>
              <a:custGeom>
                <a:avLst/>
                <a:gdLst>
                  <a:gd name="T0" fmla="*/ 34 w 67"/>
                  <a:gd name="T1" fmla="*/ 68 h 68"/>
                  <a:gd name="T2" fmla="*/ 0 w 67"/>
                  <a:gd name="T3" fmla="*/ 34 h 68"/>
                  <a:gd name="T4" fmla="*/ 34 w 67"/>
                  <a:gd name="T5" fmla="*/ 0 h 68"/>
                  <a:gd name="T6" fmla="*/ 67 w 67"/>
                  <a:gd name="T7" fmla="*/ 34 h 68"/>
                  <a:gd name="T8" fmla="*/ 34 w 67"/>
                  <a:gd name="T9" fmla="*/ 68 h 68"/>
                  <a:gd name="T10" fmla="*/ 34 w 67"/>
                  <a:gd name="T11" fmla="*/ 16 h 68"/>
                  <a:gd name="T12" fmla="*/ 16 w 67"/>
                  <a:gd name="T13" fmla="*/ 34 h 68"/>
                  <a:gd name="T14" fmla="*/ 34 w 67"/>
                  <a:gd name="T15" fmla="*/ 52 h 68"/>
                  <a:gd name="T16" fmla="*/ 51 w 67"/>
                  <a:gd name="T17" fmla="*/ 34 h 68"/>
                  <a:gd name="T18" fmla="*/ 34 w 67"/>
                  <a:gd name="T19" fmla="*/ 1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8">
                    <a:moveTo>
                      <a:pt x="34" y="68"/>
                    </a:moveTo>
                    <a:cubicBezTo>
                      <a:pt x="15" y="68"/>
                      <a:pt x="0" y="52"/>
                      <a:pt x="0" y="34"/>
                    </a:cubicBezTo>
                    <a:cubicBezTo>
                      <a:pt x="0" y="15"/>
                      <a:pt x="15" y="0"/>
                      <a:pt x="34" y="0"/>
                    </a:cubicBezTo>
                    <a:cubicBezTo>
                      <a:pt x="52" y="0"/>
                      <a:pt x="67" y="15"/>
                      <a:pt x="67" y="34"/>
                    </a:cubicBezTo>
                    <a:cubicBezTo>
                      <a:pt x="67" y="52"/>
                      <a:pt x="52" y="68"/>
                      <a:pt x="34" y="68"/>
                    </a:cubicBezTo>
                    <a:close/>
                    <a:moveTo>
                      <a:pt x="34" y="16"/>
                    </a:moveTo>
                    <a:cubicBezTo>
                      <a:pt x="24" y="16"/>
                      <a:pt x="16" y="24"/>
                      <a:pt x="16" y="34"/>
                    </a:cubicBezTo>
                    <a:cubicBezTo>
                      <a:pt x="16" y="44"/>
                      <a:pt x="24" y="52"/>
                      <a:pt x="34" y="52"/>
                    </a:cubicBezTo>
                    <a:cubicBezTo>
                      <a:pt x="43" y="52"/>
                      <a:pt x="51" y="44"/>
                      <a:pt x="51" y="34"/>
                    </a:cubicBezTo>
                    <a:cubicBezTo>
                      <a:pt x="51" y="24"/>
                      <a:pt x="43" y="16"/>
                      <a:pt x="34" y="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iṡlíḋe"/>
              <p:cNvSpPr/>
              <p:nvPr/>
            </p:nvSpPr>
            <p:spPr bwMode="auto">
              <a:xfrm>
                <a:off x="7353072" y="3027887"/>
                <a:ext cx="2270338" cy="332244"/>
              </a:xfrm>
              <a:custGeom>
                <a:avLst/>
                <a:gdLst>
                  <a:gd name="T0" fmla="*/ 341 w 341"/>
                  <a:gd name="T1" fmla="*/ 25 h 50"/>
                  <a:gd name="T2" fmla="*/ 316 w 341"/>
                  <a:gd name="T3" fmla="*/ 50 h 50"/>
                  <a:gd name="T4" fmla="*/ 25 w 341"/>
                  <a:gd name="T5" fmla="*/ 50 h 50"/>
                  <a:gd name="T6" fmla="*/ 0 w 341"/>
                  <a:gd name="T7" fmla="*/ 25 h 50"/>
                  <a:gd name="T8" fmla="*/ 0 w 341"/>
                  <a:gd name="T9" fmla="*/ 25 h 50"/>
                  <a:gd name="T10" fmla="*/ 25 w 341"/>
                  <a:gd name="T11" fmla="*/ 0 h 50"/>
                  <a:gd name="T12" fmla="*/ 316 w 341"/>
                  <a:gd name="T13" fmla="*/ 0 h 50"/>
                  <a:gd name="T14" fmla="*/ 341 w 341"/>
                  <a:gd name="T15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1" h="50">
                    <a:moveTo>
                      <a:pt x="341" y="25"/>
                    </a:moveTo>
                    <a:cubicBezTo>
                      <a:pt x="341" y="39"/>
                      <a:pt x="330" y="50"/>
                      <a:pt x="316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11" y="50"/>
                      <a:pt x="0" y="39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1" y="0"/>
                      <a:pt x="25" y="0"/>
                    </a:cubicBezTo>
                    <a:cubicBezTo>
                      <a:pt x="316" y="0"/>
                      <a:pt x="316" y="0"/>
                      <a:pt x="316" y="0"/>
                    </a:cubicBezTo>
                    <a:cubicBezTo>
                      <a:pt x="330" y="0"/>
                      <a:pt x="341" y="11"/>
                      <a:pt x="341" y="25"/>
                    </a:cubicBezTo>
                    <a:close/>
                  </a:path>
                </a:pathLst>
              </a:custGeom>
              <a:solidFill>
                <a:srgbClr val="C1272D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iṩlîḑe"/>
              <p:cNvSpPr/>
              <p:nvPr/>
            </p:nvSpPr>
            <p:spPr bwMode="auto">
              <a:xfrm>
                <a:off x="9371707" y="3012783"/>
                <a:ext cx="337280" cy="347348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" name="iṩḷiḑê"/>
              <p:cNvSpPr/>
              <p:nvPr/>
            </p:nvSpPr>
            <p:spPr bwMode="auto">
              <a:xfrm>
                <a:off x="9316335" y="2962443"/>
                <a:ext cx="448028" cy="453060"/>
              </a:xfrm>
              <a:custGeom>
                <a:avLst/>
                <a:gdLst>
                  <a:gd name="T0" fmla="*/ 33 w 67"/>
                  <a:gd name="T1" fmla="*/ 68 h 68"/>
                  <a:gd name="T2" fmla="*/ 0 w 67"/>
                  <a:gd name="T3" fmla="*/ 34 h 68"/>
                  <a:gd name="T4" fmla="*/ 33 w 67"/>
                  <a:gd name="T5" fmla="*/ 0 h 68"/>
                  <a:gd name="T6" fmla="*/ 67 w 67"/>
                  <a:gd name="T7" fmla="*/ 34 h 68"/>
                  <a:gd name="T8" fmla="*/ 33 w 67"/>
                  <a:gd name="T9" fmla="*/ 68 h 68"/>
                  <a:gd name="T10" fmla="*/ 33 w 67"/>
                  <a:gd name="T11" fmla="*/ 16 h 68"/>
                  <a:gd name="T12" fmla="*/ 16 w 67"/>
                  <a:gd name="T13" fmla="*/ 34 h 68"/>
                  <a:gd name="T14" fmla="*/ 33 w 67"/>
                  <a:gd name="T15" fmla="*/ 52 h 68"/>
                  <a:gd name="T16" fmla="*/ 51 w 67"/>
                  <a:gd name="T17" fmla="*/ 34 h 68"/>
                  <a:gd name="T18" fmla="*/ 33 w 67"/>
                  <a:gd name="T19" fmla="*/ 1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8">
                    <a:moveTo>
                      <a:pt x="33" y="68"/>
                    </a:moveTo>
                    <a:cubicBezTo>
                      <a:pt x="15" y="68"/>
                      <a:pt x="0" y="53"/>
                      <a:pt x="0" y="34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2" y="0"/>
                      <a:pt x="67" y="15"/>
                      <a:pt x="67" y="34"/>
                    </a:cubicBezTo>
                    <a:cubicBezTo>
                      <a:pt x="67" y="53"/>
                      <a:pt x="52" y="68"/>
                      <a:pt x="33" y="68"/>
                    </a:cubicBezTo>
                    <a:close/>
                    <a:moveTo>
                      <a:pt x="33" y="16"/>
                    </a:moveTo>
                    <a:cubicBezTo>
                      <a:pt x="24" y="16"/>
                      <a:pt x="16" y="24"/>
                      <a:pt x="16" y="34"/>
                    </a:cubicBezTo>
                    <a:cubicBezTo>
                      <a:pt x="16" y="44"/>
                      <a:pt x="24" y="52"/>
                      <a:pt x="33" y="52"/>
                    </a:cubicBezTo>
                    <a:cubicBezTo>
                      <a:pt x="43" y="52"/>
                      <a:pt x="51" y="44"/>
                      <a:pt x="51" y="34"/>
                    </a:cubicBezTo>
                    <a:cubicBezTo>
                      <a:pt x="51" y="24"/>
                      <a:pt x="43" y="16"/>
                      <a:pt x="33" y="16"/>
                    </a:cubicBezTo>
                    <a:close/>
                  </a:path>
                </a:pathLst>
              </a:custGeom>
              <a:solidFill>
                <a:srgbClr val="C1272D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išľide"/>
              <p:cNvSpPr/>
              <p:nvPr/>
            </p:nvSpPr>
            <p:spPr bwMode="auto">
              <a:xfrm>
                <a:off x="7353072" y="3788020"/>
                <a:ext cx="1656189" cy="332244"/>
              </a:xfrm>
              <a:custGeom>
                <a:avLst/>
                <a:gdLst>
                  <a:gd name="T0" fmla="*/ 249 w 249"/>
                  <a:gd name="T1" fmla="*/ 25 h 50"/>
                  <a:gd name="T2" fmla="*/ 224 w 249"/>
                  <a:gd name="T3" fmla="*/ 50 h 50"/>
                  <a:gd name="T4" fmla="*/ 25 w 249"/>
                  <a:gd name="T5" fmla="*/ 50 h 50"/>
                  <a:gd name="T6" fmla="*/ 0 w 249"/>
                  <a:gd name="T7" fmla="*/ 25 h 50"/>
                  <a:gd name="T8" fmla="*/ 0 w 249"/>
                  <a:gd name="T9" fmla="*/ 25 h 50"/>
                  <a:gd name="T10" fmla="*/ 25 w 249"/>
                  <a:gd name="T11" fmla="*/ 0 h 50"/>
                  <a:gd name="T12" fmla="*/ 224 w 249"/>
                  <a:gd name="T13" fmla="*/ 0 h 50"/>
                  <a:gd name="T14" fmla="*/ 249 w 249"/>
                  <a:gd name="T15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" h="50">
                    <a:moveTo>
                      <a:pt x="249" y="25"/>
                    </a:moveTo>
                    <a:cubicBezTo>
                      <a:pt x="249" y="38"/>
                      <a:pt x="238" y="50"/>
                      <a:pt x="224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11" y="50"/>
                      <a:pt x="0" y="3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1" y="0"/>
                      <a:pt x="25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238" y="0"/>
                      <a:pt x="249" y="11"/>
                      <a:pt x="249" y="25"/>
                    </a:cubicBezTo>
                    <a:close/>
                  </a:path>
                </a:pathLst>
              </a:custGeom>
              <a:solidFill>
                <a:srgbClr val="160C0A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" name="íSḷîdé"/>
              <p:cNvSpPr/>
              <p:nvPr/>
            </p:nvSpPr>
            <p:spPr bwMode="auto">
              <a:xfrm>
                <a:off x="8732390" y="3782988"/>
                <a:ext cx="342312" cy="337280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" name="ï$ḷiḓê"/>
              <p:cNvSpPr/>
              <p:nvPr/>
            </p:nvSpPr>
            <p:spPr bwMode="auto">
              <a:xfrm>
                <a:off x="8677014" y="3727612"/>
                <a:ext cx="453061" cy="448028"/>
              </a:xfrm>
              <a:custGeom>
                <a:avLst/>
                <a:gdLst>
                  <a:gd name="T0" fmla="*/ 34 w 68"/>
                  <a:gd name="T1" fmla="*/ 67 h 67"/>
                  <a:gd name="T2" fmla="*/ 0 w 68"/>
                  <a:gd name="T3" fmla="*/ 34 h 67"/>
                  <a:gd name="T4" fmla="*/ 34 w 68"/>
                  <a:gd name="T5" fmla="*/ 0 h 67"/>
                  <a:gd name="T6" fmla="*/ 68 w 68"/>
                  <a:gd name="T7" fmla="*/ 34 h 67"/>
                  <a:gd name="T8" fmla="*/ 34 w 68"/>
                  <a:gd name="T9" fmla="*/ 67 h 67"/>
                  <a:gd name="T10" fmla="*/ 34 w 68"/>
                  <a:gd name="T11" fmla="*/ 16 h 67"/>
                  <a:gd name="T12" fmla="*/ 16 w 68"/>
                  <a:gd name="T13" fmla="*/ 34 h 67"/>
                  <a:gd name="T14" fmla="*/ 34 w 68"/>
                  <a:gd name="T15" fmla="*/ 51 h 67"/>
                  <a:gd name="T16" fmla="*/ 52 w 68"/>
                  <a:gd name="T17" fmla="*/ 34 h 67"/>
                  <a:gd name="T18" fmla="*/ 34 w 68"/>
                  <a:gd name="T19" fmla="*/ 1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7">
                    <a:moveTo>
                      <a:pt x="34" y="67"/>
                    </a:moveTo>
                    <a:cubicBezTo>
                      <a:pt x="15" y="67"/>
                      <a:pt x="0" y="52"/>
                      <a:pt x="0" y="34"/>
                    </a:cubicBezTo>
                    <a:cubicBezTo>
                      <a:pt x="0" y="15"/>
                      <a:pt x="15" y="0"/>
                      <a:pt x="34" y="0"/>
                    </a:cubicBezTo>
                    <a:cubicBezTo>
                      <a:pt x="53" y="0"/>
                      <a:pt x="68" y="15"/>
                      <a:pt x="68" y="34"/>
                    </a:cubicBezTo>
                    <a:cubicBezTo>
                      <a:pt x="68" y="52"/>
                      <a:pt x="53" y="67"/>
                      <a:pt x="34" y="67"/>
                    </a:cubicBezTo>
                    <a:close/>
                    <a:moveTo>
                      <a:pt x="34" y="16"/>
                    </a:moveTo>
                    <a:cubicBezTo>
                      <a:pt x="24" y="16"/>
                      <a:pt x="16" y="24"/>
                      <a:pt x="16" y="34"/>
                    </a:cubicBezTo>
                    <a:cubicBezTo>
                      <a:pt x="16" y="43"/>
                      <a:pt x="24" y="51"/>
                      <a:pt x="34" y="51"/>
                    </a:cubicBezTo>
                    <a:cubicBezTo>
                      <a:pt x="44" y="51"/>
                      <a:pt x="52" y="43"/>
                      <a:pt x="52" y="34"/>
                    </a:cubicBezTo>
                    <a:cubicBezTo>
                      <a:pt x="52" y="24"/>
                      <a:pt x="44" y="16"/>
                      <a:pt x="34" y="16"/>
                    </a:cubicBezTo>
                    <a:close/>
                  </a:path>
                </a:pathLst>
              </a:custGeom>
              <a:solidFill>
                <a:srgbClr val="160C0A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" name="îṣ1ïḑe"/>
              <p:cNvSpPr/>
              <p:nvPr/>
            </p:nvSpPr>
            <p:spPr bwMode="auto">
              <a:xfrm>
                <a:off x="7353072" y="4548157"/>
                <a:ext cx="3211696" cy="327212"/>
              </a:xfrm>
              <a:custGeom>
                <a:avLst/>
                <a:gdLst>
                  <a:gd name="T0" fmla="*/ 482 w 482"/>
                  <a:gd name="T1" fmla="*/ 25 h 49"/>
                  <a:gd name="T2" fmla="*/ 457 w 482"/>
                  <a:gd name="T3" fmla="*/ 49 h 49"/>
                  <a:gd name="T4" fmla="*/ 25 w 482"/>
                  <a:gd name="T5" fmla="*/ 49 h 49"/>
                  <a:gd name="T6" fmla="*/ 0 w 482"/>
                  <a:gd name="T7" fmla="*/ 25 h 49"/>
                  <a:gd name="T8" fmla="*/ 0 w 482"/>
                  <a:gd name="T9" fmla="*/ 25 h 49"/>
                  <a:gd name="T10" fmla="*/ 25 w 482"/>
                  <a:gd name="T11" fmla="*/ 0 h 49"/>
                  <a:gd name="T12" fmla="*/ 457 w 482"/>
                  <a:gd name="T13" fmla="*/ 0 h 49"/>
                  <a:gd name="T14" fmla="*/ 482 w 482"/>
                  <a:gd name="T15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2" h="49">
                    <a:moveTo>
                      <a:pt x="482" y="25"/>
                    </a:moveTo>
                    <a:cubicBezTo>
                      <a:pt x="482" y="38"/>
                      <a:pt x="471" y="49"/>
                      <a:pt x="457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11" y="49"/>
                      <a:pt x="0" y="3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1" y="0"/>
                      <a:pt x="25" y="0"/>
                    </a:cubicBezTo>
                    <a:cubicBezTo>
                      <a:pt x="457" y="0"/>
                      <a:pt x="457" y="0"/>
                      <a:pt x="457" y="0"/>
                    </a:cubicBezTo>
                    <a:cubicBezTo>
                      <a:pt x="471" y="0"/>
                      <a:pt x="482" y="11"/>
                      <a:pt x="482" y="25"/>
                    </a:cubicBezTo>
                    <a:close/>
                  </a:path>
                </a:pathLst>
              </a:custGeom>
              <a:solidFill>
                <a:srgbClr val="C1272D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" name="í$ḻidê"/>
              <p:cNvSpPr/>
              <p:nvPr/>
            </p:nvSpPr>
            <p:spPr bwMode="auto">
              <a:xfrm>
                <a:off x="10257692" y="4543121"/>
                <a:ext cx="347348" cy="337280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" name="ï$ļíďe"/>
              <p:cNvSpPr/>
              <p:nvPr/>
            </p:nvSpPr>
            <p:spPr bwMode="auto">
              <a:xfrm>
                <a:off x="10202320" y="4487749"/>
                <a:ext cx="453061" cy="448028"/>
              </a:xfrm>
              <a:custGeom>
                <a:avLst/>
                <a:gdLst>
                  <a:gd name="T0" fmla="*/ 34 w 68"/>
                  <a:gd name="T1" fmla="*/ 67 h 67"/>
                  <a:gd name="T2" fmla="*/ 0 w 68"/>
                  <a:gd name="T3" fmla="*/ 34 h 67"/>
                  <a:gd name="T4" fmla="*/ 34 w 68"/>
                  <a:gd name="T5" fmla="*/ 0 h 67"/>
                  <a:gd name="T6" fmla="*/ 68 w 68"/>
                  <a:gd name="T7" fmla="*/ 34 h 67"/>
                  <a:gd name="T8" fmla="*/ 34 w 68"/>
                  <a:gd name="T9" fmla="*/ 67 h 67"/>
                  <a:gd name="T10" fmla="*/ 34 w 68"/>
                  <a:gd name="T11" fmla="*/ 16 h 67"/>
                  <a:gd name="T12" fmla="*/ 16 w 68"/>
                  <a:gd name="T13" fmla="*/ 34 h 67"/>
                  <a:gd name="T14" fmla="*/ 34 w 68"/>
                  <a:gd name="T15" fmla="*/ 51 h 67"/>
                  <a:gd name="T16" fmla="*/ 52 w 68"/>
                  <a:gd name="T17" fmla="*/ 34 h 67"/>
                  <a:gd name="T18" fmla="*/ 34 w 68"/>
                  <a:gd name="T19" fmla="*/ 1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7">
                    <a:moveTo>
                      <a:pt x="34" y="67"/>
                    </a:moveTo>
                    <a:cubicBezTo>
                      <a:pt x="15" y="67"/>
                      <a:pt x="0" y="52"/>
                      <a:pt x="0" y="34"/>
                    </a:cubicBezTo>
                    <a:cubicBezTo>
                      <a:pt x="0" y="15"/>
                      <a:pt x="15" y="0"/>
                      <a:pt x="34" y="0"/>
                    </a:cubicBezTo>
                    <a:cubicBezTo>
                      <a:pt x="52" y="0"/>
                      <a:pt x="68" y="15"/>
                      <a:pt x="68" y="34"/>
                    </a:cubicBezTo>
                    <a:cubicBezTo>
                      <a:pt x="68" y="52"/>
                      <a:pt x="52" y="67"/>
                      <a:pt x="34" y="67"/>
                    </a:cubicBezTo>
                    <a:close/>
                    <a:moveTo>
                      <a:pt x="34" y="16"/>
                    </a:moveTo>
                    <a:cubicBezTo>
                      <a:pt x="24" y="16"/>
                      <a:pt x="16" y="24"/>
                      <a:pt x="16" y="34"/>
                    </a:cubicBezTo>
                    <a:cubicBezTo>
                      <a:pt x="16" y="43"/>
                      <a:pt x="24" y="51"/>
                      <a:pt x="34" y="51"/>
                    </a:cubicBezTo>
                    <a:cubicBezTo>
                      <a:pt x="44" y="51"/>
                      <a:pt x="52" y="43"/>
                      <a:pt x="52" y="34"/>
                    </a:cubicBezTo>
                    <a:cubicBezTo>
                      <a:pt x="52" y="24"/>
                      <a:pt x="44" y="16"/>
                      <a:pt x="34" y="16"/>
                    </a:cubicBezTo>
                    <a:close/>
                  </a:path>
                </a:pathLst>
              </a:custGeom>
              <a:solidFill>
                <a:srgbClr val="C1272D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5" name="işliďe"/>
            <p:cNvSpPr txBox="1"/>
            <p:nvPr/>
          </p:nvSpPr>
          <p:spPr>
            <a:xfrm>
              <a:off x="1667509" y="2222017"/>
              <a:ext cx="44955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0" bIns="0">
              <a:norm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/>
                <a:t>此部分内容作为文字排版占位显示 （建议使用主题字体）</a:t>
              </a:r>
              <a:endParaRPr lang="zh-CN" altLang="en-US" sz="1200" dirty="0"/>
            </a:p>
          </p:txBody>
        </p:sp>
        <p:sp>
          <p:nvSpPr>
            <p:cNvPr id="6" name="íṣlîḓè"/>
            <p:cNvSpPr txBox="1"/>
            <p:nvPr/>
          </p:nvSpPr>
          <p:spPr>
            <a:xfrm>
              <a:off x="1667508" y="1914240"/>
              <a:ext cx="1149921" cy="2949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72000" tIns="0" rIns="0" bIns="0">
              <a:normAutofit/>
            </a:bodyPr>
            <a:lstStyle/>
            <a:p>
              <a:r>
                <a:rPr lang="zh-CN" altLang="en-US" sz="1400" b="1" dirty="0"/>
                <a:t>标题文本预设</a:t>
              </a:r>
              <a:endParaRPr lang="zh-CN" altLang="en-US" sz="1400" b="1" dirty="0"/>
            </a:p>
          </p:txBody>
        </p:sp>
        <p:grpSp>
          <p:nvGrpSpPr>
            <p:cNvPr id="7" name="íṥlïḑé"/>
            <p:cNvGrpSpPr/>
            <p:nvPr/>
          </p:nvGrpSpPr>
          <p:grpSpPr>
            <a:xfrm>
              <a:off x="852046" y="1841570"/>
              <a:ext cx="736375" cy="736375"/>
              <a:chOff x="1731021" y="1638788"/>
              <a:chExt cx="736375" cy="736375"/>
            </a:xfrm>
            <a:solidFill>
              <a:schemeClr val="accent2"/>
            </a:solidFill>
          </p:grpSpPr>
          <p:sp>
            <p:nvSpPr>
              <p:cNvPr id="18" name="íşḷïḍe"/>
              <p:cNvSpPr/>
              <p:nvPr/>
            </p:nvSpPr>
            <p:spPr>
              <a:xfrm>
                <a:off x="1731021" y="1638788"/>
                <a:ext cx="736375" cy="736375"/>
              </a:xfrm>
              <a:prstGeom prst="ellipse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ïśliḓê"/>
              <p:cNvSpPr txBox="1"/>
              <p:nvPr/>
            </p:nvSpPr>
            <p:spPr>
              <a:xfrm>
                <a:off x="1835353" y="1774998"/>
                <a:ext cx="52770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normAutofit fontScale="92500" lnSpcReduction="10000"/>
              </a:bodyPr>
              <a:lstStyle/>
              <a:p>
                <a:pPr algn="ctr"/>
                <a:r>
                  <a:rPr lang="en-GB" sz="2400">
                    <a:solidFill>
                      <a:schemeClr val="bg1"/>
                    </a:solidFill>
                  </a:rPr>
                  <a:t>01</a:t>
                </a:r>
                <a:endParaRPr lang="en-GB" sz="2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ísḻïḓê"/>
            <p:cNvSpPr txBox="1"/>
            <p:nvPr/>
          </p:nvSpPr>
          <p:spPr>
            <a:xfrm>
              <a:off x="1667509" y="3733272"/>
              <a:ext cx="44955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0" bIns="0">
              <a:norm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/>
                <a:t>此部分内容作为文字排版占位显示 （建议使用主题字体）</a:t>
              </a:r>
              <a:endParaRPr lang="zh-CN" altLang="en-US" sz="1200"/>
            </a:p>
          </p:txBody>
        </p:sp>
        <p:sp>
          <p:nvSpPr>
            <p:cNvPr id="9" name="iŝľîdê"/>
            <p:cNvSpPr txBox="1"/>
            <p:nvPr/>
          </p:nvSpPr>
          <p:spPr>
            <a:xfrm>
              <a:off x="1667508" y="3425495"/>
              <a:ext cx="1149921" cy="2949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72000" tIns="0" rIns="0" bIns="0">
              <a:normAutofit/>
            </a:bodyPr>
            <a:lstStyle/>
            <a:p>
              <a:r>
                <a:rPr lang="zh-CN" altLang="en-US" sz="1400" b="1"/>
                <a:t>标题文本预设</a:t>
              </a:r>
              <a:endParaRPr lang="zh-CN" altLang="en-US" sz="1400" b="1"/>
            </a:p>
          </p:txBody>
        </p:sp>
        <p:grpSp>
          <p:nvGrpSpPr>
            <p:cNvPr id="10" name="iṥlïďe"/>
            <p:cNvGrpSpPr/>
            <p:nvPr/>
          </p:nvGrpSpPr>
          <p:grpSpPr>
            <a:xfrm>
              <a:off x="852046" y="3352825"/>
              <a:ext cx="736375" cy="736375"/>
              <a:chOff x="1731021" y="2821439"/>
              <a:chExt cx="736375" cy="736375"/>
            </a:xfrm>
            <a:solidFill>
              <a:schemeClr val="accent3"/>
            </a:solidFill>
          </p:grpSpPr>
          <p:sp>
            <p:nvSpPr>
              <p:cNvPr id="16" name="ïṣļiḑê"/>
              <p:cNvSpPr/>
              <p:nvPr/>
            </p:nvSpPr>
            <p:spPr>
              <a:xfrm>
                <a:off x="1731021" y="2821439"/>
                <a:ext cx="736375" cy="736375"/>
              </a:xfrm>
              <a:prstGeom prst="ellipse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ïṧļîďe"/>
              <p:cNvSpPr txBox="1"/>
              <p:nvPr/>
            </p:nvSpPr>
            <p:spPr>
              <a:xfrm>
                <a:off x="1835353" y="2957649"/>
                <a:ext cx="52770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normAutofit fontScale="92500" lnSpcReduction="10000"/>
              </a:bodyPr>
              <a:lstStyle/>
              <a:p>
                <a:pPr algn="ctr"/>
                <a:r>
                  <a:rPr lang="en-GB" sz="2400">
                    <a:solidFill>
                      <a:schemeClr val="bg1"/>
                    </a:solidFill>
                  </a:rPr>
                  <a:t>02</a:t>
                </a:r>
                <a:endParaRPr lang="en-GB" sz="2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iSḷíḍé"/>
            <p:cNvSpPr txBox="1"/>
            <p:nvPr/>
          </p:nvSpPr>
          <p:spPr>
            <a:xfrm>
              <a:off x="1667509" y="5240233"/>
              <a:ext cx="44955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0" bIns="0">
              <a:norm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/>
                <a:t>此部分内容作为文字排版占位显示 （建议使用主题字体）</a:t>
              </a:r>
              <a:endParaRPr lang="zh-CN" altLang="en-US" sz="1200"/>
            </a:p>
          </p:txBody>
        </p:sp>
        <p:sp>
          <p:nvSpPr>
            <p:cNvPr id="12" name="ïšlíďê"/>
            <p:cNvSpPr txBox="1"/>
            <p:nvPr/>
          </p:nvSpPr>
          <p:spPr>
            <a:xfrm>
              <a:off x="1667508" y="4932456"/>
              <a:ext cx="1149921" cy="2949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72000" tIns="0" rIns="0" bIns="0">
              <a:normAutofit/>
            </a:bodyPr>
            <a:lstStyle/>
            <a:p>
              <a:r>
                <a:rPr lang="zh-CN" altLang="en-US" sz="1400" b="1"/>
                <a:t>标题文本预设</a:t>
              </a:r>
              <a:endParaRPr lang="zh-CN" altLang="en-US" sz="1400" b="1"/>
            </a:p>
          </p:txBody>
        </p:sp>
        <p:grpSp>
          <p:nvGrpSpPr>
            <p:cNvPr id="13" name="îṩḷïďe"/>
            <p:cNvGrpSpPr/>
            <p:nvPr/>
          </p:nvGrpSpPr>
          <p:grpSpPr>
            <a:xfrm>
              <a:off x="852046" y="4859786"/>
              <a:ext cx="736375" cy="736375"/>
              <a:chOff x="1731021" y="4175657"/>
              <a:chExt cx="736375" cy="736375"/>
            </a:xfrm>
            <a:solidFill>
              <a:schemeClr val="accent4"/>
            </a:solidFill>
          </p:grpSpPr>
          <p:sp>
            <p:nvSpPr>
              <p:cNvPr id="14" name="iṥḻíḑê"/>
              <p:cNvSpPr/>
              <p:nvPr/>
            </p:nvSpPr>
            <p:spPr>
              <a:xfrm>
                <a:off x="1731021" y="4175657"/>
                <a:ext cx="736375" cy="736375"/>
              </a:xfrm>
              <a:prstGeom prst="ellipse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ïṣḻïdê"/>
              <p:cNvSpPr txBox="1"/>
              <p:nvPr/>
            </p:nvSpPr>
            <p:spPr>
              <a:xfrm>
                <a:off x="1835353" y="4311867"/>
                <a:ext cx="52770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normAutofit fontScale="92500" lnSpcReduction="10000"/>
              </a:bodyPr>
              <a:lstStyle/>
              <a:p>
                <a:pPr algn="ctr"/>
                <a:r>
                  <a:rPr lang="en-GB" sz="2400">
                    <a:solidFill>
                      <a:schemeClr val="bg1"/>
                    </a:solidFill>
                  </a:rPr>
                  <a:t>03</a:t>
                </a:r>
                <a:endParaRPr lang="en-GB" sz="24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474799" y="421324"/>
            <a:ext cx="1870422" cy="525657"/>
            <a:chOff x="661182" y="513877"/>
            <a:chExt cx="1870422" cy="525657"/>
          </a:xfrm>
        </p:grpSpPr>
        <p:sp>
          <p:nvSpPr>
            <p:cNvPr id="36" name="文本框 35"/>
            <p:cNvSpPr txBox="1"/>
            <p:nvPr/>
          </p:nvSpPr>
          <p:spPr>
            <a:xfrm>
              <a:off x="808054" y="513877"/>
              <a:ext cx="1723550" cy="525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工作的计划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32551" y="1125354"/>
            <a:ext cx="9165121" cy="4726599"/>
            <a:chOff x="1432551" y="1125354"/>
            <a:chExt cx="9165121" cy="4726599"/>
          </a:xfrm>
        </p:grpSpPr>
        <p:sp>
          <p:nvSpPr>
            <p:cNvPr id="2" name="PA_MH_Others_1"/>
            <p:cNvSpPr txBox="1"/>
            <p:nvPr>
              <p:custDataLst>
                <p:tags r:id="rId2"/>
              </p:custDataLst>
            </p:nvPr>
          </p:nvSpPr>
          <p:spPr>
            <a:xfrm>
              <a:off x="1636805" y="2057400"/>
              <a:ext cx="1435100" cy="27559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zh-CN" altLang="en-US" sz="66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+mn-ea"/>
                  <a:sym typeface="+mn-lt"/>
                </a:rPr>
                <a:t>目</a:t>
              </a:r>
              <a:endParaRPr lang="en-US" altLang="zh-CN" sz="6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66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+mn-ea"/>
                  <a:sym typeface="+mn-lt"/>
                </a:rPr>
                <a:t>录</a:t>
              </a:r>
              <a:endParaRPr lang="zh-CN" altLang="en-US" sz="66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" name="PA_MH_Others_2"/>
            <p:cNvSpPr txBox="1"/>
            <p:nvPr>
              <p:custDataLst>
                <p:tags r:id="rId3"/>
              </p:custDataLst>
            </p:nvPr>
          </p:nvSpPr>
          <p:spPr>
            <a:xfrm rot="5400000">
              <a:off x="-152555" y="3167165"/>
              <a:ext cx="36934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spc="400" dirty="0">
                  <a:solidFill>
                    <a:srgbClr val="C1272D"/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CONTENTS</a:t>
              </a:r>
              <a:endParaRPr lang="zh-CN" altLang="en-US" sz="2800" spc="400" dirty="0">
                <a:solidFill>
                  <a:srgbClr val="C1272D"/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5638800" y="1125354"/>
              <a:ext cx="793204" cy="4726599"/>
              <a:chOff x="5638800" y="1125354"/>
              <a:chExt cx="793204" cy="4726599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5638800" y="1125354"/>
                <a:ext cx="793204" cy="820048"/>
              </a:xfrm>
              <a:prstGeom prst="ellipse">
                <a:avLst/>
              </a:prstGeom>
              <a:solidFill>
                <a:srgbClr val="C1272D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01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5638800" y="2427538"/>
                <a:ext cx="793204" cy="820048"/>
              </a:xfrm>
              <a:prstGeom prst="ellipse">
                <a:avLst/>
              </a:prstGeom>
              <a:solidFill>
                <a:srgbClr val="C1272D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02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5638800" y="3729722"/>
                <a:ext cx="793204" cy="820048"/>
              </a:xfrm>
              <a:prstGeom prst="ellipse">
                <a:avLst/>
              </a:prstGeom>
              <a:solidFill>
                <a:srgbClr val="C1272D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03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5638800" y="5031905"/>
                <a:ext cx="793204" cy="820048"/>
              </a:xfrm>
              <a:prstGeom prst="ellipse">
                <a:avLst/>
              </a:prstGeom>
              <a:solidFill>
                <a:srgbClr val="C1272D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04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6841732" y="1177498"/>
              <a:ext cx="3755940" cy="4605048"/>
              <a:chOff x="7375132" y="1101298"/>
              <a:chExt cx="3755940" cy="4605048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7375133" y="1101298"/>
                <a:ext cx="1383712" cy="460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 b="1" dirty="0">
                    <a:cs typeface="+mn-ea"/>
                    <a:sym typeface="+mn-lt"/>
                  </a:rPr>
                  <a:t>工 作 动 态</a:t>
                </a:r>
                <a:endParaRPr lang="zh-CN" altLang="en-US" sz="2000" b="1" dirty="0">
                  <a:cs typeface="+mn-ea"/>
                  <a:sym typeface="+mn-lt"/>
                </a:endParaRPr>
              </a:p>
            </p:txBody>
          </p:sp>
          <p:sp>
            <p:nvSpPr>
              <p:cNvPr id="14" name="矩形 13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/>
              <p:cNvSpPr/>
              <p:nvPr/>
            </p:nvSpPr>
            <p:spPr>
              <a:xfrm>
                <a:off x="7375132" y="1487168"/>
                <a:ext cx="3755940" cy="2762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1000" dirty="0">
                    <a:cs typeface="+mn-ea"/>
                    <a:sym typeface="+mn-lt"/>
                  </a:rPr>
                  <a:t>Lorem ipsum dolor sit </a:t>
                </a:r>
                <a:r>
                  <a:rPr lang="en-US" altLang="zh-CN" sz="1000" dirty="0" err="1">
                    <a:cs typeface="+mn-ea"/>
                    <a:sym typeface="+mn-lt"/>
                  </a:rPr>
                  <a:t>amet</a:t>
                </a:r>
                <a:r>
                  <a:rPr lang="en-US" altLang="zh-CN" sz="1000" dirty="0">
                    <a:cs typeface="+mn-ea"/>
                    <a:sym typeface="+mn-lt"/>
                  </a:rPr>
                  <a:t>, </a:t>
                </a:r>
                <a:r>
                  <a:rPr lang="en-US" altLang="zh-CN" sz="1000" dirty="0" err="1">
                    <a:cs typeface="+mn-ea"/>
                    <a:sym typeface="+mn-lt"/>
                  </a:rPr>
                  <a:t>consectetur</a:t>
                </a:r>
                <a:r>
                  <a:rPr lang="en-US" altLang="zh-CN" sz="1000" dirty="0">
                    <a:cs typeface="+mn-ea"/>
                    <a:sym typeface="+mn-lt"/>
                  </a:rPr>
                  <a:t> </a:t>
                </a:r>
                <a:r>
                  <a:rPr lang="en-US" altLang="zh-CN" sz="1000" dirty="0" err="1">
                    <a:cs typeface="+mn-ea"/>
                    <a:sym typeface="+mn-lt"/>
                  </a:rPr>
                  <a:t>adipiscing</a:t>
                </a:r>
                <a:r>
                  <a:rPr lang="en-US" altLang="zh-CN" sz="1000" dirty="0">
                    <a:cs typeface="+mn-ea"/>
                    <a:sym typeface="+mn-lt"/>
                  </a:rPr>
                  <a:t> </a:t>
                </a:r>
                <a:r>
                  <a:rPr lang="en-US" altLang="zh-CN" sz="1000" dirty="0" err="1">
                    <a:cs typeface="+mn-ea"/>
                    <a:sym typeface="+mn-lt"/>
                  </a:rPr>
                  <a:t>elit</a:t>
                </a:r>
                <a:r>
                  <a:rPr lang="en-US" altLang="zh-CN" sz="1000" dirty="0">
                    <a:cs typeface="+mn-ea"/>
                    <a:sym typeface="+mn-lt"/>
                  </a:rPr>
                  <a:t>. </a:t>
                </a:r>
                <a:endParaRPr lang="zh-CN" altLang="en-US" sz="1000" dirty="0">
                  <a:cs typeface="+mn-ea"/>
                  <a:sym typeface="+mn-lt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7375133" y="2442708"/>
                <a:ext cx="1383712" cy="460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 b="1" dirty="0">
                    <a:cs typeface="+mn-ea"/>
                    <a:sym typeface="+mn-lt"/>
                  </a:rPr>
                  <a:t>经 验 总 结</a:t>
                </a:r>
                <a:endParaRPr lang="zh-CN" altLang="en-US" sz="2000" b="1" dirty="0">
                  <a:cs typeface="+mn-ea"/>
                  <a:sym typeface="+mn-lt"/>
                </a:endParaRPr>
              </a:p>
            </p:txBody>
          </p:sp>
          <p:sp>
            <p:nvSpPr>
              <p:cNvPr id="16" name="矩形 15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/>
              <p:cNvSpPr/>
              <p:nvPr/>
            </p:nvSpPr>
            <p:spPr>
              <a:xfrm>
                <a:off x="7375132" y="2828578"/>
                <a:ext cx="3755940" cy="2762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1000" dirty="0">
                    <a:cs typeface="+mn-ea"/>
                    <a:sym typeface="+mn-lt"/>
                  </a:rPr>
                  <a:t>Lorem ipsum dolor sit </a:t>
                </a:r>
                <a:r>
                  <a:rPr lang="en-US" altLang="zh-CN" sz="1000" dirty="0" err="1">
                    <a:cs typeface="+mn-ea"/>
                    <a:sym typeface="+mn-lt"/>
                  </a:rPr>
                  <a:t>amet</a:t>
                </a:r>
                <a:r>
                  <a:rPr lang="en-US" altLang="zh-CN" sz="1000" dirty="0">
                    <a:cs typeface="+mn-ea"/>
                    <a:sym typeface="+mn-lt"/>
                  </a:rPr>
                  <a:t>, </a:t>
                </a:r>
                <a:r>
                  <a:rPr lang="en-US" altLang="zh-CN" sz="1000" dirty="0" err="1">
                    <a:cs typeface="+mn-ea"/>
                    <a:sym typeface="+mn-lt"/>
                  </a:rPr>
                  <a:t>consectetur</a:t>
                </a:r>
                <a:r>
                  <a:rPr lang="en-US" altLang="zh-CN" sz="1000" dirty="0">
                    <a:cs typeface="+mn-ea"/>
                    <a:sym typeface="+mn-lt"/>
                  </a:rPr>
                  <a:t> </a:t>
                </a:r>
                <a:r>
                  <a:rPr lang="en-US" altLang="zh-CN" sz="1000" dirty="0" err="1">
                    <a:cs typeface="+mn-ea"/>
                    <a:sym typeface="+mn-lt"/>
                  </a:rPr>
                  <a:t>adipiscing</a:t>
                </a:r>
                <a:r>
                  <a:rPr lang="en-US" altLang="zh-CN" sz="1000" dirty="0">
                    <a:cs typeface="+mn-ea"/>
                    <a:sym typeface="+mn-lt"/>
                  </a:rPr>
                  <a:t> </a:t>
                </a:r>
                <a:r>
                  <a:rPr lang="en-US" altLang="zh-CN" sz="1000" dirty="0" err="1">
                    <a:cs typeface="+mn-ea"/>
                    <a:sym typeface="+mn-lt"/>
                  </a:rPr>
                  <a:t>elit</a:t>
                </a:r>
                <a:r>
                  <a:rPr lang="en-US" altLang="zh-CN" sz="1000" dirty="0">
                    <a:cs typeface="+mn-ea"/>
                    <a:sym typeface="+mn-lt"/>
                  </a:rPr>
                  <a:t>. </a:t>
                </a:r>
                <a:endParaRPr lang="zh-CN" altLang="en-US" sz="1000" dirty="0">
                  <a:cs typeface="+mn-ea"/>
                  <a:sym typeface="+mn-lt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7375133" y="3676763"/>
                <a:ext cx="1383712" cy="460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 b="1" dirty="0">
                    <a:cs typeface="+mn-ea"/>
                    <a:sym typeface="+mn-lt"/>
                  </a:rPr>
                  <a:t>不 足 之 处</a:t>
                </a:r>
                <a:endParaRPr lang="zh-CN" altLang="en-US" sz="2000" b="1" dirty="0">
                  <a:cs typeface="+mn-ea"/>
                  <a:sym typeface="+mn-lt"/>
                </a:endParaRPr>
              </a:p>
            </p:txBody>
          </p:sp>
          <p:sp>
            <p:nvSpPr>
              <p:cNvPr id="18" name="矩形 17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/>
              <p:cNvSpPr/>
              <p:nvPr/>
            </p:nvSpPr>
            <p:spPr>
              <a:xfrm>
                <a:off x="7375132" y="4062633"/>
                <a:ext cx="3755940" cy="2762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1000" dirty="0">
                    <a:cs typeface="+mn-ea"/>
                    <a:sym typeface="+mn-lt"/>
                  </a:rPr>
                  <a:t>Lorem ipsum dolor sit </a:t>
                </a:r>
                <a:r>
                  <a:rPr lang="en-US" altLang="zh-CN" sz="1000" dirty="0" err="1">
                    <a:cs typeface="+mn-ea"/>
                    <a:sym typeface="+mn-lt"/>
                  </a:rPr>
                  <a:t>amet</a:t>
                </a:r>
                <a:r>
                  <a:rPr lang="en-US" altLang="zh-CN" sz="1000" dirty="0">
                    <a:cs typeface="+mn-ea"/>
                    <a:sym typeface="+mn-lt"/>
                  </a:rPr>
                  <a:t>, </a:t>
                </a:r>
                <a:r>
                  <a:rPr lang="en-US" altLang="zh-CN" sz="1000" dirty="0" err="1">
                    <a:cs typeface="+mn-ea"/>
                    <a:sym typeface="+mn-lt"/>
                  </a:rPr>
                  <a:t>consectetur</a:t>
                </a:r>
                <a:r>
                  <a:rPr lang="en-US" altLang="zh-CN" sz="1000" dirty="0">
                    <a:cs typeface="+mn-ea"/>
                    <a:sym typeface="+mn-lt"/>
                  </a:rPr>
                  <a:t> </a:t>
                </a:r>
                <a:r>
                  <a:rPr lang="en-US" altLang="zh-CN" sz="1000" dirty="0" err="1">
                    <a:cs typeface="+mn-ea"/>
                    <a:sym typeface="+mn-lt"/>
                  </a:rPr>
                  <a:t>adipiscing</a:t>
                </a:r>
                <a:r>
                  <a:rPr lang="en-US" altLang="zh-CN" sz="1000" dirty="0">
                    <a:cs typeface="+mn-ea"/>
                    <a:sym typeface="+mn-lt"/>
                  </a:rPr>
                  <a:t> </a:t>
                </a:r>
                <a:r>
                  <a:rPr lang="en-US" altLang="zh-CN" sz="1000" dirty="0" err="1">
                    <a:cs typeface="+mn-ea"/>
                    <a:sym typeface="+mn-lt"/>
                  </a:rPr>
                  <a:t>elit</a:t>
                </a:r>
                <a:r>
                  <a:rPr lang="en-US" altLang="zh-CN" sz="1000" dirty="0">
                    <a:cs typeface="+mn-ea"/>
                    <a:sym typeface="+mn-lt"/>
                  </a:rPr>
                  <a:t>. </a:t>
                </a:r>
                <a:endParaRPr lang="zh-CN" altLang="en-US" sz="1000" dirty="0">
                  <a:cs typeface="+mn-ea"/>
                  <a:sym typeface="+mn-lt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7375133" y="5044248"/>
                <a:ext cx="1383712" cy="460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 b="1" dirty="0">
                    <a:cs typeface="+mn-ea"/>
                    <a:sym typeface="+mn-lt"/>
                  </a:rPr>
                  <a:t>未 来 规 划</a:t>
                </a:r>
                <a:endParaRPr lang="zh-CN" altLang="en-US" sz="2000" b="1" dirty="0">
                  <a:cs typeface="+mn-ea"/>
                  <a:sym typeface="+mn-lt"/>
                </a:endParaRPr>
              </a:p>
            </p:txBody>
          </p:sp>
          <p:sp>
            <p:nvSpPr>
              <p:cNvPr id="20" name="矩形 19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/>
              <p:cNvSpPr/>
              <p:nvPr/>
            </p:nvSpPr>
            <p:spPr>
              <a:xfrm>
                <a:off x="7375132" y="5430117"/>
                <a:ext cx="3755940" cy="2762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1000" dirty="0">
                    <a:cs typeface="+mn-ea"/>
                    <a:sym typeface="+mn-lt"/>
                  </a:rPr>
                  <a:t>Lorem ipsum dolor sit </a:t>
                </a:r>
                <a:r>
                  <a:rPr lang="en-US" altLang="zh-CN" sz="1000" dirty="0" err="1">
                    <a:cs typeface="+mn-ea"/>
                    <a:sym typeface="+mn-lt"/>
                  </a:rPr>
                  <a:t>amet</a:t>
                </a:r>
                <a:r>
                  <a:rPr lang="en-US" altLang="zh-CN" sz="1000" dirty="0">
                    <a:cs typeface="+mn-ea"/>
                    <a:sym typeface="+mn-lt"/>
                  </a:rPr>
                  <a:t>, </a:t>
                </a:r>
                <a:r>
                  <a:rPr lang="en-US" altLang="zh-CN" sz="1000" dirty="0" err="1">
                    <a:cs typeface="+mn-ea"/>
                    <a:sym typeface="+mn-lt"/>
                  </a:rPr>
                  <a:t>consectetur</a:t>
                </a:r>
                <a:r>
                  <a:rPr lang="en-US" altLang="zh-CN" sz="1000" dirty="0">
                    <a:cs typeface="+mn-ea"/>
                    <a:sym typeface="+mn-lt"/>
                  </a:rPr>
                  <a:t> </a:t>
                </a:r>
                <a:r>
                  <a:rPr lang="en-US" altLang="zh-CN" sz="1000" dirty="0" err="1">
                    <a:cs typeface="+mn-ea"/>
                    <a:sym typeface="+mn-lt"/>
                  </a:rPr>
                  <a:t>adipiscing</a:t>
                </a:r>
                <a:r>
                  <a:rPr lang="en-US" altLang="zh-CN" sz="1000" dirty="0">
                    <a:cs typeface="+mn-ea"/>
                    <a:sym typeface="+mn-lt"/>
                  </a:rPr>
                  <a:t> </a:t>
                </a:r>
                <a:r>
                  <a:rPr lang="en-US" altLang="zh-CN" sz="1000" dirty="0" err="1">
                    <a:cs typeface="+mn-ea"/>
                    <a:sym typeface="+mn-lt"/>
                  </a:rPr>
                  <a:t>elit</a:t>
                </a:r>
                <a:r>
                  <a:rPr lang="en-US" altLang="zh-CN" sz="1000" dirty="0">
                    <a:cs typeface="+mn-ea"/>
                    <a:sym typeface="+mn-lt"/>
                  </a:rPr>
                  <a:t>. </a:t>
                </a:r>
                <a:endParaRPr lang="zh-CN" altLang="en-US" sz="1000" dirty="0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0"/>
            <a:ext cx="10363200" cy="6858000"/>
          </a:xfrm>
          <a:prstGeom prst="rect">
            <a:avLst/>
          </a:prstGeom>
          <a:gradFill flip="none" rotWithShape="1">
            <a:gsLst>
              <a:gs pos="21000">
                <a:schemeClr val="accent1">
                  <a:lumMod val="5000"/>
                  <a:lumOff val="95000"/>
                  <a:alpha val="94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862163" y="2984649"/>
            <a:ext cx="5233837" cy="3385457"/>
            <a:chOff x="5318049" y="2579914"/>
            <a:chExt cx="5233837" cy="3385457"/>
          </a:xfrm>
        </p:grpSpPr>
        <p:sp>
          <p:nvSpPr>
            <p:cNvPr id="4" name="圆角矩形 3"/>
            <p:cNvSpPr/>
            <p:nvPr/>
          </p:nvSpPr>
          <p:spPr>
            <a:xfrm>
              <a:off x="5318049" y="3428999"/>
              <a:ext cx="4963885" cy="2536372"/>
            </a:xfrm>
            <a:prstGeom prst="roundRect">
              <a:avLst>
                <a:gd name="adj" fmla="val 483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8853715" y="2579914"/>
              <a:ext cx="1698171" cy="1698171"/>
            </a:xfrm>
            <a:prstGeom prst="roundRect">
              <a:avLst>
                <a:gd name="adj" fmla="val 8120"/>
              </a:avLst>
            </a:prstGeom>
            <a:solidFill>
              <a:srgbClr val="C1272D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200" b="1" spc="600" dirty="0">
                  <a:latin typeface="Century Gothic" panose="020B0502020202020204" pitchFamily="34" charset="0"/>
                  <a:ea typeface="方正清刻本悦宋简体" panose="02000000000000000000" pitchFamily="2" charset="-122"/>
                </a:rPr>
                <a:t>04</a:t>
              </a:r>
              <a:endParaRPr lang="zh-CN" altLang="en-US" sz="7200" b="1" spc="600" dirty="0">
                <a:latin typeface="Century Gothic" panose="020B0502020202020204" pitchFamily="34" charset="0"/>
                <a:ea typeface="方正清刻本悦宋简体" panose="020000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889529" y="44444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添加小标题</a:t>
              </a:r>
              <a:endParaRPr lang="zh-CN" altLang="en-US" sz="1200" b="1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320866" y="44444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添加小标题</a:t>
              </a:r>
              <a:endParaRPr lang="zh-CN" altLang="en-US" sz="1200" b="1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751211" y="4887730"/>
              <a:ext cx="4665699" cy="530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</a:rPr>
                <a:t>Lorem ipsum dolor sit amet, Lorem dolor sit Lorem ipsum dolor sit amet,consectetur. amet, </a:t>
              </a:r>
              <a:r>
                <a:rPr lang="en-US" altLang="zh-CN" sz="1000" dirty="0" err="1">
                  <a:solidFill>
                    <a:schemeClr val="bg1">
                      <a:lumMod val="65000"/>
                    </a:schemeClr>
                  </a:solidFill>
                </a:rPr>
                <a:t>consectetur</a:t>
              </a: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</a:rPr>
                <a:t>. ipsum dolor</a:t>
              </a:r>
              <a:endParaRPr lang="en-US" altLang="zh-CN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358397" y="3849661"/>
            <a:ext cx="376948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综艺体简" panose="02010609000101010101" pitchFamily="49" charset="-122"/>
              </a:rPr>
              <a:t>未来规划</a:t>
            </a:r>
            <a:endParaRPr lang="zh-CN" altLang="en-US" sz="5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综艺体简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000">
        <p15:prstTrans prst="pageCurlDouble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eb956d51-9156-4aa7-8958-44db2dc35b9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576744" y="1663596"/>
            <a:ext cx="9038512" cy="4245652"/>
            <a:chOff x="963617" y="1389513"/>
            <a:chExt cx="10161081" cy="4772955"/>
          </a:xfrm>
        </p:grpSpPr>
        <p:sp>
          <p:nvSpPr>
            <p:cNvPr id="4" name="iṩ1îḓe"/>
            <p:cNvSpPr txBox="1"/>
            <p:nvPr/>
          </p:nvSpPr>
          <p:spPr bwMode="auto">
            <a:xfrm>
              <a:off x="2110119" y="2587868"/>
              <a:ext cx="1906972" cy="461665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  <a:buClr>
                  <a:prstClr val="white"/>
                </a:buClr>
                <a:defRPr/>
              </a:pPr>
              <a:r>
                <a:rPr lang="zh-CN" altLang="en-US" sz="1000" dirty="0"/>
                <a:t>此部分内容作为文字排版占位显示 （建议使用主题字体）</a:t>
              </a:r>
              <a:endParaRPr lang="zh-CN" altLang="en-US" sz="1000" dirty="0"/>
            </a:p>
          </p:txBody>
        </p:sp>
        <p:sp>
          <p:nvSpPr>
            <p:cNvPr id="5" name="iṡḻïdé"/>
            <p:cNvSpPr txBox="1"/>
            <p:nvPr/>
          </p:nvSpPr>
          <p:spPr bwMode="auto">
            <a:xfrm>
              <a:off x="1742646" y="2572479"/>
              <a:ext cx="157094" cy="492443"/>
            </a:xfrm>
            <a:prstGeom prst="rect">
              <a:avLst/>
            </a:prstGeom>
          </p:spPr>
          <p:txBody>
            <a:bodyPr wrap="none" lIns="0" tIns="0" rIns="0" bIns="0" anchor="t" anchorCtr="0">
              <a:normAutofit fontScale="92500" lnSpcReduction="10000"/>
            </a:bodyPr>
            <a:lstStyle/>
            <a:p>
              <a:pPr marL="0" indent="0" algn="r">
                <a:defRPr/>
              </a:pPr>
              <a:r>
                <a:rPr lang="en-US" sz="3200" b="1">
                  <a:latin typeface="+mn-ea"/>
                </a:rPr>
                <a:t>1</a:t>
              </a:r>
              <a:endParaRPr lang="en-US" sz="3200" b="1">
                <a:latin typeface="+mn-ea"/>
              </a:endParaRPr>
            </a:p>
          </p:txBody>
        </p:sp>
        <p:cxnSp>
          <p:nvCxnSpPr>
            <p:cNvPr id="6" name="Straight Connector 13"/>
            <p:cNvCxnSpPr/>
            <p:nvPr/>
          </p:nvCxnSpPr>
          <p:spPr>
            <a:xfrm>
              <a:off x="2004928" y="2567009"/>
              <a:ext cx="0" cy="503382"/>
            </a:xfrm>
            <a:prstGeom prst="line">
              <a:avLst/>
            </a:prstGeom>
            <a:ln w="31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ïṩľíďè"/>
            <p:cNvSpPr txBox="1"/>
            <p:nvPr/>
          </p:nvSpPr>
          <p:spPr bwMode="auto">
            <a:xfrm>
              <a:off x="5526839" y="2095425"/>
              <a:ext cx="1906972" cy="461665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  <a:buClr>
                  <a:prstClr val="white"/>
                </a:buClr>
                <a:defRPr/>
              </a:pPr>
              <a:r>
                <a:rPr lang="zh-CN" altLang="en-US" sz="1000"/>
                <a:t>此部分内容作为文字排版占位显示 （建议使用主题字体）</a:t>
              </a:r>
              <a:endParaRPr lang="zh-CN" altLang="en-US" sz="1000"/>
            </a:p>
          </p:txBody>
        </p:sp>
        <p:sp>
          <p:nvSpPr>
            <p:cNvPr id="8" name="îśḻiḋe"/>
            <p:cNvSpPr txBox="1"/>
            <p:nvPr/>
          </p:nvSpPr>
          <p:spPr bwMode="auto">
            <a:xfrm>
              <a:off x="9023552" y="1410372"/>
              <a:ext cx="1906972" cy="461665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  <a:buClr>
                  <a:prstClr val="white"/>
                </a:buClr>
                <a:defRPr/>
              </a:pPr>
              <a:r>
                <a:rPr lang="zh-CN" altLang="en-US" sz="1000"/>
                <a:t>此部分内容作为文字排版占位显示 （建议使用主题字体）</a:t>
              </a:r>
              <a:endParaRPr lang="zh-CN" altLang="en-US" sz="1000"/>
            </a:p>
          </p:txBody>
        </p:sp>
        <p:sp>
          <p:nvSpPr>
            <p:cNvPr id="9" name="îsḷîḍé"/>
            <p:cNvSpPr txBox="1"/>
            <p:nvPr/>
          </p:nvSpPr>
          <p:spPr bwMode="auto">
            <a:xfrm>
              <a:off x="5117745" y="2080036"/>
              <a:ext cx="206788" cy="492443"/>
            </a:xfrm>
            <a:prstGeom prst="rect">
              <a:avLst/>
            </a:prstGeom>
          </p:spPr>
          <p:txBody>
            <a:bodyPr wrap="none" lIns="0" tIns="0" rIns="0" bIns="0" anchor="t" anchorCtr="0">
              <a:normAutofit fontScale="92500" lnSpcReduction="10000"/>
            </a:bodyPr>
            <a:lstStyle/>
            <a:p>
              <a:pPr marL="0" indent="0" algn="r">
                <a:defRPr/>
              </a:pPr>
              <a:r>
                <a:rPr lang="en-US" sz="3200" b="1">
                  <a:latin typeface="+mn-ea"/>
                </a:rPr>
                <a:t>2</a:t>
              </a:r>
              <a:endParaRPr lang="en-US" sz="3200" b="1">
                <a:latin typeface="+mn-ea"/>
              </a:endParaRPr>
            </a:p>
          </p:txBody>
        </p:sp>
        <p:cxnSp>
          <p:nvCxnSpPr>
            <p:cNvPr id="10" name="Straight Connector 10"/>
            <p:cNvCxnSpPr/>
            <p:nvPr/>
          </p:nvCxnSpPr>
          <p:spPr>
            <a:xfrm>
              <a:off x="5429722" y="2074566"/>
              <a:ext cx="0" cy="503382"/>
            </a:xfrm>
            <a:prstGeom prst="line">
              <a:avLst/>
            </a:prstGeom>
            <a:ln w="31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iŝḻïḋê"/>
            <p:cNvSpPr txBox="1"/>
            <p:nvPr/>
          </p:nvSpPr>
          <p:spPr bwMode="auto">
            <a:xfrm>
              <a:off x="8573811" y="1394983"/>
              <a:ext cx="218008" cy="492443"/>
            </a:xfrm>
            <a:prstGeom prst="rect">
              <a:avLst/>
            </a:prstGeom>
          </p:spPr>
          <p:txBody>
            <a:bodyPr wrap="none" lIns="0" tIns="0" rIns="0" bIns="0" anchor="t" anchorCtr="0">
              <a:normAutofit fontScale="92500" lnSpcReduction="10000"/>
            </a:bodyPr>
            <a:lstStyle/>
            <a:p>
              <a:pPr marL="0" indent="0" algn="r">
                <a:defRPr/>
              </a:pPr>
              <a:r>
                <a:rPr lang="en-US" sz="3200" b="1">
                  <a:latin typeface="+mn-ea"/>
                </a:rPr>
                <a:t>3</a:t>
              </a:r>
              <a:endParaRPr lang="en-US" sz="3200" b="1">
                <a:latin typeface="+mn-ea"/>
              </a:endParaRPr>
            </a:p>
          </p:txBody>
        </p:sp>
        <p:cxnSp>
          <p:nvCxnSpPr>
            <p:cNvPr id="12" name="Straight Connector 7"/>
            <p:cNvCxnSpPr/>
            <p:nvPr/>
          </p:nvCxnSpPr>
          <p:spPr>
            <a:xfrm>
              <a:off x="8897008" y="1389513"/>
              <a:ext cx="0" cy="503382"/>
            </a:xfrm>
            <a:prstGeom prst="line">
              <a:avLst/>
            </a:prstGeom>
            <a:ln w="31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îšḷiḑè"/>
            <p:cNvSpPr/>
            <p:nvPr/>
          </p:nvSpPr>
          <p:spPr>
            <a:xfrm>
              <a:off x="1376507" y="3166130"/>
              <a:ext cx="2539608" cy="2539608"/>
            </a:xfrm>
            <a:custGeom>
              <a:avLst/>
              <a:gdLst>
                <a:gd name="connsiteX0" fmla="*/ 818422 w 2064331"/>
                <a:gd name="connsiteY0" fmla="*/ 0 h 2064332"/>
                <a:gd name="connsiteX1" fmla="*/ 1811799 w 2064331"/>
                <a:gd name="connsiteY1" fmla="*/ 0 h 2064332"/>
                <a:gd name="connsiteX2" fmla="*/ 1811800 w 2064331"/>
                <a:gd name="connsiteY2" fmla="*/ 0 h 2064332"/>
                <a:gd name="connsiteX3" fmla="*/ 1811801 w 2064331"/>
                <a:gd name="connsiteY3" fmla="*/ 0 h 2064332"/>
                <a:gd name="connsiteX4" fmla="*/ 2064331 w 2064331"/>
                <a:gd name="connsiteY4" fmla="*/ 252530 h 2064332"/>
                <a:gd name="connsiteX5" fmla="*/ 2064330 w 2064331"/>
                <a:gd name="connsiteY5" fmla="*/ 252530 h 2064332"/>
                <a:gd name="connsiteX6" fmla="*/ 2064329 w 2064331"/>
                <a:gd name="connsiteY6" fmla="*/ 252540 h 2064332"/>
                <a:gd name="connsiteX7" fmla="*/ 2064329 w 2064331"/>
                <a:gd name="connsiteY7" fmla="*/ 1245908 h 2064332"/>
                <a:gd name="connsiteX8" fmla="*/ 1811799 w 2064331"/>
                <a:gd name="connsiteY8" fmla="*/ 1498438 h 2064332"/>
                <a:gd name="connsiteX9" fmla="*/ 1811799 w 2064331"/>
                <a:gd name="connsiteY9" fmla="*/ 1498437 h 2064332"/>
                <a:gd name="connsiteX10" fmla="*/ 1559269 w 2064331"/>
                <a:gd name="connsiteY10" fmla="*/ 1245907 h 2064332"/>
                <a:gd name="connsiteX11" fmla="*/ 1559270 w 2064331"/>
                <a:gd name="connsiteY11" fmla="*/ 862195 h 2064332"/>
                <a:gd name="connsiteX12" fmla="*/ 431094 w 2064331"/>
                <a:gd name="connsiteY12" fmla="*/ 1990368 h 2064332"/>
                <a:gd name="connsiteX13" fmla="*/ 73963 w 2064331"/>
                <a:gd name="connsiteY13" fmla="*/ 1990368 h 2064332"/>
                <a:gd name="connsiteX14" fmla="*/ 73964 w 2064331"/>
                <a:gd name="connsiteY14" fmla="*/ 1990369 h 2064332"/>
                <a:gd name="connsiteX15" fmla="*/ 73964 w 2064331"/>
                <a:gd name="connsiteY15" fmla="*/ 1633238 h 2064332"/>
                <a:gd name="connsiteX16" fmla="*/ 1202142 w 2064331"/>
                <a:gd name="connsiteY16" fmla="*/ 505060 h 2064332"/>
                <a:gd name="connsiteX17" fmla="*/ 818422 w 2064331"/>
                <a:gd name="connsiteY17" fmla="*/ 505059 h 2064332"/>
                <a:gd name="connsiteX18" fmla="*/ 571023 w 2064331"/>
                <a:gd name="connsiteY18" fmla="*/ 303423 h 2064332"/>
                <a:gd name="connsiteX19" fmla="*/ 565892 w 2064331"/>
                <a:gd name="connsiteY19" fmla="*/ 252530 h 2064332"/>
                <a:gd name="connsiteX20" fmla="*/ 571023 w 2064331"/>
                <a:gd name="connsiteY20" fmla="*/ 201637 h 2064332"/>
                <a:gd name="connsiteX21" fmla="*/ 818422 w 2064331"/>
                <a:gd name="connsiteY21" fmla="*/ 0 h 206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64331" h="2064332">
                  <a:moveTo>
                    <a:pt x="818422" y="0"/>
                  </a:moveTo>
                  <a:lnTo>
                    <a:pt x="1811799" y="0"/>
                  </a:lnTo>
                  <a:lnTo>
                    <a:pt x="1811800" y="0"/>
                  </a:lnTo>
                  <a:lnTo>
                    <a:pt x="1811801" y="0"/>
                  </a:lnTo>
                  <a:cubicBezTo>
                    <a:pt x="1951269" y="0"/>
                    <a:pt x="2064331" y="113062"/>
                    <a:pt x="2064331" y="252530"/>
                  </a:cubicBezTo>
                  <a:lnTo>
                    <a:pt x="2064330" y="252530"/>
                  </a:lnTo>
                  <a:lnTo>
                    <a:pt x="2064329" y="252540"/>
                  </a:lnTo>
                  <a:lnTo>
                    <a:pt x="2064329" y="1245908"/>
                  </a:lnTo>
                  <a:cubicBezTo>
                    <a:pt x="2064329" y="1385376"/>
                    <a:pt x="1951267" y="1498438"/>
                    <a:pt x="1811799" y="1498438"/>
                  </a:cubicBezTo>
                  <a:lnTo>
                    <a:pt x="1811799" y="1498437"/>
                  </a:lnTo>
                  <a:cubicBezTo>
                    <a:pt x="1672331" y="1498437"/>
                    <a:pt x="1559269" y="1385375"/>
                    <a:pt x="1559269" y="1245907"/>
                  </a:cubicBezTo>
                  <a:lnTo>
                    <a:pt x="1559270" y="862195"/>
                  </a:lnTo>
                  <a:lnTo>
                    <a:pt x="431094" y="1990368"/>
                  </a:lnTo>
                  <a:cubicBezTo>
                    <a:pt x="332476" y="2088987"/>
                    <a:pt x="172582" y="2088987"/>
                    <a:pt x="73963" y="1990368"/>
                  </a:cubicBezTo>
                  <a:lnTo>
                    <a:pt x="73964" y="1990369"/>
                  </a:lnTo>
                  <a:cubicBezTo>
                    <a:pt x="-24655" y="1891750"/>
                    <a:pt x="-24655" y="1731857"/>
                    <a:pt x="73964" y="1633238"/>
                  </a:cubicBezTo>
                  <a:lnTo>
                    <a:pt x="1202142" y="505060"/>
                  </a:lnTo>
                  <a:lnTo>
                    <a:pt x="818422" y="505059"/>
                  </a:lnTo>
                  <a:cubicBezTo>
                    <a:pt x="696388" y="505059"/>
                    <a:pt x="594570" y="418496"/>
                    <a:pt x="571023" y="303423"/>
                  </a:cubicBezTo>
                  <a:lnTo>
                    <a:pt x="565892" y="252530"/>
                  </a:lnTo>
                  <a:lnTo>
                    <a:pt x="571023" y="201637"/>
                  </a:lnTo>
                  <a:cubicBezTo>
                    <a:pt x="594570" y="86563"/>
                    <a:pt x="696388" y="0"/>
                    <a:pt x="818422" y="0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4" name="ïśľîďè"/>
            <p:cNvSpPr/>
            <p:nvPr/>
          </p:nvSpPr>
          <p:spPr>
            <a:xfrm>
              <a:off x="4786334" y="2672916"/>
              <a:ext cx="2539608" cy="2539608"/>
            </a:xfrm>
            <a:custGeom>
              <a:avLst/>
              <a:gdLst>
                <a:gd name="connsiteX0" fmla="*/ 73963 w 2064331"/>
                <a:gd name="connsiteY0" fmla="*/ 1990368 h 2064332"/>
                <a:gd name="connsiteX1" fmla="*/ 73963 w 2064331"/>
                <a:gd name="connsiteY1" fmla="*/ 1990369 h 2064332"/>
                <a:gd name="connsiteX2" fmla="*/ 73964 w 2064331"/>
                <a:gd name="connsiteY2" fmla="*/ 1990369 h 2064332"/>
                <a:gd name="connsiteX3" fmla="*/ 818422 w 2064331"/>
                <a:gd name="connsiteY3" fmla="*/ 0 h 2064332"/>
                <a:gd name="connsiteX4" fmla="*/ 1811799 w 2064331"/>
                <a:gd name="connsiteY4" fmla="*/ 0 h 2064332"/>
                <a:gd name="connsiteX5" fmla="*/ 1811800 w 2064331"/>
                <a:gd name="connsiteY5" fmla="*/ 0 h 2064332"/>
                <a:gd name="connsiteX6" fmla="*/ 1811801 w 2064331"/>
                <a:gd name="connsiteY6" fmla="*/ 0 h 2064332"/>
                <a:gd name="connsiteX7" fmla="*/ 2064331 w 2064331"/>
                <a:gd name="connsiteY7" fmla="*/ 252530 h 2064332"/>
                <a:gd name="connsiteX8" fmla="*/ 2064330 w 2064331"/>
                <a:gd name="connsiteY8" fmla="*/ 252530 h 2064332"/>
                <a:gd name="connsiteX9" fmla="*/ 2064329 w 2064331"/>
                <a:gd name="connsiteY9" fmla="*/ 252540 h 2064332"/>
                <a:gd name="connsiteX10" fmla="*/ 2064329 w 2064331"/>
                <a:gd name="connsiteY10" fmla="*/ 1245908 h 2064332"/>
                <a:gd name="connsiteX11" fmla="*/ 1811799 w 2064331"/>
                <a:gd name="connsiteY11" fmla="*/ 1498438 h 2064332"/>
                <a:gd name="connsiteX12" fmla="*/ 1811799 w 2064331"/>
                <a:gd name="connsiteY12" fmla="*/ 1498437 h 2064332"/>
                <a:gd name="connsiteX13" fmla="*/ 1559269 w 2064331"/>
                <a:gd name="connsiteY13" fmla="*/ 1245907 h 2064332"/>
                <a:gd name="connsiteX14" fmla="*/ 1559270 w 2064331"/>
                <a:gd name="connsiteY14" fmla="*/ 862194 h 2064332"/>
                <a:gd name="connsiteX15" fmla="*/ 431094 w 2064331"/>
                <a:gd name="connsiteY15" fmla="*/ 1990368 h 2064332"/>
                <a:gd name="connsiteX16" fmla="*/ 113578 w 2064331"/>
                <a:gd name="connsiteY16" fmla="*/ 2022728 h 2064332"/>
                <a:gd name="connsiteX17" fmla="*/ 73963 w 2064331"/>
                <a:gd name="connsiteY17" fmla="*/ 1990369 h 2064332"/>
                <a:gd name="connsiteX18" fmla="*/ 41604 w 2064331"/>
                <a:gd name="connsiteY18" fmla="*/ 1950754 h 2064332"/>
                <a:gd name="connsiteX19" fmla="*/ 73964 w 2064331"/>
                <a:gd name="connsiteY19" fmla="*/ 1633238 h 2064332"/>
                <a:gd name="connsiteX20" fmla="*/ 1202142 w 2064331"/>
                <a:gd name="connsiteY20" fmla="*/ 505060 h 2064332"/>
                <a:gd name="connsiteX21" fmla="*/ 818422 w 2064331"/>
                <a:gd name="connsiteY21" fmla="*/ 505059 h 2064332"/>
                <a:gd name="connsiteX22" fmla="*/ 571023 w 2064331"/>
                <a:gd name="connsiteY22" fmla="*/ 303423 h 2064332"/>
                <a:gd name="connsiteX23" fmla="*/ 565892 w 2064331"/>
                <a:gd name="connsiteY23" fmla="*/ 252530 h 2064332"/>
                <a:gd name="connsiteX24" fmla="*/ 571023 w 2064331"/>
                <a:gd name="connsiteY24" fmla="*/ 201637 h 2064332"/>
                <a:gd name="connsiteX25" fmla="*/ 818422 w 2064331"/>
                <a:gd name="connsiteY25" fmla="*/ 0 h 206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4331" h="2064332">
                  <a:moveTo>
                    <a:pt x="73963" y="1990368"/>
                  </a:moveTo>
                  <a:lnTo>
                    <a:pt x="73963" y="1990369"/>
                  </a:lnTo>
                  <a:lnTo>
                    <a:pt x="73964" y="1990369"/>
                  </a:lnTo>
                  <a:close/>
                  <a:moveTo>
                    <a:pt x="818422" y="0"/>
                  </a:moveTo>
                  <a:lnTo>
                    <a:pt x="1811799" y="0"/>
                  </a:lnTo>
                  <a:lnTo>
                    <a:pt x="1811800" y="0"/>
                  </a:lnTo>
                  <a:lnTo>
                    <a:pt x="1811801" y="0"/>
                  </a:lnTo>
                  <a:cubicBezTo>
                    <a:pt x="1951269" y="0"/>
                    <a:pt x="2064331" y="113062"/>
                    <a:pt x="2064331" y="252530"/>
                  </a:cubicBezTo>
                  <a:lnTo>
                    <a:pt x="2064330" y="252530"/>
                  </a:lnTo>
                  <a:lnTo>
                    <a:pt x="2064329" y="252540"/>
                  </a:lnTo>
                  <a:lnTo>
                    <a:pt x="2064329" y="1245908"/>
                  </a:lnTo>
                  <a:cubicBezTo>
                    <a:pt x="2064329" y="1385376"/>
                    <a:pt x="1951267" y="1498438"/>
                    <a:pt x="1811799" y="1498438"/>
                  </a:cubicBezTo>
                  <a:lnTo>
                    <a:pt x="1811799" y="1498437"/>
                  </a:lnTo>
                  <a:cubicBezTo>
                    <a:pt x="1672331" y="1498437"/>
                    <a:pt x="1559269" y="1385375"/>
                    <a:pt x="1559269" y="1245907"/>
                  </a:cubicBezTo>
                  <a:lnTo>
                    <a:pt x="1559270" y="862194"/>
                  </a:lnTo>
                  <a:lnTo>
                    <a:pt x="431094" y="1990368"/>
                  </a:lnTo>
                  <a:cubicBezTo>
                    <a:pt x="344803" y="2076660"/>
                    <a:pt x="211598" y="2087446"/>
                    <a:pt x="113578" y="2022728"/>
                  </a:cubicBezTo>
                  <a:lnTo>
                    <a:pt x="73963" y="1990369"/>
                  </a:lnTo>
                  <a:lnTo>
                    <a:pt x="41604" y="1950754"/>
                  </a:lnTo>
                  <a:cubicBezTo>
                    <a:pt x="-23114" y="1852734"/>
                    <a:pt x="-12328" y="1719529"/>
                    <a:pt x="73964" y="1633238"/>
                  </a:cubicBezTo>
                  <a:lnTo>
                    <a:pt x="1202142" y="505060"/>
                  </a:lnTo>
                  <a:lnTo>
                    <a:pt x="818422" y="505059"/>
                  </a:lnTo>
                  <a:cubicBezTo>
                    <a:pt x="696388" y="505059"/>
                    <a:pt x="594570" y="418496"/>
                    <a:pt x="571023" y="303423"/>
                  </a:cubicBezTo>
                  <a:lnTo>
                    <a:pt x="565892" y="252530"/>
                  </a:lnTo>
                  <a:lnTo>
                    <a:pt x="571023" y="201637"/>
                  </a:lnTo>
                  <a:cubicBezTo>
                    <a:pt x="594570" y="86563"/>
                    <a:pt x="696388" y="0"/>
                    <a:pt x="818422" y="0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5" name="îsļîdé"/>
            <p:cNvSpPr/>
            <p:nvPr/>
          </p:nvSpPr>
          <p:spPr>
            <a:xfrm rot="18900000">
              <a:off x="7790515" y="2093702"/>
              <a:ext cx="3334183" cy="2349629"/>
            </a:xfrm>
            <a:custGeom>
              <a:avLst/>
              <a:gdLst>
                <a:gd name="connsiteX0" fmla="*/ 0 w 2710204"/>
                <a:gd name="connsiteY0" fmla="*/ 954954 h 1909906"/>
                <a:gd name="connsiteX1" fmla="*/ 0 w 2710204"/>
                <a:gd name="connsiteY1" fmla="*/ 954955 h 1909906"/>
                <a:gd name="connsiteX2" fmla="*/ 0 w 2710204"/>
                <a:gd name="connsiteY2" fmla="*/ 954955 h 1909906"/>
                <a:gd name="connsiteX3" fmla="*/ 1933815 w 2710204"/>
                <a:gd name="connsiteY3" fmla="*/ 73963 h 1909906"/>
                <a:gd name="connsiteX4" fmla="*/ 2636239 w 2710204"/>
                <a:gd name="connsiteY4" fmla="*/ 776387 h 1909906"/>
                <a:gd name="connsiteX5" fmla="*/ 2636239 w 2710204"/>
                <a:gd name="connsiteY5" fmla="*/ 776387 h 1909906"/>
                <a:gd name="connsiteX6" fmla="*/ 2636240 w 2710204"/>
                <a:gd name="connsiteY6" fmla="*/ 776388 h 1909906"/>
                <a:gd name="connsiteX7" fmla="*/ 2636240 w 2710204"/>
                <a:gd name="connsiteY7" fmla="*/ 1133519 h 1909906"/>
                <a:gd name="connsiteX8" fmla="*/ 2636239 w 2710204"/>
                <a:gd name="connsiteY8" fmla="*/ 1133519 h 1909906"/>
                <a:gd name="connsiteX9" fmla="*/ 2636231 w 2710204"/>
                <a:gd name="connsiteY9" fmla="*/ 1133525 h 1909906"/>
                <a:gd name="connsiteX10" fmla="*/ 1933814 w 2710204"/>
                <a:gd name="connsiteY10" fmla="*/ 1835942 h 1909906"/>
                <a:gd name="connsiteX11" fmla="*/ 1576683 w 2710204"/>
                <a:gd name="connsiteY11" fmla="*/ 1835942 h 1909906"/>
                <a:gd name="connsiteX12" fmla="*/ 1576683 w 2710204"/>
                <a:gd name="connsiteY12" fmla="*/ 1835942 h 1909906"/>
                <a:gd name="connsiteX13" fmla="*/ 1576683 w 2710204"/>
                <a:gd name="connsiteY13" fmla="*/ 1478810 h 1909906"/>
                <a:gd name="connsiteX14" fmla="*/ 1848010 w 2710204"/>
                <a:gd name="connsiteY14" fmla="*/ 1207485 h 1909906"/>
                <a:gd name="connsiteX15" fmla="*/ 252530 w 2710204"/>
                <a:gd name="connsiteY15" fmla="*/ 1207484 h 1909906"/>
                <a:gd name="connsiteX16" fmla="*/ 5130 w 2710204"/>
                <a:gd name="connsiteY16" fmla="*/ 1005847 h 1909906"/>
                <a:gd name="connsiteX17" fmla="*/ 0 w 2710204"/>
                <a:gd name="connsiteY17" fmla="*/ 954955 h 1909906"/>
                <a:gd name="connsiteX18" fmla="*/ 5130 w 2710204"/>
                <a:gd name="connsiteY18" fmla="*/ 904062 h 1909906"/>
                <a:gd name="connsiteX19" fmla="*/ 252530 w 2710204"/>
                <a:gd name="connsiteY19" fmla="*/ 702425 h 1909906"/>
                <a:gd name="connsiteX20" fmla="*/ 1848015 w 2710204"/>
                <a:gd name="connsiteY20" fmla="*/ 702425 h 1909906"/>
                <a:gd name="connsiteX21" fmla="*/ 1576684 w 2710204"/>
                <a:gd name="connsiteY21" fmla="*/ 431094 h 1909906"/>
                <a:gd name="connsiteX22" fmla="*/ 1544325 w 2710204"/>
                <a:gd name="connsiteY22" fmla="*/ 113578 h 1909906"/>
                <a:gd name="connsiteX23" fmla="*/ 1576683 w 2710204"/>
                <a:gd name="connsiteY23" fmla="*/ 73963 h 1909906"/>
                <a:gd name="connsiteX24" fmla="*/ 1616298 w 2710204"/>
                <a:gd name="connsiteY24" fmla="*/ 41604 h 1909906"/>
                <a:gd name="connsiteX25" fmla="*/ 1933815 w 2710204"/>
                <a:gd name="connsiteY25" fmla="*/ 73963 h 1909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10204" h="1909906">
                  <a:moveTo>
                    <a:pt x="0" y="954954"/>
                  </a:moveTo>
                  <a:lnTo>
                    <a:pt x="0" y="954955"/>
                  </a:lnTo>
                  <a:lnTo>
                    <a:pt x="0" y="954955"/>
                  </a:lnTo>
                  <a:close/>
                  <a:moveTo>
                    <a:pt x="1933815" y="73963"/>
                  </a:moveTo>
                  <a:lnTo>
                    <a:pt x="2636239" y="776387"/>
                  </a:lnTo>
                  <a:lnTo>
                    <a:pt x="2636239" y="776387"/>
                  </a:lnTo>
                  <a:lnTo>
                    <a:pt x="2636240" y="776388"/>
                  </a:lnTo>
                  <a:cubicBezTo>
                    <a:pt x="2734859" y="875007"/>
                    <a:pt x="2734859" y="1034901"/>
                    <a:pt x="2636240" y="1133519"/>
                  </a:cubicBezTo>
                  <a:lnTo>
                    <a:pt x="2636239" y="1133519"/>
                  </a:lnTo>
                  <a:lnTo>
                    <a:pt x="2636231" y="1133525"/>
                  </a:lnTo>
                  <a:lnTo>
                    <a:pt x="1933814" y="1835942"/>
                  </a:lnTo>
                  <a:cubicBezTo>
                    <a:pt x="1835195" y="1934561"/>
                    <a:pt x="1675302" y="1934561"/>
                    <a:pt x="1576683" y="1835942"/>
                  </a:cubicBezTo>
                  <a:lnTo>
                    <a:pt x="1576683" y="1835942"/>
                  </a:lnTo>
                  <a:cubicBezTo>
                    <a:pt x="1478065" y="1737323"/>
                    <a:pt x="1478065" y="1577429"/>
                    <a:pt x="1576683" y="1478810"/>
                  </a:cubicBezTo>
                  <a:lnTo>
                    <a:pt x="1848010" y="1207485"/>
                  </a:lnTo>
                  <a:lnTo>
                    <a:pt x="252530" y="1207484"/>
                  </a:lnTo>
                  <a:cubicBezTo>
                    <a:pt x="130496" y="1207484"/>
                    <a:pt x="28678" y="1120921"/>
                    <a:pt x="5130" y="1005847"/>
                  </a:cubicBezTo>
                  <a:lnTo>
                    <a:pt x="0" y="954955"/>
                  </a:lnTo>
                  <a:lnTo>
                    <a:pt x="5130" y="904062"/>
                  </a:lnTo>
                  <a:cubicBezTo>
                    <a:pt x="28678" y="788988"/>
                    <a:pt x="130496" y="702425"/>
                    <a:pt x="252530" y="702425"/>
                  </a:cubicBezTo>
                  <a:lnTo>
                    <a:pt x="1848015" y="702425"/>
                  </a:lnTo>
                  <a:lnTo>
                    <a:pt x="1576684" y="431094"/>
                  </a:lnTo>
                  <a:cubicBezTo>
                    <a:pt x="1490393" y="344803"/>
                    <a:pt x="1479606" y="211597"/>
                    <a:pt x="1544325" y="113578"/>
                  </a:cubicBezTo>
                  <a:lnTo>
                    <a:pt x="1576683" y="73963"/>
                  </a:lnTo>
                  <a:lnTo>
                    <a:pt x="1616298" y="41604"/>
                  </a:lnTo>
                  <a:cubicBezTo>
                    <a:pt x="1714318" y="-23115"/>
                    <a:pt x="1847524" y="-12328"/>
                    <a:pt x="1933815" y="73963"/>
                  </a:cubicBezTo>
                  <a:close/>
                </a:path>
              </a:pathLst>
            </a:custGeom>
            <a:solidFill>
              <a:schemeClr val="accent3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6" name="işliḓé"/>
            <p:cNvSpPr txBox="1"/>
            <p:nvPr/>
          </p:nvSpPr>
          <p:spPr bwMode="auto">
            <a:xfrm rot="18900000">
              <a:off x="2043632" y="4441333"/>
              <a:ext cx="1125308" cy="22576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normAutofit fontScale="92500" lnSpcReduction="10000"/>
              <a:scene3d>
                <a:camera prst="orthographicFront"/>
                <a:lightRig rig="threePt" dir="t"/>
              </a:scene3d>
            </a:bodyPr>
            <a:lstStyle/>
            <a:p>
              <a:pPr eaLnBrk="1" hangingPunct="1">
                <a:defRPr/>
              </a:pPr>
              <a:r>
                <a:rPr lang="zh-CN" altLang="en-US" sz="1465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标题文本预设</a:t>
              </a:r>
              <a:endParaRPr lang="zh-CN" altLang="en-US" sz="146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íṥḻíďè"/>
            <p:cNvSpPr txBox="1"/>
            <p:nvPr/>
          </p:nvSpPr>
          <p:spPr bwMode="auto">
            <a:xfrm rot="18900000">
              <a:off x="5436285" y="3885723"/>
              <a:ext cx="1125308" cy="225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normAutofit fontScale="92500" lnSpcReduction="10000"/>
              <a:scene3d>
                <a:camera prst="orthographicFront"/>
                <a:lightRig rig="threePt" dir="t"/>
              </a:scene3d>
            </a:bodyPr>
            <a:lstStyle/>
            <a:p>
              <a:pPr eaLnBrk="1" hangingPunct="1">
                <a:defRPr/>
              </a:pPr>
              <a:r>
                <a:rPr lang="zh-CN" altLang="en-US" sz="1465" b="1">
                  <a:solidFill>
                    <a:schemeClr val="bg1"/>
                  </a:solidFill>
                </a:rPr>
                <a:t>标题文本预设</a:t>
              </a:r>
              <a:endParaRPr lang="zh-CN" altLang="en-US" sz="1465" b="1">
                <a:solidFill>
                  <a:schemeClr val="bg1"/>
                </a:solidFill>
              </a:endParaRPr>
            </a:p>
          </p:txBody>
        </p:sp>
        <p:sp>
          <p:nvSpPr>
            <p:cNvPr id="18" name="îSlîḑê"/>
            <p:cNvSpPr txBox="1"/>
            <p:nvPr/>
          </p:nvSpPr>
          <p:spPr bwMode="auto">
            <a:xfrm rot="18900000">
              <a:off x="8810947" y="3215557"/>
              <a:ext cx="1125308" cy="22576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normAutofit fontScale="92500" lnSpcReduction="10000"/>
              <a:scene3d>
                <a:camera prst="orthographicFront"/>
                <a:lightRig rig="threePt" dir="t"/>
              </a:scene3d>
            </a:bodyPr>
            <a:lstStyle/>
            <a:p>
              <a:pPr eaLnBrk="1" hangingPunct="1">
                <a:defRPr/>
              </a:pPr>
              <a:r>
                <a:rPr lang="zh-CN" altLang="en-US" sz="1465" b="1">
                  <a:solidFill>
                    <a:schemeClr val="bg1"/>
                  </a:solidFill>
                </a:rPr>
                <a:t>标题文本预设</a:t>
              </a:r>
              <a:endParaRPr lang="zh-CN" altLang="en-US" sz="1465" b="1">
                <a:solidFill>
                  <a:schemeClr val="bg1"/>
                </a:solidFill>
              </a:endParaRPr>
            </a:p>
          </p:txBody>
        </p:sp>
        <p:grpSp>
          <p:nvGrpSpPr>
            <p:cNvPr id="19" name="ïṣļíḍé"/>
            <p:cNvGrpSpPr/>
            <p:nvPr/>
          </p:nvGrpSpPr>
          <p:grpSpPr>
            <a:xfrm>
              <a:off x="7704933" y="4193750"/>
              <a:ext cx="3225591" cy="884420"/>
              <a:chOff x="8255811" y="5193196"/>
              <a:chExt cx="3225591" cy="884420"/>
            </a:xfrm>
          </p:grpSpPr>
          <p:sp>
            <p:nvSpPr>
              <p:cNvPr id="26" name="íṣḷîḍê"/>
              <p:cNvSpPr txBox="1"/>
              <p:nvPr/>
            </p:nvSpPr>
            <p:spPr bwMode="auto">
              <a:xfrm>
                <a:off x="8255811" y="5396393"/>
                <a:ext cx="3225591" cy="681223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square" lIns="0" tIns="0" rIns="0" bIns="0" anchor="ctr" anchorCtr="0">
                <a:normAutofit/>
              </a:bodyPr>
              <a:lstStyle/>
              <a:p>
                <a:pPr algn="r">
                  <a:lnSpc>
                    <a:spcPct val="120000"/>
                  </a:lnSpc>
                  <a:buClr>
                    <a:prstClr val="white"/>
                  </a:buClr>
                  <a:defRPr/>
                </a:pPr>
                <a:r>
                  <a:rPr lang="zh-CN" altLang="en-US" sz="1100"/>
                  <a:t>此部分内容作为文字排版占位显示 </a:t>
                </a:r>
                <a:br>
                  <a:rPr lang="zh-CN" altLang="en-US" sz="1100"/>
                </a:br>
                <a:r>
                  <a:rPr lang="zh-CN" altLang="en-US" sz="1100"/>
                  <a:t>（建议使用主题字体）</a:t>
                </a:r>
                <a:endParaRPr lang="zh-CN" altLang="en-US" sz="1100"/>
              </a:p>
            </p:txBody>
          </p:sp>
          <p:sp>
            <p:nvSpPr>
              <p:cNvPr id="27" name="îS1íde"/>
              <p:cNvSpPr txBox="1"/>
              <p:nvPr/>
            </p:nvSpPr>
            <p:spPr bwMode="auto">
              <a:xfrm>
                <a:off x="8255811" y="5193196"/>
                <a:ext cx="3225591" cy="203197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0" bIns="0" anchor="t" anchorCtr="0">
                <a:normAutofit fontScale="92500" lnSpcReduction="20000"/>
              </a:bodyPr>
              <a:lstStyle/>
              <a:p>
                <a:pPr algn="r">
                  <a:buClr>
                    <a:prstClr val="white"/>
                  </a:buClr>
                  <a:defRPr/>
                </a:pPr>
                <a:r>
                  <a:rPr lang="zh-CN" altLang="en-US" sz="1465" b="1"/>
                  <a:t>标题文本预设</a:t>
                </a:r>
                <a:endParaRPr lang="zh-CN" altLang="en-US" sz="1465" b="1"/>
              </a:p>
            </p:txBody>
          </p:sp>
        </p:grpSp>
        <p:grpSp>
          <p:nvGrpSpPr>
            <p:cNvPr id="20" name="îsľïḍè"/>
            <p:cNvGrpSpPr/>
            <p:nvPr/>
          </p:nvGrpSpPr>
          <p:grpSpPr>
            <a:xfrm>
              <a:off x="4311341" y="4770314"/>
              <a:ext cx="3225591" cy="884420"/>
              <a:chOff x="8255811" y="5193196"/>
              <a:chExt cx="3225591" cy="884420"/>
            </a:xfrm>
          </p:grpSpPr>
          <p:sp>
            <p:nvSpPr>
              <p:cNvPr id="24" name="ïṩļíḑè"/>
              <p:cNvSpPr txBox="1"/>
              <p:nvPr/>
            </p:nvSpPr>
            <p:spPr bwMode="auto">
              <a:xfrm>
                <a:off x="8255811" y="5396393"/>
                <a:ext cx="3225591" cy="681223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square" lIns="0" tIns="0" rIns="0" bIns="0" anchor="ctr" anchorCtr="0">
                <a:normAutofit/>
              </a:bodyPr>
              <a:lstStyle/>
              <a:p>
                <a:pPr algn="r">
                  <a:lnSpc>
                    <a:spcPct val="120000"/>
                  </a:lnSpc>
                  <a:buClr>
                    <a:prstClr val="white"/>
                  </a:buClr>
                  <a:defRPr/>
                </a:pPr>
                <a:r>
                  <a:rPr lang="zh-CN" altLang="en-US" sz="1100"/>
                  <a:t>此部分内容作为文字排版占位显示 </a:t>
                </a:r>
                <a:br>
                  <a:rPr lang="zh-CN" altLang="en-US" sz="1100"/>
                </a:br>
                <a:r>
                  <a:rPr lang="zh-CN" altLang="en-US" sz="1100"/>
                  <a:t>（建议使用主题字体）</a:t>
                </a:r>
                <a:endParaRPr lang="zh-CN" altLang="en-US" sz="1100"/>
              </a:p>
            </p:txBody>
          </p:sp>
          <p:sp>
            <p:nvSpPr>
              <p:cNvPr id="25" name="îŝ1iḑe"/>
              <p:cNvSpPr txBox="1"/>
              <p:nvPr/>
            </p:nvSpPr>
            <p:spPr bwMode="auto">
              <a:xfrm>
                <a:off x="8255811" y="5193196"/>
                <a:ext cx="3225591" cy="203197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0" bIns="0" anchor="t" anchorCtr="0">
                <a:normAutofit fontScale="92500" lnSpcReduction="20000"/>
              </a:bodyPr>
              <a:lstStyle/>
              <a:p>
                <a:pPr algn="r">
                  <a:buClr>
                    <a:prstClr val="white"/>
                  </a:buClr>
                  <a:defRPr/>
                </a:pPr>
                <a:r>
                  <a:rPr lang="zh-CN" altLang="en-US" sz="1465" b="1"/>
                  <a:t>标题文本预设</a:t>
                </a:r>
                <a:endParaRPr lang="zh-CN" altLang="en-US" sz="1465" b="1"/>
              </a:p>
            </p:txBody>
          </p:sp>
        </p:grpSp>
        <p:grpSp>
          <p:nvGrpSpPr>
            <p:cNvPr id="21" name="ïśľïďê"/>
            <p:cNvGrpSpPr/>
            <p:nvPr/>
          </p:nvGrpSpPr>
          <p:grpSpPr>
            <a:xfrm>
              <a:off x="963617" y="5278048"/>
              <a:ext cx="3225591" cy="884420"/>
              <a:chOff x="8255811" y="5193196"/>
              <a:chExt cx="3225591" cy="884420"/>
            </a:xfrm>
          </p:grpSpPr>
          <p:sp>
            <p:nvSpPr>
              <p:cNvPr id="22" name="íṡľiďê"/>
              <p:cNvSpPr txBox="1"/>
              <p:nvPr/>
            </p:nvSpPr>
            <p:spPr bwMode="auto">
              <a:xfrm>
                <a:off x="8255811" y="5396393"/>
                <a:ext cx="3225591" cy="681223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square" lIns="0" tIns="0" rIns="0" bIns="0" anchor="ctr" anchorCtr="0">
                <a:normAutofit/>
              </a:bodyPr>
              <a:lstStyle/>
              <a:p>
                <a:pPr algn="r">
                  <a:lnSpc>
                    <a:spcPct val="120000"/>
                  </a:lnSpc>
                  <a:buClr>
                    <a:prstClr val="white"/>
                  </a:buClr>
                  <a:defRPr/>
                </a:pPr>
                <a:r>
                  <a:rPr lang="zh-CN" altLang="en-US" sz="1100" dirty="0"/>
                  <a:t>此部分内容作为文字排版占位显示 </a:t>
                </a:r>
                <a:br>
                  <a:rPr lang="zh-CN" altLang="en-US" sz="1100" dirty="0"/>
                </a:br>
                <a:r>
                  <a:rPr lang="zh-CN" altLang="en-US" sz="1100" dirty="0"/>
                  <a:t>（建议使用主题字体）</a:t>
                </a:r>
                <a:endParaRPr lang="zh-CN" altLang="en-US" sz="1100" dirty="0"/>
              </a:p>
            </p:txBody>
          </p:sp>
          <p:sp>
            <p:nvSpPr>
              <p:cNvPr id="23" name="isļîdé"/>
              <p:cNvSpPr txBox="1"/>
              <p:nvPr/>
            </p:nvSpPr>
            <p:spPr bwMode="auto">
              <a:xfrm>
                <a:off x="8255811" y="5193196"/>
                <a:ext cx="3225591" cy="203197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0" bIns="0" anchor="t" anchorCtr="0">
                <a:normAutofit fontScale="92500" lnSpcReduction="20000"/>
              </a:bodyPr>
              <a:lstStyle/>
              <a:p>
                <a:pPr algn="r">
                  <a:buClr>
                    <a:prstClr val="white"/>
                  </a:buClr>
                  <a:defRPr/>
                </a:pPr>
                <a:r>
                  <a:rPr lang="zh-CN" altLang="en-US" sz="1465" b="1" dirty="0"/>
                  <a:t>标题文本预设</a:t>
                </a:r>
                <a:endParaRPr lang="zh-CN" altLang="en-US" sz="1465" b="1" dirty="0"/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474799" y="421324"/>
            <a:ext cx="1870422" cy="525657"/>
            <a:chOff x="661182" y="513877"/>
            <a:chExt cx="1870422" cy="525657"/>
          </a:xfrm>
        </p:grpSpPr>
        <p:sp>
          <p:nvSpPr>
            <p:cNvPr id="29" name="文本框 28"/>
            <p:cNvSpPr txBox="1"/>
            <p:nvPr/>
          </p:nvSpPr>
          <p:spPr>
            <a:xfrm>
              <a:off x="808054" y="513877"/>
              <a:ext cx="1723550" cy="525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未来的展望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44ecbe1-b9da-4c0e-bae8-b00cb955d28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243009" y="1997612"/>
            <a:ext cx="7705983" cy="3141578"/>
            <a:chOff x="1891316" y="1556792"/>
            <a:chExt cx="8389857" cy="3420380"/>
          </a:xfrm>
        </p:grpSpPr>
        <p:sp>
          <p:nvSpPr>
            <p:cNvPr id="4" name="ïs1îďé"/>
            <p:cNvSpPr/>
            <p:nvPr/>
          </p:nvSpPr>
          <p:spPr>
            <a:xfrm>
              <a:off x="1971108" y="1664804"/>
              <a:ext cx="2360696" cy="3312368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tIns="216000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 （建议使用主题字体）</a:t>
              </a:r>
              <a:endParaRPr lang="zh-CN" altLang="en-US" sz="1100"/>
            </a:p>
          </p:txBody>
        </p:sp>
        <p:sp>
          <p:nvSpPr>
            <p:cNvPr id="5" name="íŝḷiḑè"/>
            <p:cNvSpPr/>
            <p:nvPr/>
          </p:nvSpPr>
          <p:spPr>
            <a:xfrm rot="5400000">
              <a:off x="2179347" y="1268761"/>
              <a:ext cx="1944218" cy="2520280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none" lIns="216000" anchor="t" anchorCtr="1">
              <a:normAutofit/>
            </a:bodyPr>
            <a:lstStyle/>
            <a:p>
              <a:pPr algn="ctr"/>
              <a:r>
                <a:rPr lang="zh-CN" altLang="en-US"/>
                <a:t>标题文本预设</a:t>
              </a:r>
              <a:endParaRPr lang="zh-CN" altLang="en-US"/>
            </a:p>
          </p:txBody>
        </p:sp>
        <p:sp>
          <p:nvSpPr>
            <p:cNvPr id="6" name="is1íḋé"/>
            <p:cNvSpPr/>
            <p:nvPr/>
          </p:nvSpPr>
          <p:spPr>
            <a:xfrm>
              <a:off x="4905896" y="1664804"/>
              <a:ext cx="2360696" cy="3312368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tIns="216000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 （建议使用主题字体）</a:t>
              </a:r>
              <a:endParaRPr lang="zh-CN" altLang="en-US" sz="1100"/>
            </a:p>
          </p:txBody>
        </p:sp>
        <p:sp>
          <p:nvSpPr>
            <p:cNvPr id="7" name="iṣḻïḍé"/>
            <p:cNvSpPr/>
            <p:nvPr/>
          </p:nvSpPr>
          <p:spPr>
            <a:xfrm rot="5400000">
              <a:off x="5114135" y="1268761"/>
              <a:ext cx="1944218" cy="2520280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none" lIns="216000" anchor="t" anchorCtr="1">
              <a:normAutofit/>
            </a:bodyPr>
            <a:lstStyle/>
            <a:p>
              <a:pPr algn="ctr"/>
              <a:r>
                <a:rPr lang="zh-CN" altLang="en-US"/>
                <a:t>标题文本预设</a:t>
              </a:r>
              <a:endParaRPr lang="zh-CN" altLang="en-US"/>
            </a:p>
          </p:txBody>
        </p:sp>
        <p:sp>
          <p:nvSpPr>
            <p:cNvPr id="8" name="išľïḍê"/>
            <p:cNvSpPr/>
            <p:nvPr/>
          </p:nvSpPr>
          <p:spPr>
            <a:xfrm>
              <a:off x="7840685" y="1664804"/>
              <a:ext cx="2360696" cy="3312368"/>
            </a:xfrm>
            <a:prstGeom prst="rect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tIns="216000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 （建议使用主题字体）</a:t>
              </a:r>
              <a:endParaRPr lang="zh-CN" altLang="en-US" sz="1100"/>
            </a:p>
          </p:txBody>
        </p:sp>
        <p:sp>
          <p:nvSpPr>
            <p:cNvPr id="9" name="îsḷiḍê"/>
            <p:cNvSpPr/>
            <p:nvPr/>
          </p:nvSpPr>
          <p:spPr>
            <a:xfrm rot="5400000">
              <a:off x="8048924" y="1268761"/>
              <a:ext cx="1944218" cy="2520280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none" lIns="216000" tIns="0" anchor="t" anchorCtr="1">
              <a:normAutofit/>
            </a:bodyPr>
            <a:lstStyle/>
            <a:p>
              <a:pPr algn="ctr"/>
              <a:r>
                <a:rPr lang="zh-CN" altLang="en-US"/>
                <a:t>标题文本预设</a:t>
              </a:r>
              <a:endParaRPr lang="zh-CN" altLang="en-US"/>
            </a:p>
          </p:txBody>
        </p:sp>
        <p:sp>
          <p:nvSpPr>
            <p:cNvPr id="10" name="ïşľîďè"/>
            <p:cNvSpPr/>
            <p:nvPr/>
          </p:nvSpPr>
          <p:spPr bwMode="auto">
            <a:xfrm>
              <a:off x="8704431" y="2363878"/>
              <a:ext cx="633204" cy="633204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1" name="íşḷîḓe"/>
            <p:cNvSpPr/>
            <p:nvPr/>
          </p:nvSpPr>
          <p:spPr bwMode="auto">
            <a:xfrm>
              <a:off x="2834854" y="2363878"/>
              <a:ext cx="633204" cy="633204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2" name="ïş1iḑê"/>
            <p:cNvSpPr/>
            <p:nvPr/>
          </p:nvSpPr>
          <p:spPr bwMode="auto">
            <a:xfrm>
              <a:off x="5780663" y="2364064"/>
              <a:ext cx="633204" cy="633204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74799" y="421324"/>
            <a:ext cx="1870422" cy="525657"/>
            <a:chOff x="661182" y="513877"/>
            <a:chExt cx="1870422" cy="525657"/>
          </a:xfrm>
        </p:grpSpPr>
        <p:sp>
          <p:nvSpPr>
            <p:cNvPr id="14" name="文本框 13"/>
            <p:cNvSpPr txBox="1"/>
            <p:nvPr/>
          </p:nvSpPr>
          <p:spPr>
            <a:xfrm>
              <a:off x="808054" y="513877"/>
              <a:ext cx="1723550" cy="525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未来的展望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e83eee3-ba9b-4fd2-911f-a033f1c0a96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530807" y="2239577"/>
            <a:ext cx="9130387" cy="2965092"/>
            <a:chOff x="871742" y="1880828"/>
            <a:chExt cx="10451677" cy="3394181"/>
          </a:xfrm>
        </p:grpSpPr>
        <p:grpSp>
          <p:nvGrpSpPr>
            <p:cNvPr id="4" name="iś1îḑè"/>
            <p:cNvGrpSpPr/>
            <p:nvPr/>
          </p:nvGrpSpPr>
          <p:grpSpPr>
            <a:xfrm>
              <a:off x="972403" y="3560788"/>
              <a:ext cx="2201703" cy="754052"/>
              <a:chOff x="972402" y="3471500"/>
              <a:chExt cx="2201703" cy="754052"/>
            </a:xfrm>
          </p:grpSpPr>
          <p:sp>
            <p:nvSpPr>
              <p:cNvPr id="31" name="îšḷîḍe"/>
              <p:cNvSpPr txBox="1"/>
              <p:nvPr/>
            </p:nvSpPr>
            <p:spPr>
              <a:xfrm>
                <a:off x="1457700" y="3471500"/>
                <a:ext cx="1231106" cy="24622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10000"/>
              </a:bodyPr>
              <a:lstStyle/>
              <a:p>
                <a:pPr algn="ctr"/>
                <a:r>
                  <a:rPr lang="zh-CN" altLang="en-US" sz="1600" b="1"/>
                  <a:t>标题文本预设</a:t>
                </a:r>
                <a:endParaRPr lang="zh-CN" altLang="en-US" sz="1600" b="1"/>
              </a:p>
            </p:txBody>
          </p:sp>
          <p:sp>
            <p:nvSpPr>
              <p:cNvPr id="32" name="iṥlïḑè"/>
              <p:cNvSpPr txBox="1"/>
              <p:nvPr/>
            </p:nvSpPr>
            <p:spPr>
              <a:xfrm>
                <a:off x="972402" y="3717721"/>
                <a:ext cx="2201703" cy="507831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rmAutofit fontScale="92500"/>
              </a:bodyPr>
              <a:lstStyle/>
              <a:p>
                <a:pPr algn="ctr" defTabSz="12192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 dirty="0"/>
                  <a:t>此部分内容作为文字排版占位显示</a:t>
                </a:r>
                <a:br>
                  <a:rPr lang="zh-CN" altLang="en-US" sz="1100" dirty="0"/>
                </a:br>
                <a:r>
                  <a:rPr lang="zh-CN" altLang="en-US" sz="1100" dirty="0"/>
                  <a:t>（建议使用主题字体）</a:t>
                </a:r>
                <a:endParaRPr lang="zh-CN" altLang="en-US" sz="1100" dirty="0"/>
              </a:p>
            </p:txBody>
          </p:sp>
        </p:grpSp>
        <p:sp>
          <p:nvSpPr>
            <p:cNvPr id="5" name="îSḷíḍè"/>
            <p:cNvSpPr/>
            <p:nvPr/>
          </p:nvSpPr>
          <p:spPr>
            <a:xfrm>
              <a:off x="1360472" y="1880828"/>
              <a:ext cx="1425565" cy="13847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" name="iśḷîḓè"/>
            <p:cNvSpPr/>
            <p:nvPr/>
          </p:nvSpPr>
          <p:spPr>
            <a:xfrm>
              <a:off x="871742" y="4660534"/>
              <a:ext cx="2403025" cy="61447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 rtl="1"/>
              <a:r>
                <a:rPr lang="zh-CN" altLang="en-US" sz="1865" b="1">
                  <a:solidFill>
                    <a:schemeClr val="bg1"/>
                  </a:solidFill>
                </a:rPr>
                <a:t>标题文本预设</a:t>
              </a:r>
              <a:endParaRPr lang="zh-CN" altLang="en-US" sz="1865" b="1">
                <a:solidFill>
                  <a:schemeClr val="bg1"/>
                </a:solidFill>
              </a:endParaRPr>
            </a:p>
          </p:txBody>
        </p:sp>
        <p:grpSp>
          <p:nvGrpSpPr>
            <p:cNvPr id="7" name="íṩḷíḍê"/>
            <p:cNvGrpSpPr/>
            <p:nvPr/>
          </p:nvGrpSpPr>
          <p:grpSpPr>
            <a:xfrm>
              <a:off x="1735324" y="2132649"/>
              <a:ext cx="675860" cy="826308"/>
              <a:chOff x="4106863" y="2003425"/>
              <a:chExt cx="927100" cy="1133476"/>
            </a:xfrm>
            <a:solidFill>
              <a:schemeClr val="bg1"/>
            </a:solidFill>
          </p:grpSpPr>
          <p:sp>
            <p:nvSpPr>
              <p:cNvPr id="28" name="ïṣ1iďé"/>
              <p:cNvSpPr/>
              <p:nvPr/>
            </p:nvSpPr>
            <p:spPr bwMode="auto">
              <a:xfrm>
                <a:off x="4106863" y="2484438"/>
                <a:ext cx="927100" cy="652463"/>
              </a:xfrm>
              <a:custGeom>
                <a:avLst/>
                <a:gdLst/>
                <a:ahLst/>
                <a:cxnLst>
                  <a:cxn ang="0">
                    <a:pos x="20" y="172"/>
                  </a:cxn>
                  <a:cxn ang="0">
                    <a:pos x="224" y="172"/>
                  </a:cxn>
                  <a:cxn ang="0">
                    <a:pos x="244" y="153"/>
                  </a:cxn>
                  <a:cxn ang="0">
                    <a:pos x="244" y="20"/>
                  </a:cxn>
                  <a:cxn ang="0">
                    <a:pos x="224" y="0"/>
                  </a:cxn>
                  <a:cxn ang="0">
                    <a:pos x="195" y="0"/>
                  </a:cxn>
                  <a:cxn ang="0">
                    <a:pos x="195" y="40"/>
                  </a:cxn>
                  <a:cxn ang="0">
                    <a:pos x="215" y="66"/>
                  </a:cxn>
                  <a:cxn ang="0">
                    <a:pos x="215" y="88"/>
                  </a:cxn>
                  <a:cxn ang="0">
                    <a:pos x="199" y="88"/>
                  </a:cxn>
                  <a:cxn ang="0">
                    <a:pos x="199" y="66"/>
                  </a:cxn>
                  <a:cxn ang="0">
                    <a:pos x="187" y="54"/>
                  </a:cxn>
                  <a:cxn ang="0">
                    <a:pos x="175" y="66"/>
                  </a:cxn>
                  <a:cxn ang="0">
                    <a:pos x="175" y="88"/>
                  </a:cxn>
                  <a:cxn ang="0">
                    <a:pos x="159" y="88"/>
                  </a:cxn>
                  <a:cxn ang="0">
                    <a:pos x="159" y="66"/>
                  </a:cxn>
                  <a:cxn ang="0">
                    <a:pos x="179" y="40"/>
                  </a:cxn>
                  <a:cxn ang="0">
                    <a:pos x="179" y="1"/>
                  </a:cxn>
                  <a:cxn ang="0">
                    <a:pos x="122" y="25"/>
                  </a:cxn>
                  <a:cxn ang="0">
                    <a:pos x="67" y="3"/>
                  </a:cxn>
                  <a:cxn ang="0">
                    <a:pos x="67" y="46"/>
                  </a:cxn>
                  <a:cxn ang="0">
                    <a:pos x="85" y="70"/>
                  </a:cxn>
                  <a:cxn ang="0">
                    <a:pos x="59" y="96"/>
                  </a:cxn>
                  <a:cxn ang="0">
                    <a:pos x="33" y="70"/>
                  </a:cxn>
                  <a:cxn ang="0">
                    <a:pos x="51" y="46"/>
                  </a:cxn>
                  <a:cxn ang="0">
                    <a:pos x="51" y="0"/>
                  </a:cxn>
                  <a:cxn ang="0">
                    <a:pos x="20" y="0"/>
                  </a:cxn>
                  <a:cxn ang="0">
                    <a:pos x="0" y="20"/>
                  </a:cxn>
                  <a:cxn ang="0">
                    <a:pos x="0" y="153"/>
                  </a:cxn>
                  <a:cxn ang="0">
                    <a:pos x="20" y="172"/>
                  </a:cxn>
                  <a:cxn ang="0">
                    <a:pos x="20" y="172"/>
                  </a:cxn>
                  <a:cxn ang="0">
                    <a:pos x="20" y="172"/>
                  </a:cxn>
                </a:cxnLst>
                <a:rect l="0" t="0" r="r" b="b"/>
                <a:pathLst>
                  <a:path w="244" h="172">
                    <a:moveTo>
                      <a:pt x="20" y="172"/>
                    </a:moveTo>
                    <a:cubicBezTo>
                      <a:pt x="224" y="172"/>
                      <a:pt x="224" y="172"/>
                      <a:pt x="224" y="172"/>
                    </a:cubicBezTo>
                    <a:cubicBezTo>
                      <a:pt x="235" y="172"/>
                      <a:pt x="244" y="163"/>
                      <a:pt x="244" y="153"/>
                    </a:cubicBezTo>
                    <a:cubicBezTo>
                      <a:pt x="244" y="20"/>
                      <a:pt x="244" y="20"/>
                      <a:pt x="244" y="20"/>
                    </a:cubicBezTo>
                    <a:cubicBezTo>
                      <a:pt x="244" y="9"/>
                      <a:pt x="235" y="0"/>
                      <a:pt x="224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40"/>
                      <a:pt x="195" y="40"/>
                      <a:pt x="195" y="40"/>
                    </a:cubicBezTo>
                    <a:cubicBezTo>
                      <a:pt x="206" y="43"/>
                      <a:pt x="215" y="54"/>
                      <a:pt x="215" y="66"/>
                    </a:cubicBezTo>
                    <a:cubicBezTo>
                      <a:pt x="215" y="88"/>
                      <a:pt x="215" y="88"/>
                      <a:pt x="215" y="88"/>
                    </a:cubicBezTo>
                    <a:cubicBezTo>
                      <a:pt x="199" y="88"/>
                      <a:pt x="199" y="88"/>
                      <a:pt x="199" y="88"/>
                    </a:cubicBezTo>
                    <a:cubicBezTo>
                      <a:pt x="199" y="66"/>
                      <a:pt x="199" y="66"/>
                      <a:pt x="199" y="66"/>
                    </a:cubicBezTo>
                    <a:cubicBezTo>
                      <a:pt x="199" y="60"/>
                      <a:pt x="193" y="54"/>
                      <a:pt x="187" y="54"/>
                    </a:cubicBezTo>
                    <a:cubicBezTo>
                      <a:pt x="180" y="54"/>
                      <a:pt x="175" y="60"/>
                      <a:pt x="175" y="66"/>
                    </a:cubicBezTo>
                    <a:cubicBezTo>
                      <a:pt x="175" y="88"/>
                      <a:pt x="175" y="88"/>
                      <a:pt x="175" y="88"/>
                    </a:cubicBezTo>
                    <a:cubicBezTo>
                      <a:pt x="159" y="88"/>
                      <a:pt x="159" y="88"/>
                      <a:pt x="159" y="88"/>
                    </a:cubicBezTo>
                    <a:cubicBezTo>
                      <a:pt x="159" y="66"/>
                      <a:pt x="159" y="66"/>
                      <a:pt x="159" y="66"/>
                    </a:cubicBezTo>
                    <a:cubicBezTo>
                      <a:pt x="159" y="54"/>
                      <a:pt x="167" y="43"/>
                      <a:pt x="179" y="40"/>
                    </a:cubicBezTo>
                    <a:cubicBezTo>
                      <a:pt x="179" y="1"/>
                      <a:pt x="179" y="1"/>
                      <a:pt x="179" y="1"/>
                    </a:cubicBezTo>
                    <a:cubicBezTo>
                      <a:pt x="164" y="16"/>
                      <a:pt x="144" y="25"/>
                      <a:pt x="122" y="25"/>
                    </a:cubicBezTo>
                    <a:cubicBezTo>
                      <a:pt x="100" y="25"/>
                      <a:pt x="81" y="17"/>
                      <a:pt x="67" y="3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77" y="49"/>
                      <a:pt x="85" y="59"/>
                      <a:pt x="85" y="70"/>
                    </a:cubicBezTo>
                    <a:cubicBezTo>
                      <a:pt x="85" y="85"/>
                      <a:pt x="73" y="96"/>
                      <a:pt x="59" y="96"/>
                    </a:cubicBezTo>
                    <a:cubicBezTo>
                      <a:pt x="44" y="96"/>
                      <a:pt x="33" y="85"/>
                      <a:pt x="33" y="70"/>
                    </a:cubicBezTo>
                    <a:cubicBezTo>
                      <a:pt x="33" y="59"/>
                      <a:pt x="40" y="49"/>
                      <a:pt x="51" y="46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63"/>
                      <a:pt x="9" y="172"/>
                      <a:pt x="20" y="172"/>
                    </a:cubicBezTo>
                    <a:close/>
                    <a:moveTo>
                      <a:pt x="20" y="172"/>
                    </a:moveTo>
                    <a:cubicBezTo>
                      <a:pt x="20" y="172"/>
                      <a:pt x="20" y="172"/>
                      <a:pt x="20" y="172"/>
                    </a:cubicBezTo>
                  </a:path>
                </a:pathLst>
              </a:custGeom>
              <a:solidFill>
                <a:srgbClr val="F2F2F4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ïṩľïḍé"/>
              <p:cNvSpPr/>
              <p:nvPr/>
            </p:nvSpPr>
            <p:spPr bwMode="auto">
              <a:xfrm>
                <a:off x="4300538" y="2003425"/>
                <a:ext cx="539750" cy="538163"/>
              </a:xfrm>
              <a:custGeom>
                <a:avLst/>
                <a:gdLst/>
                <a:ahLst/>
                <a:cxnLst>
                  <a:cxn ang="0">
                    <a:pos x="22" y="123"/>
                  </a:cxn>
                  <a:cxn ang="0">
                    <a:pos x="27" y="127"/>
                  </a:cxn>
                  <a:cxn ang="0">
                    <a:pos x="71" y="142"/>
                  </a:cxn>
                  <a:cxn ang="0">
                    <a:pos x="114" y="127"/>
                  </a:cxn>
                  <a:cxn ang="0">
                    <a:pos x="120" y="123"/>
                  </a:cxn>
                  <a:cxn ang="0">
                    <a:pos x="124" y="118"/>
                  </a:cxn>
                  <a:cxn ang="0">
                    <a:pos x="142" y="71"/>
                  </a:cxn>
                  <a:cxn ang="0">
                    <a:pos x="71" y="0"/>
                  </a:cxn>
                  <a:cxn ang="0">
                    <a:pos x="0" y="71"/>
                  </a:cxn>
                  <a:cxn ang="0">
                    <a:pos x="17" y="118"/>
                  </a:cxn>
                  <a:cxn ang="0">
                    <a:pos x="22" y="123"/>
                  </a:cxn>
                  <a:cxn ang="0">
                    <a:pos x="22" y="123"/>
                  </a:cxn>
                  <a:cxn ang="0">
                    <a:pos x="22" y="123"/>
                  </a:cxn>
                </a:cxnLst>
                <a:rect l="0" t="0" r="r" b="b"/>
                <a:pathLst>
                  <a:path w="142" h="142">
                    <a:moveTo>
                      <a:pt x="22" y="123"/>
                    </a:moveTo>
                    <a:cubicBezTo>
                      <a:pt x="24" y="124"/>
                      <a:pt x="25" y="126"/>
                      <a:pt x="27" y="127"/>
                    </a:cubicBezTo>
                    <a:cubicBezTo>
                      <a:pt x="39" y="137"/>
                      <a:pt x="54" y="142"/>
                      <a:pt x="71" y="142"/>
                    </a:cubicBezTo>
                    <a:cubicBezTo>
                      <a:pt x="87" y="142"/>
                      <a:pt x="102" y="137"/>
                      <a:pt x="114" y="127"/>
                    </a:cubicBezTo>
                    <a:cubicBezTo>
                      <a:pt x="116" y="126"/>
                      <a:pt x="118" y="124"/>
                      <a:pt x="120" y="123"/>
                    </a:cubicBezTo>
                    <a:cubicBezTo>
                      <a:pt x="121" y="121"/>
                      <a:pt x="123" y="120"/>
                      <a:pt x="124" y="118"/>
                    </a:cubicBezTo>
                    <a:cubicBezTo>
                      <a:pt x="135" y="105"/>
                      <a:pt x="142" y="89"/>
                      <a:pt x="142" y="71"/>
                    </a:cubicBezTo>
                    <a:cubicBezTo>
                      <a:pt x="142" y="32"/>
                      <a:pt x="110" y="0"/>
                      <a:pt x="71" y="0"/>
                    </a:cubicBezTo>
                    <a:cubicBezTo>
                      <a:pt x="32" y="0"/>
                      <a:pt x="0" y="32"/>
                      <a:pt x="0" y="71"/>
                    </a:cubicBezTo>
                    <a:cubicBezTo>
                      <a:pt x="0" y="89"/>
                      <a:pt x="6" y="105"/>
                      <a:pt x="17" y="118"/>
                    </a:cubicBezTo>
                    <a:cubicBezTo>
                      <a:pt x="19" y="120"/>
                      <a:pt x="20" y="121"/>
                      <a:pt x="22" y="123"/>
                    </a:cubicBezTo>
                    <a:close/>
                    <a:moveTo>
                      <a:pt x="22" y="123"/>
                    </a:moveTo>
                    <a:cubicBezTo>
                      <a:pt x="22" y="123"/>
                      <a:pt x="22" y="123"/>
                      <a:pt x="22" y="123"/>
                    </a:cubicBezTo>
                  </a:path>
                </a:pathLst>
              </a:custGeom>
              <a:solidFill>
                <a:srgbClr val="F2F2F4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" name="iṩľíḑè"/>
              <p:cNvSpPr/>
              <p:nvPr/>
            </p:nvSpPr>
            <p:spPr bwMode="auto">
              <a:xfrm>
                <a:off x="4292601" y="2711450"/>
                <a:ext cx="76200" cy="7620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0" y="20"/>
                  </a:cxn>
                  <a:cxn ang="0">
                    <a:pos x="20" y="10"/>
                  </a:cxn>
                  <a:cxn ang="0">
                    <a:pos x="16" y="3"/>
                  </a:cxn>
                  <a:cxn ang="0">
                    <a:pos x="10" y="0"/>
                  </a:cxn>
                  <a:cxn ang="0">
                    <a:pos x="3" y="3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</a:cxnLst>
                <a:rect l="0" t="0" r="r" b="b"/>
                <a:pathLst>
                  <a:path w="20" h="20">
                    <a:moveTo>
                      <a:pt x="0" y="10"/>
                    </a:moveTo>
                    <a:cubicBezTo>
                      <a:pt x="0" y="16"/>
                      <a:pt x="4" y="20"/>
                      <a:pt x="10" y="20"/>
                    </a:cubicBezTo>
                    <a:cubicBezTo>
                      <a:pt x="15" y="20"/>
                      <a:pt x="20" y="16"/>
                      <a:pt x="20" y="10"/>
                    </a:cubicBezTo>
                    <a:cubicBezTo>
                      <a:pt x="20" y="7"/>
                      <a:pt x="18" y="5"/>
                      <a:pt x="16" y="3"/>
                    </a:cubicBezTo>
                    <a:cubicBezTo>
                      <a:pt x="14" y="1"/>
                      <a:pt x="12" y="0"/>
                      <a:pt x="10" y="0"/>
                    </a:cubicBezTo>
                    <a:cubicBezTo>
                      <a:pt x="7" y="0"/>
                      <a:pt x="5" y="1"/>
                      <a:pt x="3" y="3"/>
                    </a:cubicBezTo>
                    <a:cubicBezTo>
                      <a:pt x="1" y="5"/>
                      <a:pt x="0" y="7"/>
                      <a:pt x="0" y="10"/>
                    </a:cubicBezTo>
                    <a:close/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8" name="iṩľíḑé"/>
            <p:cNvGrpSpPr/>
            <p:nvPr/>
          </p:nvGrpSpPr>
          <p:grpSpPr>
            <a:xfrm>
              <a:off x="3655287" y="3560788"/>
              <a:ext cx="2201703" cy="754052"/>
              <a:chOff x="3661953" y="3471500"/>
              <a:chExt cx="2201703" cy="754052"/>
            </a:xfrm>
          </p:grpSpPr>
          <p:sp>
            <p:nvSpPr>
              <p:cNvPr id="26" name="iṩlíďé"/>
              <p:cNvSpPr txBox="1"/>
              <p:nvPr/>
            </p:nvSpPr>
            <p:spPr>
              <a:xfrm>
                <a:off x="4147251" y="3471500"/>
                <a:ext cx="1231106" cy="24622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10000"/>
              </a:bodyPr>
              <a:lstStyle/>
              <a:p>
                <a:pPr algn="ctr"/>
                <a:r>
                  <a:rPr lang="zh-CN" altLang="en-US" sz="1600" b="1"/>
                  <a:t>标题文本预设</a:t>
                </a:r>
                <a:endParaRPr lang="zh-CN" altLang="en-US" sz="1600" b="1"/>
              </a:p>
            </p:txBody>
          </p:sp>
          <p:sp>
            <p:nvSpPr>
              <p:cNvPr id="27" name="íṣļïďè"/>
              <p:cNvSpPr txBox="1"/>
              <p:nvPr/>
            </p:nvSpPr>
            <p:spPr>
              <a:xfrm>
                <a:off x="3661953" y="3717721"/>
                <a:ext cx="2201703" cy="507831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rmAutofit fontScale="92500"/>
              </a:bodyPr>
              <a:lstStyle/>
              <a:p>
                <a:pPr algn="ctr" defTabSz="12192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/>
                  <a:t>此部分内容作为文字排版占位显示</a:t>
                </a:r>
                <a:br>
                  <a:rPr lang="zh-CN" altLang="en-US" sz="1100"/>
                </a:br>
                <a:r>
                  <a:rPr lang="zh-CN" altLang="en-US" sz="1100"/>
                  <a:t>（建议使用主题字体）</a:t>
                </a:r>
                <a:endParaRPr lang="zh-CN" altLang="en-US" sz="1100"/>
              </a:p>
            </p:txBody>
          </p:sp>
        </p:grpSp>
        <p:sp>
          <p:nvSpPr>
            <p:cNvPr id="9" name="iş1iḓê"/>
            <p:cNvSpPr/>
            <p:nvPr/>
          </p:nvSpPr>
          <p:spPr>
            <a:xfrm>
              <a:off x="4043356" y="1880828"/>
              <a:ext cx="1425565" cy="13847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0" name="ïSļîde"/>
            <p:cNvSpPr/>
            <p:nvPr/>
          </p:nvSpPr>
          <p:spPr>
            <a:xfrm>
              <a:off x="3554626" y="4660534"/>
              <a:ext cx="2403025" cy="61447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 rtl="1"/>
              <a:r>
                <a:rPr lang="zh-CN" altLang="en-US" sz="1865" b="1">
                  <a:solidFill>
                    <a:schemeClr val="bg1"/>
                  </a:solidFill>
                </a:rPr>
                <a:t>标题文本预设</a:t>
              </a:r>
              <a:endParaRPr lang="zh-CN" altLang="en-US" sz="1865" b="1">
                <a:solidFill>
                  <a:schemeClr val="bg1"/>
                </a:solidFill>
              </a:endParaRPr>
            </a:p>
          </p:txBody>
        </p:sp>
        <p:sp>
          <p:nvSpPr>
            <p:cNvPr id="11" name="ïṧļiḋê"/>
            <p:cNvSpPr/>
            <p:nvPr/>
          </p:nvSpPr>
          <p:spPr bwMode="auto">
            <a:xfrm>
              <a:off x="4399540" y="2186896"/>
              <a:ext cx="713197" cy="73095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6"/>
                </a:cxn>
                <a:cxn ang="0">
                  <a:pos x="0" y="86"/>
                </a:cxn>
                <a:cxn ang="0">
                  <a:pos x="16" y="102"/>
                </a:cxn>
                <a:cxn ang="0">
                  <a:pos x="83" y="102"/>
                </a:cxn>
                <a:cxn ang="0">
                  <a:pos x="99" y="86"/>
                </a:cxn>
                <a:cxn ang="0">
                  <a:pos x="99" y="16"/>
                </a:cxn>
                <a:cxn ang="0">
                  <a:pos x="83" y="0"/>
                </a:cxn>
                <a:cxn ang="0">
                  <a:pos x="16" y="0"/>
                </a:cxn>
                <a:cxn ang="0">
                  <a:pos x="72" y="75"/>
                </a:cxn>
                <a:cxn ang="0">
                  <a:pos x="68" y="79"/>
                </a:cxn>
                <a:cxn ang="0">
                  <a:pos x="64" y="79"/>
                </a:cxn>
                <a:cxn ang="0">
                  <a:pos x="60" y="75"/>
                </a:cxn>
                <a:cxn ang="0">
                  <a:pos x="60" y="56"/>
                </a:cxn>
                <a:cxn ang="0">
                  <a:pos x="39" y="56"/>
                </a:cxn>
                <a:cxn ang="0">
                  <a:pos x="39" y="75"/>
                </a:cxn>
                <a:cxn ang="0">
                  <a:pos x="35" y="79"/>
                </a:cxn>
                <a:cxn ang="0">
                  <a:pos x="31" y="79"/>
                </a:cxn>
                <a:cxn ang="0">
                  <a:pos x="27" y="75"/>
                </a:cxn>
                <a:cxn ang="0">
                  <a:pos x="27" y="27"/>
                </a:cxn>
                <a:cxn ang="0">
                  <a:pos x="31" y="23"/>
                </a:cxn>
                <a:cxn ang="0">
                  <a:pos x="35" y="23"/>
                </a:cxn>
                <a:cxn ang="0">
                  <a:pos x="39" y="27"/>
                </a:cxn>
                <a:cxn ang="0">
                  <a:pos x="39" y="45"/>
                </a:cxn>
                <a:cxn ang="0">
                  <a:pos x="60" y="45"/>
                </a:cxn>
                <a:cxn ang="0">
                  <a:pos x="60" y="27"/>
                </a:cxn>
                <a:cxn ang="0">
                  <a:pos x="64" y="23"/>
                </a:cxn>
                <a:cxn ang="0">
                  <a:pos x="68" y="23"/>
                </a:cxn>
                <a:cxn ang="0">
                  <a:pos x="72" y="27"/>
                </a:cxn>
                <a:cxn ang="0">
                  <a:pos x="72" y="75"/>
                </a:cxn>
                <a:cxn ang="0">
                  <a:pos x="72" y="75"/>
                </a:cxn>
                <a:cxn ang="0">
                  <a:pos x="72" y="75"/>
                </a:cxn>
              </a:cxnLst>
              <a:rect l="0" t="0" r="r" b="b"/>
              <a:pathLst>
                <a:path w="99" h="10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5"/>
                    <a:pt x="7" y="102"/>
                    <a:pt x="16" y="102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92" y="102"/>
                    <a:pt x="99" y="95"/>
                    <a:pt x="99" y="86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7"/>
                    <a:pt x="92" y="0"/>
                    <a:pt x="83" y="0"/>
                  </a:cubicBezTo>
                  <a:lnTo>
                    <a:pt x="16" y="0"/>
                  </a:lnTo>
                  <a:close/>
                  <a:moveTo>
                    <a:pt x="72" y="75"/>
                  </a:moveTo>
                  <a:cubicBezTo>
                    <a:pt x="72" y="77"/>
                    <a:pt x="71" y="79"/>
                    <a:pt x="68" y="79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62" y="79"/>
                    <a:pt x="60" y="77"/>
                    <a:pt x="60" y="75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9" y="77"/>
                    <a:pt x="37" y="79"/>
                    <a:pt x="35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9" y="79"/>
                    <a:pt x="27" y="77"/>
                    <a:pt x="27" y="75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25"/>
                    <a:pt x="29" y="23"/>
                    <a:pt x="31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7" y="23"/>
                    <a:pt x="39" y="25"/>
                    <a:pt x="39" y="27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0" y="25"/>
                    <a:pt x="62" y="23"/>
                    <a:pt x="64" y="23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71" y="23"/>
                    <a:pt x="72" y="25"/>
                    <a:pt x="72" y="27"/>
                  </a:cubicBezTo>
                  <a:cubicBezTo>
                    <a:pt x="72" y="75"/>
                    <a:pt x="72" y="75"/>
                    <a:pt x="72" y="75"/>
                  </a:cubicBezTo>
                  <a:close/>
                  <a:moveTo>
                    <a:pt x="72" y="75"/>
                  </a:moveTo>
                  <a:cubicBezTo>
                    <a:pt x="72" y="75"/>
                    <a:pt x="72" y="75"/>
                    <a:pt x="72" y="75"/>
                  </a:cubicBezTo>
                </a:path>
              </a:pathLst>
            </a:custGeom>
            <a:solidFill>
              <a:srgbClr val="F2F2F4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12" name="işľïḍé"/>
            <p:cNvGrpSpPr/>
            <p:nvPr/>
          </p:nvGrpSpPr>
          <p:grpSpPr>
            <a:xfrm>
              <a:off x="6338171" y="3560788"/>
              <a:ext cx="2201703" cy="754052"/>
              <a:chOff x="6328265" y="3471500"/>
              <a:chExt cx="2201703" cy="754052"/>
            </a:xfrm>
          </p:grpSpPr>
          <p:sp>
            <p:nvSpPr>
              <p:cNvPr id="24" name="ïşḷíḓe"/>
              <p:cNvSpPr txBox="1"/>
              <p:nvPr/>
            </p:nvSpPr>
            <p:spPr>
              <a:xfrm>
                <a:off x="6813563" y="3471500"/>
                <a:ext cx="1231106" cy="24622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10000"/>
              </a:bodyPr>
              <a:lstStyle/>
              <a:p>
                <a:pPr algn="ctr"/>
                <a:r>
                  <a:rPr lang="zh-CN" altLang="en-US" sz="1600" b="1"/>
                  <a:t>标题文本预设</a:t>
                </a:r>
                <a:endParaRPr lang="zh-CN" altLang="en-US" sz="1600" b="1"/>
              </a:p>
            </p:txBody>
          </p:sp>
          <p:sp>
            <p:nvSpPr>
              <p:cNvPr id="25" name="iṩḷîḓè"/>
              <p:cNvSpPr txBox="1"/>
              <p:nvPr/>
            </p:nvSpPr>
            <p:spPr>
              <a:xfrm>
                <a:off x="6328265" y="3717721"/>
                <a:ext cx="2201703" cy="507831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rmAutofit fontScale="92500"/>
              </a:bodyPr>
              <a:lstStyle/>
              <a:p>
                <a:pPr algn="ctr" defTabSz="12192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/>
                  <a:t>此部分内容作为文字排版占位显示</a:t>
                </a:r>
                <a:br>
                  <a:rPr lang="zh-CN" altLang="en-US" sz="1100"/>
                </a:br>
                <a:r>
                  <a:rPr lang="zh-CN" altLang="en-US" sz="1100"/>
                  <a:t>（建议使用主题字体）</a:t>
                </a:r>
                <a:endParaRPr lang="zh-CN" altLang="en-US" sz="1100"/>
              </a:p>
            </p:txBody>
          </p:sp>
        </p:grpSp>
        <p:sp>
          <p:nvSpPr>
            <p:cNvPr id="13" name="ïSļiďé"/>
            <p:cNvSpPr/>
            <p:nvPr/>
          </p:nvSpPr>
          <p:spPr>
            <a:xfrm>
              <a:off x="6726240" y="1880828"/>
              <a:ext cx="1425565" cy="138474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4" name="íšḷîḋè"/>
            <p:cNvSpPr/>
            <p:nvPr/>
          </p:nvSpPr>
          <p:spPr>
            <a:xfrm>
              <a:off x="6237510" y="4660534"/>
              <a:ext cx="2403025" cy="61447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 rtl="1"/>
              <a:r>
                <a:rPr lang="zh-CN" altLang="en-US" sz="1865" b="1">
                  <a:solidFill>
                    <a:schemeClr val="bg1"/>
                  </a:solidFill>
                </a:rPr>
                <a:t>标题文本预设</a:t>
              </a:r>
              <a:endParaRPr lang="zh-CN" altLang="en-US" sz="1865" b="1">
                <a:solidFill>
                  <a:schemeClr val="bg1"/>
                </a:solidFill>
              </a:endParaRPr>
            </a:p>
          </p:txBody>
        </p:sp>
        <p:sp>
          <p:nvSpPr>
            <p:cNvPr id="15" name="îśľiḍe"/>
            <p:cNvSpPr/>
            <p:nvPr/>
          </p:nvSpPr>
          <p:spPr bwMode="auto">
            <a:xfrm>
              <a:off x="7082289" y="2180559"/>
              <a:ext cx="713467" cy="709892"/>
            </a:xfrm>
            <a:custGeom>
              <a:avLst/>
              <a:gdLst/>
              <a:ahLst/>
              <a:cxnLst>
                <a:cxn ang="0">
                  <a:pos x="165" y="147"/>
                </a:cxn>
                <a:cxn ang="0">
                  <a:pos x="165" y="14"/>
                </a:cxn>
                <a:cxn ang="0">
                  <a:pos x="148" y="0"/>
                </a:cxn>
                <a:cxn ang="0">
                  <a:pos x="18" y="0"/>
                </a:cxn>
                <a:cxn ang="0">
                  <a:pos x="0" y="15"/>
                </a:cxn>
                <a:cxn ang="0">
                  <a:pos x="0" y="145"/>
                </a:cxn>
                <a:cxn ang="0">
                  <a:pos x="16" y="165"/>
                </a:cxn>
                <a:cxn ang="0">
                  <a:pos x="149" y="165"/>
                </a:cxn>
                <a:cxn ang="0">
                  <a:pos x="165" y="147"/>
                </a:cxn>
                <a:cxn ang="0">
                  <a:pos x="38" y="22"/>
                </a:cxn>
                <a:cxn ang="0">
                  <a:pos x="46" y="16"/>
                </a:cxn>
                <a:cxn ang="0">
                  <a:pos x="51" y="15"/>
                </a:cxn>
                <a:cxn ang="0">
                  <a:pos x="55" y="17"/>
                </a:cxn>
                <a:cxn ang="0">
                  <a:pos x="57" y="20"/>
                </a:cxn>
                <a:cxn ang="0">
                  <a:pos x="39" y="34"/>
                </a:cxn>
                <a:cxn ang="0">
                  <a:pos x="36" y="31"/>
                </a:cxn>
                <a:cxn ang="0">
                  <a:pos x="38" y="22"/>
                </a:cxn>
                <a:cxn ang="0">
                  <a:pos x="120" y="150"/>
                </a:cxn>
                <a:cxn ang="0">
                  <a:pos x="116" y="153"/>
                </a:cxn>
                <a:cxn ang="0">
                  <a:pos x="37" y="153"/>
                </a:cxn>
                <a:cxn ang="0">
                  <a:pos x="34" y="150"/>
                </a:cxn>
                <a:cxn ang="0">
                  <a:pos x="34" y="138"/>
                </a:cxn>
                <a:cxn ang="0">
                  <a:pos x="37" y="135"/>
                </a:cxn>
                <a:cxn ang="0">
                  <a:pos x="41" y="135"/>
                </a:cxn>
                <a:cxn ang="0">
                  <a:pos x="43" y="132"/>
                </a:cxn>
                <a:cxn ang="0">
                  <a:pos x="61" y="73"/>
                </a:cxn>
                <a:cxn ang="0">
                  <a:pos x="63" y="68"/>
                </a:cxn>
                <a:cxn ang="0">
                  <a:pos x="45" y="41"/>
                </a:cxn>
                <a:cxn ang="0">
                  <a:pos x="63" y="27"/>
                </a:cxn>
                <a:cxn ang="0">
                  <a:pos x="104" y="82"/>
                </a:cxn>
                <a:cxn ang="0">
                  <a:pos x="98" y="86"/>
                </a:cxn>
                <a:cxn ang="0">
                  <a:pos x="103" y="92"/>
                </a:cxn>
                <a:cxn ang="0">
                  <a:pos x="104" y="95"/>
                </a:cxn>
                <a:cxn ang="0">
                  <a:pos x="102" y="98"/>
                </a:cxn>
                <a:cxn ang="0">
                  <a:pos x="101" y="99"/>
                </a:cxn>
                <a:cxn ang="0">
                  <a:pos x="95" y="99"/>
                </a:cxn>
                <a:cxn ang="0">
                  <a:pos x="90" y="92"/>
                </a:cxn>
                <a:cxn ang="0">
                  <a:pos x="83" y="97"/>
                </a:cxn>
                <a:cxn ang="0">
                  <a:pos x="74" y="84"/>
                </a:cxn>
                <a:cxn ang="0">
                  <a:pos x="68" y="83"/>
                </a:cxn>
                <a:cxn ang="0">
                  <a:pos x="48" y="111"/>
                </a:cxn>
                <a:cxn ang="0">
                  <a:pos x="116" y="134"/>
                </a:cxn>
                <a:cxn ang="0">
                  <a:pos x="120" y="138"/>
                </a:cxn>
                <a:cxn ang="0">
                  <a:pos x="120" y="150"/>
                </a:cxn>
                <a:cxn ang="0">
                  <a:pos x="113" y="115"/>
                </a:cxn>
                <a:cxn ang="0">
                  <a:pos x="90" y="122"/>
                </a:cxn>
                <a:cxn ang="0">
                  <a:pos x="105" y="104"/>
                </a:cxn>
                <a:cxn ang="0">
                  <a:pos x="128" y="96"/>
                </a:cxn>
                <a:cxn ang="0">
                  <a:pos x="113" y="115"/>
                </a:cxn>
                <a:cxn ang="0">
                  <a:pos x="113" y="115"/>
                </a:cxn>
                <a:cxn ang="0">
                  <a:pos x="113" y="115"/>
                </a:cxn>
              </a:cxnLst>
              <a:rect l="0" t="0" r="r" b="b"/>
              <a:pathLst>
                <a:path w="166" h="165">
                  <a:moveTo>
                    <a:pt x="165" y="147"/>
                  </a:moveTo>
                  <a:cubicBezTo>
                    <a:pt x="165" y="14"/>
                    <a:pt x="165" y="14"/>
                    <a:pt x="165" y="14"/>
                  </a:cubicBezTo>
                  <a:cubicBezTo>
                    <a:pt x="165" y="7"/>
                    <a:pt x="165" y="0"/>
                    <a:pt x="14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7" y="0"/>
                    <a:pt x="0" y="0"/>
                    <a:pt x="0" y="1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64"/>
                    <a:pt x="1" y="165"/>
                    <a:pt x="16" y="165"/>
                  </a:cubicBezTo>
                  <a:cubicBezTo>
                    <a:pt x="149" y="165"/>
                    <a:pt x="149" y="165"/>
                    <a:pt x="149" y="165"/>
                  </a:cubicBezTo>
                  <a:cubicBezTo>
                    <a:pt x="166" y="165"/>
                    <a:pt x="165" y="163"/>
                    <a:pt x="165" y="147"/>
                  </a:cubicBezTo>
                  <a:close/>
                  <a:moveTo>
                    <a:pt x="38" y="22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5"/>
                    <a:pt x="49" y="14"/>
                    <a:pt x="51" y="15"/>
                  </a:cubicBezTo>
                  <a:cubicBezTo>
                    <a:pt x="52" y="15"/>
                    <a:pt x="54" y="16"/>
                    <a:pt x="55" y="17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4" y="28"/>
                    <a:pt x="35" y="24"/>
                    <a:pt x="38" y="22"/>
                  </a:cubicBezTo>
                  <a:close/>
                  <a:moveTo>
                    <a:pt x="120" y="150"/>
                  </a:moveTo>
                  <a:cubicBezTo>
                    <a:pt x="120" y="152"/>
                    <a:pt x="118" y="153"/>
                    <a:pt x="116" y="153"/>
                  </a:cubicBezTo>
                  <a:cubicBezTo>
                    <a:pt x="37" y="153"/>
                    <a:pt x="37" y="153"/>
                    <a:pt x="37" y="153"/>
                  </a:cubicBezTo>
                  <a:cubicBezTo>
                    <a:pt x="35" y="153"/>
                    <a:pt x="34" y="152"/>
                    <a:pt x="34" y="150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4" y="136"/>
                    <a:pt x="35" y="135"/>
                    <a:pt x="37" y="135"/>
                  </a:cubicBezTo>
                  <a:cubicBezTo>
                    <a:pt x="41" y="135"/>
                    <a:pt x="41" y="135"/>
                    <a:pt x="41" y="135"/>
                  </a:cubicBezTo>
                  <a:cubicBezTo>
                    <a:pt x="43" y="135"/>
                    <a:pt x="44" y="133"/>
                    <a:pt x="43" y="132"/>
                  </a:cubicBezTo>
                  <a:cubicBezTo>
                    <a:pt x="31" y="113"/>
                    <a:pt x="41" y="80"/>
                    <a:pt x="61" y="73"/>
                  </a:cubicBezTo>
                  <a:cubicBezTo>
                    <a:pt x="63" y="72"/>
                    <a:pt x="64" y="70"/>
                    <a:pt x="63" y="68"/>
                  </a:cubicBezTo>
                  <a:cubicBezTo>
                    <a:pt x="57" y="59"/>
                    <a:pt x="51" y="50"/>
                    <a:pt x="45" y="41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77" y="47"/>
                    <a:pt x="102" y="78"/>
                    <a:pt x="104" y="82"/>
                  </a:cubicBezTo>
                  <a:cubicBezTo>
                    <a:pt x="98" y="86"/>
                    <a:pt x="98" y="86"/>
                    <a:pt x="98" y="86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4" y="93"/>
                    <a:pt x="104" y="94"/>
                    <a:pt x="104" y="95"/>
                  </a:cubicBezTo>
                  <a:cubicBezTo>
                    <a:pt x="104" y="96"/>
                    <a:pt x="103" y="97"/>
                    <a:pt x="102" y="98"/>
                  </a:cubicBezTo>
                  <a:cubicBezTo>
                    <a:pt x="101" y="99"/>
                    <a:pt x="101" y="99"/>
                    <a:pt x="101" y="99"/>
                  </a:cubicBezTo>
                  <a:cubicBezTo>
                    <a:pt x="99" y="101"/>
                    <a:pt x="96" y="100"/>
                    <a:pt x="95" y="99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81" y="94"/>
                    <a:pt x="77" y="89"/>
                    <a:pt x="74" y="84"/>
                  </a:cubicBezTo>
                  <a:cubicBezTo>
                    <a:pt x="72" y="83"/>
                    <a:pt x="70" y="82"/>
                    <a:pt x="68" y="83"/>
                  </a:cubicBezTo>
                  <a:cubicBezTo>
                    <a:pt x="56" y="88"/>
                    <a:pt x="48" y="100"/>
                    <a:pt x="48" y="111"/>
                  </a:cubicBezTo>
                  <a:cubicBezTo>
                    <a:pt x="49" y="139"/>
                    <a:pt x="83" y="135"/>
                    <a:pt x="116" y="134"/>
                  </a:cubicBezTo>
                  <a:cubicBezTo>
                    <a:pt x="118" y="134"/>
                    <a:pt x="120" y="136"/>
                    <a:pt x="120" y="138"/>
                  </a:cubicBezTo>
                  <a:lnTo>
                    <a:pt x="120" y="150"/>
                  </a:lnTo>
                  <a:close/>
                  <a:moveTo>
                    <a:pt x="113" y="115"/>
                  </a:moveTo>
                  <a:cubicBezTo>
                    <a:pt x="102" y="122"/>
                    <a:pt x="92" y="125"/>
                    <a:pt x="90" y="122"/>
                  </a:cubicBezTo>
                  <a:cubicBezTo>
                    <a:pt x="88" y="120"/>
                    <a:pt x="95" y="111"/>
                    <a:pt x="105" y="104"/>
                  </a:cubicBezTo>
                  <a:cubicBezTo>
                    <a:pt x="116" y="97"/>
                    <a:pt x="126" y="93"/>
                    <a:pt x="128" y="96"/>
                  </a:cubicBezTo>
                  <a:cubicBezTo>
                    <a:pt x="130" y="99"/>
                    <a:pt x="123" y="107"/>
                    <a:pt x="113" y="115"/>
                  </a:cubicBezTo>
                  <a:close/>
                  <a:moveTo>
                    <a:pt x="113" y="115"/>
                  </a:moveTo>
                  <a:cubicBezTo>
                    <a:pt x="113" y="115"/>
                    <a:pt x="113" y="115"/>
                    <a:pt x="113" y="115"/>
                  </a:cubicBezTo>
                </a:path>
              </a:pathLst>
            </a:custGeom>
            <a:solidFill>
              <a:srgbClr val="F2F2F4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16" name="í$ḷïḋê"/>
            <p:cNvGrpSpPr/>
            <p:nvPr/>
          </p:nvGrpSpPr>
          <p:grpSpPr>
            <a:xfrm>
              <a:off x="9021055" y="3560788"/>
              <a:ext cx="2201703" cy="754052"/>
              <a:chOff x="9021054" y="3471500"/>
              <a:chExt cx="2201703" cy="754052"/>
            </a:xfrm>
          </p:grpSpPr>
          <p:sp>
            <p:nvSpPr>
              <p:cNvPr id="22" name="i$lîďê"/>
              <p:cNvSpPr txBox="1"/>
              <p:nvPr/>
            </p:nvSpPr>
            <p:spPr>
              <a:xfrm>
                <a:off x="9506352" y="3471500"/>
                <a:ext cx="1231106" cy="24622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10000"/>
              </a:bodyPr>
              <a:lstStyle/>
              <a:p>
                <a:pPr algn="ctr"/>
                <a:r>
                  <a:rPr lang="zh-CN" altLang="en-US" sz="1600" b="1"/>
                  <a:t>标题文本预设</a:t>
                </a:r>
                <a:endParaRPr lang="zh-CN" altLang="en-US" sz="1600" b="1"/>
              </a:p>
            </p:txBody>
          </p:sp>
          <p:sp>
            <p:nvSpPr>
              <p:cNvPr id="23" name="îṥlïdè"/>
              <p:cNvSpPr txBox="1"/>
              <p:nvPr/>
            </p:nvSpPr>
            <p:spPr>
              <a:xfrm>
                <a:off x="9021054" y="3717721"/>
                <a:ext cx="2201703" cy="507831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rmAutofit fontScale="92500"/>
              </a:bodyPr>
              <a:lstStyle/>
              <a:p>
                <a:pPr algn="ctr" defTabSz="12192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/>
                  <a:t>此部分内容作为文字排版占位显示</a:t>
                </a:r>
                <a:br>
                  <a:rPr lang="zh-CN" altLang="en-US" sz="1100"/>
                </a:br>
                <a:r>
                  <a:rPr lang="zh-CN" altLang="en-US" sz="1100"/>
                  <a:t>（建议使用主题字体）</a:t>
                </a:r>
                <a:endParaRPr lang="zh-CN" altLang="en-US" sz="1100"/>
              </a:p>
            </p:txBody>
          </p:sp>
        </p:grpSp>
        <p:sp>
          <p:nvSpPr>
            <p:cNvPr id="17" name="iṩlíḓê"/>
            <p:cNvSpPr/>
            <p:nvPr/>
          </p:nvSpPr>
          <p:spPr>
            <a:xfrm>
              <a:off x="9409124" y="1880828"/>
              <a:ext cx="1425565" cy="138474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8" name="îṧḻiďè"/>
            <p:cNvSpPr/>
            <p:nvPr/>
          </p:nvSpPr>
          <p:spPr>
            <a:xfrm>
              <a:off x="8920394" y="4660534"/>
              <a:ext cx="2403025" cy="61447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 rtl="1"/>
              <a:r>
                <a:rPr lang="zh-CN" altLang="en-US" sz="1865" b="1">
                  <a:solidFill>
                    <a:schemeClr val="bg1"/>
                  </a:solidFill>
                </a:rPr>
                <a:t>标题文本预设</a:t>
              </a:r>
              <a:endParaRPr lang="zh-CN" altLang="en-US" sz="1865" b="1">
                <a:solidFill>
                  <a:schemeClr val="bg1"/>
                </a:solidFill>
              </a:endParaRPr>
            </a:p>
          </p:txBody>
        </p:sp>
        <p:grpSp>
          <p:nvGrpSpPr>
            <p:cNvPr id="19" name="íṩḻïḋé"/>
            <p:cNvGrpSpPr/>
            <p:nvPr/>
          </p:nvGrpSpPr>
          <p:grpSpPr>
            <a:xfrm>
              <a:off x="9737731" y="2195411"/>
              <a:ext cx="768351" cy="772585"/>
              <a:chOff x="7299325" y="1482725"/>
              <a:chExt cx="576263" cy="579438"/>
            </a:xfrm>
            <a:solidFill>
              <a:schemeClr val="bg1"/>
            </a:solidFill>
          </p:grpSpPr>
          <p:sp>
            <p:nvSpPr>
              <p:cNvPr id="20" name="iśļíḓè"/>
              <p:cNvSpPr/>
              <p:nvPr/>
            </p:nvSpPr>
            <p:spPr bwMode="auto">
              <a:xfrm>
                <a:off x="7299325" y="1482725"/>
                <a:ext cx="576263" cy="357188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0" y="51"/>
                  </a:cxn>
                  <a:cxn ang="0">
                    <a:pos x="0" y="54"/>
                  </a:cxn>
                  <a:cxn ang="0">
                    <a:pos x="28" y="54"/>
                  </a:cxn>
                  <a:cxn ang="0">
                    <a:pos x="38" y="17"/>
                  </a:cxn>
                  <a:cxn ang="0">
                    <a:pos x="42" y="14"/>
                  </a:cxn>
                  <a:cxn ang="0">
                    <a:pos x="45" y="17"/>
                  </a:cxn>
                  <a:cxn ang="0">
                    <a:pos x="49" y="63"/>
                  </a:cxn>
                  <a:cxn ang="0">
                    <a:pos x="55" y="33"/>
                  </a:cxn>
                  <a:cxn ang="0">
                    <a:pos x="59" y="30"/>
                  </a:cxn>
                  <a:cxn ang="0">
                    <a:pos x="63" y="32"/>
                  </a:cxn>
                  <a:cxn ang="0">
                    <a:pos x="71" y="54"/>
                  </a:cxn>
                  <a:cxn ang="0">
                    <a:pos x="102" y="55"/>
                  </a:cxn>
                  <a:cxn ang="0">
                    <a:pos x="102" y="51"/>
                  </a:cxn>
                  <a:cxn ang="0">
                    <a:pos x="51" y="0"/>
                  </a:cxn>
                  <a:cxn ang="0">
                    <a:pos x="51" y="0"/>
                  </a:cxn>
                  <a:cxn ang="0">
                    <a:pos x="51" y="0"/>
                  </a:cxn>
                </a:cxnLst>
                <a:rect l="0" t="0" r="r" b="b"/>
                <a:pathLst>
                  <a:path w="102" h="63">
                    <a:moveTo>
                      <a:pt x="51" y="0"/>
                    </a:moveTo>
                    <a:cubicBezTo>
                      <a:pt x="23" y="0"/>
                      <a:pt x="0" y="23"/>
                      <a:pt x="0" y="51"/>
                    </a:cubicBezTo>
                    <a:cubicBezTo>
                      <a:pt x="0" y="52"/>
                      <a:pt x="0" y="53"/>
                      <a:pt x="0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5"/>
                      <a:pt x="40" y="14"/>
                      <a:pt x="42" y="14"/>
                    </a:cubicBezTo>
                    <a:cubicBezTo>
                      <a:pt x="43" y="14"/>
                      <a:pt x="45" y="15"/>
                      <a:pt x="45" y="17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56" y="31"/>
                      <a:pt x="57" y="30"/>
                      <a:pt x="59" y="30"/>
                    </a:cubicBezTo>
                    <a:cubicBezTo>
                      <a:pt x="61" y="30"/>
                      <a:pt x="62" y="31"/>
                      <a:pt x="63" y="32"/>
                    </a:cubicBezTo>
                    <a:cubicBezTo>
                      <a:pt x="71" y="54"/>
                      <a:pt x="71" y="54"/>
                      <a:pt x="71" y="54"/>
                    </a:cubicBezTo>
                    <a:cubicBezTo>
                      <a:pt x="102" y="55"/>
                      <a:pt x="102" y="55"/>
                      <a:pt x="102" y="55"/>
                    </a:cubicBezTo>
                    <a:cubicBezTo>
                      <a:pt x="102" y="53"/>
                      <a:pt x="102" y="52"/>
                      <a:pt x="102" y="51"/>
                    </a:cubicBezTo>
                    <a:cubicBezTo>
                      <a:pt x="102" y="23"/>
                      <a:pt x="79" y="0"/>
                      <a:pt x="51" y="0"/>
                    </a:cubicBezTo>
                    <a:close/>
                    <a:moveTo>
                      <a:pt x="51" y="0"/>
                    </a:move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2F2F4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ïSḻîḍé"/>
              <p:cNvSpPr/>
              <p:nvPr/>
            </p:nvSpPr>
            <p:spPr bwMode="auto">
              <a:xfrm>
                <a:off x="7304088" y="1709738"/>
                <a:ext cx="566738" cy="352425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59" y="7"/>
                  </a:cxn>
                  <a:cxn ang="0">
                    <a:pos x="50" y="50"/>
                  </a:cxn>
                  <a:cxn ang="0">
                    <a:pos x="46" y="53"/>
                  </a:cxn>
                  <a:cxn ang="0">
                    <a:pos x="46" y="53"/>
                  </a:cxn>
                  <a:cxn ang="0">
                    <a:pos x="43" y="50"/>
                  </a:cxn>
                  <a:cxn ang="0">
                    <a:pos x="38" y="0"/>
                  </a:cxn>
                  <a:cxn ang="0">
                    <a:pos x="34" y="19"/>
                  </a:cxn>
                  <a:cxn ang="0">
                    <a:pos x="30" y="22"/>
                  </a:cxn>
                  <a:cxn ang="0">
                    <a:pos x="0" y="22"/>
                  </a:cxn>
                  <a:cxn ang="0">
                    <a:pos x="50" y="62"/>
                  </a:cxn>
                  <a:cxn ang="0">
                    <a:pos x="100" y="22"/>
                  </a:cxn>
                  <a:cxn ang="0">
                    <a:pos x="67" y="22"/>
                  </a:cxn>
                  <a:cxn ang="0">
                    <a:pos x="63" y="19"/>
                  </a:cxn>
                  <a:cxn ang="0">
                    <a:pos x="63" y="19"/>
                  </a:cxn>
                  <a:cxn ang="0">
                    <a:pos x="63" y="19"/>
                  </a:cxn>
                </a:cxnLst>
                <a:rect l="0" t="0" r="r" b="b"/>
                <a:pathLst>
                  <a:path w="100" h="62">
                    <a:moveTo>
                      <a:pt x="63" y="19"/>
                    </a:moveTo>
                    <a:cubicBezTo>
                      <a:pt x="59" y="7"/>
                      <a:pt x="59" y="7"/>
                      <a:pt x="59" y="7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50" y="52"/>
                      <a:pt x="48" y="53"/>
                      <a:pt x="46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4" y="53"/>
                      <a:pt x="43" y="52"/>
                      <a:pt x="43" y="5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3" y="21"/>
                      <a:pt x="32" y="22"/>
                      <a:pt x="3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5" y="45"/>
                      <a:pt x="26" y="62"/>
                      <a:pt x="50" y="62"/>
                    </a:cubicBezTo>
                    <a:cubicBezTo>
                      <a:pt x="75" y="62"/>
                      <a:pt x="95" y="45"/>
                      <a:pt x="100" y="22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65" y="22"/>
                      <a:pt x="64" y="21"/>
                      <a:pt x="63" y="19"/>
                    </a:cubicBezTo>
                    <a:close/>
                    <a:moveTo>
                      <a:pt x="63" y="19"/>
                    </a:moveTo>
                    <a:cubicBezTo>
                      <a:pt x="63" y="19"/>
                      <a:pt x="63" y="19"/>
                      <a:pt x="63" y="19"/>
                    </a:cubicBezTo>
                  </a:path>
                </a:pathLst>
              </a:custGeom>
              <a:solidFill>
                <a:srgbClr val="F2F2F4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474799" y="421324"/>
            <a:ext cx="1870422" cy="525657"/>
            <a:chOff x="661182" y="513877"/>
            <a:chExt cx="1870422" cy="525657"/>
          </a:xfrm>
        </p:grpSpPr>
        <p:sp>
          <p:nvSpPr>
            <p:cNvPr id="34" name="文本框 33"/>
            <p:cNvSpPr txBox="1"/>
            <p:nvPr/>
          </p:nvSpPr>
          <p:spPr>
            <a:xfrm>
              <a:off x="808054" y="513877"/>
              <a:ext cx="1723550" cy="525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未来的展望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554987a7-5116-44b3-b610-ad3ec0a7e6e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350723" y="1786596"/>
            <a:ext cx="9490554" cy="4017693"/>
            <a:chOff x="948351" y="1628800"/>
            <a:chExt cx="10295298" cy="4358370"/>
          </a:xfrm>
        </p:grpSpPr>
        <p:sp>
          <p:nvSpPr>
            <p:cNvPr id="4" name="íṣ1íḋê"/>
            <p:cNvSpPr/>
            <p:nvPr/>
          </p:nvSpPr>
          <p:spPr>
            <a:xfrm>
              <a:off x="948351" y="1628800"/>
              <a:ext cx="3240360" cy="230425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5" name="îṧḷiḓé"/>
            <p:cNvSpPr/>
            <p:nvPr/>
          </p:nvSpPr>
          <p:spPr>
            <a:xfrm>
              <a:off x="948351" y="3501008"/>
              <a:ext cx="3240360" cy="432048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2000"/>
                <a:t>关键词</a:t>
              </a:r>
              <a:endParaRPr lang="zh-CN" altLang="en-US" sz="2000" dirty="0"/>
            </a:p>
          </p:txBody>
        </p:sp>
        <p:grpSp>
          <p:nvGrpSpPr>
            <p:cNvPr id="6" name="íṩlíḍè"/>
            <p:cNvGrpSpPr/>
            <p:nvPr/>
          </p:nvGrpSpPr>
          <p:grpSpPr>
            <a:xfrm>
              <a:off x="1279517" y="4941168"/>
              <a:ext cx="2578029" cy="1046002"/>
              <a:chOff x="8662573" y="1518902"/>
              <a:chExt cx="2578029" cy="1046002"/>
            </a:xfrm>
          </p:grpSpPr>
          <p:sp>
            <p:nvSpPr>
              <p:cNvPr id="24" name="í$ľidê"/>
              <p:cNvSpPr txBox="1"/>
              <p:nvPr/>
            </p:nvSpPr>
            <p:spPr>
              <a:xfrm>
                <a:off x="8662573" y="1839896"/>
                <a:ext cx="2578029" cy="725008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anchor="t">
                <a:normAutofit/>
              </a:bodyPr>
              <a:lstStyle/>
              <a:p>
                <a:pPr algn="ctr" defTabSz="9144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/>
                  <a:t>此部分内容作为文字排版占位显示</a:t>
                </a:r>
                <a:br>
                  <a:rPr lang="zh-CN" altLang="en-US" sz="1100"/>
                </a:br>
                <a:r>
                  <a:rPr lang="zh-CN" altLang="en-US" sz="1100"/>
                  <a:t>（建议使用主题字体）</a:t>
                </a:r>
                <a:endParaRPr lang="zh-CN" altLang="en-US" sz="1100" dirty="0"/>
              </a:p>
            </p:txBody>
          </p:sp>
          <p:sp>
            <p:nvSpPr>
              <p:cNvPr id="25" name="iṣļîde"/>
              <p:cNvSpPr/>
              <p:nvPr/>
            </p:nvSpPr>
            <p:spPr>
              <a:xfrm>
                <a:off x="8662573" y="1518902"/>
                <a:ext cx="2578029" cy="320994"/>
              </a:xfrm>
              <a:prstGeom prst="rect">
                <a:avLst/>
              </a:prstGeom>
            </p:spPr>
            <p:txBody>
              <a:bodyPr wrap="none" lIns="90000" tIns="46800" rIns="90000" bIns="46800" anchor="b">
                <a:normAutofit fontScale="92500" lnSpcReduction="20000"/>
              </a:bodyPr>
              <a:lstStyle/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sz="1600" b="1"/>
                  <a:t>标题文本预设</a:t>
                </a:r>
                <a:endParaRPr lang="zh-CN" altLang="en-US" sz="1600" b="1" dirty="0"/>
              </a:p>
            </p:txBody>
          </p:sp>
        </p:grpSp>
        <p:sp>
          <p:nvSpPr>
            <p:cNvPr id="7" name="îşliḍé"/>
            <p:cNvSpPr/>
            <p:nvPr/>
          </p:nvSpPr>
          <p:spPr>
            <a:xfrm>
              <a:off x="4475820" y="1628800"/>
              <a:ext cx="3240360" cy="230425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8" name="íṥ1îḋè"/>
            <p:cNvGrpSpPr/>
            <p:nvPr/>
          </p:nvGrpSpPr>
          <p:grpSpPr>
            <a:xfrm>
              <a:off x="4806986" y="4941168"/>
              <a:ext cx="2578029" cy="1046002"/>
              <a:chOff x="8662573" y="1518902"/>
              <a:chExt cx="2578029" cy="1046002"/>
            </a:xfrm>
          </p:grpSpPr>
          <p:sp>
            <p:nvSpPr>
              <p:cNvPr id="22" name="ïSḻídê"/>
              <p:cNvSpPr txBox="1"/>
              <p:nvPr/>
            </p:nvSpPr>
            <p:spPr>
              <a:xfrm>
                <a:off x="8662573" y="1839896"/>
                <a:ext cx="2578029" cy="725008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anchor="t">
                <a:normAutofit/>
              </a:bodyPr>
              <a:lstStyle/>
              <a:p>
                <a:pPr algn="ctr" defTabSz="9144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/>
                  <a:t>此部分内容作为文字排版占位显示</a:t>
                </a:r>
                <a:br>
                  <a:rPr lang="zh-CN" altLang="en-US" sz="1100"/>
                </a:br>
                <a:r>
                  <a:rPr lang="zh-CN" altLang="en-US" sz="1100"/>
                  <a:t>（建议使用主题字体）</a:t>
                </a:r>
                <a:endParaRPr lang="zh-CN" altLang="en-US" sz="1100" dirty="0"/>
              </a:p>
            </p:txBody>
          </p:sp>
          <p:sp>
            <p:nvSpPr>
              <p:cNvPr id="23" name="íšḷïďé"/>
              <p:cNvSpPr/>
              <p:nvPr/>
            </p:nvSpPr>
            <p:spPr>
              <a:xfrm>
                <a:off x="8662573" y="1518902"/>
                <a:ext cx="2578029" cy="320994"/>
              </a:xfrm>
              <a:prstGeom prst="rect">
                <a:avLst/>
              </a:prstGeom>
            </p:spPr>
            <p:txBody>
              <a:bodyPr wrap="none" lIns="90000" tIns="46800" rIns="90000" bIns="46800" anchor="b">
                <a:normAutofit fontScale="92500" lnSpcReduction="20000"/>
              </a:bodyPr>
              <a:lstStyle/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sz="1600" b="1"/>
                  <a:t>标题文本预设</a:t>
                </a:r>
                <a:endParaRPr lang="zh-CN" altLang="en-US" sz="1600" b="1" dirty="0"/>
              </a:p>
            </p:txBody>
          </p:sp>
        </p:grpSp>
        <p:sp>
          <p:nvSpPr>
            <p:cNvPr id="9" name="îṡľïḍe"/>
            <p:cNvSpPr/>
            <p:nvPr/>
          </p:nvSpPr>
          <p:spPr>
            <a:xfrm>
              <a:off x="8003289" y="1628800"/>
              <a:ext cx="3240360" cy="230425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10" name="ïṧļîďè"/>
            <p:cNvGrpSpPr/>
            <p:nvPr/>
          </p:nvGrpSpPr>
          <p:grpSpPr>
            <a:xfrm>
              <a:off x="8334455" y="4941168"/>
              <a:ext cx="2578029" cy="1046002"/>
              <a:chOff x="8662573" y="1518902"/>
              <a:chExt cx="2578029" cy="1046002"/>
            </a:xfrm>
          </p:grpSpPr>
          <p:sp>
            <p:nvSpPr>
              <p:cNvPr id="20" name="ísḻïďê"/>
              <p:cNvSpPr txBox="1"/>
              <p:nvPr/>
            </p:nvSpPr>
            <p:spPr>
              <a:xfrm>
                <a:off x="8662573" y="1839896"/>
                <a:ext cx="2578029" cy="725008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anchor="t">
                <a:normAutofit/>
              </a:bodyPr>
              <a:lstStyle/>
              <a:p>
                <a:pPr algn="ctr" defTabSz="9144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/>
                  <a:t>此部分内容作为文字排版占位显示</a:t>
                </a:r>
                <a:br>
                  <a:rPr lang="zh-CN" altLang="en-US" sz="1100"/>
                </a:br>
                <a:r>
                  <a:rPr lang="zh-CN" altLang="en-US" sz="1100"/>
                  <a:t>（建议使用主题字体）</a:t>
                </a:r>
                <a:endParaRPr lang="zh-CN" altLang="en-US" sz="1100" dirty="0"/>
              </a:p>
            </p:txBody>
          </p:sp>
          <p:sp>
            <p:nvSpPr>
              <p:cNvPr id="21" name="îŝļiḓè"/>
              <p:cNvSpPr/>
              <p:nvPr/>
            </p:nvSpPr>
            <p:spPr>
              <a:xfrm>
                <a:off x="8662573" y="1518902"/>
                <a:ext cx="2578029" cy="320994"/>
              </a:xfrm>
              <a:prstGeom prst="rect">
                <a:avLst/>
              </a:prstGeom>
            </p:spPr>
            <p:txBody>
              <a:bodyPr wrap="none" lIns="90000" tIns="46800" rIns="90000" bIns="46800" anchor="b">
                <a:normAutofit fontScale="92500" lnSpcReduction="20000"/>
              </a:bodyPr>
              <a:lstStyle/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sz="1600" b="1"/>
                  <a:t>标题文本预设</a:t>
                </a:r>
                <a:endParaRPr lang="zh-CN" altLang="en-US" sz="1600" b="1" dirty="0"/>
              </a:p>
            </p:txBody>
          </p:sp>
        </p:grpSp>
        <p:cxnSp>
          <p:nvCxnSpPr>
            <p:cNvPr id="11" name="直接箭头连接符 10"/>
            <p:cNvCxnSpPr/>
            <p:nvPr/>
          </p:nvCxnSpPr>
          <p:spPr>
            <a:xfrm>
              <a:off x="2027548" y="4437112"/>
              <a:ext cx="8604956" cy="0"/>
            </a:xfrm>
            <a:prstGeom prst="straightConnector1">
              <a:avLst/>
            </a:prstGeom>
            <a:ln w="57150" cap="rnd">
              <a:solidFill>
                <a:srgbClr val="C1272D"/>
              </a:solidFill>
              <a:round/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stCxn id="5" idx="2"/>
              <a:endCxn id="17" idx="1"/>
            </p:cNvCxnSpPr>
            <p:nvPr/>
          </p:nvCxnSpPr>
          <p:spPr>
            <a:xfrm>
              <a:off x="2568531" y="3933056"/>
              <a:ext cx="387913" cy="390087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>
              <a:stCxn id="15" idx="2"/>
              <a:endCxn id="18" idx="1"/>
            </p:cNvCxnSpPr>
            <p:nvPr/>
          </p:nvCxnSpPr>
          <p:spPr>
            <a:xfrm>
              <a:off x="6096000" y="3933056"/>
              <a:ext cx="385034" cy="390087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stCxn id="16" idx="2"/>
              <a:endCxn id="19" idx="1"/>
            </p:cNvCxnSpPr>
            <p:nvPr/>
          </p:nvCxnSpPr>
          <p:spPr>
            <a:xfrm>
              <a:off x="9623469" y="3933056"/>
              <a:ext cx="336436" cy="390087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îṥliḋé"/>
            <p:cNvSpPr/>
            <p:nvPr/>
          </p:nvSpPr>
          <p:spPr>
            <a:xfrm>
              <a:off x="4475820" y="3501008"/>
              <a:ext cx="3240360" cy="432048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2000"/>
                <a:t>关键词</a:t>
              </a:r>
              <a:endParaRPr lang="zh-CN" altLang="en-US" sz="2000" dirty="0"/>
            </a:p>
          </p:txBody>
        </p:sp>
        <p:sp>
          <p:nvSpPr>
            <p:cNvPr id="16" name="îSlîḑè"/>
            <p:cNvSpPr/>
            <p:nvPr/>
          </p:nvSpPr>
          <p:spPr>
            <a:xfrm>
              <a:off x="8003289" y="3501008"/>
              <a:ext cx="3240360" cy="432048"/>
            </a:xfrm>
            <a:prstGeom prst="rect">
              <a:avLst/>
            </a:prstGeom>
            <a:solidFill>
              <a:srgbClr val="C1272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2000"/>
                <a:t>关键词</a:t>
              </a:r>
              <a:endParaRPr lang="zh-CN" altLang="en-US" sz="2000" dirty="0"/>
            </a:p>
          </p:txBody>
        </p:sp>
        <p:sp>
          <p:nvSpPr>
            <p:cNvPr id="17" name="iṡḷïdé"/>
            <p:cNvSpPr/>
            <p:nvPr/>
          </p:nvSpPr>
          <p:spPr>
            <a:xfrm>
              <a:off x="2918187" y="4284886"/>
              <a:ext cx="261236" cy="261236"/>
            </a:xfrm>
            <a:prstGeom prst="ellipse">
              <a:avLst/>
            </a:prstGeom>
            <a:solidFill>
              <a:srgbClr val="C1272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8" name="ïṧļiḓè"/>
            <p:cNvSpPr/>
            <p:nvPr/>
          </p:nvSpPr>
          <p:spPr>
            <a:xfrm>
              <a:off x="6442777" y="4284886"/>
              <a:ext cx="261236" cy="261236"/>
            </a:xfrm>
            <a:prstGeom prst="ellipse">
              <a:avLst/>
            </a:prstGeom>
            <a:solidFill>
              <a:srgbClr val="160C0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9" name="ïšliḓè"/>
            <p:cNvSpPr/>
            <p:nvPr/>
          </p:nvSpPr>
          <p:spPr>
            <a:xfrm>
              <a:off x="9921648" y="4284886"/>
              <a:ext cx="261236" cy="261236"/>
            </a:xfrm>
            <a:prstGeom prst="ellipse">
              <a:avLst/>
            </a:prstGeom>
            <a:solidFill>
              <a:srgbClr val="C1272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74799" y="421324"/>
            <a:ext cx="1870422" cy="525657"/>
            <a:chOff x="661182" y="513877"/>
            <a:chExt cx="1870422" cy="525657"/>
          </a:xfrm>
        </p:grpSpPr>
        <p:sp>
          <p:nvSpPr>
            <p:cNvPr id="27" name="文本框 26"/>
            <p:cNvSpPr txBox="1"/>
            <p:nvPr/>
          </p:nvSpPr>
          <p:spPr>
            <a:xfrm>
              <a:off x="808054" y="513877"/>
              <a:ext cx="1723550" cy="525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未来的展望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0" y="0"/>
            <a:ext cx="10363200" cy="6858000"/>
          </a:xfrm>
          <a:prstGeom prst="rect">
            <a:avLst/>
          </a:prstGeom>
          <a:gradFill flip="none" rotWithShape="1">
            <a:gsLst>
              <a:gs pos="21000">
                <a:schemeClr val="accent1">
                  <a:lumMod val="5000"/>
                  <a:lumOff val="95000"/>
                  <a:alpha val="94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948366" y="4388028"/>
            <a:ext cx="577851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综艺体简" panose="02010609000101010101" pitchFamily="49" charset="-122"/>
              </a:rPr>
              <a:t>感谢您的聆听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综艺体简" panose="0201060900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50894" y="3243089"/>
            <a:ext cx="250779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综艺体简" panose="02010609000101010101" pitchFamily="49" charset="-122"/>
              </a:rPr>
              <a:t>2019</a:t>
            </a:r>
            <a:endParaRPr lang="zh-CN" altLang="en-US" sz="7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综艺体简" panose="02010609000101010101" pitchFamily="49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64239" y="2603371"/>
            <a:ext cx="5880049" cy="3883640"/>
            <a:chOff x="2163778" y="1158843"/>
            <a:chExt cx="6826313" cy="4508626"/>
          </a:xfrm>
        </p:grpSpPr>
        <p:sp>
          <p:nvSpPr>
            <p:cNvPr id="19" name="任意多边形 25"/>
            <p:cNvSpPr/>
            <p:nvPr/>
          </p:nvSpPr>
          <p:spPr>
            <a:xfrm>
              <a:off x="2163778" y="1158843"/>
              <a:ext cx="6826313" cy="4508626"/>
            </a:xfrm>
            <a:custGeom>
              <a:avLst/>
              <a:gdLst>
                <a:gd name="connsiteX0" fmla="*/ 6762786 w 6826313"/>
                <a:gd name="connsiteY0" fmla="*/ 1876457 h 4508626"/>
                <a:gd name="connsiteX1" fmla="*/ 6826313 w 6826313"/>
                <a:gd name="connsiteY1" fmla="*/ 1876457 h 4508626"/>
                <a:gd name="connsiteX2" fmla="*/ 6826313 w 6826313"/>
                <a:gd name="connsiteY2" fmla="*/ 2139756 h 4508626"/>
                <a:gd name="connsiteX3" fmla="*/ 6762786 w 6826313"/>
                <a:gd name="connsiteY3" fmla="*/ 2139756 h 4508626"/>
                <a:gd name="connsiteX4" fmla="*/ 0 w 6826313"/>
                <a:gd name="connsiteY4" fmla="*/ 0 h 4508626"/>
                <a:gd name="connsiteX5" fmla="*/ 6826313 w 6826313"/>
                <a:gd name="connsiteY5" fmla="*/ 0 h 4508626"/>
                <a:gd name="connsiteX6" fmla="*/ 6826313 w 6826313"/>
                <a:gd name="connsiteY6" fmla="*/ 959382 h 4508626"/>
                <a:gd name="connsiteX7" fmla="*/ 6762786 w 6826313"/>
                <a:gd name="connsiteY7" fmla="*/ 959382 h 4508626"/>
                <a:gd name="connsiteX8" fmla="*/ 6762786 w 6826313"/>
                <a:gd name="connsiteY8" fmla="*/ 63527 h 4508626"/>
                <a:gd name="connsiteX9" fmla="*/ 63527 w 6826313"/>
                <a:gd name="connsiteY9" fmla="*/ 63527 h 4508626"/>
                <a:gd name="connsiteX10" fmla="*/ 63527 w 6826313"/>
                <a:gd name="connsiteY10" fmla="*/ 4445099 h 4508626"/>
                <a:gd name="connsiteX11" fmla="*/ 6762786 w 6826313"/>
                <a:gd name="connsiteY11" fmla="*/ 4445099 h 4508626"/>
                <a:gd name="connsiteX12" fmla="*/ 6762786 w 6826313"/>
                <a:gd name="connsiteY12" fmla="*/ 3756057 h 4508626"/>
                <a:gd name="connsiteX13" fmla="*/ 6826313 w 6826313"/>
                <a:gd name="connsiteY13" fmla="*/ 3756057 h 4508626"/>
                <a:gd name="connsiteX14" fmla="*/ 6826313 w 6826313"/>
                <a:gd name="connsiteY14" fmla="*/ 4508626 h 4508626"/>
                <a:gd name="connsiteX15" fmla="*/ 0 w 6826313"/>
                <a:gd name="connsiteY15" fmla="*/ 4508626 h 450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26313" h="4508626">
                  <a:moveTo>
                    <a:pt x="6762786" y="1876457"/>
                  </a:moveTo>
                  <a:lnTo>
                    <a:pt x="6826313" y="1876457"/>
                  </a:lnTo>
                  <a:lnTo>
                    <a:pt x="6826313" y="2139756"/>
                  </a:lnTo>
                  <a:lnTo>
                    <a:pt x="6762786" y="2139756"/>
                  </a:lnTo>
                  <a:close/>
                  <a:moveTo>
                    <a:pt x="0" y="0"/>
                  </a:moveTo>
                  <a:lnTo>
                    <a:pt x="6826313" y="0"/>
                  </a:lnTo>
                  <a:lnTo>
                    <a:pt x="6826313" y="959382"/>
                  </a:lnTo>
                  <a:lnTo>
                    <a:pt x="6762786" y="959382"/>
                  </a:lnTo>
                  <a:lnTo>
                    <a:pt x="6762786" y="63527"/>
                  </a:lnTo>
                  <a:lnTo>
                    <a:pt x="63527" y="63527"/>
                  </a:lnTo>
                  <a:lnTo>
                    <a:pt x="63527" y="4445099"/>
                  </a:lnTo>
                  <a:lnTo>
                    <a:pt x="6762786" y="4445099"/>
                  </a:lnTo>
                  <a:lnTo>
                    <a:pt x="6762786" y="3756057"/>
                  </a:lnTo>
                  <a:lnTo>
                    <a:pt x="6826313" y="3756057"/>
                  </a:lnTo>
                  <a:lnTo>
                    <a:pt x="6826313" y="4508626"/>
                  </a:lnTo>
                  <a:lnTo>
                    <a:pt x="0" y="45086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163778" y="1161675"/>
              <a:ext cx="2484422" cy="5175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163778" y="1184243"/>
              <a:ext cx="24844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Century Gothic" panose="020B0502020202020204" pitchFamily="34" charset="0"/>
                  <a:cs typeface="经典综艺体简" panose="02010609000101010101" pitchFamily="49" charset="-122"/>
                </a:rPr>
                <a:t>BUSINESS PLAN</a:t>
              </a:r>
              <a:endParaRPr lang="zh-CN" alt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经典综艺体简" panose="02010609000101010101" pitchFamily="49" charset="-122"/>
              </a:endParaRPr>
            </a:p>
          </p:txBody>
        </p:sp>
      </p:grpSp>
      <p:sp>
        <p:nvSpPr>
          <p:cNvPr id="12" name="PA_文本框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39829" y="5276037"/>
            <a:ext cx="8741085" cy="4237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14839" tIns="57420" rIns="114839" bIns="57420">
            <a:spAutoFit/>
          </a:bodyPr>
          <a:lstStyle/>
          <a:p>
            <a:pPr algn="ctr" defTabSz="963930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工作汇报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年终总结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述职报告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商务通用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PA_文本框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4193" y="3382279"/>
            <a:ext cx="2197374" cy="392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14839" tIns="57420" rIns="114839" bIns="57420">
            <a:spAutoFit/>
          </a:bodyPr>
          <a:lstStyle/>
          <a:p>
            <a:pPr algn="ctr" defTabSz="96393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汇报人：泡泡糖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99"/>
                            </p:stCondLst>
                            <p:childTnLst>
                              <p:par>
                                <p:cTn id="2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0"/>
            <a:ext cx="10363200" cy="6858000"/>
          </a:xfrm>
          <a:prstGeom prst="rect">
            <a:avLst/>
          </a:prstGeom>
          <a:gradFill flip="none" rotWithShape="1">
            <a:gsLst>
              <a:gs pos="21000">
                <a:schemeClr val="accent1">
                  <a:lumMod val="5000"/>
                  <a:lumOff val="95000"/>
                  <a:alpha val="94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862163" y="2984649"/>
            <a:ext cx="5233837" cy="3385457"/>
            <a:chOff x="5318049" y="2579914"/>
            <a:chExt cx="5233837" cy="3385457"/>
          </a:xfrm>
        </p:grpSpPr>
        <p:sp>
          <p:nvSpPr>
            <p:cNvPr id="4" name="圆角矩形 3"/>
            <p:cNvSpPr/>
            <p:nvPr/>
          </p:nvSpPr>
          <p:spPr>
            <a:xfrm>
              <a:off x="5318049" y="3428999"/>
              <a:ext cx="4963885" cy="2536372"/>
            </a:xfrm>
            <a:prstGeom prst="roundRect">
              <a:avLst>
                <a:gd name="adj" fmla="val 483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8853715" y="2579914"/>
              <a:ext cx="1698171" cy="1698171"/>
            </a:xfrm>
            <a:prstGeom prst="roundRect">
              <a:avLst>
                <a:gd name="adj" fmla="val 8120"/>
              </a:avLst>
            </a:prstGeom>
            <a:solidFill>
              <a:srgbClr val="C1272D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200" b="1" spc="600" dirty="0">
                  <a:latin typeface="Century Gothic" panose="020B0502020202020204" pitchFamily="34" charset="0"/>
                  <a:ea typeface="方正清刻本悦宋简体" panose="02000000000000000000" pitchFamily="2" charset="-122"/>
                </a:rPr>
                <a:t>01</a:t>
              </a:r>
              <a:endParaRPr lang="zh-CN" altLang="en-US" sz="7200" b="1" spc="600" dirty="0">
                <a:latin typeface="Century Gothic" panose="020B0502020202020204" pitchFamily="34" charset="0"/>
                <a:ea typeface="方正清刻本悦宋简体" panose="020000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889529" y="44444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添加小标题</a:t>
              </a:r>
              <a:endParaRPr lang="zh-CN" altLang="en-US" sz="1200" b="1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320866" y="44444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添加小标题</a:t>
              </a:r>
              <a:endParaRPr lang="zh-CN" altLang="en-US" sz="1200" b="1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751211" y="4887730"/>
              <a:ext cx="4665699" cy="530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</a:rPr>
                <a:t>Lorem ipsum dolor sit amet, Lorem dolor sit Lorem ipsum dolor sit amet,consectetur. amet, </a:t>
              </a:r>
              <a:r>
                <a:rPr lang="en-US" altLang="zh-CN" sz="1000" dirty="0" err="1">
                  <a:solidFill>
                    <a:schemeClr val="bg1">
                      <a:lumMod val="65000"/>
                    </a:schemeClr>
                  </a:solidFill>
                </a:rPr>
                <a:t>consectetur</a:t>
              </a: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</a:rPr>
                <a:t>. ipsum dolor</a:t>
              </a:r>
              <a:endParaRPr lang="en-US" altLang="zh-CN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358397" y="3849661"/>
            <a:ext cx="376948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综艺体简" panose="02010609000101010101" pitchFamily="49" charset="-122"/>
              </a:rPr>
              <a:t>工作动态</a:t>
            </a:r>
            <a:endParaRPr lang="zh-CN" altLang="en-US" sz="5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综艺体简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000">
        <p15:prstTrans prst="pageCurlDouble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92afc765-b174-4ab5-8814-ea103aca1c9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307468" y="2046302"/>
            <a:ext cx="10884532" cy="3463424"/>
            <a:chOff x="1307468" y="1736812"/>
            <a:chExt cx="10884532" cy="3463424"/>
          </a:xfrm>
        </p:grpSpPr>
        <p:sp>
          <p:nvSpPr>
            <p:cNvPr id="4" name="íšļíḍè"/>
            <p:cNvSpPr/>
            <p:nvPr/>
          </p:nvSpPr>
          <p:spPr>
            <a:xfrm>
              <a:off x="5888248" y="2140653"/>
              <a:ext cx="6303752" cy="2785457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iśḻiḓe"/>
            <p:cNvSpPr/>
            <p:nvPr/>
          </p:nvSpPr>
          <p:spPr>
            <a:xfrm>
              <a:off x="4710067" y="2140653"/>
              <a:ext cx="2786164" cy="2785458"/>
            </a:xfrm>
            <a:prstGeom prst="ellipse">
              <a:avLst/>
            </a:prstGeom>
            <a:solidFill>
              <a:srgbClr val="C127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íṧļíḓè"/>
            <p:cNvSpPr/>
            <p:nvPr/>
          </p:nvSpPr>
          <p:spPr>
            <a:xfrm>
              <a:off x="4715885" y="2140653"/>
              <a:ext cx="2786164" cy="2785458"/>
            </a:xfrm>
            <a:prstGeom prst="donut">
              <a:avLst>
                <a:gd name="adj" fmla="val 916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C12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iṧḷíḍe"/>
            <p:cNvSpPr/>
            <p:nvPr/>
          </p:nvSpPr>
          <p:spPr>
            <a:xfrm rot="1800000">
              <a:off x="5092278" y="4434111"/>
              <a:ext cx="637785" cy="6377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8" name="išľíďè"/>
            <p:cNvSpPr/>
            <p:nvPr/>
          </p:nvSpPr>
          <p:spPr>
            <a:xfrm>
              <a:off x="4406313" y="3247877"/>
              <a:ext cx="637785" cy="637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iṡļïḓè"/>
            <p:cNvSpPr/>
            <p:nvPr/>
          </p:nvSpPr>
          <p:spPr>
            <a:xfrm rot="1800000">
              <a:off x="5091645" y="2060848"/>
              <a:ext cx="637785" cy="6377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íšḻiďê"/>
            <p:cNvSpPr/>
            <p:nvPr/>
          </p:nvSpPr>
          <p:spPr>
            <a:xfrm>
              <a:off x="5205944" y="4603652"/>
              <a:ext cx="408124" cy="302739"/>
            </a:xfrm>
            <a:custGeom>
              <a:avLst/>
              <a:gdLst>
                <a:gd name="connsiteX0" fmla="*/ 9246 w 338138"/>
                <a:gd name="connsiteY0" fmla="*/ 217487 h 250825"/>
                <a:gd name="connsiteX1" fmla="*/ 328892 w 338138"/>
                <a:gd name="connsiteY1" fmla="*/ 217487 h 250825"/>
                <a:gd name="connsiteX2" fmla="*/ 338138 w 338138"/>
                <a:gd name="connsiteY2" fmla="*/ 226822 h 250825"/>
                <a:gd name="connsiteX3" fmla="*/ 314363 w 338138"/>
                <a:gd name="connsiteY3" fmla="*/ 250825 h 250825"/>
                <a:gd name="connsiteX4" fmla="*/ 23775 w 338138"/>
                <a:gd name="connsiteY4" fmla="*/ 250825 h 250825"/>
                <a:gd name="connsiteX5" fmla="*/ 0 w 338138"/>
                <a:gd name="connsiteY5" fmla="*/ 226822 h 250825"/>
                <a:gd name="connsiteX6" fmla="*/ 9246 w 338138"/>
                <a:gd name="connsiteY6" fmla="*/ 217487 h 250825"/>
                <a:gd name="connsiteX7" fmla="*/ 100182 w 338138"/>
                <a:gd name="connsiteY7" fmla="*/ 100012 h 250825"/>
                <a:gd name="connsiteX8" fmla="*/ 123655 w 338138"/>
                <a:gd name="connsiteY8" fmla="*/ 100012 h 250825"/>
                <a:gd name="connsiteX9" fmla="*/ 130175 w 338138"/>
                <a:gd name="connsiteY9" fmla="*/ 106705 h 250825"/>
                <a:gd name="connsiteX10" fmla="*/ 130175 w 338138"/>
                <a:gd name="connsiteY10" fmla="*/ 161583 h 250825"/>
                <a:gd name="connsiteX11" fmla="*/ 123655 w 338138"/>
                <a:gd name="connsiteY11" fmla="*/ 168275 h 250825"/>
                <a:gd name="connsiteX12" fmla="*/ 100182 w 338138"/>
                <a:gd name="connsiteY12" fmla="*/ 168275 h 250825"/>
                <a:gd name="connsiteX13" fmla="*/ 93662 w 338138"/>
                <a:gd name="connsiteY13" fmla="*/ 161583 h 250825"/>
                <a:gd name="connsiteX14" fmla="*/ 93662 w 338138"/>
                <a:gd name="connsiteY14" fmla="*/ 106705 h 250825"/>
                <a:gd name="connsiteX15" fmla="*/ 100182 w 338138"/>
                <a:gd name="connsiteY15" fmla="*/ 100012 h 250825"/>
                <a:gd name="connsiteX16" fmla="*/ 157332 w 338138"/>
                <a:gd name="connsiteY16" fmla="*/ 77787 h 250825"/>
                <a:gd name="connsiteX17" fmla="*/ 180805 w 338138"/>
                <a:gd name="connsiteY17" fmla="*/ 77787 h 250825"/>
                <a:gd name="connsiteX18" fmla="*/ 187325 w 338138"/>
                <a:gd name="connsiteY18" fmla="*/ 84441 h 250825"/>
                <a:gd name="connsiteX19" fmla="*/ 187325 w 338138"/>
                <a:gd name="connsiteY19" fmla="*/ 161622 h 250825"/>
                <a:gd name="connsiteX20" fmla="*/ 180805 w 338138"/>
                <a:gd name="connsiteY20" fmla="*/ 168275 h 250825"/>
                <a:gd name="connsiteX21" fmla="*/ 157332 w 338138"/>
                <a:gd name="connsiteY21" fmla="*/ 168275 h 250825"/>
                <a:gd name="connsiteX22" fmla="*/ 150812 w 338138"/>
                <a:gd name="connsiteY22" fmla="*/ 161622 h 250825"/>
                <a:gd name="connsiteX23" fmla="*/ 150812 w 338138"/>
                <a:gd name="connsiteY23" fmla="*/ 84441 h 250825"/>
                <a:gd name="connsiteX24" fmla="*/ 157332 w 338138"/>
                <a:gd name="connsiteY24" fmla="*/ 77787 h 250825"/>
                <a:gd name="connsiteX25" fmla="*/ 216070 w 338138"/>
                <a:gd name="connsiteY25" fmla="*/ 49212 h 250825"/>
                <a:gd name="connsiteX26" fmla="*/ 239543 w 338138"/>
                <a:gd name="connsiteY26" fmla="*/ 49212 h 250825"/>
                <a:gd name="connsiteX27" fmla="*/ 246063 w 338138"/>
                <a:gd name="connsiteY27" fmla="*/ 55827 h 250825"/>
                <a:gd name="connsiteX28" fmla="*/ 246063 w 338138"/>
                <a:gd name="connsiteY28" fmla="*/ 161661 h 250825"/>
                <a:gd name="connsiteX29" fmla="*/ 239543 w 338138"/>
                <a:gd name="connsiteY29" fmla="*/ 168275 h 250825"/>
                <a:gd name="connsiteX30" fmla="*/ 216070 w 338138"/>
                <a:gd name="connsiteY30" fmla="*/ 168275 h 250825"/>
                <a:gd name="connsiteX31" fmla="*/ 209550 w 338138"/>
                <a:gd name="connsiteY31" fmla="*/ 161661 h 250825"/>
                <a:gd name="connsiteX32" fmla="*/ 209550 w 338138"/>
                <a:gd name="connsiteY32" fmla="*/ 55827 h 250825"/>
                <a:gd name="connsiteX33" fmla="*/ 216070 w 338138"/>
                <a:gd name="connsiteY33" fmla="*/ 49212 h 250825"/>
                <a:gd name="connsiteX34" fmla="*/ 53428 w 338138"/>
                <a:gd name="connsiteY34" fmla="*/ 22225 h 250825"/>
                <a:gd name="connsiteX35" fmla="*/ 50800 w 338138"/>
                <a:gd name="connsiteY35" fmla="*/ 24858 h 250825"/>
                <a:gd name="connsiteX36" fmla="*/ 50800 w 338138"/>
                <a:gd name="connsiteY36" fmla="*/ 182834 h 250825"/>
                <a:gd name="connsiteX37" fmla="*/ 53428 w 338138"/>
                <a:gd name="connsiteY37" fmla="*/ 184150 h 250825"/>
                <a:gd name="connsiteX38" fmla="*/ 284710 w 338138"/>
                <a:gd name="connsiteY38" fmla="*/ 184150 h 250825"/>
                <a:gd name="connsiteX39" fmla="*/ 287338 w 338138"/>
                <a:gd name="connsiteY39" fmla="*/ 182834 h 250825"/>
                <a:gd name="connsiteX40" fmla="*/ 287338 w 338138"/>
                <a:gd name="connsiteY40" fmla="*/ 24858 h 250825"/>
                <a:gd name="connsiteX41" fmla="*/ 284710 w 338138"/>
                <a:gd name="connsiteY41" fmla="*/ 22225 h 250825"/>
                <a:gd name="connsiteX42" fmla="*/ 53428 w 338138"/>
                <a:gd name="connsiteY42" fmla="*/ 22225 h 250825"/>
                <a:gd name="connsiteX43" fmla="*/ 53663 w 338138"/>
                <a:gd name="connsiteY43" fmla="*/ 0 h 250825"/>
                <a:gd name="connsiteX44" fmla="*/ 286062 w 338138"/>
                <a:gd name="connsiteY44" fmla="*/ 0 h 250825"/>
                <a:gd name="connsiteX45" fmla="*/ 311150 w 338138"/>
                <a:gd name="connsiteY45" fmla="*/ 25008 h 250825"/>
                <a:gd name="connsiteX46" fmla="*/ 311150 w 338138"/>
                <a:gd name="connsiteY46" fmla="*/ 182955 h 250825"/>
                <a:gd name="connsiteX47" fmla="*/ 286062 w 338138"/>
                <a:gd name="connsiteY47" fmla="*/ 207963 h 250825"/>
                <a:gd name="connsiteX48" fmla="*/ 53663 w 338138"/>
                <a:gd name="connsiteY48" fmla="*/ 207963 h 250825"/>
                <a:gd name="connsiteX49" fmla="*/ 28575 w 338138"/>
                <a:gd name="connsiteY49" fmla="*/ 182955 h 250825"/>
                <a:gd name="connsiteX50" fmla="*/ 28575 w 338138"/>
                <a:gd name="connsiteY50" fmla="*/ 25008 h 250825"/>
                <a:gd name="connsiteX51" fmla="*/ 53663 w 338138"/>
                <a:gd name="connsiteY51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250825">
                  <a:moveTo>
                    <a:pt x="9246" y="217487"/>
                  </a:moveTo>
                  <a:cubicBezTo>
                    <a:pt x="9246" y="217487"/>
                    <a:pt x="9246" y="217487"/>
                    <a:pt x="328892" y="217487"/>
                  </a:cubicBezTo>
                  <a:cubicBezTo>
                    <a:pt x="334176" y="217487"/>
                    <a:pt x="338138" y="221488"/>
                    <a:pt x="338138" y="226822"/>
                  </a:cubicBezTo>
                  <a:cubicBezTo>
                    <a:pt x="338138" y="240157"/>
                    <a:pt x="327571" y="250825"/>
                    <a:pt x="314363" y="250825"/>
                  </a:cubicBezTo>
                  <a:cubicBezTo>
                    <a:pt x="314363" y="250825"/>
                    <a:pt x="314363" y="250825"/>
                    <a:pt x="23775" y="250825"/>
                  </a:cubicBezTo>
                  <a:cubicBezTo>
                    <a:pt x="10567" y="250825"/>
                    <a:pt x="0" y="240157"/>
                    <a:pt x="0" y="226822"/>
                  </a:cubicBezTo>
                  <a:cubicBezTo>
                    <a:pt x="0" y="221488"/>
                    <a:pt x="3962" y="217487"/>
                    <a:pt x="9246" y="217487"/>
                  </a:cubicBezTo>
                  <a:close/>
                  <a:moveTo>
                    <a:pt x="100182" y="100012"/>
                  </a:moveTo>
                  <a:cubicBezTo>
                    <a:pt x="100182" y="100012"/>
                    <a:pt x="100182" y="100012"/>
                    <a:pt x="123655" y="100012"/>
                  </a:cubicBezTo>
                  <a:cubicBezTo>
                    <a:pt x="127567" y="100012"/>
                    <a:pt x="130175" y="102689"/>
                    <a:pt x="130175" y="106705"/>
                  </a:cubicBezTo>
                  <a:cubicBezTo>
                    <a:pt x="130175" y="106705"/>
                    <a:pt x="130175" y="106705"/>
                    <a:pt x="130175" y="161583"/>
                  </a:cubicBezTo>
                  <a:cubicBezTo>
                    <a:pt x="130175" y="165598"/>
                    <a:pt x="127567" y="168275"/>
                    <a:pt x="123655" y="168275"/>
                  </a:cubicBezTo>
                  <a:cubicBezTo>
                    <a:pt x="123655" y="168275"/>
                    <a:pt x="123655" y="168275"/>
                    <a:pt x="100182" y="168275"/>
                  </a:cubicBezTo>
                  <a:cubicBezTo>
                    <a:pt x="96270" y="168275"/>
                    <a:pt x="93662" y="165598"/>
                    <a:pt x="93662" y="161583"/>
                  </a:cubicBezTo>
                  <a:cubicBezTo>
                    <a:pt x="93662" y="161583"/>
                    <a:pt x="93662" y="161583"/>
                    <a:pt x="93662" y="106705"/>
                  </a:cubicBezTo>
                  <a:cubicBezTo>
                    <a:pt x="93662" y="102689"/>
                    <a:pt x="96270" y="100012"/>
                    <a:pt x="100182" y="100012"/>
                  </a:cubicBezTo>
                  <a:close/>
                  <a:moveTo>
                    <a:pt x="157332" y="77787"/>
                  </a:moveTo>
                  <a:cubicBezTo>
                    <a:pt x="157332" y="77787"/>
                    <a:pt x="157332" y="77787"/>
                    <a:pt x="180805" y="77787"/>
                  </a:cubicBezTo>
                  <a:cubicBezTo>
                    <a:pt x="184717" y="77787"/>
                    <a:pt x="187325" y="81779"/>
                    <a:pt x="187325" y="84441"/>
                  </a:cubicBezTo>
                  <a:cubicBezTo>
                    <a:pt x="187325" y="84441"/>
                    <a:pt x="187325" y="84441"/>
                    <a:pt x="187325" y="161622"/>
                  </a:cubicBezTo>
                  <a:cubicBezTo>
                    <a:pt x="187325" y="165614"/>
                    <a:pt x="184717" y="168275"/>
                    <a:pt x="180805" y="168275"/>
                  </a:cubicBezTo>
                  <a:cubicBezTo>
                    <a:pt x="180805" y="168275"/>
                    <a:pt x="180805" y="168275"/>
                    <a:pt x="157332" y="168275"/>
                  </a:cubicBezTo>
                  <a:cubicBezTo>
                    <a:pt x="153420" y="168275"/>
                    <a:pt x="150812" y="165614"/>
                    <a:pt x="150812" y="161622"/>
                  </a:cubicBezTo>
                  <a:cubicBezTo>
                    <a:pt x="150812" y="161622"/>
                    <a:pt x="150812" y="161622"/>
                    <a:pt x="150812" y="84441"/>
                  </a:cubicBezTo>
                  <a:cubicBezTo>
                    <a:pt x="150812" y="81779"/>
                    <a:pt x="153420" y="77787"/>
                    <a:pt x="157332" y="77787"/>
                  </a:cubicBezTo>
                  <a:close/>
                  <a:moveTo>
                    <a:pt x="216070" y="49212"/>
                  </a:moveTo>
                  <a:cubicBezTo>
                    <a:pt x="216070" y="49212"/>
                    <a:pt x="216070" y="49212"/>
                    <a:pt x="239543" y="49212"/>
                  </a:cubicBezTo>
                  <a:cubicBezTo>
                    <a:pt x="243455" y="49212"/>
                    <a:pt x="246063" y="51858"/>
                    <a:pt x="246063" y="55827"/>
                  </a:cubicBezTo>
                  <a:cubicBezTo>
                    <a:pt x="246063" y="55827"/>
                    <a:pt x="246063" y="55827"/>
                    <a:pt x="246063" y="161661"/>
                  </a:cubicBezTo>
                  <a:cubicBezTo>
                    <a:pt x="246063" y="165629"/>
                    <a:pt x="243455" y="168275"/>
                    <a:pt x="239543" y="168275"/>
                  </a:cubicBezTo>
                  <a:cubicBezTo>
                    <a:pt x="239543" y="168275"/>
                    <a:pt x="239543" y="168275"/>
                    <a:pt x="216070" y="168275"/>
                  </a:cubicBezTo>
                  <a:cubicBezTo>
                    <a:pt x="212158" y="168275"/>
                    <a:pt x="209550" y="165629"/>
                    <a:pt x="209550" y="161661"/>
                  </a:cubicBezTo>
                  <a:cubicBezTo>
                    <a:pt x="209550" y="161661"/>
                    <a:pt x="209550" y="161661"/>
                    <a:pt x="209550" y="55827"/>
                  </a:cubicBezTo>
                  <a:cubicBezTo>
                    <a:pt x="209550" y="51858"/>
                    <a:pt x="212158" y="49212"/>
                    <a:pt x="216070" y="49212"/>
                  </a:cubicBezTo>
                  <a:close/>
                  <a:moveTo>
                    <a:pt x="53428" y="22225"/>
                  </a:moveTo>
                  <a:cubicBezTo>
                    <a:pt x="52114" y="22225"/>
                    <a:pt x="50800" y="23541"/>
                    <a:pt x="50800" y="24858"/>
                  </a:cubicBezTo>
                  <a:lnTo>
                    <a:pt x="50800" y="182834"/>
                  </a:lnTo>
                  <a:cubicBezTo>
                    <a:pt x="50800" y="184150"/>
                    <a:pt x="52114" y="184150"/>
                    <a:pt x="53428" y="184150"/>
                  </a:cubicBezTo>
                  <a:cubicBezTo>
                    <a:pt x="53428" y="184150"/>
                    <a:pt x="53428" y="184150"/>
                    <a:pt x="284710" y="184150"/>
                  </a:cubicBezTo>
                  <a:cubicBezTo>
                    <a:pt x="286024" y="184150"/>
                    <a:pt x="287338" y="184150"/>
                    <a:pt x="287338" y="182834"/>
                  </a:cubicBezTo>
                  <a:cubicBezTo>
                    <a:pt x="287338" y="182834"/>
                    <a:pt x="287338" y="182834"/>
                    <a:pt x="287338" y="24858"/>
                  </a:cubicBezTo>
                  <a:cubicBezTo>
                    <a:pt x="287338" y="23541"/>
                    <a:pt x="286024" y="22225"/>
                    <a:pt x="284710" y="22225"/>
                  </a:cubicBezTo>
                  <a:cubicBezTo>
                    <a:pt x="284710" y="22225"/>
                    <a:pt x="284710" y="22225"/>
                    <a:pt x="53428" y="22225"/>
                  </a:cubicBezTo>
                  <a:close/>
                  <a:moveTo>
                    <a:pt x="53663" y="0"/>
                  </a:moveTo>
                  <a:cubicBezTo>
                    <a:pt x="53663" y="0"/>
                    <a:pt x="53663" y="0"/>
                    <a:pt x="286062" y="0"/>
                  </a:cubicBezTo>
                  <a:cubicBezTo>
                    <a:pt x="300587" y="0"/>
                    <a:pt x="311150" y="10530"/>
                    <a:pt x="311150" y="25008"/>
                  </a:cubicBezTo>
                  <a:cubicBezTo>
                    <a:pt x="311150" y="25008"/>
                    <a:pt x="311150" y="25008"/>
                    <a:pt x="311150" y="182955"/>
                  </a:cubicBezTo>
                  <a:cubicBezTo>
                    <a:pt x="311150" y="196117"/>
                    <a:pt x="300587" y="207963"/>
                    <a:pt x="286062" y="207963"/>
                  </a:cubicBezTo>
                  <a:cubicBezTo>
                    <a:pt x="286062" y="207963"/>
                    <a:pt x="286062" y="207963"/>
                    <a:pt x="53663" y="207963"/>
                  </a:cubicBezTo>
                  <a:cubicBezTo>
                    <a:pt x="39138" y="207963"/>
                    <a:pt x="28575" y="196117"/>
                    <a:pt x="28575" y="182955"/>
                  </a:cubicBezTo>
                  <a:cubicBezTo>
                    <a:pt x="28575" y="182955"/>
                    <a:pt x="28575" y="182955"/>
                    <a:pt x="28575" y="25008"/>
                  </a:cubicBezTo>
                  <a:cubicBezTo>
                    <a:pt x="28575" y="10530"/>
                    <a:pt x="39138" y="0"/>
                    <a:pt x="53663" y="0"/>
                  </a:cubicBez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1" name="îş1íďe"/>
            <p:cNvSpPr/>
            <p:nvPr/>
          </p:nvSpPr>
          <p:spPr>
            <a:xfrm>
              <a:off x="4519979" y="3417418"/>
              <a:ext cx="408124" cy="302739"/>
            </a:xfrm>
            <a:custGeom>
              <a:avLst/>
              <a:gdLst>
                <a:gd name="connsiteX0" fmla="*/ 9246 w 338138"/>
                <a:gd name="connsiteY0" fmla="*/ 217487 h 250825"/>
                <a:gd name="connsiteX1" fmla="*/ 328892 w 338138"/>
                <a:gd name="connsiteY1" fmla="*/ 217487 h 250825"/>
                <a:gd name="connsiteX2" fmla="*/ 338138 w 338138"/>
                <a:gd name="connsiteY2" fmla="*/ 226822 h 250825"/>
                <a:gd name="connsiteX3" fmla="*/ 314363 w 338138"/>
                <a:gd name="connsiteY3" fmla="*/ 250825 h 250825"/>
                <a:gd name="connsiteX4" fmla="*/ 23775 w 338138"/>
                <a:gd name="connsiteY4" fmla="*/ 250825 h 250825"/>
                <a:gd name="connsiteX5" fmla="*/ 0 w 338138"/>
                <a:gd name="connsiteY5" fmla="*/ 226822 h 250825"/>
                <a:gd name="connsiteX6" fmla="*/ 9246 w 338138"/>
                <a:gd name="connsiteY6" fmla="*/ 217487 h 250825"/>
                <a:gd name="connsiteX7" fmla="*/ 100182 w 338138"/>
                <a:gd name="connsiteY7" fmla="*/ 100012 h 250825"/>
                <a:gd name="connsiteX8" fmla="*/ 123655 w 338138"/>
                <a:gd name="connsiteY8" fmla="*/ 100012 h 250825"/>
                <a:gd name="connsiteX9" fmla="*/ 130175 w 338138"/>
                <a:gd name="connsiteY9" fmla="*/ 106705 h 250825"/>
                <a:gd name="connsiteX10" fmla="*/ 130175 w 338138"/>
                <a:gd name="connsiteY10" fmla="*/ 161583 h 250825"/>
                <a:gd name="connsiteX11" fmla="*/ 123655 w 338138"/>
                <a:gd name="connsiteY11" fmla="*/ 168275 h 250825"/>
                <a:gd name="connsiteX12" fmla="*/ 100182 w 338138"/>
                <a:gd name="connsiteY12" fmla="*/ 168275 h 250825"/>
                <a:gd name="connsiteX13" fmla="*/ 93662 w 338138"/>
                <a:gd name="connsiteY13" fmla="*/ 161583 h 250825"/>
                <a:gd name="connsiteX14" fmla="*/ 93662 w 338138"/>
                <a:gd name="connsiteY14" fmla="*/ 106705 h 250825"/>
                <a:gd name="connsiteX15" fmla="*/ 100182 w 338138"/>
                <a:gd name="connsiteY15" fmla="*/ 100012 h 250825"/>
                <a:gd name="connsiteX16" fmla="*/ 157332 w 338138"/>
                <a:gd name="connsiteY16" fmla="*/ 77787 h 250825"/>
                <a:gd name="connsiteX17" fmla="*/ 180805 w 338138"/>
                <a:gd name="connsiteY17" fmla="*/ 77787 h 250825"/>
                <a:gd name="connsiteX18" fmla="*/ 187325 w 338138"/>
                <a:gd name="connsiteY18" fmla="*/ 84441 h 250825"/>
                <a:gd name="connsiteX19" fmla="*/ 187325 w 338138"/>
                <a:gd name="connsiteY19" fmla="*/ 161622 h 250825"/>
                <a:gd name="connsiteX20" fmla="*/ 180805 w 338138"/>
                <a:gd name="connsiteY20" fmla="*/ 168275 h 250825"/>
                <a:gd name="connsiteX21" fmla="*/ 157332 w 338138"/>
                <a:gd name="connsiteY21" fmla="*/ 168275 h 250825"/>
                <a:gd name="connsiteX22" fmla="*/ 150812 w 338138"/>
                <a:gd name="connsiteY22" fmla="*/ 161622 h 250825"/>
                <a:gd name="connsiteX23" fmla="*/ 150812 w 338138"/>
                <a:gd name="connsiteY23" fmla="*/ 84441 h 250825"/>
                <a:gd name="connsiteX24" fmla="*/ 157332 w 338138"/>
                <a:gd name="connsiteY24" fmla="*/ 77787 h 250825"/>
                <a:gd name="connsiteX25" fmla="*/ 216070 w 338138"/>
                <a:gd name="connsiteY25" fmla="*/ 49212 h 250825"/>
                <a:gd name="connsiteX26" fmla="*/ 239543 w 338138"/>
                <a:gd name="connsiteY26" fmla="*/ 49212 h 250825"/>
                <a:gd name="connsiteX27" fmla="*/ 246063 w 338138"/>
                <a:gd name="connsiteY27" fmla="*/ 55827 h 250825"/>
                <a:gd name="connsiteX28" fmla="*/ 246063 w 338138"/>
                <a:gd name="connsiteY28" fmla="*/ 161661 h 250825"/>
                <a:gd name="connsiteX29" fmla="*/ 239543 w 338138"/>
                <a:gd name="connsiteY29" fmla="*/ 168275 h 250825"/>
                <a:gd name="connsiteX30" fmla="*/ 216070 w 338138"/>
                <a:gd name="connsiteY30" fmla="*/ 168275 h 250825"/>
                <a:gd name="connsiteX31" fmla="*/ 209550 w 338138"/>
                <a:gd name="connsiteY31" fmla="*/ 161661 h 250825"/>
                <a:gd name="connsiteX32" fmla="*/ 209550 w 338138"/>
                <a:gd name="connsiteY32" fmla="*/ 55827 h 250825"/>
                <a:gd name="connsiteX33" fmla="*/ 216070 w 338138"/>
                <a:gd name="connsiteY33" fmla="*/ 49212 h 250825"/>
                <a:gd name="connsiteX34" fmla="*/ 53428 w 338138"/>
                <a:gd name="connsiteY34" fmla="*/ 22225 h 250825"/>
                <a:gd name="connsiteX35" fmla="*/ 50800 w 338138"/>
                <a:gd name="connsiteY35" fmla="*/ 24858 h 250825"/>
                <a:gd name="connsiteX36" fmla="*/ 50800 w 338138"/>
                <a:gd name="connsiteY36" fmla="*/ 182834 h 250825"/>
                <a:gd name="connsiteX37" fmla="*/ 53428 w 338138"/>
                <a:gd name="connsiteY37" fmla="*/ 184150 h 250825"/>
                <a:gd name="connsiteX38" fmla="*/ 284710 w 338138"/>
                <a:gd name="connsiteY38" fmla="*/ 184150 h 250825"/>
                <a:gd name="connsiteX39" fmla="*/ 287338 w 338138"/>
                <a:gd name="connsiteY39" fmla="*/ 182834 h 250825"/>
                <a:gd name="connsiteX40" fmla="*/ 287338 w 338138"/>
                <a:gd name="connsiteY40" fmla="*/ 24858 h 250825"/>
                <a:gd name="connsiteX41" fmla="*/ 284710 w 338138"/>
                <a:gd name="connsiteY41" fmla="*/ 22225 h 250825"/>
                <a:gd name="connsiteX42" fmla="*/ 53428 w 338138"/>
                <a:gd name="connsiteY42" fmla="*/ 22225 h 250825"/>
                <a:gd name="connsiteX43" fmla="*/ 53663 w 338138"/>
                <a:gd name="connsiteY43" fmla="*/ 0 h 250825"/>
                <a:gd name="connsiteX44" fmla="*/ 286062 w 338138"/>
                <a:gd name="connsiteY44" fmla="*/ 0 h 250825"/>
                <a:gd name="connsiteX45" fmla="*/ 311150 w 338138"/>
                <a:gd name="connsiteY45" fmla="*/ 25008 h 250825"/>
                <a:gd name="connsiteX46" fmla="*/ 311150 w 338138"/>
                <a:gd name="connsiteY46" fmla="*/ 182955 h 250825"/>
                <a:gd name="connsiteX47" fmla="*/ 286062 w 338138"/>
                <a:gd name="connsiteY47" fmla="*/ 207963 h 250825"/>
                <a:gd name="connsiteX48" fmla="*/ 53663 w 338138"/>
                <a:gd name="connsiteY48" fmla="*/ 207963 h 250825"/>
                <a:gd name="connsiteX49" fmla="*/ 28575 w 338138"/>
                <a:gd name="connsiteY49" fmla="*/ 182955 h 250825"/>
                <a:gd name="connsiteX50" fmla="*/ 28575 w 338138"/>
                <a:gd name="connsiteY50" fmla="*/ 25008 h 250825"/>
                <a:gd name="connsiteX51" fmla="*/ 53663 w 338138"/>
                <a:gd name="connsiteY51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250825">
                  <a:moveTo>
                    <a:pt x="9246" y="217487"/>
                  </a:moveTo>
                  <a:cubicBezTo>
                    <a:pt x="9246" y="217487"/>
                    <a:pt x="9246" y="217487"/>
                    <a:pt x="328892" y="217487"/>
                  </a:cubicBezTo>
                  <a:cubicBezTo>
                    <a:pt x="334176" y="217487"/>
                    <a:pt x="338138" y="221488"/>
                    <a:pt x="338138" y="226822"/>
                  </a:cubicBezTo>
                  <a:cubicBezTo>
                    <a:pt x="338138" y="240157"/>
                    <a:pt x="327571" y="250825"/>
                    <a:pt x="314363" y="250825"/>
                  </a:cubicBezTo>
                  <a:cubicBezTo>
                    <a:pt x="314363" y="250825"/>
                    <a:pt x="314363" y="250825"/>
                    <a:pt x="23775" y="250825"/>
                  </a:cubicBezTo>
                  <a:cubicBezTo>
                    <a:pt x="10567" y="250825"/>
                    <a:pt x="0" y="240157"/>
                    <a:pt x="0" y="226822"/>
                  </a:cubicBezTo>
                  <a:cubicBezTo>
                    <a:pt x="0" y="221488"/>
                    <a:pt x="3962" y="217487"/>
                    <a:pt x="9246" y="217487"/>
                  </a:cubicBezTo>
                  <a:close/>
                  <a:moveTo>
                    <a:pt x="100182" y="100012"/>
                  </a:moveTo>
                  <a:cubicBezTo>
                    <a:pt x="100182" y="100012"/>
                    <a:pt x="100182" y="100012"/>
                    <a:pt x="123655" y="100012"/>
                  </a:cubicBezTo>
                  <a:cubicBezTo>
                    <a:pt x="127567" y="100012"/>
                    <a:pt x="130175" y="102689"/>
                    <a:pt x="130175" y="106705"/>
                  </a:cubicBezTo>
                  <a:cubicBezTo>
                    <a:pt x="130175" y="106705"/>
                    <a:pt x="130175" y="106705"/>
                    <a:pt x="130175" y="161583"/>
                  </a:cubicBezTo>
                  <a:cubicBezTo>
                    <a:pt x="130175" y="165598"/>
                    <a:pt x="127567" y="168275"/>
                    <a:pt x="123655" y="168275"/>
                  </a:cubicBezTo>
                  <a:cubicBezTo>
                    <a:pt x="123655" y="168275"/>
                    <a:pt x="123655" y="168275"/>
                    <a:pt x="100182" y="168275"/>
                  </a:cubicBezTo>
                  <a:cubicBezTo>
                    <a:pt x="96270" y="168275"/>
                    <a:pt x="93662" y="165598"/>
                    <a:pt x="93662" y="161583"/>
                  </a:cubicBezTo>
                  <a:cubicBezTo>
                    <a:pt x="93662" y="161583"/>
                    <a:pt x="93662" y="161583"/>
                    <a:pt x="93662" y="106705"/>
                  </a:cubicBezTo>
                  <a:cubicBezTo>
                    <a:pt x="93662" y="102689"/>
                    <a:pt x="96270" y="100012"/>
                    <a:pt x="100182" y="100012"/>
                  </a:cubicBezTo>
                  <a:close/>
                  <a:moveTo>
                    <a:pt x="157332" y="77787"/>
                  </a:moveTo>
                  <a:cubicBezTo>
                    <a:pt x="157332" y="77787"/>
                    <a:pt x="157332" y="77787"/>
                    <a:pt x="180805" y="77787"/>
                  </a:cubicBezTo>
                  <a:cubicBezTo>
                    <a:pt x="184717" y="77787"/>
                    <a:pt x="187325" y="81779"/>
                    <a:pt x="187325" y="84441"/>
                  </a:cubicBezTo>
                  <a:cubicBezTo>
                    <a:pt x="187325" y="84441"/>
                    <a:pt x="187325" y="84441"/>
                    <a:pt x="187325" y="161622"/>
                  </a:cubicBezTo>
                  <a:cubicBezTo>
                    <a:pt x="187325" y="165614"/>
                    <a:pt x="184717" y="168275"/>
                    <a:pt x="180805" y="168275"/>
                  </a:cubicBezTo>
                  <a:cubicBezTo>
                    <a:pt x="180805" y="168275"/>
                    <a:pt x="180805" y="168275"/>
                    <a:pt x="157332" y="168275"/>
                  </a:cubicBezTo>
                  <a:cubicBezTo>
                    <a:pt x="153420" y="168275"/>
                    <a:pt x="150812" y="165614"/>
                    <a:pt x="150812" y="161622"/>
                  </a:cubicBezTo>
                  <a:cubicBezTo>
                    <a:pt x="150812" y="161622"/>
                    <a:pt x="150812" y="161622"/>
                    <a:pt x="150812" y="84441"/>
                  </a:cubicBezTo>
                  <a:cubicBezTo>
                    <a:pt x="150812" y="81779"/>
                    <a:pt x="153420" y="77787"/>
                    <a:pt x="157332" y="77787"/>
                  </a:cubicBezTo>
                  <a:close/>
                  <a:moveTo>
                    <a:pt x="216070" y="49212"/>
                  </a:moveTo>
                  <a:cubicBezTo>
                    <a:pt x="216070" y="49212"/>
                    <a:pt x="216070" y="49212"/>
                    <a:pt x="239543" y="49212"/>
                  </a:cubicBezTo>
                  <a:cubicBezTo>
                    <a:pt x="243455" y="49212"/>
                    <a:pt x="246063" y="51858"/>
                    <a:pt x="246063" y="55827"/>
                  </a:cubicBezTo>
                  <a:cubicBezTo>
                    <a:pt x="246063" y="55827"/>
                    <a:pt x="246063" y="55827"/>
                    <a:pt x="246063" y="161661"/>
                  </a:cubicBezTo>
                  <a:cubicBezTo>
                    <a:pt x="246063" y="165629"/>
                    <a:pt x="243455" y="168275"/>
                    <a:pt x="239543" y="168275"/>
                  </a:cubicBezTo>
                  <a:cubicBezTo>
                    <a:pt x="239543" y="168275"/>
                    <a:pt x="239543" y="168275"/>
                    <a:pt x="216070" y="168275"/>
                  </a:cubicBezTo>
                  <a:cubicBezTo>
                    <a:pt x="212158" y="168275"/>
                    <a:pt x="209550" y="165629"/>
                    <a:pt x="209550" y="161661"/>
                  </a:cubicBezTo>
                  <a:cubicBezTo>
                    <a:pt x="209550" y="161661"/>
                    <a:pt x="209550" y="161661"/>
                    <a:pt x="209550" y="55827"/>
                  </a:cubicBezTo>
                  <a:cubicBezTo>
                    <a:pt x="209550" y="51858"/>
                    <a:pt x="212158" y="49212"/>
                    <a:pt x="216070" y="49212"/>
                  </a:cubicBezTo>
                  <a:close/>
                  <a:moveTo>
                    <a:pt x="53428" y="22225"/>
                  </a:moveTo>
                  <a:cubicBezTo>
                    <a:pt x="52114" y="22225"/>
                    <a:pt x="50800" y="23541"/>
                    <a:pt x="50800" y="24858"/>
                  </a:cubicBezTo>
                  <a:lnTo>
                    <a:pt x="50800" y="182834"/>
                  </a:lnTo>
                  <a:cubicBezTo>
                    <a:pt x="50800" y="184150"/>
                    <a:pt x="52114" y="184150"/>
                    <a:pt x="53428" y="184150"/>
                  </a:cubicBezTo>
                  <a:cubicBezTo>
                    <a:pt x="53428" y="184150"/>
                    <a:pt x="53428" y="184150"/>
                    <a:pt x="284710" y="184150"/>
                  </a:cubicBezTo>
                  <a:cubicBezTo>
                    <a:pt x="286024" y="184150"/>
                    <a:pt x="287338" y="184150"/>
                    <a:pt x="287338" y="182834"/>
                  </a:cubicBezTo>
                  <a:cubicBezTo>
                    <a:pt x="287338" y="182834"/>
                    <a:pt x="287338" y="182834"/>
                    <a:pt x="287338" y="24858"/>
                  </a:cubicBezTo>
                  <a:cubicBezTo>
                    <a:pt x="287338" y="23541"/>
                    <a:pt x="286024" y="22225"/>
                    <a:pt x="284710" y="22225"/>
                  </a:cubicBezTo>
                  <a:cubicBezTo>
                    <a:pt x="284710" y="22225"/>
                    <a:pt x="284710" y="22225"/>
                    <a:pt x="53428" y="22225"/>
                  </a:cubicBezTo>
                  <a:close/>
                  <a:moveTo>
                    <a:pt x="53663" y="0"/>
                  </a:moveTo>
                  <a:cubicBezTo>
                    <a:pt x="53663" y="0"/>
                    <a:pt x="53663" y="0"/>
                    <a:pt x="286062" y="0"/>
                  </a:cubicBezTo>
                  <a:cubicBezTo>
                    <a:pt x="300587" y="0"/>
                    <a:pt x="311150" y="10530"/>
                    <a:pt x="311150" y="25008"/>
                  </a:cubicBezTo>
                  <a:cubicBezTo>
                    <a:pt x="311150" y="25008"/>
                    <a:pt x="311150" y="25008"/>
                    <a:pt x="311150" y="182955"/>
                  </a:cubicBezTo>
                  <a:cubicBezTo>
                    <a:pt x="311150" y="196117"/>
                    <a:pt x="300587" y="207963"/>
                    <a:pt x="286062" y="207963"/>
                  </a:cubicBezTo>
                  <a:cubicBezTo>
                    <a:pt x="286062" y="207963"/>
                    <a:pt x="286062" y="207963"/>
                    <a:pt x="53663" y="207963"/>
                  </a:cubicBezTo>
                  <a:cubicBezTo>
                    <a:pt x="39138" y="207963"/>
                    <a:pt x="28575" y="196117"/>
                    <a:pt x="28575" y="182955"/>
                  </a:cubicBezTo>
                  <a:cubicBezTo>
                    <a:pt x="28575" y="182955"/>
                    <a:pt x="28575" y="182955"/>
                    <a:pt x="28575" y="25008"/>
                  </a:cubicBezTo>
                  <a:cubicBezTo>
                    <a:pt x="28575" y="10530"/>
                    <a:pt x="39138" y="0"/>
                    <a:pt x="53663" y="0"/>
                  </a:cubicBez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îṥļïde"/>
            <p:cNvSpPr/>
            <p:nvPr/>
          </p:nvSpPr>
          <p:spPr>
            <a:xfrm>
              <a:off x="5205311" y="2230388"/>
              <a:ext cx="408124" cy="302739"/>
            </a:xfrm>
            <a:custGeom>
              <a:avLst/>
              <a:gdLst>
                <a:gd name="connsiteX0" fmla="*/ 9246 w 338138"/>
                <a:gd name="connsiteY0" fmla="*/ 217487 h 250825"/>
                <a:gd name="connsiteX1" fmla="*/ 328892 w 338138"/>
                <a:gd name="connsiteY1" fmla="*/ 217487 h 250825"/>
                <a:gd name="connsiteX2" fmla="*/ 338138 w 338138"/>
                <a:gd name="connsiteY2" fmla="*/ 226822 h 250825"/>
                <a:gd name="connsiteX3" fmla="*/ 314363 w 338138"/>
                <a:gd name="connsiteY3" fmla="*/ 250825 h 250825"/>
                <a:gd name="connsiteX4" fmla="*/ 23775 w 338138"/>
                <a:gd name="connsiteY4" fmla="*/ 250825 h 250825"/>
                <a:gd name="connsiteX5" fmla="*/ 0 w 338138"/>
                <a:gd name="connsiteY5" fmla="*/ 226822 h 250825"/>
                <a:gd name="connsiteX6" fmla="*/ 9246 w 338138"/>
                <a:gd name="connsiteY6" fmla="*/ 217487 h 250825"/>
                <a:gd name="connsiteX7" fmla="*/ 100182 w 338138"/>
                <a:gd name="connsiteY7" fmla="*/ 100012 h 250825"/>
                <a:gd name="connsiteX8" fmla="*/ 123655 w 338138"/>
                <a:gd name="connsiteY8" fmla="*/ 100012 h 250825"/>
                <a:gd name="connsiteX9" fmla="*/ 130175 w 338138"/>
                <a:gd name="connsiteY9" fmla="*/ 106705 h 250825"/>
                <a:gd name="connsiteX10" fmla="*/ 130175 w 338138"/>
                <a:gd name="connsiteY10" fmla="*/ 161583 h 250825"/>
                <a:gd name="connsiteX11" fmla="*/ 123655 w 338138"/>
                <a:gd name="connsiteY11" fmla="*/ 168275 h 250825"/>
                <a:gd name="connsiteX12" fmla="*/ 100182 w 338138"/>
                <a:gd name="connsiteY12" fmla="*/ 168275 h 250825"/>
                <a:gd name="connsiteX13" fmla="*/ 93662 w 338138"/>
                <a:gd name="connsiteY13" fmla="*/ 161583 h 250825"/>
                <a:gd name="connsiteX14" fmla="*/ 93662 w 338138"/>
                <a:gd name="connsiteY14" fmla="*/ 106705 h 250825"/>
                <a:gd name="connsiteX15" fmla="*/ 100182 w 338138"/>
                <a:gd name="connsiteY15" fmla="*/ 100012 h 250825"/>
                <a:gd name="connsiteX16" fmla="*/ 157332 w 338138"/>
                <a:gd name="connsiteY16" fmla="*/ 77787 h 250825"/>
                <a:gd name="connsiteX17" fmla="*/ 180805 w 338138"/>
                <a:gd name="connsiteY17" fmla="*/ 77787 h 250825"/>
                <a:gd name="connsiteX18" fmla="*/ 187325 w 338138"/>
                <a:gd name="connsiteY18" fmla="*/ 84441 h 250825"/>
                <a:gd name="connsiteX19" fmla="*/ 187325 w 338138"/>
                <a:gd name="connsiteY19" fmla="*/ 161622 h 250825"/>
                <a:gd name="connsiteX20" fmla="*/ 180805 w 338138"/>
                <a:gd name="connsiteY20" fmla="*/ 168275 h 250825"/>
                <a:gd name="connsiteX21" fmla="*/ 157332 w 338138"/>
                <a:gd name="connsiteY21" fmla="*/ 168275 h 250825"/>
                <a:gd name="connsiteX22" fmla="*/ 150812 w 338138"/>
                <a:gd name="connsiteY22" fmla="*/ 161622 h 250825"/>
                <a:gd name="connsiteX23" fmla="*/ 150812 w 338138"/>
                <a:gd name="connsiteY23" fmla="*/ 84441 h 250825"/>
                <a:gd name="connsiteX24" fmla="*/ 157332 w 338138"/>
                <a:gd name="connsiteY24" fmla="*/ 77787 h 250825"/>
                <a:gd name="connsiteX25" fmla="*/ 216070 w 338138"/>
                <a:gd name="connsiteY25" fmla="*/ 49212 h 250825"/>
                <a:gd name="connsiteX26" fmla="*/ 239543 w 338138"/>
                <a:gd name="connsiteY26" fmla="*/ 49212 h 250825"/>
                <a:gd name="connsiteX27" fmla="*/ 246063 w 338138"/>
                <a:gd name="connsiteY27" fmla="*/ 55827 h 250825"/>
                <a:gd name="connsiteX28" fmla="*/ 246063 w 338138"/>
                <a:gd name="connsiteY28" fmla="*/ 161661 h 250825"/>
                <a:gd name="connsiteX29" fmla="*/ 239543 w 338138"/>
                <a:gd name="connsiteY29" fmla="*/ 168275 h 250825"/>
                <a:gd name="connsiteX30" fmla="*/ 216070 w 338138"/>
                <a:gd name="connsiteY30" fmla="*/ 168275 h 250825"/>
                <a:gd name="connsiteX31" fmla="*/ 209550 w 338138"/>
                <a:gd name="connsiteY31" fmla="*/ 161661 h 250825"/>
                <a:gd name="connsiteX32" fmla="*/ 209550 w 338138"/>
                <a:gd name="connsiteY32" fmla="*/ 55827 h 250825"/>
                <a:gd name="connsiteX33" fmla="*/ 216070 w 338138"/>
                <a:gd name="connsiteY33" fmla="*/ 49212 h 250825"/>
                <a:gd name="connsiteX34" fmla="*/ 53428 w 338138"/>
                <a:gd name="connsiteY34" fmla="*/ 22225 h 250825"/>
                <a:gd name="connsiteX35" fmla="*/ 50800 w 338138"/>
                <a:gd name="connsiteY35" fmla="*/ 24858 h 250825"/>
                <a:gd name="connsiteX36" fmla="*/ 50800 w 338138"/>
                <a:gd name="connsiteY36" fmla="*/ 182834 h 250825"/>
                <a:gd name="connsiteX37" fmla="*/ 53428 w 338138"/>
                <a:gd name="connsiteY37" fmla="*/ 184150 h 250825"/>
                <a:gd name="connsiteX38" fmla="*/ 284710 w 338138"/>
                <a:gd name="connsiteY38" fmla="*/ 184150 h 250825"/>
                <a:gd name="connsiteX39" fmla="*/ 287338 w 338138"/>
                <a:gd name="connsiteY39" fmla="*/ 182834 h 250825"/>
                <a:gd name="connsiteX40" fmla="*/ 287338 w 338138"/>
                <a:gd name="connsiteY40" fmla="*/ 24858 h 250825"/>
                <a:gd name="connsiteX41" fmla="*/ 284710 w 338138"/>
                <a:gd name="connsiteY41" fmla="*/ 22225 h 250825"/>
                <a:gd name="connsiteX42" fmla="*/ 53428 w 338138"/>
                <a:gd name="connsiteY42" fmla="*/ 22225 h 250825"/>
                <a:gd name="connsiteX43" fmla="*/ 53663 w 338138"/>
                <a:gd name="connsiteY43" fmla="*/ 0 h 250825"/>
                <a:gd name="connsiteX44" fmla="*/ 286062 w 338138"/>
                <a:gd name="connsiteY44" fmla="*/ 0 h 250825"/>
                <a:gd name="connsiteX45" fmla="*/ 311150 w 338138"/>
                <a:gd name="connsiteY45" fmla="*/ 25008 h 250825"/>
                <a:gd name="connsiteX46" fmla="*/ 311150 w 338138"/>
                <a:gd name="connsiteY46" fmla="*/ 182955 h 250825"/>
                <a:gd name="connsiteX47" fmla="*/ 286062 w 338138"/>
                <a:gd name="connsiteY47" fmla="*/ 207963 h 250825"/>
                <a:gd name="connsiteX48" fmla="*/ 53663 w 338138"/>
                <a:gd name="connsiteY48" fmla="*/ 207963 h 250825"/>
                <a:gd name="connsiteX49" fmla="*/ 28575 w 338138"/>
                <a:gd name="connsiteY49" fmla="*/ 182955 h 250825"/>
                <a:gd name="connsiteX50" fmla="*/ 28575 w 338138"/>
                <a:gd name="connsiteY50" fmla="*/ 25008 h 250825"/>
                <a:gd name="connsiteX51" fmla="*/ 53663 w 338138"/>
                <a:gd name="connsiteY51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250825">
                  <a:moveTo>
                    <a:pt x="9246" y="217487"/>
                  </a:moveTo>
                  <a:cubicBezTo>
                    <a:pt x="9246" y="217487"/>
                    <a:pt x="9246" y="217487"/>
                    <a:pt x="328892" y="217487"/>
                  </a:cubicBezTo>
                  <a:cubicBezTo>
                    <a:pt x="334176" y="217487"/>
                    <a:pt x="338138" y="221488"/>
                    <a:pt x="338138" y="226822"/>
                  </a:cubicBezTo>
                  <a:cubicBezTo>
                    <a:pt x="338138" y="240157"/>
                    <a:pt x="327571" y="250825"/>
                    <a:pt x="314363" y="250825"/>
                  </a:cubicBezTo>
                  <a:cubicBezTo>
                    <a:pt x="314363" y="250825"/>
                    <a:pt x="314363" y="250825"/>
                    <a:pt x="23775" y="250825"/>
                  </a:cubicBezTo>
                  <a:cubicBezTo>
                    <a:pt x="10567" y="250825"/>
                    <a:pt x="0" y="240157"/>
                    <a:pt x="0" y="226822"/>
                  </a:cubicBezTo>
                  <a:cubicBezTo>
                    <a:pt x="0" y="221488"/>
                    <a:pt x="3962" y="217487"/>
                    <a:pt x="9246" y="217487"/>
                  </a:cubicBezTo>
                  <a:close/>
                  <a:moveTo>
                    <a:pt x="100182" y="100012"/>
                  </a:moveTo>
                  <a:cubicBezTo>
                    <a:pt x="100182" y="100012"/>
                    <a:pt x="100182" y="100012"/>
                    <a:pt x="123655" y="100012"/>
                  </a:cubicBezTo>
                  <a:cubicBezTo>
                    <a:pt x="127567" y="100012"/>
                    <a:pt x="130175" y="102689"/>
                    <a:pt x="130175" y="106705"/>
                  </a:cubicBezTo>
                  <a:cubicBezTo>
                    <a:pt x="130175" y="106705"/>
                    <a:pt x="130175" y="106705"/>
                    <a:pt x="130175" y="161583"/>
                  </a:cubicBezTo>
                  <a:cubicBezTo>
                    <a:pt x="130175" y="165598"/>
                    <a:pt x="127567" y="168275"/>
                    <a:pt x="123655" y="168275"/>
                  </a:cubicBezTo>
                  <a:cubicBezTo>
                    <a:pt x="123655" y="168275"/>
                    <a:pt x="123655" y="168275"/>
                    <a:pt x="100182" y="168275"/>
                  </a:cubicBezTo>
                  <a:cubicBezTo>
                    <a:pt x="96270" y="168275"/>
                    <a:pt x="93662" y="165598"/>
                    <a:pt x="93662" y="161583"/>
                  </a:cubicBezTo>
                  <a:cubicBezTo>
                    <a:pt x="93662" y="161583"/>
                    <a:pt x="93662" y="161583"/>
                    <a:pt x="93662" y="106705"/>
                  </a:cubicBezTo>
                  <a:cubicBezTo>
                    <a:pt x="93662" y="102689"/>
                    <a:pt x="96270" y="100012"/>
                    <a:pt x="100182" y="100012"/>
                  </a:cubicBezTo>
                  <a:close/>
                  <a:moveTo>
                    <a:pt x="157332" y="77787"/>
                  </a:moveTo>
                  <a:cubicBezTo>
                    <a:pt x="157332" y="77787"/>
                    <a:pt x="157332" y="77787"/>
                    <a:pt x="180805" y="77787"/>
                  </a:cubicBezTo>
                  <a:cubicBezTo>
                    <a:pt x="184717" y="77787"/>
                    <a:pt x="187325" y="81779"/>
                    <a:pt x="187325" y="84441"/>
                  </a:cubicBezTo>
                  <a:cubicBezTo>
                    <a:pt x="187325" y="84441"/>
                    <a:pt x="187325" y="84441"/>
                    <a:pt x="187325" y="161622"/>
                  </a:cubicBezTo>
                  <a:cubicBezTo>
                    <a:pt x="187325" y="165614"/>
                    <a:pt x="184717" y="168275"/>
                    <a:pt x="180805" y="168275"/>
                  </a:cubicBezTo>
                  <a:cubicBezTo>
                    <a:pt x="180805" y="168275"/>
                    <a:pt x="180805" y="168275"/>
                    <a:pt x="157332" y="168275"/>
                  </a:cubicBezTo>
                  <a:cubicBezTo>
                    <a:pt x="153420" y="168275"/>
                    <a:pt x="150812" y="165614"/>
                    <a:pt x="150812" y="161622"/>
                  </a:cubicBezTo>
                  <a:cubicBezTo>
                    <a:pt x="150812" y="161622"/>
                    <a:pt x="150812" y="161622"/>
                    <a:pt x="150812" y="84441"/>
                  </a:cubicBezTo>
                  <a:cubicBezTo>
                    <a:pt x="150812" y="81779"/>
                    <a:pt x="153420" y="77787"/>
                    <a:pt x="157332" y="77787"/>
                  </a:cubicBezTo>
                  <a:close/>
                  <a:moveTo>
                    <a:pt x="216070" y="49212"/>
                  </a:moveTo>
                  <a:cubicBezTo>
                    <a:pt x="216070" y="49212"/>
                    <a:pt x="216070" y="49212"/>
                    <a:pt x="239543" y="49212"/>
                  </a:cubicBezTo>
                  <a:cubicBezTo>
                    <a:pt x="243455" y="49212"/>
                    <a:pt x="246063" y="51858"/>
                    <a:pt x="246063" y="55827"/>
                  </a:cubicBezTo>
                  <a:cubicBezTo>
                    <a:pt x="246063" y="55827"/>
                    <a:pt x="246063" y="55827"/>
                    <a:pt x="246063" y="161661"/>
                  </a:cubicBezTo>
                  <a:cubicBezTo>
                    <a:pt x="246063" y="165629"/>
                    <a:pt x="243455" y="168275"/>
                    <a:pt x="239543" y="168275"/>
                  </a:cubicBezTo>
                  <a:cubicBezTo>
                    <a:pt x="239543" y="168275"/>
                    <a:pt x="239543" y="168275"/>
                    <a:pt x="216070" y="168275"/>
                  </a:cubicBezTo>
                  <a:cubicBezTo>
                    <a:pt x="212158" y="168275"/>
                    <a:pt x="209550" y="165629"/>
                    <a:pt x="209550" y="161661"/>
                  </a:cubicBezTo>
                  <a:cubicBezTo>
                    <a:pt x="209550" y="161661"/>
                    <a:pt x="209550" y="161661"/>
                    <a:pt x="209550" y="55827"/>
                  </a:cubicBezTo>
                  <a:cubicBezTo>
                    <a:pt x="209550" y="51858"/>
                    <a:pt x="212158" y="49212"/>
                    <a:pt x="216070" y="49212"/>
                  </a:cubicBezTo>
                  <a:close/>
                  <a:moveTo>
                    <a:pt x="53428" y="22225"/>
                  </a:moveTo>
                  <a:cubicBezTo>
                    <a:pt x="52114" y="22225"/>
                    <a:pt x="50800" y="23541"/>
                    <a:pt x="50800" y="24858"/>
                  </a:cubicBezTo>
                  <a:lnTo>
                    <a:pt x="50800" y="182834"/>
                  </a:lnTo>
                  <a:cubicBezTo>
                    <a:pt x="50800" y="184150"/>
                    <a:pt x="52114" y="184150"/>
                    <a:pt x="53428" y="184150"/>
                  </a:cubicBezTo>
                  <a:cubicBezTo>
                    <a:pt x="53428" y="184150"/>
                    <a:pt x="53428" y="184150"/>
                    <a:pt x="284710" y="184150"/>
                  </a:cubicBezTo>
                  <a:cubicBezTo>
                    <a:pt x="286024" y="184150"/>
                    <a:pt x="287338" y="184150"/>
                    <a:pt x="287338" y="182834"/>
                  </a:cubicBezTo>
                  <a:cubicBezTo>
                    <a:pt x="287338" y="182834"/>
                    <a:pt x="287338" y="182834"/>
                    <a:pt x="287338" y="24858"/>
                  </a:cubicBezTo>
                  <a:cubicBezTo>
                    <a:pt x="287338" y="23541"/>
                    <a:pt x="286024" y="22225"/>
                    <a:pt x="284710" y="22225"/>
                  </a:cubicBezTo>
                  <a:cubicBezTo>
                    <a:pt x="284710" y="22225"/>
                    <a:pt x="284710" y="22225"/>
                    <a:pt x="53428" y="22225"/>
                  </a:cubicBezTo>
                  <a:close/>
                  <a:moveTo>
                    <a:pt x="53663" y="0"/>
                  </a:moveTo>
                  <a:cubicBezTo>
                    <a:pt x="53663" y="0"/>
                    <a:pt x="53663" y="0"/>
                    <a:pt x="286062" y="0"/>
                  </a:cubicBezTo>
                  <a:cubicBezTo>
                    <a:pt x="300587" y="0"/>
                    <a:pt x="311150" y="10530"/>
                    <a:pt x="311150" y="25008"/>
                  </a:cubicBezTo>
                  <a:cubicBezTo>
                    <a:pt x="311150" y="25008"/>
                    <a:pt x="311150" y="25008"/>
                    <a:pt x="311150" y="182955"/>
                  </a:cubicBezTo>
                  <a:cubicBezTo>
                    <a:pt x="311150" y="196117"/>
                    <a:pt x="300587" y="207963"/>
                    <a:pt x="286062" y="207963"/>
                  </a:cubicBezTo>
                  <a:cubicBezTo>
                    <a:pt x="286062" y="207963"/>
                    <a:pt x="286062" y="207963"/>
                    <a:pt x="53663" y="207963"/>
                  </a:cubicBezTo>
                  <a:cubicBezTo>
                    <a:pt x="39138" y="207963"/>
                    <a:pt x="28575" y="196117"/>
                    <a:pt x="28575" y="182955"/>
                  </a:cubicBezTo>
                  <a:cubicBezTo>
                    <a:pt x="28575" y="182955"/>
                    <a:pt x="28575" y="182955"/>
                    <a:pt x="28575" y="25008"/>
                  </a:cubicBezTo>
                  <a:cubicBezTo>
                    <a:pt x="28575" y="10530"/>
                    <a:pt x="39138" y="0"/>
                    <a:pt x="53663" y="0"/>
                  </a:cubicBez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iśļîḍe"/>
            <p:cNvGrpSpPr/>
            <p:nvPr/>
          </p:nvGrpSpPr>
          <p:grpSpPr>
            <a:xfrm>
              <a:off x="1307468" y="1736812"/>
              <a:ext cx="2713719" cy="3463424"/>
              <a:chOff x="1307468" y="1697288"/>
              <a:chExt cx="2713719" cy="3463424"/>
            </a:xfrm>
          </p:grpSpPr>
          <p:grpSp>
            <p:nvGrpSpPr>
              <p:cNvPr id="16" name="íṩľïḑé"/>
              <p:cNvGrpSpPr/>
              <p:nvPr/>
            </p:nvGrpSpPr>
            <p:grpSpPr>
              <a:xfrm>
                <a:off x="1410010" y="1697288"/>
                <a:ext cx="2611177" cy="3463424"/>
                <a:chOff x="1193500" y="1491637"/>
                <a:chExt cx="3761195" cy="3463424"/>
              </a:xfrm>
            </p:grpSpPr>
            <p:grpSp>
              <p:nvGrpSpPr>
                <p:cNvPr id="20" name="ïṧliďê"/>
                <p:cNvGrpSpPr/>
                <p:nvPr/>
              </p:nvGrpSpPr>
              <p:grpSpPr>
                <a:xfrm>
                  <a:off x="1193500" y="1491637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27" name="íSľíḍé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norm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sz="1000"/>
                      <a:t>此部分内容作为文字排版占位显示</a:t>
                    </a:r>
                    <a:endParaRPr lang="zh-CN" altLang="en-US" sz="1000"/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sz="1000"/>
                      <a:t>（建议使用主题字体）</a:t>
                    </a:r>
                    <a:endParaRPr lang="en-US" sz="1000" dirty="0"/>
                  </a:p>
                </p:txBody>
              </p:sp>
              <p:sp>
                <p:nvSpPr>
                  <p:cNvPr id="28" name="ïšľîdè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r>
                      <a:rPr lang="zh-CN" altLang="en-US" sz="1600" b="1"/>
                      <a:t>标题文本预设</a:t>
                    </a:r>
                    <a:endParaRPr lang="en-US" sz="1600" b="1" dirty="0"/>
                  </a:p>
                </p:txBody>
              </p:sp>
            </p:grpSp>
            <p:grpSp>
              <p:nvGrpSpPr>
                <p:cNvPr id="21" name="islíḍe"/>
                <p:cNvGrpSpPr/>
                <p:nvPr/>
              </p:nvGrpSpPr>
              <p:grpSpPr>
                <a:xfrm>
                  <a:off x="1193500" y="2815545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25" name="îŝ1ídê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norm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sz="1000"/>
                      <a:t>此部分内容作为文字排版占位显示</a:t>
                    </a:r>
                    <a:endParaRPr lang="zh-CN" altLang="en-US" sz="1000"/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sz="1000"/>
                      <a:t>（建议使用主题字体）</a:t>
                    </a:r>
                    <a:endParaRPr lang="en-US" sz="1000" dirty="0"/>
                  </a:p>
                </p:txBody>
              </p:sp>
              <p:sp>
                <p:nvSpPr>
                  <p:cNvPr id="26" name="íSḷïḓé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r>
                      <a:rPr lang="zh-CN" altLang="en-US" sz="1600" b="1" dirty="0"/>
                      <a:t>标题文本预设</a:t>
                    </a:r>
                    <a:endParaRPr lang="en-US" sz="1600" b="1" dirty="0"/>
                  </a:p>
                </p:txBody>
              </p:sp>
            </p:grpSp>
            <p:grpSp>
              <p:nvGrpSpPr>
                <p:cNvPr id="22" name="í$ḻîḍé"/>
                <p:cNvGrpSpPr/>
                <p:nvPr/>
              </p:nvGrpSpPr>
              <p:grpSpPr>
                <a:xfrm>
                  <a:off x="1193500" y="4139453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23" name="ïŝḻiḓè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norm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sz="1000"/>
                      <a:t>此部分内容作为文字排版占位显示</a:t>
                    </a:r>
                    <a:endParaRPr lang="zh-CN" altLang="en-US" sz="1000"/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sz="1000"/>
                      <a:t>（建议使用主题字体）</a:t>
                    </a:r>
                    <a:endParaRPr lang="en-US" sz="1000" dirty="0"/>
                  </a:p>
                </p:txBody>
              </p:sp>
              <p:sp>
                <p:nvSpPr>
                  <p:cNvPr id="24" name="î$líḍé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r>
                      <a:rPr lang="zh-CN" altLang="en-US" sz="1600" b="1"/>
                      <a:t>标题文本预设</a:t>
                    </a:r>
                    <a:endParaRPr lang="en-US" sz="1600" b="1" dirty="0"/>
                  </a:p>
                </p:txBody>
              </p:sp>
            </p:grpSp>
          </p:grpSp>
          <p:grpSp>
            <p:nvGrpSpPr>
              <p:cNvPr id="17" name="îśḻîdè"/>
              <p:cNvGrpSpPr/>
              <p:nvPr/>
            </p:nvGrpSpPr>
            <p:grpSpPr>
              <a:xfrm>
                <a:off x="1307468" y="2710116"/>
                <a:ext cx="2448272" cy="1338747"/>
                <a:chOff x="1307468" y="2924944"/>
                <a:chExt cx="2448272" cy="1338747"/>
              </a:xfrm>
            </p:grpSpPr>
            <p:cxnSp>
              <p:nvCxnSpPr>
                <p:cNvPr id="18" name="直接连接符 17"/>
                <p:cNvCxnSpPr/>
                <p:nvPr/>
              </p:nvCxnSpPr>
              <p:spPr>
                <a:xfrm>
                  <a:off x="1307468" y="2924944"/>
                  <a:ext cx="2448272" cy="0"/>
                </a:xfrm>
                <a:prstGeom prst="line">
                  <a:avLst/>
                </a:prstGeom>
                <a:ln>
                  <a:solidFill>
                    <a:srgbClr val="C1272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1307468" y="4263691"/>
                  <a:ext cx="2448272" cy="0"/>
                </a:xfrm>
                <a:prstGeom prst="line">
                  <a:avLst/>
                </a:prstGeom>
                <a:ln>
                  <a:solidFill>
                    <a:srgbClr val="C1272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ïşļíde"/>
            <p:cNvSpPr/>
            <p:nvPr/>
          </p:nvSpPr>
          <p:spPr>
            <a:xfrm>
              <a:off x="5488305" y="2688286"/>
              <a:ext cx="1231566" cy="1225782"/>
            </a:xfrm>
            <a:custGeom>
              <a:avLst/>
              <a:gdLst>
                <a:gd name="connsiteX0" fmla="*/ 196850 w 338138"/>
                <a:gd name="connsiteY0" fmla="*/ 301625 h 336550"/>
                <a:gd name="connsiteX1" fmla="*/ 184150 w 338138"/>
                <a:gd name="connsiteY1" fmla="*/ 314325 h 336550"/>
                <a:gd name="connsiteX2" fmla="*/ 196850 w 338138"/>
                <a:gd name="connsiteY2" fmla="*/ 327025 h 336550"/>
                <a:gd name="connsiteX3" fmla="*/ 209550 w 338138"/>
                <a:gd name="connsiteY3" fmla="*/ 314325 h 336550"/>
                <a:gd name="connsiteX4" fmla="*/ 196850 w 338138"/>
                <a:gd name="connsiteY4" fmla="*/ 301625 h 336550"/>
                <a:gd name="connsiteX5" fmla="*/ 140495 w 338138"/>
                <a:gd name="connsiteY5" fmla="*/ 301625 h 336550"/>
                <a:gd name="connsiteX6" fmla="*/ 128588 w 338138"/>
                <a:gd name="connsiteY6" fmla="*/ 314325 h 336550"/>
                <a:gd name="connsiteX7" fmla="*/ 140495 w 338138"/>
                <a:gd name="connsiteY7" fmla="*/ 327025 h 336550"/>
                <a:gd name="connsiteX8" fmla="*/ 152402 w 338138"/>
                <a:gd name="connsiteY8" fmla="*/ 314325 h 336550"/>
                <a:gd name="connsiteX9" fmla="*/ 140495 w 338138"/>
                <a:gd name="connsiteY9" fmla="*/ 301625 h 336550"/>
                <a:gd name="connsiteX10" fmla="*/ 295275 w 338138"/>
                <a:gd name="connsiteY10" fmla="*/ 266700 h 336550"/>
                <a:gd name="connsiteX11" fmla="*/ 282575 w 338138"/>
                <a:gd name="connsiteY11" fmla="*/ 278607 h 336550"/>
                <a:gd name="connsiteX12" fmla="*/ 295275 w 338138"/>
                <a:gd name="connsiteY12" fmla="*/ 290514 h 336550"/>
                <a:gd name="connsiteX13" fmla="*/ 307975 w 338138"/>
                <a:gd name="connsiteY13" fmla="*/ 278607 h 336550"/>
                <a:gd name="connsiteX14" fmla="*/ 295275 w 338138"/>
                <a:gd name="connsiteY14" fmla="*/ 266700 h 336550"/>
                <a:gd name="connsiteX15" fmla="*/ 42863 w 338138"/>
                <a:gd name="connsiteY15" fmla="*/ 266700 h 336550"/>
                <a:gd name="connsiteX16" fmla="*/ 30163 w 338138"/>
                <a:gd name="connsiteY16" fmla="*/ 278607 h 336550"/>
                <a:gd name="connsiteX17" fmla="*/ 42863 w 338138"/>
                <a:gd name="connsiteY17" fmla="*/ 290514 h 336550"/>
                <a:gd name="connsiteX18" fmla="*/ 55563 w 338138"/>
                <a:gd name="connsiteY18" fmla="*/ 278607 h 336550"/>
                <a:gd name="connsiteX19" fmla="*/ 42863 w 338138"/>
                <a:gd name="connsiteY19" fmla="*/ 266700 h 336550"/>
                <a:gd name="connsiteX20" fmla="*/ 219538 w 338138"/>
                <a:gd name="connsiteY20" fmla="*/ 200025 h 336550"/>
                <a:gd name="connsiteX21" fmla="*/ 254805 w 338138"/>
                <a:gd name="connsiteY21" fmla="*/ 200025 h 336550"/>
                <a:gd name="connsiteX22" fmla="*/ 260029 w 338138"/>
                <a:gd name="connsiteY22" fmla="*/ 205303 h 336550"/>
                <a:gd name="connsiteX23" fmla="*/ 260029 w 338138"/>
                <a:gd name="connsiteY23" fmla="*/ 272596 h 336550"/>
                <a:gd name="connsiteX24" fmla="*/ 271785 w 338138"/>
                <a:gd name="connsiteY24" fmla="*/ 272596 h 336550"/>
                <a:gd name="connsiteX25" fmla="*/ 293990 w 338138"/>
                <a:gd name="connsiteY25" fmla="*/ 254124 h 336550"/>
                <a:gd name="connsiteX26" fmla="*/ 317501 w 338138"/>
                <a:gd name="connsiteY26" fmla="*/ 277874 h 336550"/>
                <a:gd name="connsiteX27" fmla="*/ 293990 w 338138"/>
                <a:gd name="connsiteY27" fmla="*/ 301625 h 336550"/>
                <a:gd name="connsiteX28" fmla="*/ 271785 w 338138"/>
                <a:gd name="connsiteY28" fmla="*/ 283152 h 336550"/>
                <a:gd name="connsiteX29" fmla="*/ 254805 w 338138"/>
                <a:gd name="connsiteY29" fmla="*/ 283152 h 336550"/>
                <a:gd name="connsiteX30" fmla="*/ 249580 w 338138"/>
                <a:gd name="connsiteY30" fmla="*/ 277874 h 336550"/>
                <a:gd name="connsiteX31" fmla="*/ 249580 w 338138"/>
                <a:gd name="connsiteY31" fmla="*/ 210581 h 336550"/>
                <a:gd name="connsiteX32" fmla="*/ 219538 w 338138"/>
                <a:gd name="connsiteY32" fmla="*/ 210581 h 336550"/>
                <a:gd name="connsiteX33" fmla="*/ 214313 w 338138"/>
                <a:gd name="connsiteY33" fmla="*/ 205303 h 336550"/>
                <a:gd name="connsiteX34" fmla="*/ 219538 w 338138"/>
                <a:gd name="connsiteY34" fmla="*/ 200025 h 336550"/>
                <a:gd name="connsiteX35" fmla="*/ 162217 w 338138"/>
                <a:gd name="connsiteY35" fmla="*/ 200025 h 336550"/>
                <a:gd name="connsiteX36" fmla="*/ 198081 w 338138"/>
                <a:gd name="connsiteY36" fmla="*/ 200025 h 336550"/>
                <a:gd name="connsiteX37" fmla="*/ 203395 w 338138"/>
                <a:gd name="connsiteY37" fmla="*/ 205276 h 336550"/>
                <a:gd name="connsiteX38" fmla="*/ 203395 w 338138"/>
                <a:gd name="connsiteY38" fmla="*/ 290604 h 336550"/>
                <a:gd name="connsiteX39" fmla="*/ 220663 w 338138"/>
                <a:gd name="connsiteY39" fmla="*/ 312921 h 336550"/>
                <a:gd name="connsiteX40" fmla="*/ 198081 w 338138"/>
                <a:gd name="connsiteY40" fmla="*/ 336550 h 336550"/>
                <a:gd name="connsiteX41" fmla="*/ 174172 w 338138"/>
                <a:gd name="connsiteY41" fmla="*/ 312921 h 336550"/>
                <a:gd name="connsiteX42" fmla="*/ 192768 w 338138"/>
                <a:gd name="connsiteY42" fmla="*/ 290604 h 336550"/>
                <a:gd name="connsiteX43" fmla="*/ 192768 w 338138"/>
                <a:gd name="connsiteY43" fmla="*/ 210527 h 336550"/>
                <a:gd name="connsiteX44" fmla="*/ 162217 w 338138"/>
                <a:gd name="connsiteY44" fmla="*/ 210527 h 336550"/>
                <a:gd name="connsiteX45" fmla="*/ 155575 w 338138"/>
                <a:gd name="connsiteY45" fmla="*/ 205276 h 336550"/>
                <a:gd name="connsiteX46" fmla="*/ 162217 w 338138"/>
                <a:gd name="connsiteY46" fmla="*/ 200025 h 336550"/>
                <a:gd name="connsiteX47" fmla="*/ 103738 w 338138"/>
                <a:gd name="connsiteY47" fmla="*/ 200025 h 336550"/>
                <a:gd name="connsiteX48" fmla="*/ 139603 w 338138"/>
                <a:gd name="connsiteY48" fmla="*/ 200025 h 336550"/>
                <a:gd name="connsiteX49" fmla="*/ 144916 w 338138"/>
                <a:gd name="connsiteY49" fmla="*/ 205276 h 336550"/>
                <a:gd name="connsiteX50" fmla="*/ 144916 w 338138"/>
                <a:gd name="connsiteY50" fmla="*/ 290604 h 336550"/>
                <a:gd name="connsiteX51" fmla="*/ 163513 w 338138"/>
                <a:gd name="connsiteY51" fmla="*/ 312921 h 336550"/>
                <a:gd name="connsiteX52" fmla="*/ 139603 w 338138"/>
                <a:gd name="connsiteY52" fmla="*/ 336550 h 336550"/>
                <a:gd name="connsiteX53" fmla="*/ 117022 w 338138"/>
                <a:gd name="connsiteY53" fmla="*/ 312921 h 336550"/>
                <a:gd name="connsiteX54" fmla="*/ 134290 w 338138"/>
                <a:gd name="connsiteY54" fmla="*/ 290604 h 336550"/>
                <a:gd name="connsiteX55" fmla="*/ 134290 w 338138"/>
                <a:gd name="connsiteY55" fmla="*/ 210527 h 336550"/>
                <a:gd name="connsiteX56" fmla="*/ 103738 w 338138"/>
                <a:gd name="connsiteY56" fmla="*/ 210527 h 336550"/>
                <a:gd name="connsiteX57" fmla="*/ 98425 w 338138"/>
                <a:gd name="connsiteY57" fmla="*/ 205276 h 336550"/>
                <a:gd name="connsiteX58" fmla="*/ 103738 w 338138"/>
                <a:gd name="connsiteY58" fmla="*/ 200025 h 336550"/>
                <a:gd name="connsiteX59" fmla="*/ 256382 w 338138"/>
                <a:gd name="connsiteY59" fmla="*/ 72732 h 336550"/>
                <a:gd name="connsiteX60" fmla="*/ 262996 w 338138"/>
                <a:gd name="connsiteY60" fmla="*/ 75319 h 336550"/>
                <a:gd name="connsiteX61" fmla="*/ 268288 w 338138"/>
                <a:gd name="connsiteY61" fmla="*/ 101189 h 336550"/>
                <a:gd name="connsiteX62" fmla="*/ 262996 w 338138"/>
                <a:gd name="connsiteY62" fmla="*/ 106363 h 336550"/>
                <a:gd name="connsiteX63" fmla="*/ 257705 w 338138"/>
                <a:gd name="connsiteY63" fmla="*/ 101189 h 336550"/>
                <a:gd name="connsiteX64" fmla="*/ 253736 w 338138"/>
                <a:gd name="connsiteY64" fmla="*/ 79199 h 336550"/>
                <a:gd name="connsiteX65" fmla="*/ 256382 w 338138"/>
                <a:gd name="connsiteY65" fmla="*/ 72732 h 336550"/>
                <a:gd name="connsiteX66" fmla="*/ 195792 w 338138"/>
                <a:gd name="connsiteY66" fmla="*/ 28575 h 336550"/>
                <a:gd name="connsiteX67" fmla="*/ 252677 w 338138"/>
                <a:gd name="connsiteY67" fmla="*/ 55622 h 336550"/>
                <a:gd name="connsiteX68" fmla="*/ 251354 w 338138"/>
                <a:gd name="connsiteY68" fmla="*/ 63736 h 336550"/>
                <a:gd name="connsiteX69" fmla="*/ 247385 w 338138"/>
                <a:gd name="connsiteY69" fmla="*/ 65088 h 336550"/>
                <a:gd name="connsiteX70" fmla="*/ 243417 w 338138"/>
                <a:gd name="connsiteY70" fmla="*/ 62383 h 336550"/>
                <a:gd name="connsiteX71" fmla="*/ 195792 w 338138"/>
                <a:gd name="connsiteY71" fmla="*/ 39394 h 336550"/>
                <a:gd name="connsiteX72" fmla="*/ 190500 w 338138"/>
                <a:gd name="connsiteY72" fmla="*/ 33984 h 336550"/>
                <a:gd name="connsiteX73" fmla="*/ 195792 w 338138"/>
                <a:gd name="connsiteY73" fmla="*/ 28575 h 336550"/>
                <a:gd name="connsiteX74" fmla="*/ 195486 w 338138"/>
                <a:gd name="connsiteY74" fmla="*/ 0 h 336550"/>
                <a:gd name="connsiteX75" fmla="*/ 266812 w 338138"/>
                <a:gd name="connsiteY75" fmla="*/ 28977 h 336550"/>
                <a:gd name="connsiteX76" fmla="*/ 297192 w 338138"/>
                <a:gd name="connsiteY76" fmla="*/ 97468 h 336550"/>
                <a:gd name="connsiteX77" fmla="*/ 324930 w 338138"/>
                <a:gd name="connsiteY77" fmla="*/ 115908 h 336550"/>
                <a:gd name="connsiteX78" fmla="*/ 338138 w 338138"/>
                <a:gd name="connsiteY78" fmla="*/ 152788 h 336550"/>
                <a:gd name="connsiteX79" fmla="*/ 280021 w 338138"/>
                <a:gd name="connsiteY79" fmla="*/ 210742 h 336550"/>
                <a:gd name="connsiteX80" fmla="*/ 277379 w 338138"/>
                <a:gd name="connsiteY80" fmla="*/ 210742 h 336550"/>
                <a:gd name="connsiteX81" fmla="*/ 272095 w 338138"/>
                <a:gd name="connsiteY81" fmla="*/ 205474 h 336550"/>
                <a:gd name="connsiteX82" fmla="*/ 277379 w 338138"/>
                <a:gd name="connsiteY82" fmla="*/ 200205 h 336550"/>
                <a:gd name="connsiteX83" fmla="*/ 280021 w 338138"/>
                <a:gd name="connsiteY83" fmla="*/ 200205 h 336550"/>
                <a:gd name="connsiteX84" fmla="*/ 327571 w 338138"/>
                <a:gd name="connsiteY84" fmla="*/ 152788 h 336550"/>
                <a:gd name="connsiteX85" fmla="*/ 290587 w 338138"/>
                <a:gd name="connsiteY85" fmla="*/ 106688 h 336550"/>
                <a:gd name="connsiteX86" fmla="*/ 286625 w 338138"/>
                <a:gd name="connsiteY86" fmla="*/ 101420 h 336550"/>
                <a:gd name="connsiteX87" fmla="*/ 195486 w 338138"/>
                <a:gd name="connsiteY87" fmla="*/ 10537 h 336550"/>
                <a:gd name="connsiteX88" fmla="*/ 114914 w 338138"/>
                <a:gd name="connsiteY88" fmla="*/ 57954 h 336550"/>
                <a:gd name="connsiteX89" fmla="*/ 108310 w 338138"/>
                <a:gd name="connsiteY89" fmla="*/ 60588 h 336550"/>
                <a:gd name="connsiteX90" fmla="*/ 93781 w 338138"/>
                <a:gd name="connsiteY90" fmla="*/ 56637 h 336550"/>
                <a:gd name="connsiteX91" fmla="*/ 58118 w 338138"/>
                <a:gd name="connsiteY91" fmla="*/ 88248 h 336550"/>
                <a:gd name="connsiteX92" fmla="*/ 54155 w 338138"/>
                <a:gd name="connsiteY92" fmla="*/ 93517 h 336550"/>
                <a:gd name="connsiteX93" fmla="*/ 10567 w 338138"/>
                <a:gd name="connsiteY93" fmla="*/ 146203 h 336550"/>
                <a:gd name="connsiteX94" fmla="*/ 64722 w 338138"/>
                <a:gd name="connsiteY94" fmla="*/ 200205 h 336550"/>
                <a:gd name="connsiteX95" fmla="*/ 83214 w 338138"/>
                <a:gd name="connsiteY95" fmla="*/ 200205 h 336550"/>
                <a:gd name="connsiteX96" fmla="*/ 88497 w 338138"/>
                <a:gd name="connsiteY96" fmla="*/ 205474 h 336550"/>
                <a:gd name="connsiteX97" fmla="*/ 88497 w 338138"/>
                <a:gd name="connsiteY97" fmla="*/ 277917 h 336550"/>
                <a:gd name="connsiteX98" fmla="*/ 83214 w 338138"/>
                <a:gd name="connsiteY98" fmla="*/ 283185 h 336550"/>
                <a:gd name="connsiteX99" fmla="*/ 66043 w 338138"/>
                <a:gd name="connsiteY99" fmla="*/ 283185 h 336550"/>
                <a:gd name="connsiteX100" fmla="*/ 43588 w 338138"/>
                <a:gd name="connsiteY100" fmla="*/ 301625 h 336550"/>
                <a:gd name="connsiteX101" fmla="*/ 19813 w 338138"/>
                <a:gd name="connsiteY101" fmla="*/ 277917 h 336550"/>
                <a:gd name="connsiteX102" fmla="*/ 43588 w 338138"/>
                <a:gd name="connsiteY102" fmla="*/ 254208 h 336550"/>
                <a:gd name="connsiteX103" fmla="*/ 66043 w 338138"/>
                <a:gd name="connsiteY103" fmla="*/ 272648 h 336550"/>
                <a:gd name="connsiteX104" fmla="*/ 77930 w 338138"/>
                <a:gd name="connsiteY104" fmla="*/ 272648 h 336550"/>
                <a:gd name="connsiteX105" fmla="*/ 77930 w 338138"/>
                <a:gd name="connsiteY105" fmla="*/ 210742 h 336550"/>
                <a:gd name="connsiteX106" fmla="*/ 64722 w 338138"/>
                <a:gd name="connsiteY106" fmla="*/ 210742 h 336550"/>
                <a:gd name="connsiteX107" fmla="*/ 0 w 338138"/>
                <a:gd name="connsiteY107" fmla="*/ 146203 h 336550"/>
                <a:gd name="connsiteX108" fmla="*/ 48872 w 338138"/>
                <a:gd name="connsiteY108" fmla="*/ 82980 h 336550"/>
                <a:gd name="connsiteX109" fmla="*/ 93781 w 338138"/>
                <a:gd name="connsiteY109" fmla="*/ 46100 h 336550"/>
                <a:gd name="connsiteX110" fmla="*/ 108310 w 338138"/>
                <a:gd name="connsiteY110" fmla="*/ 48734 h 336550"/>
                <a:gd name="connsiteX111" fmla="*/ 195486 w 338138"/>
                <a:gd name="connsiteY111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338138" h="336550">
                  <a:moveTo>
                    <a:pt x="196850" y="301625"/>
                  </a:moveTo>
                  <a:cubicBezTo>
                    <a:pt x="189836" y="301625"/>
                    <a:pt x="184150" y="307311"/>
                    <a:pt x="184150" y="314325"/>
                  </a:cubicBezTo>
                  <a:cubicBezTo>
                    <a:pt x="184150" y="321339"/>
                    <a:pt x="189836" y="327025"/>
                    <a:pt x="196850" y="327025"/>
                  </a:cubicBezTo>
                  <a:cubicBezTo>
                    <a:pt x="203864" y="327025"/>
                    <a:pt x="209550" y="321339"/>
                    <a:pt x="209550" y="314325"/>
                  </a:cubicBezTo>
                  <a:cubicBezTo>
                    <a:pt x="209550" y="307311"/>
                    <a:pt x="203864" y="301625"/>
                    <a:pt x="196850" y="301625"/>
                  </a:cubicBezTo>
                  <a:close/>
                  <a:moveTo>
                    <a:pt x="140495" y="301625"/>
                  </a:moveTo>
                  <a:cubicBezTo>
                    <a:pt x="133919" y="301625"/>
                    <a:pt x="128588" y="307311"/>
                    <a:pt x="128588" y="314325"/>
                  </a:cubicBezTo>
                  <a:cubicBezTo>
                    <a:pt x="128588" y="321339"/>
                    <a:pt x="133919" y="327025"/>
                    <a:pt x="140495" y="327025"/>
                  </a:cubicBezTo>
                  <a:cubicBezTo>
                    <a:pt x="147071" y="327025"/>
                    <a:pt x="152402" y="321339"/>
                    <a:pt x="152402" y="314325"/>
                  </a:cubicBezTo>
                  <a:cubicBezTo>
                    <a:pt x="152402" y="307311"/>
                    <a:pt x="147071" y="301625"/>
                    <a:pt x="140495" y="301625"/>
                  </a:cubicBezTo>
                  <a:close/>
                  <a:moveTo>
                    <a:pt x="295275" y="266700"/>
                  </a:moveTo>
                  <a:cubicBezTo>
                    <a:pt x="288261" y="266700"/>
                    <a:pt x="282575" y="272031"/>
                    <a:pt x="282575" y="278607"/>
                  </a:cubicBezTo>
                  <a:cubicBezTo>
                    <a:pt x="282575" y="285183"/>
                    <a:pt x="288261" y="290514"/>
                    <a:pt x="295275" y="290514"/>
                  </a:cubicBezTo>
                  <a:cubicBezTo>
                    <a:pt x="302289" y="290514"/>
                    <a:pt x="307975" y="285183"/>
                    <a:pt x="307975" y="278607"/>
                  </a:cubicBezTo>
                  <a:cubicBezTo>
                    <a:pt x="307975" y="272031"/>
                    <a:pt x="302289" y="266700"/>
                    <a:pt x="295275" y="266700"/>
                  </a:cubicBezTo>
                  <a:close/>
                  <a:moveTo>
                    <a:pt x="42863" y="266700"/>
                  </a:moveTo>
                  <a:cubicBezTo>
                    <a:pt x="35849" y="266700"/>
                    <a:pt x="30163" y="272031"/>
                    <a:pt x="30163" y="278607"/>
                  </a:cubicBezTo>
                  <a:cubicBezTo>
                    <a:pt x="30163" y="285183"/>
                    <a:pt x="35849" y="290514"/>
                    <a:pt x="42863" y="290514"/>
                  </a:cubicBezTo>
                  <a:cubicBezTo>
                    <a:pt x="49877" y="290514"/>
                    <a:pt x="55563" y="285183"/>
                    <a:pt x="55563" y="278607"/>
                  </a:cubicBezTo>
                  <a:cubicBezTo>
                    <a:pt x="55563" y="272031"/>
                    <a:pt x="49877" y="266700"/>
                    <a:pt x="42863" y="266700"/>
                  </a:cubicBezTo>
                  <a:close/>
                  <a:moveTo>
                    <a:pt x="219538" y="200025"/>
                  </a:moveTo>
                  <a:cubicBezTo>
                    <a:pt x="219538" y="200025"/>
                    <a:pt x="219538" y="200025"/>
                    <a:pt x="254805" y="200025"/>
                  </a:cubicBezTo>
                  <a:cubicBezTo>
                    <a:pt x="258723" y="200025"/>
                    <a:pt x="260029" y="201344"/>
                    <a:pt x="260029" y="205303"/>
                  </a:cubicBezTo>
                  <a:cubicBezTo>
                    <a:pt x="260029" y="205303"/>
                    <a:pt x="260029" y="205303"/>
                    <a:pt x="260029" y="272596"/>
                  </a:cubicBezTo>
                  <a:cubicBezTo>
                    <a:pt x="260029" y="272596"/>
                    <a:pt x="260029" y="272596"/>
                    <a:pt x="271785" y="272596"/>
                  </a:cubicBezTo>
                  <a:cubicBezTo>
                    <a:pt x="274397" y="262041"/>
                    <a:pt x="283540" y="254124"/>
                    <a:pt x="293990" y="254124"/>
                  </a:cubicBezTo>
                  <a:cubicBezTo>
                    <a:pt x="307052" y="254124"/>
                    <a:pt x="317501" y="264680"/>
                    <a:pt x="317501" y="277874"/>
                  </a:cubicBezTo>
                  <a:cubicBezTo>
                    <a:pt x="317501" y="291069"/>
                    <a:pt x="307052" y="301625"/>
                    <a:pt x="293990" y="301625"/>
                  </a:cubicBezTo>
                  <a:cubicBezTo>
                    <a:pt x="283540" y="301625"/>
                    <a:pt x="274397" y="293708"/>
                    <a:pt x="271785" y="283152"/>
                  </a:cubicBezTo>
                  <a:cubicBezTo>
                    <a:pt x="271785" y="283152"/>
                    <a:pt x="271785" y="283152"/>
                    <a:pt x="254805" y="283152"/>
                  </a:cubicBezTo>
                  <a:cubicBezTo>
                    <a:pt x="252192" y="283152"/>
                    <a:pt x="249580" y="280513"/>
                    <a:pt x="249580" y="277874"/>
                  </a:cubicBezTo>
                  <a:cubicBezTo>
                    <a:pt x="249580" y="277874"/>
                    <a:pt x="249580" y="277874"/>
                    <a:pt x="249580" y="210581"/>
                  </a:cubicBezTo>
                  <a:cubicBezTo>
                    <a:pt x="249580" y="210581"/>
                    <a:pt x="249580" y="210581"/>
                    <a:pt x="219538" y="210581"/>
                  </a:cubicBezTo>
                  <a:cubicBezTo>
                    <a:pt x="216925" y="210581"/>
                    <a:pt x="214313" y="207942"/>
                    <a:pt x="214313" y="205303"/>
                  </a:cubicBezTo>
                  <a:cubicBezTo>
                    <a:pt x="214313" y="201344"/>
                    <a:pt x="216925" y="200025"/>
                    <a:pt x="219538" y="200025"/>
                  </a:cubicBezTo>
                  <a:close/>
                  <a:moveTo>
                    <a:pt x="162217" y="200025"/>
                  </a:moveTo>
                  <a:cubicBezTo>
                    <a:pt x="162217" y="200025"/>
                    <a:pt x="162217" y="200025"/>
                    <a:pt x="198081" y="200025"/>
                  </a:cubicBezTo>
                  <a:cubicBezTo>
                    <a:pt x="200738" y="200025"/>
                    <a:pt x="203395" y="201338"/>
                    <a:pt x="203395" y="205276"/>
                  </a:cubicBezTo>
                  <a:cubicBezTo>
                    <a:pt x="203395" y="205276"/>
                    <a:pt x="203395" y="205276"/>
                    <a:pt x="203395" y="290604"/>
                  </a:cubicBezTo>
                  <a:cubicBezTo>
                    <a:pt x="214021" y="293230"/>
                    <a:pt x="220663" y="302419"/>
                    <a:pt x="220663" y="312921"/>
                  </a:cubicBezTo>
                  <a:cubicBezTo>
                    <a:pt x="220663" y="326048"/>
                    <a:pt x="211365" y="336550"/>
                    <a:pt x="198081" y="336550"/>
                  </a:cubicBezTo>
                  <a:cubicBezTo>
                    <a:pt x="184798" y="336550"/>
                    <a:pt x="174172" y="326048"/>
                    <a:pt x="174172" y="312921"/>
                  </a:cubicBezTo>
                  <a:cubicBezTo>
                    <a:pt x="174172" y="302419"/>
                    <a:pt x="182142" y="293230"/>
                    <a:pt x="192768" y="290604"/>
                  </a:cubicBezTo>
                  <a:cubicBezTo>
                    <a:pt x="192768" y="290604"/>
                    <a:pt x="192768" y="290604"/>
                    <a:pt x="192768" y="210527"/>
                  </a:cubicBezTo>
                  <a:cubicBezTo>
                    <a:pt x="192768" y="210527"/>
                    <a:pt x="192768" y="210527"/>
                    <a:pt x="162217" y="210527"/>
                  </a:cubicBezTo>
                  <a:cubicBezTo>
                    <a:pt x="158232" y="210527"/>
                    <a:pt x="155575" y="207901"/>
                    <a:pt x="155575" y="205276"/>
                  </a:cubicBezTo>
                  <a:cubicBezTo>
                    <a:pt x="155575" y="201338"/>
                    <a:pt x="158232" y="200025"/>
                    <a:pt x="162217" y="200025"/>
                  </a:cubicBezTo>
                  <a:close/>
                  <a:moveTo>
                    <a:pt x="103738" y="200025"/>
                  </a:moveTo>
                  <a:cubicBezTo>
                    <a:pt x="103738" y="200025"/>
                    <a:pt x="103738" y="200025"/>
                    <a:pt x="139603" y="200025"/>
                  </a:cubicBezTo>
                  <a:cubicBezTo>
                    <a:pt x="142260" y="200025"/>
                    <a:pt x="144916" y="201338"/>
                    <a:pt x="144916" y="205276"/>
                  </a:cubicBezTo>
                  <a:cubicBezTo>
                    <a:pt x="144916" y="205276"/>
                    <a:pt x="144916" y="205276"/>
                    <a:pt x="144916" y="290604"/>
                  </a:cubicBezTo>
                  <a:cubicBezTo>
                    <a:pt x="155543" y="293230"/>
                    <a:pt x="163513" y="302419"/>
                    <a:pt x="163513" y="312921"/>
                  </a:cubicBezTo>
                  <a:cubicBezTo>
                    <a:pt x="163513" y="326048"/>
                    <a:pt x="152886" y="336550"/>
                    <a:pt x="139603" y="336550"/>
                  </a:cubicBezTo>
                  <a:cubicBezTo>
                    <a:pt x="126320" y="336550"/>
                    <a:pt x="117022" y="326048"/>
                    <a:pt x="117022" y="312921"/>
                  </a:cubicBezTo>
                  <a:cubicBezTo>
                    <a:pt x="117022" y="302419"/>
                    <a:pt x="123663" y="293230"/>
                    <a:pt x="134290" y="290604"/>
                  </a:cubicBezTo>
                  <a:cubicBezTo>
                    <a:pt x="134290" y="290604"/>
                    <a:pt x="134290" y="290604"/>
                    <a:pt x="134290" y="210527"/>
                  </a:cubicBezTo>
                  <a:cubicBezTo>
                    <a:pt x="134290" y="210527"/>
                    <a:pt x="134290" y="210527"/>
                    <a:pt x="103738" y="210527"/>
                  </a:cubicBezTo>
                  <a:cubicBezTo>
                    <a:pt x="101082" y="210527"/>
                    <a:pt x="98425" y="207901"/>
                    <a:pt x="98425" y="205276"/>
                  </a:cubicBezTo>
                  <a:cubicBezTo>
                    <a:pt x="98425" y="201338"/>
                    <a:pt x="101082" y="200025"/>
                    <a:pt x="103738" y="200025"/>
                  </a:cubicBezTo>
                  <a:close/>
                  <a:moveTo>
                    <a:pt x="256382" y="72732"/>
                  </a:moveTo>
                  <a:cubicBezTo>
                    <a:pt x="259028" y="71438"/>
                    <a:pt x="262996" y="72732"/>
                    <a:pt x="262996" y="75319"/>
                  </a:cubicBezTo>
                  <a:cubicBezTo>
                    <a:pt x="266965" y="84373"/>
                    <a:pt x="268288" y="92134"/>
                    <a:pt x="268288" y="101189"/>
                  </a:cubicBezTo>
                  <a:cubicBezTo>
                    <a:pt x="268288" y="103776"/>
                    <a:pt x="265642" y="106363"/>
                    <a:pt x="262996" y="106363"/>
                  </a:cubicBezTo>
                  <a:cubicBezTo>
                    <a:pt x="260351" y="106363"/>
                    <a:pt x="257705" y="103776"/>
                    <a:pt x="257705" y="101189"/>
                  </a:cubicBezTo>
                  <a:cubicBezTo>
                    <a:pt x="257705" y="93428"/>
                    <a:pt x="256382" y="86960"/>
                    <a:pt x="253736" y="79199"/>
                  </a:cubicBezTo>
                  <a:cubicBezTo>
                    <a:pt x="252413" y="76612"/>
                    <a:pt x="253736" y="74025"/>
                    <a:pt x="256382" y="72732"/>
                  </a:cubicBezTo>
                  <a:close/>
                  <a:moveTo>
                    <a:pt x="195792" y="28575"/>
                  </a:moveTo>
                  <a:cubicBezTo>
                    <a:pt x="216958" y="28575"/>
                    <a:pt x="238125" y="38041"/>
                    <a:pt x="252677" y="55622"/>
                  </a:cubicBezTo>
                  <a:cubicBezTo>
                    <a:pt x="254000" y="58326"/>
                    <a:pt x="254000" y="61031"/>
                    <a:pt x="251354" y="63736"/>
                  </a:cubicBezTo>
                  <a:cubicBezTo>
                    <a:pt x="250031" y="63736"/>
                    <a:pt x="248708" y="65088"/>
                    <a:pt x="247385" y="65088"/>
                  </a:cubicBezTo>
                  <a:cubicBezTo>
                    <a:pt x="246063" y="65088"/>
                    <a:pt x="244740" y="63736"/>
                    <a:pt x="243417" y="62383"/>
                  </a:cubicBezTo>
                  <a:cubicBezTo>
                    <a:pt x="231510" y="47508"/>
                    <a:pt x="214313" y="39394"/>
                    <a:pt x="195792" y="39394"/>
                  </a:cubicBezTo>
                  <a:cubicBezTo>
                    <a:pt x="191823" y="39394"/>
                    <a:pt x="190500" y="36689"/>
                    <a:pt x="190500" y="33984"/>
                  </a:cubicBezTo>
                  <a:cubicBezTo>
                    <a:pt x="190500" y="31280"/>
                    <a:pt x="191823" y="28575"/>
                    <a:pt x="195792" y="28575"/>
                  </a:cubicBezTo>
                  <a:close/>
                  <a:moveTo>
                    <a:pt x="195486" y="0"/>
                  </a:moveTo>
                  <a:cubicBezTo>
                    <a:pt x="221903" y="0"/>
                    <a:pt x="248320" y="10537"/>
                    <a:pt x="266812" y="28977"/>
                  </a:cubicBezTo>
                  <a:cubicBezTo>
                    <a:pt x="285304" y="47417"/>
                    <a:pt x="295871" y="71126"/>
                    <a:pt x="297192" y="97468"/>
                  </a:cubicBezTo>
                  <a:cubicBezTo>
                    <a:pt x="307758" y="100103"/>
                    <a:pt x="318325" y="106688"/>
                    <a:pt x="324930" y="115908"/>
                  </a:cubicBezTo>
                  <a:cubicBezTo>
                    <a:pt x="334175" y="126445"/>
                    <a:pt x="338138" y="139617"/>
                    <a:pt x="338138" y="152788"/>
                  </a:cubicBezTo>
                  <a:cubicBezTo>
                    <a:pt x="338138" y="184400"/>
                    <a:pt x="311721" y="210742"/>
                    <a:pt x="280021" y="210742"/>
                  </a:cubicBezTo>
                  <a:cubicBezTo>
                    <a:pt x="280021" y="210742"/>
                    <a:pt x="280021" y="210742"/>
                    <a:pt x="277379" y="210742"/>
                  </a:cubicBezTo>
                  <a:cubicBezTo>
                    <a:pt x="273416" y="210742"/>
                    <a:pt x="272095" y="208108"/>
                    <a:pt x="272095" y="205474"/>
                  </a:cubicBezTo>
                  <a:cubicBezTo>
                    <a:pt x="272095" y="201522"/>
                    <a:pt x="273416" y="200205"/>
                    <a:pt x="277379" y="200205"/>
                  </a:cubicBezTo>
                  <a:cubicBezTo>
                    <a:pt x="277379" y="200205"/>
                    <a:pt x="277379" y="200205"/>
                    <a:pt x="280021" y="200205"/>
                  </a:cubicBezTo>
                  <a:cubicBezTo>
                    <a:pt x="306438" y="200205"/>
                    <a:pt x="327571" y="177814"/>
                    <a:pt x="327571" y="152788"/>
                  </a:cubicBezTo>
                  <a:cubicBezTo>
                    <a:pt x="327571" y="130397"/>
                    <a:pt x="311721" y="110640"/>
                    <a:pt x="290587" y="106688"/>
                  </a:cubicBezTo>
                  <a:cubicBezTo>
                    <a:pt x="287946" y="105371"/>
                    <a:pt x="286625" y="104054"/>
                    <a:pt x="286625" y="101420"/>
                  </a:cubicBezTo>
                  <a:cubicBezTo>
                    <a:pt x="286625" y="51368"/>
                    <a:pt x="245678" y="10537"/>
                    <a:pt x="195486" y="10537"/>
                  </a:cubicBezTo>
                  <a:cubicBezTo>
                    <a:pt x="162465" y="10537"/>
                    <a:pt x="130764" y="28977"/>
                    <a:pt x="114914" y="57954"/>
                  </a:cubicBezTo>
                  <a:cubicBezTo>
                    <a:pt x="113593" y="60588"/>
                    <a:pt x="110952" y="61906"/>
                    <a:pt x="108310" y="60588"/>
                  </a:cubicBezTo>
                  <a:cubicBezTo>
                    <a:pt x="104347" y="57954"/>
                    <a:pt x="99064" y="56637"/>
                    <a:pt x="93781" y="56637"/>
                  </a:cubicBezTo>
                  <a:cubicBezTo>
                    <a:pt x="76609" y="56637"/>
                    <a:pt x="60759" y="71126"/>
                    <a:pt x="58118" y="88248"/>
                  </a:cubicBezTo>
                  <a:cubicBezTo>
                    <a:pt x="58118" y="90883"/>
                    <a:pt x="56797" y="92200"/>
                    <a:pt x="54155" y="93517"/>
                  </a:cubicBezTo>
                  <a:cubicBezTo>
                    <a:pt x="29059" y="97468"/>
                    <a:pt x="10567" y="119860"/>
                    <a:pt x="10567" y="146203"/>
                  </a:cubicBezTo>
                  <a:cubicBezTo>
                    <a:pt x="10567" y="175180"/>
                    <a:pt x="35663" y="200205"/>
                    <a:pt x="64722" y="200205"/>
                  </a:cubicBezTo>
                  <a:cubicBezTo>
                    <a:pt x="64722" y="200205"/>
                    <a:pt x="64722" y="200205"/>
                    <a:pt x="83214" y="200205"/>
                  </a:cubicBezTo>
                  <a:cubicBezTo>
                    <a:pt x="85855" y="200205"/>
                    <a:pt x="88497" y="201522"/>
                    <a:pt x="88497" y="205474"/>
                  </a:cubicBezTo>
                  <a:cubicBezTo>
                    <a:pt x="88497" y="205474"/>
                    <a:pt x="88497" y="205474"/>
                    <a:pt x="88497" y="277917"/>
                  </a:cubicBezTo>
                  <a:cubicBezTo>
                    <a:pt x="88497" y="280551"/>
                    <a:pt x="85855" y="283185"/>
                    <a:pt x="83214" y="283185"/>
                  </a:cubicBezTo>
                  <a:cubicBezTo>
                    <a:pt x="83214" y="283185"/>
                    <a:pt x="83214" y="283185"/>
                    <a:pt x="66043" y="283185"/>
                  </a:cubicBezTo>
                  <a:cubicBezTo>
                    <a:pt x="63401" y="293722"/>
                    <a:pt x="54155" y="301625"/>
                    <a:pt x="43588" y="301625"/>
                  </a:cubicBezTo>
                  <a:cubicBezTo>
                    <a:pt x="30380" y="301625"/>
                    <a:pt x="19813" y="291088"/>
                    <a:pt x="19813" y="277917"/>
                  </a:cubicBezTo>
                  <a:cubicBezTo>
                    <a:pt x="19813" y="264745"/>
                    <a:pt x="30380" y="254208"/>
                    <a:pt x="43588" y="254208"/>
                  </a:cubicBezTo>
                  <a:cubicBezTo>
                    <a:pt x="54155" y="254208"/>
                    <a:pt x="63401" y="262111"/>
                    <a:pt x="66043" y="272648"/>
                  </a:cubicBezTo>
                  <a:cubicBezTo>
                    <a:pt x="66043" y="272648"/>
                    <a:pt x="66043" y="272648"/>
                    <a:pt x="77930" y="272648"/>
                  </a:cubicBezTo>
                  <a:cubicBezTo>
                    <a:pt x="77930" y="272648"/>
                    <a:pt x="77930" y="272648"/>
                    <a:pt x="77930" y="210742"/>
                  </a:cubicBezTo>
                  <a:cubicBezTo>
                    <a:pt x="77930" y="210742"/>
                    <a:pt x="77930" y="210742"/>
                    <a:pt x="64722" y="210742"/>
                  </a:cubicBezTo>
                  <a:cubicBezTo>
                    <a:pt x="29059" y="210742"/>
                    <a:pt x="0" y="181765"/>
                    <a:pt x="0" y="146203"/>
                  </a:cubicBezTo>
                  <a:cubicBezTo>
                    <a:pt x="0" y="115908"/>
                    <a:pt x="19813" y="90883"/>
                    <a:pt x="48872" y="82980"/>
                  </a:cubicBezTo>
                  <a:cubicBezTo>
                    <a:pt x="52834" y="61906"/>
                    <a:pt x="72647" y="46100"/>
                    <a:pt x="93781" y="46100"/>
                  </a:cubicBezTo>
                  <a:cubicBezTo>
                    <a:pt x="99064" y="46100"/>
                    <a:pt x="103026" y="47417"/>
                    <a:pt x="108310" y="48734"/>
                  </a:cubicBezTo>
                  <a:cubicBezTo>
                    <a:pt x="126802" y="18440"/>
                    <a:pt x="159823" y="0"/>
                    <a:pt x="195486" y="0"/>
                  </a:cubicBez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íşḻîḓè"/>
            <p:cNvSpPr txBox="1"/>
            <p:nvPr/>
          </p:nvSpPr>
          <p:spPr>
            <a:xfrm>
              <a:off x="5438686" y="4002535"/>
              <a:ext cx="14319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</a:rPr>
                <a:t>关键词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74799" y="421324"/>
            <a:ext cx="1870422" cy="572464"/>
            <a:chOff x="661182" y="513877"/>
            <a:chExt cx="1870422" cy="572464"/>
          </a:xfrm>
        </p:grpSpPr>
        <p:sp>
          <p:nvSpPr>
            <p:cNvPr id="29" name="文本框 28"/>
            <p:cNvSpPr txBox="1"/>
            <p:nvPr/>
          </p:nvSpPr>
          <p:spPr>
            <a:xfrm>
              <a:off x="808055" y="513877"/>
              <a:ext cx="1723549" cy="57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工作的总结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2e26f2d-35b2-4758-87e4-99e3bc08fc9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17221" y="1814731"/>
            <a:ext cx="10157559" cy="3926729"/>
            <a:chOff x="818274" y="1862443"/>
            <a:chExt cx="10507211" cy="4061898"/>
          </a:xfrm>
        </p:grpSpPr>
        <p:sp>
          <p:nvSpPr>
            <p:cNvPr id="4" name="iSlíḑé"/>
            <p:cNvSpPr/>
            <p:nvPr/>
          </p:nvSpPr>
          <p:spPr>
            <a:xfrm>
              <a:off x="8896593" y="2582635"/>
              <a:ext cx="2428892" cy="1550916"/>
            </a:xfrm>
            <a:prstGeom prst="ben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" name="íşḻïḑê"/>
            <p:cNvSpPr/>
            <p:nvPr/>
          </p:nvSpPr>
          <p:spPr>
            <a:xfrm>
              <a:off x="1071532" y="4133551"/>
              <a:ext cx="2428892" cy="1550916"/>
            </a:xfrm>
            <a:prstGeom prst="ben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" name="ïsḻîḍe"/>
            <p:cNvSpPr/>
            <p:nvPr/>
          </p:nvSpPr>
          <p:spPr>
            <a:xfrm>
              <a:off x="6331404" y="3185768"/>
              <a:ext cx="2428892" cy="1550916"/>
            </a:xfrm>
            <a:prstGeom prst="ben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" name="íṣľïḑê"/>
            <p:cNvSpPr/>
            <p:nvPr/>
          </p:nvSpPr>
          <p:spPr>
            <a:xfrm>
              <a:off x="3693062" y="3616579"/>
              <a:ext cx="2428892" cy="1550916"/>
            </a:xfrm>
            <a:prstGeom prst="ben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8" name="is1iḑé"/>
            <p:cNvGrpSpPr/>
            <p:nvPr/>
          </p:nvGrpSpPr>
          <p:grpSpPr>
            <a:xfrm>
              <a:off x="1498339" y="4927621"/>
              <a:ext cx="1575278" cy="996720"/>
              <a:chOff x="1531670" y="2415703"/>
              <a:chExt cx="1575278" cy="996720"/>
            </a:xfrm>
          </p:grpSpPr>
          <p:sp>
            <p:nvSpPr>
              <p:cNvPr id="30" name="îŝļiḑè"/>
              <p:cNvSpPr/>
              <p:nvPr/>
            </p:nvSpPr>
            <p:spPr bwMode="auto">
              <a:xfrm>
                <a:off x="2116389" y="2415703"/>
                <a:ext cx="405841" cy="387047"/>
              </a:xfrm>
              <a:custGeom>
                <a:avLst/>
                <a:gdLst>
                  <a:gd name="connsiteX0" fmla="*/ 315778 w 607639"/>
                  <a:gd name="connsiteY0" fmla="*/ 173080 h 579502"/>
                  <a:gd name="connsiteX1" fmla="*/ 315778 w 607639"/>
                  <a:gd name="connsiteY1" fmla="*/ 266058 h 579502"/>
                  <a:gd name="connsiteX2" fmla="*/ 303493 w 607639"/>
                  <a:gd name="connsiteY2" fmla="*/ 278325 h 579502"/>
                  <a:gd name="connsiteX3" fmla="*/ 210375 w 607639"/>
                  <a:gd name="connsiteY3" fmla="*/ 278325 h 579502"/>
                  <a:gd name="connsiteX4" fmla="*/ 303493 w 607639"/>
                  <a:gd name="connsiteY4" fmla="*/ 359925 h 579502"/>
                  <a:gd name="connsiteX5" fmla="*/ 397500 w 607639"/>
                  <a:gd name="connsiteY5" fmla="*/ 266058 h 579502"/>
                  <a:gd name="connsiteX6" fmla="*/ 315778 w 607639"/>
                  <a:gd name="connsiteY6" fmla="*/ 173080 h 579502"/>
                  <a:gd name="connsiteX7" fmla="*/ 249814 w 607639"/>
                  <a:gd name="connsiteY7" fmla="*/ 160816 h 579502"/>
                  <a:gd name="connsiteX8" fmla="*/ 198110 w 607639"/>
                  <a:gd name="connsiteY8" fmla="*/ 212449 h 579502"/>
                  <a:gd name="connsiteX9" fmla="*/ 249814 w 607639"/>
                  <a:gd name="connsiteY9" fmla="*/ 212449 h 579502"/>
                  <a:gd name="connsiteX10" fmla="*/ 303493 w 607639"/>
                  <a:gd name="connsiteY10" fmla="*/ 147835 h 579502"/>
                  <a:gd name="connsiteX11" fmla="*/ 421981 w 607639"/>
                  <a:gd name="connsiteY11" fmla="*/ 266058 h 579502"/>
                  <a:gd name="connsiteX12" fmla="*/ 303493 w 607639"/>
                  <a:gd name="connsiteY12" fmla="*/ 384370 h 579502"/>
                  <a:gd name="connsiteX13" fmla="*/ 185093 w 607639"/>
                  <a:gd name="connsiteY13" fmla="*/ 266058 h 579502"/>
                  <a:gd name="connsiteX14" fmla="*/ 197289 w 607639"/>
                  <a:gd name="connsiteY14" fmla="*/ 253880 h 579502"/>
                  <a:gd name="connsiteX15" fmla="*/ 291297 w 607639"/>
                  <a:gd name="connsiteY15" fmla="*/ 253880 h 579502"/>
                  <a:gd name="connsiteX16" fmla="*/ 291297 w 607639"/>
                  <a:gd name="connsiteY16" fmla="*/ 160013 h 579502"/>
                  <a:gd name="connsiteX17" fmla="*/ 303493 w 607639"/>
                  <a:gd name="connsiteY17" fmla="*/ 147835 h 579502"/>
                  <a:gd name="connsiteX18" fmla="*/ 262095 w 607639"/>
                  <a:gd name="connsiteY18" fmla="*/ 135133 h 579502"/>
                  <a:gd name="connsiteX19" fmla="*/ 274287 w 607639"/>
                  <a:gd name="connsiteY19" fmla="*/ 147397 h 579502"/>
                  <a:gd name="connsiteX20" fmla="*/ 274287 w 607639"/>
                  <a:gd name="connsiteY20" fmla="*/ 224713 h 579502"/>
                  <a:gd name="connsiteX21" fmla="*/ 262095 w 607639"/>
                  <a:gd name="connsiteY21" fmla="*/ 236888 h 579502"/>
                  <a:gd name="connsiteX22" fmla="*/ 184672 w 607639"/>
                  <a:gd name="connsiteY22" fmla="*/ 236888 h 579502"/>
                  <a:gd name="connsiteX23" fmla="*/ 172391 w 607639"/>
                  <a:gd name="connsiteY23" fmla="*/ 224713 h 579502"/>
                  <a:gd name="connsiteX24" fmla="*/ 262095 w 607639"/>
                  <a:gd name="connsiteY24" fmla="*/ 135133 h 579502"/>
                  <a:gd name="connsiteX25" fmla="*/ 58120 w 607639"/>
                  <a:gd name="connsiteY25" fmla="*/ 108514 h 579502"/>
                  <a:gd name="connsiteX26" fmla="*/ 58120 w 607639"/>
                  <a:gd name="connsiteY26" fmla="*/ 413970 h 579502"/>
                  <a:gd name="connsiteX27" fmla="*/ 549430 w 607639"/>
                  <a:gd name="connsiteY27" fmla="*/ 413970 h 579502"/>
                  <a:gd name="connsiteX28" fmla="*/ 549430 w 607639"/>
                  <a:gd name="connsiteY28" fmla="*/ 108514 h 579502"/>
                  <a:gd name="connsiteX29" fmla="*/ 27236 w 607639"/>
                  <a:gd name="connsiteY29" fmla="*/ 56079 h 579502"/>
                  <a:gd name="connsiteX30" fmla="*/ 27236 w 607639"/>
                  <a:gd name="connsiteY30" fmla="*/ 81319 h 579502"/>
                  <a:gd name="connsiteX31" fmla="*/ 580403 w 607639"/>
                  <a:gd name="connsiteY31" fmla="*/ 81319 h 579502"/>
                  <a:gd name="connsiteX32" fmla="*/ 580403 w 607639"/>
                  <a:gd name="connsiteY32" fmla="*/ 56079 h 579502"/>
                  <a:gd name="connsiteX33" fmla="*/ 303775 w 607639"/>
                  <a:gd name="connsiteY33" fmla="*/ 0 h 579502"/>
                  <a:gd name="connsiteX34" fmla="*/ 317393 w 607639"/>
                  <a:gd name="connsiteY34" fmla="*/ 13597 h 579502"/>
                  <a:gd name="connsiteX35" fmla="*/ 317393 w 607639"/>
                  <a:gd name="connsiteY35" fmla="*/ 28884 h 579502"/>
                  <a:gd name="connsiteX36" fmla="*/ 580403 w 607639"/>
                  <a:gd name="connsiteY36" fmla="*/ 28884 h 579502"/>
                  <a:gd name="connsiteX37" fmla="*/ 607639 w 607639"/>
                  <a:gd name="connsiteY37" fmla="*/ 56079 h 579502"/>
                  <a:gd name="connsiteX38" fmla="*/ 607639 w 607639"/>
                  <a:gd name="connsiteY38" fmla="*/ 81319 h 579502"/>
                  <a:gd name="connsiteX39" fmla="*/ 580403 w 607639"/>
                  <a:gd name="connsiteY39" fmla="*/ 108514 h 579502"/>
                  <a:gd name="connsiteX40" fmla="*/ 576665 w 607639"/>
                  <a:gd name="connsiteY40" fmla="*/ 108514 h 579502"/>
                  <a:gd name="connsiteX41" fmla="*/ 576665 w 607639"/>
                  <a:gd name="connsiteY41" fmla="*/ 413970 h 579502"/>
                  <a:gd name="connsiteX42" fmla="*/ 549430 w 607639"/>
                  <a:gd name="connsiteY42" fmla="*/ 441165 h 579502"/>
                  <a:gd name="connsiteX43" fmla="*/ 317393 w 607639"/>
                  <a:gd name="connsiteY43" fmla="*/ 441165 h 579502"/>
                  <a:gd name="connsiteX44" fmla="*/ 317393 w 607639"/>
                  <a:gd name="connsiteY44" fmla="*/ 481069 h 579502"/>
                  <a:gd name="connsiteX45" fmla="*/ 418236 w 607639"/>
                  <a:gd name="connsiteY45" fmla="*/ 554923 h 579502"/>
                  <a:gd name="connsiteX46" fmla="*/ 421173 w 607639"/>
                  <a:gd name="connsiteY46" fmla="*/ 573942 h 579502"/>
                  <a:gd name="connsiteX47" fmla="*/ 410225 w 607639"/>
                  <a:gd name="connsiteY47" fmla="*/ 579452 h 579502"/>
                  <a:gd name="connsiteX48" fmla="*/ 402215 w 607639"/>
                  <a:gd name="connsiteY48" fmla="*/ 576874 h 579502"/>
                  <a:gd name="connsiteX49" fmla="*/ 317393 w 607639"/>
                  <a:gd name="connsiteY49" fmla="*/ 514752 h 579502"/>
                  <a:gd name="connsiteX50" fmla="*/ 317393 w 607639"/>
                  <a:gd name="connsiteY50" fmla="*/ 565854 h 579502"/>
                  <a:gd name="connsiteX51" fmla="*/ 303775 w 607639"/>
                  <a:gd name="connsiteY51" fmla="*/ 579452 h 579502"/>
                  <a:gd name="connsiteX52" fmla="*/ 290157 w 607639"/>
                  <a:gd name="connsiteY52" fmla="*/ 565854 h 579502"/>
                  <a:gd name="connsiteX53" fmla="*/ 290157 w 607639"/>
                  <a:gd name="connsiteY53" fmla="*/ 514752 h 579502"/>
                  <a:gd name="connsiteX54" fmla="*/ 205424 w 607639"/>
                  <a:gd name="connsiteY54" fmla="*/ 576874 h 579502"/>
                  <a:gd name="connsiteX55" fmla="*/ 186377 w 607639"/>
                  <a:gd name="connsiteY55" fmla="*/ 573942 h 579502"/>
                  <a:gd name="connsiteX56" fmla="*/ 189314 w 607639"/>
                  <a:gd name="connsiteY56" fmla="*/ 554923 h 579502"/>
                  <a:gd name="connsiteX57" fmla="*/ 290157 w 607639"/>
                  <a:gd name="connsiteY57" fmla="*/ 481069 h 579502"/>
                  <a:gd name="connsiteX58" fmla="*/ 290157 w 607639"/>
                  <a:gd name="connsiteY58" fmla="*/ 441165 h 579502"/>
                  <a:gd name="connsiteX59" fmla="*/ 58120 w 607639"/>
                  <a:gd name="connsiteY59" fmla="*/ 441165 h 579502"/>
                  <a:gd name="connsiteX60" fmla="*/ 30885 w 607639"/>
                  <a:gd name="connsiteY60" fmla="*/ 413970 h 579502"/>
                  <a:gd name="connsiteX61" fmla="*/ 30885 w 607639"/>
                  <a:gd name="connsiteY61" fmla="*/ 108514 h 579502"/>
                  <a:gd name="connsiteX62" fmla="*/ 27236 w 607639"/>
                  <a:gd name="connsiteY62" fmla="*/ 108514 h 579502"/>
                  <a:gd name="connsiteX63" fmla="*/ 0 w 607639"/>
                  <a:gd name="connsiteY63" fmla="*/ 81319 h 579502"/>
                  <a:gd name="connsiteX64" fmla="*/ 0 w 607639"/>
                  <a:gd name="connsiteY64" fmla="*/ 56079 h 579502"/>
                  <a:gd name="connsiteX65" fmla="*/ 27236 w 607639"/>
                  <a:gd name="connsiteY65" fmla="*/ 28884 h 579502"/>
                  <a:gd name="connsiteX66" fmla="*/ 290157 w 607639"/>
                  <a:gd name="connsiteY66" fmla="*/ 28884 h 579502"/>
                  <a:gd name="connsiteX67" fmla="*/ 290157 w 607639"/>
                  <a:gd name="connsiteY67" fmla="*/ 13597 h 579502"/>
                  <a:gd name="connsiteX68" fmla="*/ 303775 w 607639"/>
                  <a:gd name="connsiteY68" fmla="*/ 0 h 57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07639" h="579502">
                    <a:moveTo>
                      <a:pt x="315778" y="173080"/>
                    </a:moveTo>
                    <a:lnTo>
                      <a:pt x="315778" y="266058"/>
                    </a:lnTo>
                    <a:cubicBezTo>
                      <a:pt x="315778" y="272814"/>
                      <a:pt x="310258" y="278325"/>
                      <a:pt x="303493" y="278325"/>
                    </a:cubicBezTo>
                    <a:lnTo>
                      <a:pt x="210375" y="278325"/>
                    </a:lnTo>
                    <a:cubicBezTo>
                      <a:pt x="216429" y="324281"/>
                      <a:pt x="255866" y="359925"/>
                      <a:pt x="303493" y="359925"/>
                    </a:cubicBezTo>
                    <a:cubicBezTo>
                      <a:pt x="355303" y="359925"/>
                      <a:pt x="397500" y="317792"/>
                      <a:pt x="397500" y="266058"/>
                    </a:cubicBezTo>
                    <a:cubicBezTo>
                      <a:pt x="397500" y="218502"/>
                      <a:pt x="361802" y="179124"/>
                      <a:pt x="315778" y="173080"/>
                    </a:cubicBezTo>
                    <a:close/>
                    <a:moveTo>
                      <a:pt x="249814" y="160816"/>
                    </a:moveTo>
                    <a:cubicBezTo>
                      <a:pt x="223740" y="165793"/>
                      <a:pt x="203093" y="186410"/>
                      <a:pt x="198110" y="212449"/>
                    </a:cubicBezTo>
                    <a:lnTo>
                      <a:pt x="249814" y="212449"/>
                    </a:lnTo>
                    <a:close/>
                    <a:moveTo>
                      <a:pt x="303493" y="147835"/>
                    </a:moveTo>
                    <a:cubicBezTo>
                      <a:pt x="368835" y="147835"/>
                      <a:pt x="421981" y="200902"/>
                      <a:pt x="421981" y="266058"/>
                    </a:cubicBezTo>
                    <a:cubicBezTo>
                      <a:pt x="421981" y="331303"/>
                      <a:pt x="368835" y="384370"/>
                      <a:pt x="303493" y="384370"/>
                    </a:cubicBezTo>
                    <a:cubicBezTo>
                      <a:pt x="238239" y="384370"/>
                      <a:pt x="185093" y="331303"/>
                      <a:pt x="185093" y="266058"/>
                    </a:cubicBezTo>
                    <a:cubicBezTo>
                      <a:pt x="185093" y="259303"/>
                      <a:pt x="190523" y="253880"/>
                      <a:pt x="197289" y="253880"/>
                    </a:cubicBezTo>
                    <a:lnTo>
                      <a:pt x="291297" y="253880"/>
                    </a:lnTo>
                    <a:lnTo>
                      <a:pt x="291297" y="160013"/>
                    </a:lnTo>
                    <a:cubicBezTo>
                      <a:pt x="291297" y="153257"/>
                      <a:pt x="296727" y="147835"/>
                      <a:pt x="303493" y="147835"/>
                    </a:cubicBezTo>
                    <a:close/>
                    <a:moveTo>
                      <a:pt x="262095" y="135133"/>
                    </a:moveTo>
                    <a:cubicBezTo>
                      <a:pt x="268859" y="135133"/>
                      <a:pt x="274287" y="140643"/>
                      <a:pt x="274287" y="147397"/>
                    </a:cubicBezTo>
                    <a:lnTo>
                      <a:pt x="274287" y="224713"/>
                    </a:lnTo>
                    <a:cubicBezTo>
                      <a:pt x="274287" y="231467"/>
                      <a:pt x="268859" y="236888"/>
                      <a:pt x="262095" y="236888"/>
                    </a:cubicBezTo>
                    <a:lnTo>
                      <a:pt x="184672" y="236888"/>
                    </a:lnTo>
                    <a:cubicBezTo>
                      <a:pt x="177909" y="236888"/>
                      <a:pt x="172391" y="231467"/>
                      <a:pt x="172391" y="224713"/>
                    </a:cubicBezTo>
                    <a:cubicBezTo>
                      <a:pt x="172391" y="175302"/>
                      <a:pt x="212616" y="135133"/>
                      <a:pt x="262095" y="135133"/>
                    </a:cubicBezTo>
                    <a:close/>
                    <a:moveTo>
                      <a:pt x="58120" y="108514"/>
                    </a:moveTo>
                    <a:lnTo>
                      <a:pt x="58120" y="413970"/>
                    </a:lnTo>
                    <a:lnTo>
                      <a:pt x="549430" y="413970"/>
                    </a:lnTo>
                    <a:lnTo>
                      <a:pt x="549430" y="108514"/>
                    </a:lnTo>
                    <a:close/>
                    <a:moveTo>
                      <a:pt x="27236" y="56079"/>
                    </a:moveTo>
                    <a:lnTo>
                      <a:pt x="27236" y="81319"/>
                    </a:lnTo>
                    <a:lnTo>
                      <a:pt x="580403" y="81319"/>
                    </a:lnTo>
                    <a:lnTo>
                      <a:pt x="580403" y="56079"/>
                    </a:lnTo>
                    <a:close/>
                    <a:moveTo>
                      <a:pt x="303775" y="0"/>
                    </a:moveTo>
                    <a:cubicBezTo>
                      <a:pt x="311341" y="0"/>
                      <a:pt x="317393" y="6132"/>
                      <a:pt x="317393" y="13597"/>
                    </a:cubicBezTo>
                    <a:lnTo>
                      <a:pt x="317393" y="28884"/>
                    </a:lnTo>
                    <a:lnTo>
                      <a:pt x="580403" y="28884"/>
                    </a:lnTo>
                    <a:cubicBezTo>
                      <a:pt x="595356" y="28884"/>
                      <a:pt x="607639" y="41148"/>
                      <a:pt x="607639" y="56079"/>
                    </a:cubicBezTo>
                    <a:lnTo>
                      <a:pt x="607639" y="81319"/>
                    </a:lnTo>
                    <a:cubicBezTo>
                      <a:pt x="607639" y="96338"/>
                      <a:pt x="595356" y="108514"/>
                      <a:pt x="580403" y="108514"/>
                    </a:cubicBezTo>
                    <a:lnTo>
                      <a:pt x="576665" y="108514"/>
                    </a:lnTo>
                    <a:lnTo>
                      <a:pt x="576665" y="413970"/>
                    </a:lnTo>
                    <a:cubicBezTo>
                      <a:pt x="576665" y="428990"/>
                      <a:pt x="564472" y="441165"/>
                      <a:pt x="549430" y="441165"/>
                    </a:cubicBezTo>
                    <a:lnTo>
                      <a:pt x="317393" y="441165"/>
                    </a:lnTo>
                    <a:lnTo>
                      <a:pt x="317393" y="481069"/>
                    </a:lnTo>
                    <a:lnTo>
                      <a:pt x="418236" y="554923"/>
                    </a:lnTo>
                    <a:cubicBezTo>
                      <a:pt x="424377" y="559366"/>
                      <a:pt x="425623" y="567898"/>
                      <a:pt x="421173" y="573942"/>
                    </a:cubicBezTo>
                    <a:cubicBezTo>
                      <a:pt x="418503" y="577585"/>
                      <a:pt x="414409" y="579452"/>
                      <a:pt x="410225" y="579452"/>
                    </a:cubicBezTo>
                    <a:cubicBezTo>
                      <a:pt x="407466" y="579452"/>
                      <a:pt x="404618" y="578652"/>
                      <a:pt x="402215" y="576874"/>
                    </a:cubicBezTo>
                    <a:lnTo>
                      <a:pt x="317393" y="514752"/>
                    </a:lnTo>
                    <a:lnTo>
                      <a:pt x="317393" y="565854"/>
                    </a:lnTo>
                    <a:cubicBezTo>
                      <a:pt x="317393" y="573408"/>
                      <a:pt x="311341" y="579452"/>
                      <a:pt x="303775" y="579452"/>
                    </a:cubicBezTo>
                    <a:cubicBezTo>
                      <a:pt x="296299" y="579452"/>
                      <a:pt x="290157" y="573408"/>
                      <a:pt x="290157" y="565854"/>
                    </a:cubicBezTo>
                    <a:lnTo>
                      <a:pt x="290157" y="514752"/>
                    </a:lnTo>
                    <a:lnTo>
                      <a:pt x="205424" y="576874"/>
                    </a:lnTo>
                    <a:cubicBezTo>
                      <a:pt x="199372" y="581318"/>
                      <a:pt x="190827" y="579985"/>
                      <a:pt x="186377" y="573942"/>
                    </a:cubicBezTo>
                    <a:cubicBezTo>
                      <a:pt x="181927" y="567898"/>
                      <a:pt x="183262" y="559366"/>
                      <a:pt x="189314" y="554923"/>
                    </a:cubicBezTo>
                    <a:lnTo>
                      <a:pt x="290157" y="481069"/>
                    </a:lnTo>
                    <a:lnTo>
                      <a:pt x="290157" y="441165"/>
                    </a:lnTo>
                    <a:lnTo>
                      <a:pt x="58120" y="441165"/>
                    </a:lnTo>
                    <a:cubicBezTo>
                      <a:pt x="43167" y="441165"/>
                      <a:pt x="30885" y="428990"/>
                      <a:pt x="30885" y="413970"/>
                    </a:cubicBezTo>
                    <a:lnTo>
                      <a:pt x="30885" y="108514"/>
                    </a:lnTo>
                    <a:lnTo>
                      <a:pt x="27236" y="108514"/>
                    </a:lnTo>
                    <a:cubicBezTo>
                      <a:pt x="12194" y="108514"/>
                      <a:pt x="0" y="96338"/>
                      <a:pt x="0" y="81319"/>
                    </a:cubicBezTo>
                    <a:lnTo>
                      <a:pt x="0" y="56079"/>
                    </a:lnTo>
                    <a:cubicBezTo>
                      <a:pt x="0" y="41148"/>
                      <a:pt x="12194" y="28884"/>
                      <a:pt x="27236" y="28884"/>
                    </a:cubicBezTo>
                    <a:lnTo>
                      <a:pt x="290157" y="28884"/>
                    </a:lnTo>
                    <a:lnTo>
                      <a:pt x="290157" y="13597"/>
                    </a:lnTo>
                    <a:cubicBezTo>
                      <a:pt x="290157" y="6132"/>
                      <a:pt x="296299" y="0"/>
                      <a:pt x="303775" y="0"/>
                    </a:cubicBezTo>
                    <a:close/>
                  </a:path>
                </a:pathLst>
              </a:custGeom>
              <a:solidFill>
                <a:srgbClr val="C1272D"/>
              </a:solidFill>
              <a:ln>
                <a:noFill/>
              </a:ln>
            </p:spPr>
            <p:txBody>
              <a:bodyPr lIns="0" tIns="0" rIns="0" bIns="0" anchor="ctr"/>
              <a:lstStyle/>
              <a:p>
                <a:pPr algn="ctr"/>
              </a:p>
            </p:txBody>
          </p:sp>
          <p:sp>
            <p:nvSpPr>
              <p:cNvPr id="31" name="îSľidè"/>
              <p:cNvSpPr txBox="1"/>
              <p:nvPr/>
            </p:nvSpPr>
            <p:spPr>
              <a:xfrm>
                <a:off x="1531670" y="2664272"/>
                <a:ext cx="1575278" cy="748151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rmAutofit/>
              </a:bodyPr>
              <a:lstStyle/>
              <a:p>
                <a:pPr algn="ctr"/>
                <a:r>
                  <a:rPr lang="zh-CN" altLang="en-US"/>
                  <a:t>关键词</a:t>
                </a:r>
                <a:endParaRPr lang="zh-CN" altLang="en-US" dirty="0"/>
              </a:p>
            </p:txBody>
          </p:sp>
        </p:grpSp>
        <p:grpSp>
          <p:nvGrpSpPr>
            <p:cNvPr id="9" name="îṩ1iḑé"/>
            <p:cNvGrpSpPr/>
            <p:nvPr/>
          </p:nvGrpSpPr>
          <p:grpSpPr>
            <a:xfrm>
              <a:off x="4119869" y="4420147"/>
              <a:ext cx="1575278" cy="1005834"/>
              <a:chOff x="4229828" y="2406589"/>
              <a:chExt cx="1575278" cy="1005834"/>
            </a:xfrm>
          </p:grpSpPr>
          <p:sp>
            <p:nvSpPr>
              <p:cNvPr id="28" name="iṡḷîḍé"/>
              <p:cNvSpPr/>
              <p:nvPr/>
            </p:nvSpPr>
            <p:spPr bwMode="auto">
              <a:xfrm>
                <a:off x="4814547" y="2406589"/>
                <a:ext cx="405841" cy="405275"/>
              </a:xfrm>
              <a:custGeom>
                <a:avLst/>
                <a:gdLst>
                  <a:gd name="connsiteX0" fmla="*/ 126452 w 606933"/>
                  <a:gd name="connsiteY0" fmla="*/ 239923 h 606087"/>
                  <a:gd name="connsiteX1" fmla="*/ 191364 w 606933"/>
                  <a:gd name="connsiteY1" fmla="*/ 239923 h 606087"/>
                  <a:gd name="connsiteX2" fmla="*/ 289791 w 606933"/>
                  <a:gd name="connsiteY2" fmla="*/ 336874 h 606087"/>
                  <a:gd name="connsiteX3" fmla="*/ 303467 w 606933"/>
                  <a:gd name="connsiteY3" fmla="*/ 345627 h 606087"/>
                  <a:gd name="connsiteX4" fmla="*/ 317142 w 606933"/>
                  <a:gd name="connsiteY4" fmla="*/ 336874 h 606087"/>
                  <a:gd name="connsiteX5" fmla="*/ 415569 w 606933"/>
                  <a:gd name="connsiteY5" fmla="*/ 239923 h 606087"/>
                  <a:gd name="connsiteX6" fmla="*/ 480481 w 606933"/>
                  <a:gd name="connsiteY6" fmla="*/ 239923 h 606087"/>
                  <a:gd name="connsiteX7" fmla="*/ 480481 w 606933"/>
                  <a:gd name="connsiteY7" fmla="*/ 404009 h 606087"/>
                  <a:gd name="connsiteX8" fmla="*/ 316083 w 606933"/>
                  <a:gd name="connsiteY8" fmla="*/ 404009 h 606087"/>
                  <a:gd name="connsiteX9" fmla="*/ 316083 w 606933"/>
                  <a:gd name="connsiteY9" fmla="*/ 441905 h 606087"/>
                  <a:gd name="connsiteX10" fmla="*/ 568988 w 606933"/>
                  <a:gd name="connsiteY10" fmla="*/ 441905 h 606087"/>
                  <a:gd name="connsiteX11" fmla="*/ 568988 w 606933"/>
                  <a:gd name="connsiteY11" fmla="*/ 505096 h 606087"/>
                  <a:gd name="connsiteX12" fmla="*/ 606933 w 606933"/>
                  <a:gd name="connsiteY12" fmla="*/ 505096 h 606087"/>
                  <a:gd name="connsiteX13" fmla="*/ 606933 w 606933"/>
                  <a:gd name="connsiteY13" fmla="*/ 606087 h 606087"/>
                  <a:gd name="connsiteX14" fmla="*/ 505714 w 606933"/>
                  <a:gd name="connsiteY14" fmla="*/ 606087 h 606087"/>
                  <a:gd name="connsiteX15" fmla="*/ 505714 w 606933"/>
                  <a:gd name="connsiteY15" fmla="*/ 505096 h 606087"/>
                  <a:gd name="connsiteX16" fmla="*/ 543659 w 606933"/>
                  <a:gd name="connsiteY16" fmla="*/ 505096 h 606087"/>
                  <a:gd name="connsiteX17" fmla="*/ 543659 w 606933"/>
                  <a:gd name="connsiteY17" fmla="*/ 467105 h 606087"/>
                  <a:gd name="connsiteX18" fmla="*/ 316083 w 606933"/>
                  <a:gd name="connsiteY18" fmla="*/ 467105 h 606087"/>
                  <a:gd name="connsiteX19" fmla="*/ 316083 w 606933"/>
                  <a:gd name="connsiteY19" fmla="*/ 505096 h 606087"/>
                  <a:gd name="connsiteX20" fmla="*/ 354028 w 606933"/>
                  <a:gd name="connsiteY20" fmla="*/ 505096 h 606087"/>
                  <a:gd name="connsiteX21" fmla="*/ 354028 w 606933"/>
                  <a:gd name="connsiteY21" fmla="*/ 606087 h 606087"/>
                  <a:gd name="connsiteX22" fmla="*/ 252905 w 606933"/>
                  <a:gd name="connsiteY22" fmla="*/ 606087 h 606087"/>
                  <a:gd name="connsiteX23" fmla="*/ 252905 w 606933"/>
                  <a:gd name="connsiteY23" fmla="*/ 505096 h 606087"/>
                  <a:gd name="connsiteX24" fmla="*/ 290850 w 606933"/>
                  <a:gd name="connsiteY24" fmla="*/ 505096 h 606087"/>
                  <a:gd name="connsiteX25" fmla="*/ 290850 w 606933"/>
                  <a:gd name="connsiteY25" fmla="*/ 467105 h 606087"/>
                  <a:gd name="connsiteX26" fmla="*/ 63274 w 606933"/>
                  <a:gd name="connsiteY26" fmla="*/ 467105 h 606087"/>
                  <a:gd name="connsiteX27" fmla="*/ 63274 w 606933"/>
                  <a:gd name="connsiteY27" fmla="*/ 505096 h 606087"/>
                  <a:gd name="connsiteX28" fmla="*/ 101123 w 606933"/>
                  <a:gd name="connsiteY28" fmla="*/ 505096 h 606087"/>
                  <a:gd name="connsiteX29" fmla="*/ 101123 w 606933"/>
                  <a:gd name="connsiteY29" fmla="*/ 606087 h 606087"/>
                  <a:gd name="connsiteX30" fmla="*/ 0 w 606933"/>
                  <a:gd name="connsiteY30" fmla="*/ 606087 h 606087"/>
                  <a:gd name="connsiteX31" fmla="*/ 0 w 606933"/>
                  <a:gd name="connsiteY31" fmla="*/ 505096 h 606087"/>
                  <a:gd name="connsiteX32" fmla="*/ 37945 w 606933"/>
                  <a:gd name="connsiteY32" fmla="*/ 505096 h 606087"/>
                  <a:gd name="connsiteX33" fmla="*/ 37945 w 606933"/>
                  <a:gd name="connsiteY33" fmla="*/ 441905 h 606087"/>
                  <a:gd name="connsiteX34" fmla="*/ 290850 w 606933"/>
                  <a:gd name="connsiteY34" fmla="*/ 441905 h 606087"/>
                  <a:gd name="connsiteX35" fmla="*/ 290850 w 606933"/>
                  <a:gd name="connsiteY35" fmla="*/ 404009 h 606087"/>
                  <a:gd name="connsiteX36" fmla="*/ 126452 w 606933"/>
                  <a:gd name="connsiteY36" fmla="*/ 404009 h 606087"/>
                  <a:gd name="connsiteX37" fmla="*/ 303502 w 606933"/>
                  <a:gd name="connsiteY37" fmla="*/ 71264 h 606087"/>
                  <a:gd name="connsiteX38" fmla="*/ 250822 w 606933"/>
                  <a:gd name="connsiteY38" fmla="*/ 122140 h 606087"/>
                  <a:gd name="connsiteX39" fmla="*/ 303502 w 606933"/>
                  <a:gd name="connsiteY39" fmla="*/ 173111 h 606087"/>
                  <a:gd name="connsiteX40" fmla="*/ 356183 w 606933"/>
                  <a:gd name="connsiteY40" fmla="*/ 122140 h 606087"/>
                  <a:gd name="connsiteX41" fmla="*/ 303502 w 606933"/>
                  <a:gd name="connsiteY41" fmla="*/ 71264 h 606087"/>
                  <a:gd name="connsiteX42" fmla="*/ 303502 w 606933"/>
                  <a:gd name="connsiteY42" fmla="*/ 0 h 606087"/>
                  <a:gd name="connsiteX43" fmla="*/ 429955 w 606933"/>
                  <a:gd name="connsiteY43" fmla="*/ 122140 h 606087"/>
                  <a:gd name="connsiteX44" fmla="*/ 303502 w 606933"/>
                  <a:gd name="connsiteY44" fmla="*/ 315639 h 606087"/>
                  <a:gd name="connsiteX45" fmla="*/ 177049 w 606933"/>
                  <a:gd name="connsiteY45" fmla="*/ 122140 h 606087"/>
                  <a:gd name="connsiteX46" fmla="*/ 303502 w 606933"/>
                  <a:gd name="connsiteY46" fmla="*/ 0 h 6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606933" h="606087">
                    <a:moveTo>
                      <a:pt x="126452" y="239923"/>
                    </a:moveTo>
                    <a:lnTo>
                      <a:pt x="191364" y="239923"/>
                    </a:lnTo>
                    <a:cubicBezTo>
                      <a:pt x="230851" y="298209"/>
                      <a:pt x="286131" y="334566"/>
                      <a:pt x="289791" y="336874"/>
                    </a:cubicBezTo>
                    <a:lnTo>
                      <a:pt x="303467" y="345627"/>
                    </a:lnTo>
                    <a:lnTo>
                      <a:pt x="317142" y="336874"/>
                    </a:lnTo>
                    <a:cubicBezTo>
                      <a:pt x="320802" y="334566"/>
                      <a:pt x="376083" y="298209"/>
                      <a:pt x="415569" y="239923"/>
                    </a:cubicBezTo>
                    <a:lnTo>
                      <a:pt x="480481" y="239923"/>
                    </a:lnTo>
                    <a:lnTo>
                      <a:pt x="480481" y="404009"/>
                    </a:lnTo>
                    <a:lnTo>
                      <a:pt x="316083" y="404009"/>
                    </a:lnTo>
                    <a:lnTo>
                      <a:pt x="316083" y="441905"/>
                    </a:lnTo>
                    <a:lnTo>
                      <a:pt x="568988" y="441905"/>
                    </a:lnTo>
                    <a:lnTo>
                      <a:pt x="568988" y="505096"/>
                    </a:lnTo>
                    <a:lnTo>
                      <a:pt x="606933" y="505096"/>
                    </a:lnTo>
                    <a:lnTo>
                      <a:pt x="606933" y="606087"/>
                    </a:lnTo>
                    <a:lnTo>
                      <a:pt x="505714" y="606087"/>
                    </a:lnTo>
                    <a:lnTo>
                      <a:pt x="505714" y="505096"/>
                    </a:lnTo>
                    <a:lnTo>
                      <a:pt x="543659" y="505096"/>
                    </a:lnTo>
                    <a:lnTo>
                      <a:pt x="543659" y="467105"/>
                    </a:lnTo>
                    <a:lnTo>
                      <a:pt x="316083" y="467105"/>
                    </a:lnTo>
                    <a:lnTo>
                      <a:pt x="316083" y="505096"/>
                    </a:lnTo>
                    <a:lnTo>
                      <a:pt x="354028" y="505096"/>
                    </a:lnTo>
                    <a:lnTo>
                      <a:pt x="354028" y="606087"/>
                    </a:lnTo>
                    <a:lnTo>
                      <a:pt x="252905" y="606087"/>
                    </a:lnTo>
                    <a:lnTo>
                      <a:pt x="252905" y="505096"/>
                    </a:lnTo>
                    <a:lnTo>
                      <a:pt x="290850" y="505096"/>
                    </a:lnTo>
                    <a:lnTo>
                      <a:pt x="290850" y="467105"/>
                    </a:lnTo>
                    <a:lnTo>
                      <a:pt x="63274" y="467105"/>
                    </a:lnTo>
                    <a:lnTo>
                      <a:pt x="63274" y="505096"/>
                    </a:lnTo>
                    <a:lnTo>
                      <a:pt x="101123" y="505096"/>
                    </a:lnTo>
                    <a:lnTo>
                      <a:pt x="101123" y="606087"/>
                    </a:lnTo>
                    <a:lnTo>
                      <a:pt x="0" y="606087"/>
                    </a:lnTo>
                    <a:lnTo>
                      <a:pt x="0" y="505096"/>
                    </a:lnTo>
                    <a:lnTo>
                      <a:pt x="37945" y="505096"/>
                    </a:lnTo>
                    <a:lnTo>
                      <a:pt x="37945" y="441905"/>
                    </a:lnTo>
                    <a:lnTo>
                      <a:pt x="290850" y="441905"/>
                    </a:lnTo>
                    <a:lnTo>
                      <a:pt x="290850" y="404009"/>
                    </a:lnTo>
                    <a:lnTo>
                      <a:pt x="126452" y="404009"/>
                    </a:lnTo>
                    <a:close/>
                    <a:moveTo>
                      <a:pt x="303502" y="71264"/>
                    </a:moveTo>
                    <a:cubicBezTo>
                      <a:pt x="274417" y="71264"/>
                      <a:pt x="250822" y="94057"/>
                      <a:pt x="250822" y="122140"/>
                    </a:cubicBezTo>
                    <a:cubicBezTo>
                      <a:pt x="250822" y="150318"/>
                      <a:pt x="274417" y="173111"/>
                      <a:pt x="303502" y="173111"/>
                    </a:cubicBezTo>
                    <a:cubicBezTo>
                      <a:pt x="332587" y="173111"/>
                      <a:pt x="356183" y="150318"/>
                      <a:pt x="356183" y="122140"/>
                    </a:cubicBezTo>
                    <a:cubicBezTo>
                      <a:pt x="356183" y="94057"/>
                      <a:pt x="332587" y="71264"/>
                      <a:pt x="303502" y="71264"/>
                    </a:cubicBezTo>
                    <a:close/>
                    <a:moveTo>
                      <a:pt x="303502" y="0"/>
                    </a:moveTo>
                    <a:cubicBezTo>
                      <a:pt x="373326" y="0"/>
                      <a:pt x="429955" y="54723"/>
                      <a:pt x="429955" y="122140"/>
                    </a:cubicBezTo>
                    <a:cubicBezTo>
                      <a:pt x="429955" y="234181"/>
                      <a:pt x="303502" y="315639"/>
                      <a:pt x="303502" y="315639"/>
                    </a:cubicBezTo>
                    <a:cubicBezTo>
                      <a:pt x="303502" y="315639"/>
                      <a:pt x="177049" y="234181"/>
                      <a:pt x="177049" y="122140"/>
                    </a:cubicBezTo>
                    <a:cubicBezTo>
                      <a:pt x="177049" y="54723"/>
                      <a:pt x="233679" y="0"/>
                      <a:pt x="303502" y="0"/>
                    </a:cubicBezTo>
                    <a:close/>
                  </a:path>
                </a:pathLst>
              </a:custGeom>
              <a:solidFill>
                <a:srgbClr val="C1272D"/>
              </a:solidFill>
              <a:ln>
                <a:noFill/>
              </a:ln>
            </p:spPr>
            <p:txBody>
              <a:bodyPr lIns="0" tIns="0" rIns="0" bIns="0" anchor="ctr"/>
              <a:lstStyle/>
              <a:p>
                <a:pPr algn="ctr"/>
              </a:p>
            </p:txBody>
          </p:sp>
          <p:sp>
            <p:nvSpPr>
              <p:cNvPr id="29" name="íṩľiḋe"/>
              <p:cNvSpPr txBox="1"/>
              <p:nvPr/>
            </p:nvSpPr>
            <p:spPr>
              <a:xfrm>
                <a:off x="4229828" y="2664272"/>
                <a:ext cx="1575278" cy="748151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rmAutofit/>
              </a:bodyPr>
              <a:lstStyle/>
              <a:p>
                <a:pPr algn="ctr"/>
                <a:r>
                  <a:rPr lang="zh-CN" altLang="en-US"/>
                  <a:t>关键词</a:t>
                </a:r>
                <a:endParaRPr lang="zh-CN" altLang="en-US" dirty="0"/>
              </a:p>
            </p:txBody>
          </p:sp>
        </p:grpSp>
        <p:grpSp>
          <p:nvGrpSpPr>
            <p:cNvPr id="10" name="iŝļïde"/>
            <p:cNvGrpSpPr/>
            <p:nvPr/>
          </p:nvGrpSpPr>
          <p:grpSpPr>
            <a:xfrm>
              <a:off x="6758211" y="3984962"/>
              <a:ext cx="1575278" cy="986721"/>
              <a:chOff x="6425339" y="2425702"/>
              <a:chExt cx="1575278" cy="986721"/>
            </a:xfrm>
          </p:grpSpPr>
          <p:sp>
            <p:nvSpPr>
              <p:cNvPr id="26" name="ïṧľíḑe"/>
              <p:cNvSpPr/>
              <p:nvPr/>
            </p:nvSpPr>
            <p:spPr bwMode="auto">
              <a:xfrm>
                <a:off x="7010058" y="2425702"/>
                <a:ext cx="405841" cy="367048"/>
              </a:xfrm>
              <a:custGeom>
                <a:avLst/>
                <a:gdLst>
                  <a:gd name="connsiteX0" fmla="*/ 503202 w 607568"/>
                  <a:gd name="connsiteY0" fmla="*/ 459310 h 549494"/>
                  <a:gd name="connsiteX1" fmla="*/ 548364 w 607568"/>
                  <a:gd name="connsiteY1" fmla="*/ 504402 h 549494"/>
                  <a:gd name="connsiteX2" fmla="*/ 503202 w 607568"/>
                  <a:gd name="connsiteY2" fmla="*/ 549494 h 549494"/>
                  <a:gd name="connsiteX3" fmla="*/ 458040 w 607568"/>
                  <a:gd name="connsiteY3" fmla="*/ 504402 h 549494"/>
                  <a:gd name="connsiteX4" fmla="*/ 503202 w 607568"/>
                  <a:gd name="connsiteY4" fmla="*/ 459310 h 549494"/>
                  <a:gd name="connsiteX5" fmla="*/ 197795 w 607568"/>
                  <a:gd name="connsiteY5" fmla="*/ 459310 h 549494"/>
                  <a:gd name="connsiteX6" fmla="*/ 242957 w 607568"/>
                  <a:gd name="connsiteY6" fmla="*/ 504402 h 549494"/>
                  <a:gd name="connsiteX7" fmla="*/ 197795 w 607568"/>
                  <a:gd name="connsiteY7" fmla="*/ 549494 h 549494"/>
                  <a:gd name="connsiteX8" fmla="*/ 152633 w 607568"/>
                  <a:gd name="connsiteY8" fmla="*/ 504402 h 549494"/>
                  <a:gd name="connsiteX9" fmla="*/ 197795 w 607568"/>
                  <a:gd name="connsiteY9" fmla="*/ 459310 h 549494"/>
                  <a:gd name="connsiteX10" fmla="*/ 143318 w 607568"/>
                  <a:gd name="connsiteY10" fmla="*/ 390791 h 549494"/>
                  <a:gd name="connsiteX11" fmla="*/ 554573 w 607568"/>
                  <a:gd name="connsiteY11" fmla="*/ 390791 h 549494"/>
                  <a:gd name="connsiteX12" fmla="*/ 554573 w 607568"/>
                  <a:gd name="connsiteY12" fmla="*/ 437435 h 549494"/>
                  <a:gd name="connsiteX13" fmla="*/ 143318 w 607568"/>
                  <a:gd name="connsiteY13" fmla="*/ 437435 h 549494"/>
                  <a:gd name="connsiteX14" fmla="*/ 115304 w 607568"/>
                  <a:gd name="connsiteY14" fmla="*/ 313028 h 549494"/>
                  <a:gd name="connsiteX15" fmla="*/ 582659 w 607568"/>
                  <a:gd name="connsiteY15" fmla="*/ 313028 h 549494"/>
                  <a:gd name="connsiteX16" fmla="*/ 582659 w 607568"/>
                  <a:gd name="connsiteY16" fmla="*/ 359672 h 549494"/>
                  <a:gd name="connsiteX17" fmla="*/ 115304 w 607568"/>
                  <a:gd name="connsiteY17" fmla="*/ 359672 h 549494"/>
                  <a:gd name="connsiteX18" fmla="*/ 0 w 607568"/>
                  <a:gd name="connsiteY18" fmla="*/ 169922 h 549494"/>
                  <a:gd name="connsiteX19" fmla="*/ 78962 w 607568"/>
                  <a:gd name="connsiteY19" fmla="*/ 169922 h 549494"/>
                  <a:gd name="connsiteX20" fmla="*/ 108516 w 607568"/>
                  <a:gd name="connsiteY20" fmla="*/ 235254 h 549494"/>
                  <a:gd name="connsiteX21" fmla="*/ 607568 w 607568"/>
                  <a:gd name="connsiteY21" fmla="*/ 235254 h 549494"/>
                  <a:gd name="connsiteX22" fmla="*/ 607568 w 607568"/>
                  <a:gd name="connsiteY22" fmla="*/ 281909 h 549494"/>
                  <a:gd name="connsiteX23" fmla="*/ 78428 w 607568"/>
                  <a:gd name="connsiteY23" fmla="*/ 281909 h 549494"/>
                  <a:gd name="connsiteX24" fmla="*/ 48798 w 607568"/>
                  <a:gd name="connsiteY24" fmla="*/ 216577 h 549494"/>
                  <a:gd name="connsiteX25" fmla="*/ 0 w 607568"/>
                  <a:gd name="connsiteY25" fmla="*/ 216577 h 549494"/>
                  <a:gd name="connsiteX26" fmla="*/ 257720 w 607568"/>
                  <a:gd name="connsiteY26" fmla="*/ 0 h 549494"/>
                  <a:gd name="connsiteX27" fmla="*/ 254207 w 607568"/>
                  <a:gd name="connsiteY27" fmla="*/ 30201 h 549494"/>
                  <a:gd name="connsiteX28" fmla="*/ 407797 w 607568"/>
                  <a:gd name="connsiteY28" fmla="*/ 197372 h 549494"/>
                  <a:gd name="connsiteX29" fmla="*/ 241147 w 607568"/>
                  <a:gd name="connsiteY29" fmla="*/ 144063 h 549494"/>
                  <a:gd name="connsiteX30" fmla="*/ 237633 w 607568"/>
                  <a:gd name="connsiteY30" fmla="*/ 174264 h 549494"/>
                  <a:gd name="connsiteX31" fmla="*/ 115586 w 607568"/>
                  <a:gd name="connsiteY31" fmla="*/ 71993 h 549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07568" h="549494">
                    <a:moveTo>
                      <a:pt x="503202" y="459310"/>
                    </a:moveTo>
                    <a:cubicBezTo>
                      <a:pt x="528144" y="459310"/>
                      <a:pt x="548364" y="479498"/>
                      <a:pt x="548364" y="504402"/>
                    </a:cubicBezTo>
                    <a:cubicBezTo>
                      <a:pt x="548364" y="529306"/>
                      <a:pt x="528144" y="549494"/>
                      <a:pt x="503202" y="549494"/>
                    </a:cubicBezTo>
                    <a:cubicBezTo>
                      <a:pt x="478260" y="549494"/>
                      <a:pt x="458040" y="529306"/>
                      <a:pt x="458040" y="504402"/>
                    </a:cubicBezTo>
                    <a:cubicBezTo>
                      <a:pt x="458040" y="479498"/>
                      <a:pt x="478260" y="459310"/>
                      <a:pt x="503202" y="459310"/>
                    </a:cubicBezTo>
                    <a:close/>
                    <a:moveTo>
                      <a:pt x="197795" y="459310"/>
                    </a:moveTo>
                    <a:cubicBezTo>
                      <a:pt x="222737" y="459310"/>
                      <a:pt x="242957" y="479498"/>
                      <a:pt x="242957" y="504402"/>
                    </a:cubicBezTo>
                    <a:cubicBezTo>
                      <a:pt x="242957" y="529306"/>
                      <a:pt x="222737" y="549494"/>
                      <a:pt x="197795" y="549494"/>
                    </a:cubicBezTo>
                    <a:cubicBezTo>
                      <a:pt x="172853" y="549494"/>
                      <a:pt x="152633" y="529306"/>
                      <a:pt x="152633" y="504402"/>
                    </a:cubicBezTo>
                    <a:cubicBezTo>
                      <a:pt x="152633" y="479498"/>
                      <a:pt x="172853" y="459310"/>
                      <a:pt x="197795" y="459310"/>
                    </a:cubicBezTo>
                    <a:close/>
                    <a:moveTo>
                      <a:pt x="143318" y="390791"/>
                    </a:moveTo>
                    <a:lnTo>
                      <a:pt x="554573" y="390791"/>
                    </a:lnTo>
                    <a:lnTo>
                      <a:pt x="554573" y="437435"/>
                    </a:lnTo>
                    <a:lnTo>
                      <a:pt x="143318" y="437435"/>
                    </a:lnTo>
                    <a:close/>
                    <a:moveTo>
                      <a:pt x="115304" y="313028"/>
                    </a:moveTo>
                    <a:lnTo>
                      <a:pt x="582659" y="313028"/>
                    </a:lnTo>
                    <a:lnTo>
                      <a:pt x="582659" y="359672"/>
                    </a:lnTo>
                    <a:lnTo>
                      <a:pt x="115304" y="359672"/>
                    </a:lnTo>
                    <a:close/>
                    <a:moveTo>
                      <a:pt x="0" y="169922"/>
                    </a:moveTo>
                    <a:lnTo>
                      <a:pt x="78962" y="169922"/>
                    </a:lnTo>
                    <a:lnTo>
                      <a:pt x="108516" y="235254"/>
                    </a:lnTo>
                    <a:lnTo>
                      <a:pt x="607568" y="235254"/>
                    </a:lnTo>
                    <a:lnTo>
                      <a:pt x="607568" y="281909"/>
                    </a:lnTo>
                    <a:lnTo>
                      <a:pt x="78428" y="281909"/>
                    </a:lnTo>
                    <a:lnTo>
                      <a:pt x="48798" y="216577"/>
                    </a:lnTo>
                    <a:lnTo>
                      <a:pt x="0" y="216577"/>
                    </a:lnTo>
                    <a:close/>
                    <a:moveTo>
                      <a:pt x="257720" y="0"/>
                    </a:moveTo>
                    <a:lnTo>
                      <a:pt x="254207" y="30201"/>
                    </a:lnTo>
                    <a:cubicBezTo>
                      <a:pt x="405964" y="47665"/>
                      <a:pt x="407797" y="197372"/>
                      <a:pt x="407797" y="197372"/>
                    </a:cubicBezTo>
                    <a:cubicBezTo>
                      <a:pt x="407797" y="197372"/>
                      <a:pt x="364340" y="158248"/>
                      <a:pt x="241147" y="144063"/>
                    </a:cubicBezTo>
                    <a:lnTo>
                      <a:pt x="237633" y="174264"/>
                    </a:lnTo>
                    <a:lnTo>
                      <a:pt x="115586" y="71993"/>
                    </a:lnTo>
                    <a:close/>
                  </a:path>
                </a:pathLst>
              </a:custGeom>
              <a:solidFill>
                <a:srgbClr val="C1272D"/>
              </a:solidFill>
              <a:ln>
                <a:noFill/>
              </a:ln>
            </p:spPr>
            <p:txBody>
              <a:bodyPr lIns="0" tIns="0" rIns="0" bIns="0" anchor="ctr"/>
              <a:lstStyle/>
              <a:p>
                <a:pPr algn="ctr"/>
              </a:p>
            </p:txBody>
          </p:sp>
          <p:sp>
            <p:nvSpPr>
              <p:cNvPr id="27" name="íśľiďê"/>
              <p:cNvSpPr txBox="1"/>
              <p:nvPr/>
            </p:nvSpPr>
            <p:spPr>
              <a:xfrm>
                <a:off x="6425339" y="2664272"/>
                <a:ext cx="1575278" cy="748151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rmAutofit/>
              </a:bodyPr>
              <a:lstStyle/>
              <a:p>
                <a:pPr algn="ctr"/>
                <a:r>
                  <a:rPr lang="zh-CN" altLang="en-US"/>
                  <a:t>关键词</a:t>
                </a:r>
                <a:endParaRPr lang="zh-CN" altLang="en-US" dirty="0"/>
              </a:p>
            </p:txBody>
          </p:sp>
        </p:grpSp>
        <p:grpSp>
          <p:nvGrpSpPr>
            <p:cNvPr id="11" name="íṧ1îḑê"/>
            <p:cNvGrpSpPr/>
            <p:nvPr/>
          </p:nvGrpSpPr>
          <p:grpSpPr>
            <a:xfrm>
              <a:off x="9323400" y="3429000"/>
              <a:ext cx="1575278" cy="1006117"/>
              <a:chOff x="8592850" y="2406306"/>
              <a:chExt cx="1575278" cy="1006117"/>
            </a:xfrm>
          </p:grpSpPr>
          <p:sp>
            <p:nvSpPr>
              <p:cNvPr id="24" name="ïśľíḋé"/>
              <p:cNvSpPr/>
              <p:nvPr/>
            </p:nvSpPr>
            <p:spPr bwMode="auto">
              <a:xfrm>
                <a:off x="9201517" y="2406306"/>
                <a:ext cx="357945" cy="405841"/>
              </a:xfrm>
              <a:custGeom>
                <a:avLst/>
                <a:gdLst>
                  <a:gd name="T0" fmla="*/ 2125 w 2288"/>
                  <a:gd name="T1" fmla="*/ 924 h 2598"/>
                  <a:gd name="T2" fmla="*/ 1863 w 2288"/>
                  <a:gd name="T3" fmla="*/ 1258 h 2598"/>
                  <a:gd name="T4" fmla="*/ 1848 w 2288"/>
                  <a:gd name="T5" fmla="*/ 1586 h 2598"/>
                  <a:gd name="T6" fmla="*/ 1899 w 2288"/>
                  <a:gd name="T7" fmla="*/ 1716 h 2598"/>
                  <a:gd name="T8" fmla="*/ 1211 w 2288"/>
                  <a:gd name="T9" fmla="*/ 2079 h 2598"/>
                  <a:gd name="T10" fmla="*/ 1176 w 2288"/>
                  <a:gd name="T11" fmla="*/ 2038 h 2598"/>
                  <a:gd name="T12" fmla="*/ 1200 w 2288"/>
                  <a:gd name="T13" fmla="*/ 965 h 2598"/>
                  <a:gd name="T14" fmla="*/ 1409 w 2288"/>
                  <a:gd name="T15" fmla="*/ 1012 h 2598"/>
                  <a:gd name="T16" fmla="*/ 1522 w 2288"/>
                  <a:gd name="T17" fmla="*/ 978 h 2598"/>
                  <a:gd name="T18" fmla="*/ 1526 w 2288"/>
                  <a:gd name="T19" fmla="*/ 847 h 2598"/>
                  <a:gd name="T20" fmla="*/ 1387 w 2288"/>
                  <a:gd name="T21" fmla="*/ 828 h 2598"/>
                  <a:gd name="T22" fmla="*/ 1193 w 2288"/>
                  <a:gd name="T23" fmla="*/ 584 h 2598"/>
                  <a:gd name="T24" fmla="*/ 1375 w 2288"/>
                  <a:gd name="T25" fmla="*/ 124 h 2598"/>
                  <a:gd name="T26" fmla="*/ 1109 w 2288"/>
                  <a:gd name="T27" fmla="*/ 37 h 2598"/>
                  <a:gd name="T28" fmla="*/ 1013 w 2288"/>
                  <a:gd name="T29" fmla="*/ 570 h 2598"/>
                  <a:gd name="T30" fmla="*/ 1056 w 2288"/>
                  <a:gd name="T31" fmla="*/ 808 h 2598"/>
                  <a:gd name="T32" fmla="*/ 891 w 2288"/>
                  <a:gd name="T33" fmla="*/ 784 h 2598"/>
                  <a:gd name="T34" fmla="*/ 748 w 2288"/>
                  <a:gd name="T35" fmla="*/ 921 h 2598"/>
                  <a:gd name="T36" fmla="*/ 899 w 2288"/>
                  <a:gd name="T37" fmla="*/ 946 h 2598"/>
                  <a:gd name="T38" fmla="*/ 1024 w 2288"/>
                  <a:gd name="T39" fmla="*/ 1479 h 2598"/>
                  <a:gd name="T40" fmla="*/ 1022 w 2288"/>
                  <a:gd name="T41" fmla="*/ 2081 h 2598"/>
                  <a:gd name="T42" fmla="*/ 434 w 2288"/>
                  <a:gd name="T43" fmla="*/ 1569 h 2598"/>
                  <a:gd name="T44" fmla="*/ 395 w 2288"/>
                  <a:gd name="T45" fmla="*/ 1470 h 2598"/>
                  <a:gd name="T46" fmla="*/ 88 w 2288"/>
                  <a:gd name="T47" fmla="*/ 1148 h 2598"/>
                  <a:gd name="T48" fmla="*/ 101 w 2288"/>
                  <a:gd name="T49" fmla="*/ 1658 h 2598"/>
                  <a:gd name="T50" fmla="*/ 906 w 2288"/>
                  <a:gd name="T51" fmla="*/ 2228 h 2598"/>
                  <a:gd name="T52" fmla="*/ 1177 w 2288"/>
                  <a:gd name="T53" fmla="*/ 2500 h 2598"/>
                  <a:gd name="T54" fmla="*/ 1223 w 2288"/>
                  <a:gd name="T55" fmla="*/ 2405 h 2598"/>
                  <a:gd name="T56" fmla="*/ 1273 w 2288"/>
                  <a:gd name="T57" fmla="*/ 2328 h 2598"/>
                  <a:gd name="T58" fmla="*/ 1280 w 2288"/>
                  <a:gd name="T59" fmla="*/ 2234 h 2598"/>
                  <a:gd name="T60" fmla="*/ 2094 w 2288"/>
                  <a:gd name="T61" fmla="*/ 1624 h 2598"/>
                  <a:gd name="T62" fmla="*/ 2274 w 2288"/>
                  <a:gd name="T63" fmla="*/ 1517 h 2598"/>
                  <a:gd name="T64" fmla="*/ 1065 w 2288"/>
                  <a:gd name="T65" fmla="*/ 420 h 2598"/>
                  <a:gd name="T66" fmla="*/ 1131 w 2288"/>
                  <a:gd name="T67" fmla="*/ 148 h 2598"/>
                  <a:gd name="T68" fmla="*/ 1165 w 2288"/>
                  <a:gd name="T69" fmla="*/ 430 h 2598"/>
                  <a:gd name="T70" fmla="*/ 1065 w 2288"/>
                  <a:gd name="T71" fmla="*/ 420 h 2598"/>
                  <a:gd name="T72" fmla="*/ 1040 w 2288"/>
                  <a:gd name="T73" fmla="*/ 2287 h 2598"/>
                  <a:gd name="T74" fmla="*/ 1032 w 2288"/>
                  <a:gd name="T75" fmla="*/ 2241 h 2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8" h="2598">
                    <a:moveTo>
                      <a:pt x="2281" y="1465"/>
                    </a:moveTo>
                    <a:cubicBezTo>
                      <a:pt x="2220" y="1286"/>
                      <a:pt x="2159" y="1111"/>
                      <a:pt x="2125" y="924"/>
                    </a:cubicBezTo>
                    <a:cubicBezTo>
                      <a:pt x="2112" y="850"/>
                      <a:pt x="2015" y="868"/>
                      <a:pt x="1992" y="924"/>
                    </a:cubicBezTo>
                    <a:cubicBezTo>
                      <a:pt x="1948" y="1035"/>
                      <a:pt x="1904" y="1146"/>
                      <a:pt x="1863" y="1258"/>
                    </a:cubicBezTo>
                    <a:cubicBezTo>
                      <a:pt x="1840" y="1319"/>
                      <a:pt x="1790" y="1411"/>
                      <a:pt x="1809" y="1480"/>
                    </a:cubicBezTo>
                    <a:cubicBezTo>
                      <a:pt x="1783" y="1516"/>
                      <a:pt x="1783" y="1565"/>
                      <a:pt x="1848" y="1586"/>
                    </a:cubicBezTo>
                    <a:cubicBezTo>
                      <a:pt x="1878" y="1596"/>
                      <a:pt x="1908" y="1602"/>
                      <a:pt x="1938" y="1607"/>
                    </a:cubicBezTo>
                    <a:cubicBezTo>
                      <a:pt x="1927" y="1644"/>
                      <a:pt x="1916" y="1681"/>
                      <a:pt x="1899" y="1716"/>
                    </a:cubicBezTo>
                    <a:cubicBezTo>
                      <a:pt x="1861" y="1789"/>
                      <a:pt x="1799" y="1850"/>
                      <a:pt x="1734" y="1899"/>
                    </a:cubicBezTo>
                    <a:cubicBezTo>
                      <a:pt x="1586" y="2012"/>
                      <a:pt x="1393" y="2062"/>
                      <a:pt x="1211" y="2079"/>
                    </a:cubicBezTo>
                    <a:cubicBezTo>
                      <a:pt x="1201" y="2080"/>
                      <a:pt x="1190" y="2080"/>
                      <a:pt x="1180" y="2081"/>
                    </a:cubicBezTo>
                    <a:cubicBezTo>
                      <a:pt x="1178" y="2066"/>
                      <a:pt x="1177" y="2052"/>
                      <a:pt x="1176" y="2038"/>
                    </a:cubicBezTo>
                    <a:cubicBezTo>
                      <a:pt x="1167" y="1852"/>
                      <a:pt x="1173" y="1665"/>
                      <a:pt x="1178" y="1479"/>
                    </a:cubicBezTo>
                    <a:cubicBezTo>
                      <a:pt x="1183" y="1309"/>
                      <a:pt x="1195" y="1137"/>
                      <a:pt x="1200" y="965"/>
                    </a:cubicBezTo>
                    <a:cubicBezTo>
                      <a:pt x="1262" y="972"/>
                      <a:pt x="1326" y="981"/>
                      <a:pt x="1388" y="979"/>
                    </a:cubicBezTo>
                    <a:cubicBezTo>
                      <a:pt x="1391" y="992"/>
                      <a:pt x="1399" y="1003"/>
                      <a:pt x="1409" y="1012"/>
                    </a:cubicBezTo>
                    <a:cubicBezTo>
                      <a:pt x="1434" y="1041"/>
                      <a:pt x="1476" y="1041"/>
                      <a:pt x="1501" y="1012"/>
                    </a:cubicBezTo>
                    <a:cubicBezTo>
                      <a:pt x="1511" y="1003"/>
                      <a:pt x="1519" y="991"/>
                      <a:pt x="1522" y="978"/>
                    </a:cubicBezTo>
                    <a:cubicBezTo>
                      <a:pt x="1528" y="956"/>
                      <a:pt x="1526" y="931"/>
                      <a:pt x="1526" y="908"/>
                    </a:cubicBezTo>
                    <a:lnTo>
                      <a:pt x="1526" y="847"/>
                    </a:lnTo>
                    <a:cubicBezTo>
                      <a:pt x="1526" y="809"/>
                      <a:pt x="1493" y="776"/>
                      <a:pt x="1455" y="776"/>
                    </a:cubicBezTo>
                    <a:cubicBezTo>
                      <a:pt x="1423" y="776"/>
                      <a:pt x="1395" y="799"/>
                      <a:pt x="1387" y="828"/>
                    </a:cubicBezTo>
                    <a:cubicBezTo>
                      <a:pt x="1327" y="813"/>
                      <a:pt x="1264" y="812"/>
                      <a:pt x="1202" y="810"/>
                    </a:cubicBezTo>
                    <a:cubicBezTo>
                      <a:pt x="1202" y="735"/>
                      <a:pt x="1199" y="659"/>
                      <a:pt x="1193" y="584"/>
                    </a:cubicBezTo>
                    <a:cubicBezTo>
                      <a:pt x="1297" y="558"/>
                      <a:pt x="1391" y="480"/>
                      <a:pt x="1431" y="385"/>
                    </a:cubicBezTo>
                    <a:cubicBezTo>
                      <a:pt x="1470" y="292"/>
                      <a:pt x="1441" y="197"/>
                      <a:pt x="1375" y="124"/>
                    </a:cubicBezTo>
                    <a:cubicBezTo>
                      <a:pt x="1315" y="57"/>
                      <a:pt x="1196" y="0"/>
                      <a:pt x="1109" y="37"/>
                    </a:cubicBezTo>
                    <a:cubicBezTo>
                      <a:pt x="1109" y="37"/>
                      <a:pt x="1109" y="37"/>
                      <a:pt x="1109" y="37"/>
                    </a:cubicBezTo>
                    <a:cubicBezTo>
                      <a:pt x="988" y="48"/>
                      <a:pt x="885" y="127"/>
                      <a:pt x="860" y="255"/>
                    </a:cubicBezTo>
                    <a:cubicBezTo>
                      <a:pt x="837" y="376"/>
                      <a:pt x="900" y="516"/>
                      <a:pt x="1013" y="570"/>
                    </a:cubicBezTo>
                    <a:cubicBezTo>
                      <a:pt x="1033" y="580"/>
                      <a:pt x="1055" y="586"/>
                      <a:pt x="1077" y="590"/>
                    </a:cubicBezTo>
                    <a:cubicBezTo>
                      <a:pt x="1068" y="662"/>
                      <a:pt x="1062" y="735"/>
                      <a:pt x="1056" y="808"/>
                    </a:cubicBezTo>
                    <a:cubicBezTo>
                      <a:pt x="1001" y="808"/>
                      <a:pt x="947" y="810"/>
                      <a:pt x="892" y="813"/>
                    </a:cubicBezTo>
                    <a:cubicBezTo>
                      <a:pt x="892" y="803"/>
                      <a:pt x="891" y="793"/>
                      <a:pt x="891" y="784"/>
                    </a:cubicBezTo>
                    <a:cubicBezTo>
                      <a:pt x="896" y="691"/>
                      <a:pt x="748" y="690"/>
                      <a:pt x="747" y="784"/>
                    </a:cubicBezTo>
                    <a:cubicBezTo>
                      <a:pt x="747" y="829"/>
                      <a:pt x="742" y="876"/>
                      <a:pt x="748" y="921"/>
                    </a:cubicBezTo>
                    <a:cubicBezTo>
                      <a:pt x="756" y="983"/>
                      <a:pt x="811" y="1002"/>
                      <a:pt x="851" y="981"/>
                    </a:cubicBezTo>
                    <a:cubicBezTo>
                      <a:pt x="872" y="980"/>
                      <a:pt x="891" y="967"/>
                      <a:pt x="899" y="946"/>
                    </a:cubicBezTo>
                    <a:cubicBezTo>
                      <a:pt x="948" y="949"/>
                      <a:pt x="998" y="951"/>
                      <a:pt x="1047" y="954"/>
                    </a:cubicBezTo>
                    <a:cubicBezTo>
                      <a:pt x="1037" y="1129"/>
                      <a:pt x="1031" y="1305"/>
                      <a:pt x="1024" y="1479"/>
                    </a:cubicBezTo>
                    <a:cubicBezTo>
                      <a:pt x="1017" y="1665"/>
                      <a:pt x="1014" y="1851"/>
                      <a:pt x="1021" y="2038"/>
                    </a:cubicBezTo>
                    <a:cubicBezTo>
                      <a:pt x="1022" y="2051"/>
                      <a:pt x="1022" y="2066"/>
                      <a:pt x="1022" y="2081"/>
                    </a:cubicBezTo>
                    <a:cubicBezTo>
                      <a:pt x="722" y="2061"/>
                      <a:pt x="421" y="1927"/>
                      <a:pt x="289" y="1649"/>
                    </a:cubicBezTo>
                    <a:cubicBezTo>
                      <a:pt x="342" y="1639"/>
                      <a:pt x="422" y="1633"/>
                      <a:pt x="434" y="1569"/>
                    </a:cubicBezTo>
                    <a:cubicBezTo>
                      <a:pt x="439" y="1539"/>
                      <a:pt x="429" y="1506"/>
                      <a:pt x="402" y="1492"/>
                    </a:cubicBezTo>
                    <a:cubicBezTo>
                      <a:pt x="401" y="1485"/>
                      <a:pt x="399" y="1478"/>
                      <a:pt x="395" y="1470"/>
                    </a:cubicBezTo>
                    <a:cubicBezTo>
                      <a:pt x="338" y="1362"/>
                      <a:pt x="258" y="1263"/>
                      <a:pt x="215" y="1148"/>
                    </a:cubicBezTo>
                    <a:cubicBezTo>
                      <a:pt x="192" y="1085"/>
                      <a:pt x="111" y="1085"/>
                      <a:pt x="88" y="1148"/>
                    </a:cubicBezTo>
                    <a:cubicBezTo>
                      <a:pt x="29" y="1306"/>
                      <a:pt x="0" y="1457"/>
                      <a:pt x="39" y="1624"/>
                    </a:cubicBezTo>
                    <a:cubicBezTo>
                      <a:pt x="45" y="1653"/>
                      <a:pt x="75" y="1663"/>
                      <a:pt x="101" y="1658"/>
                    </a:cubicBezTo>
                    <a:cubicBezTo>
                      <a:pt x="125" y="1661"/>
                      <a:pt x="149" y="1661"/>
                      <a:pt x="172" y="1661"/>
                    </a:cubicBezTo>
                    <a:cubicBezTo>
                      <a:pt x="253" y="2008"/>
                      <a:pt x="572" y="2179"/>
                      <a:pt x="906" y="2228"/>
                    </a:cubicBezTo>
                    <a:cubicBezTo>
                      <a:pt x="931" y="2337"/>
                      <a:pt x="982" y="2443"/>
                      <a:pt x="1043" y="2536"/>
                    </a:cubicBezTo>
                    <a:cubicBezTo>
                      <a:pt x="1083" y="2598"/>
                      <a:pt x="1172" y="2572"/>
                      <a:pt x="1177" y="2500"/>
                    </a:cubicBezTo>
                    <a:cubicBezTo>
                      <a:pt x="1177" y="2509"/>
                      <a:pt x="1185" y="2477"/>
                      <a:pt x="1189" y="2468"/>
                    </a:cubicBezTo>
                    <a:cubicBezTo>
                      <a:pt x="1199" y="2446"/>
                      <a:pt x="1211" y="2426"/>
                      <a:pt x="1223" y="2405"/>
                    </a:cubicBezTo>
                    <a:cubicBezTo>
                      <a:pt x="1234" y="2386"/>
                      <a:pt x="1247" y="2368"/>
                      <a:pt x="1259" y="2349"/>
                    </a:cubicBezTo>
                    <a:cubicBezTo>
                      <a:pt x="1264" y="2342"/>
                      <a:pt x="1268" y="2335"/>
                      <a:pt x="1273" y="2328"/>
                    </a:cubicBezTo>
                    <a:cubicBezTo>
                      <a:pt x="1277" y="2322"/>
                      <a:pt x="1293" y="2305"/>
                      <a:pt x="1277" y="2322"/>
                    </a:cubicBezTo>
                    <a:cubicBezTo>
                      <a:pt x="1304" y="2294"/>
                      <a:pt x="1300" y="2258"/>
                      <a:pt x="1280" y="2234"/>
                    </a:cubicBezTo>
                    <a:cubicBezTo>
                      <a:pt x="1483" y="2210"/>
                      <a:pt x="1683" y="2139"/>
                      <a:pt x="1845" y="2015"/>
                    </a:cubicBezTo>
                    <a:cubicBezTo>
                      <a:pt x="1948" y="1936"/>
                      <a:pt x="2086" y="1773"/>
                      <a:pt x="2094" y="1624"/>
                    </a:cubicBezTo>
                    <a:cubicBezTo>
                      <a:pt x="2146" y="1628"/>
                      <a:pt x="2201" y="1630"/>
                      <a:pt x="2245" y="1609"/>
                    </a:cubicBezTo>
                    <a:cubicBezTo>
                      <a:pt x="2278" y="1594"/>
                      <a:pt x="2287" y="1550"/>
                      <a:pt x="2274" y="1517"/>
                    </a:cubicBezTo>
                    <a:cubicBezTo>
                      <a:pt x="2284" y="1503"/>
                      <a:pt x="2288" y="1485"/>
                      <a:pt x="2281" y="1465"/>
                    </a:cubicBezTo>
                    <a:close/>
                    <a:moveTo>
                      <a:pt x="1065" y="420"/>
                    </a:moveTo>
                    <a:cubicBezTo>
                      <a:pt x="1019" y="392"/>
                      <a:pt x="1002" y="323"/>
                      <a:pt x="1010" y="274"/>
                    </a:cubicBezTo>
                    <a:cubicBezTo>
                      <a:pt x="1021" y="207"/>
                      <a:pt x="1073" y="171"/>
                      <a:pt x="1131" y="148"/>
                    </a:cubicBezTo>
                    <a:cubicBezTo>
                      <a:pt x="1208" y="195"/>
                      <a:pt x="1340" y="234"/>
                      <a:pt x="1280" y="343"/>
                    </a:cubicBezTo>
                    <a:cubicBezTo>
                      <a:pt x="1258" y="383"/>
                      <a:pt x="1213" y="417"/>
                      <a:pt x="1165" y="430"/>
                    </a:cubicBezTo>
                    <a:cubicBezTo>
                      <a:pt x="1148" y="418"/>
                      <a:pt x="1121" y="420"/>
                      <a:pt x="1105" y="434"/>
                    </a:cubicBezTo>
                    <a:cubicBezTo>
                      <a:pt x="1091" y="432"/>
                      <a:pt x="1077" y="428"/>
                      <a:pt x="1065" y="420"/>
                    </a:cubicBezTo>
                    <a:close/>
                    <a:moveTo>
                      <a:pt x="1032" y="2241"/>
                    </a:moveTo>
                    <a:cubicBezTo>
                      <a:pt x="1034" y="2257"/>
                      <a:pt x="1037" y="2272"/>
                      <a:pt x="1040" y="2287"/>
                    </a:cubicBezTo>
                    <a:cubicBezTo>
                      <a:pt x="1029" y="2271"/>
                      <a:pt x="1019" y="2255"/>
                      <a:pt x="1010" y="2239"/>
                    </a:cubicBezTo>
                    <a:cubicBezTo>
                      <a:pt x="1017" y="2240"/>
                      <a:pt x="1025" y="2241"/>
                      <a:pt x="1032" y="2241"/>
                    </a:cubicBezTo>
                    <a:close/>
                  </a:path>
                </a:pathLst>
              </a:custGeom>
              <a:solidFill>
                <a:srgbClr val="C1272D"/>
              </a:solidFill>
              <a:ln>
                <a:noFill/>
              </a:ln>
            </p:spPr>
            <p:txBody>
              <a:bodyPr lIns="0" tIns="0" rIns="0" bIns="0" anchor="ctr"/>
              <a:lstStyle/>
              <a:p>
                <a:pPr algn="ctr"/>
              </a:p>
            </p:txBody>
          </p:sp>
          <p:sp>
            <p:nvSpPr>
              <p:cNvPr id="25" name="íṧḻîḍe"/>
              <p:cNvSpPr txBox="1"/>
              <p:nvPr/>
            </p:nvSpPr>
            <p:spPr>
              <a:xfrm>
                <a:off x="8592850" y="2664272"/>
                <a:ext cx="1575278" cy="748151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rmAutofit/>
              </a:bodyPr>
              <a:lstStyle/>
              <a:p>
                <a:pPr algn="ctr"/>
                <a:r>
                  <a:rPr lang="zh-CN" altLang="en-US"/>
                  <a:t>关键词</a:t>
                </a:r>
                <a:endParaRPr lang="zh-CN" altLang="en-US" dirty="0"/>
              </a:p>
            </p:txBody>
          </p:sp>
        </p:grpSp>
        <p:grpSp>
          <p:nvGrpSpPr>
            <p:cNvPr id="12" name="išlïḑe"/>
            <p:cNvGrpSpPr/>
            <p:nvPr/>
          </p:nvGrpSpPr>
          <p:grpSpPr>
            <a:xfrm>
              <a:off x="818274" y="3342391"/>
              <a:ext cx="2642096" cy="909500"/>
              <a:chOff x="911424" y="4841267"/>
              <a:chExt cx="2642096" cy="909500"/>
            </a:xfrm>
          </p:grpSpPr>
          <p:sp>
            <p:nvSpPr>
              <p:cNvPr id="22" name="íṧlïḑe"/>
              <p:cNvSpPr/>
              <p:nvPr/>
            </p:nvSpPr>
            <p:spPr bwMode="auto">
              <a:xfrm>
                <a:off x="911424" y="5193368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rm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  <a:endParaRPr lang="zh-CN" altLang="en-US" sz="1000" dirty="0"/>
              </a:p>
            </p:txBody>
          </p:sp>
          <p:sp>
            <p:nvSpPr>
              <p:cNvPr id="23" name="îṡľíḋé"/>
              <p:cNvSpPr txBox="1"/>
              <p:nvPr/>
            </p:nvSpPr>
            <p:spPr bwMode="auto">
              <a:xfrm>
                <a:off x="911424" y="4841267"/>
                <a:ext cx="2642096" cy="27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/>
                  <a:t>标题文本预设</a:t>
                </a:r>
                <a:endParaRPr lang="zh-CN" altLang="en-US" sz="1800" b="1" dirty="0"/>
              </a:p>
            </p:txBody>
          </p:sp>
        </p:grpSp>
        <p:grpSp>
          <p:nvGrpSpPr>
            <p:cNvPr id="13" name="iṩļiḓé"/>
            <p:cNvGrpSpPr/>
            <p:nvPr/>
          </p:nvGrpSpPr>
          <p:grpSpPr>
            <a:xfrm>
              <a:off x="3359696" y="2748298"/>
              <a:ext cx="2642096" cy="909500"/>
              <a:chOff x="3455023" y="4841267"/>
              <a:chExt cx="2642096" cy="909500"/>
            </a:xfrm>
          </p:grpSpPr>
          <p:sp>
            <p:nvSpPr>
              <p:cNvPr id="20" name="isľíḑê"/>
              <p:cNvSpPr/>
              <p:nvPr/>
            </p:nvSpPr>
            <p:spPr bwMode="auto">
              <a:xfrm>
                <a:off x="3455023" y="5193368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rm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  <a:endParaRPr lang="zh-CN" altLang="en-US" sz="1000" dirty="0"/>
              </a:p>
            </p:txBody>
          </p:sp>
          <p:sp>
            <p:nvSpPr>
              <p:cNvPr id="21" name="išļïḓe"/>
              <p:cNvSpPr txBox="1"/>
              <p:nvPr/>
            </p:nvSpPr>
            <p:spPr bwMode="auto">
              <a:xfrm>
                <a:off x="3455023" y="4841267"/>
                <a:ext cx="2642096" cy="27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/>
                  <a:t>标题文本预设</a:t>
                </a:r>
                <a:endParaRPr lang="zh-CN" altLang="en-US" sz="1800" b="1" dirty="0"/>
              </a:p>
            </p:txBody>
          </p:sp>
        </p:grpSp>
        <p:grpSp>
          <p:nvGrpSpPr>
            <p:cNvPr id="14" name="íSḷïḓé"/>
            <p:cNvGrpSpPr/>
            <p:nvPr/>
          </p:nvGrpSpPr>
          <p:grpSpPr>
            <a:xfrm>
              <a:off x="6083603" y="2503378"/>
              <a:ext cx="2642096" cy="909500"/>
              <a:chOff x="5998622" y="4841267"/>
              <a:chExt cx="2642096" cy="909500"/>
            </a:xfrm>
          </p:grpSpPr>
          <p:sp>
            <p:nvSpPr>
              <p:cNvPr id="18" name="işlïḓé"/>
              <p:cNvSpPr/>
              <p:nvPr/>
            </p:nvSpPr>
            <p:spPr bwMode="auto">
              <a:xfrm>
                <a:off x="5998622" y="5193368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rm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  <a:endParaRPr lang="zh-CN" altLang="en-US" sz="1000" dirty="0"/>
              </a:p>
            </p:txBody>
          </p:sp>
          <p:sp>
            <p:nvSpPr>
              <p:cNvPr id="19" name="íśľídê"/>
              <p:cNvSpPr txBox="1"/>
              <p:nvPr/>
            </p:nvSpPr>
            <p:spPr bwMode="auto">
              <a:xfrm>
                <a:off x="5998622" y="4841267"/>
                <a:ext cx="2642096" cy="27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/>
                  <a:t>标题文本预设</a:t>
                </a:r>
                <a:endParaRPr lang="zh-CN" altLang="en-US" sz="1800" b="1" dirty="0"/>
              </a:p>
            </p:txBody>
          </p:sp>
        </p:grpSp>
        <p:grpSp>
          <p:nvGrpSpPr>
            <p:cNvPr id="15" name="îṥ1idê"/>
            <p:cNvGrpSpPr/>
            <p:nvPr/>
          </p:nvGrpSpPr>
          <p:grpSpPr>
            <a:xfrm>
              <a:off x="8611019" y="1862443"/>
              <a:ext cx="2642096" cy="909500"/>
              <a:chOff x="8542221" y="4841267"/>
              <a:chExt cx="2642096" cy="909500"/>
            </a:xfrm>
          </p:grpSpPr>
          <p:sp>
            <p:nvSpPr>
              <p:cNvPr id="16" name="îŝḷiḑé"/>
              <p:cNvSpPr/>
              <p:nvPr/>
            </p:nvSpPr>
            <p:spPr bwMode="auto">
              <a:xfrm>
                <a:off x="8542221" y="5193368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rm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  <a:endParaRPr lang="zh-CN" altLang="en-US" sz="1000" dirty="0"/>
              </a:p>
            </p:txBody>
          </p:sp>
          <p:sp>
            <p:nvSpPr>
              <p:cNvPr id="17" name="íṥḻïḍe"/>
              <p:cNvSpPr txBox="1"/>
              <p:nvPr/>
            </p:nvSpPr>
            <p:spPr bwMode="auto">
              <a:xfrm>
                <a:off x="8542221" y="4841267"/>
                <a:ext cx="2642096" cy="27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/>
                  <a:t>标题文本预设</a:t>
                </a:r>
                <a:endParaRPr lang="zh-CN" altLang="en-US" sz="1800" b="1" dirty="0"/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474799" y="421324"/>
            <a:ext cx="1870422" cy="572464"/>
            <a:chOff x="661182" y="513877"/>
            <a:chExt cx="1870422" cy="572464"/>
          </a:xfrm>
        </p:grpSpPr>
        <p:sp>
          <p:nvSpPr>
            <p:cNvPr id="33" name="文本框 32"/>
            <p:cNvSpPr txBox="1"/>
            <p:nvPr/>
          </p:nvSpPr>
          <p:spPr>
            <a:xfrm>
              <a:off x="808055" y="513877"/>
              <a:ext cx="1723549" cy="57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工作的总结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da8afd64-271a-42d5-b9e0-29aeef3da11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901737" y="2291932"/>
            <a:ext cx="8388527" cy="2853906"/>
            <a:chOff x="1799845" y="2742101"/>
            <a:chExt cx="8388527" cy="2853906"/>
          </a:xfrm>
        </p:grpSpPr>
        <p:sp>
          <p:nvSpPr>
            <p:cNvPr id="4" name="ïṡliḋe"/>
            <p:cNvSpPr/>
            <p:nvPr/>
          </p:nvSpPr>
          <p:spPr>
            <a:xfrm>
              <a:off x="7339267" y="3253304"/>
              <a:ext cx="1564184" cy="895152"/>
            </a:xfrm>
            <a:prstGeom prst="arc">
              <a:avLst>
                <a:gd name="adj1" fmla="val 1666882"/>
                <a:gd name="adj2" fmla="val 9105611"/>
              </a:avLst>
            </a:prstGeom>
            <a:ln w="19050">
              <a:solidFill>
                <a:schemeClr val="accent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5" name="i$ļiḍê"/>
            <p:cNvSpPr/>
            <p:nvPr/>
          </p:nvSpPr>
          <p:spPr>
            <a:xfrm>
              <a:off x="3089723" y="3253304"/>
              <a:ext cx="1564184" cy="895152"/>
            </a:xfrm>
            <a:prstGeom prst="arc">
              <a:avLst>
                <a:gd name="adj1" fmla="val 1666882"/>
                <a:gd name="adj2" fmla="val 9105611"/>
              </a:avLst>
            </a:prstGeom>
            <a:ln w="19050"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6" name="íśḻíḓé"/>
            <p:cNvSpPr/>
            <p:nvPr/>
          </p:nvSpPr>
          <p:spPr>
            <a:xfrm>
              <a:off x="2209510" y="3032956"/>
              <a:ext cx="1202316" cy="1202316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" name="is1iďe"/>
            <p:cNvSpPr/>
            <p:nvPr/>
          </p:nvSpPr>
          <p:spPr>
            <a:xfrm>
              <a:off x="4331804" y="3032956"/>
              <a:ext cx="1202316" cy="120231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" name="íṣḷidè"/>
            <p:cNvSpPr/>
            <p:nvPr/>
          </p:nvSpPr>
          <p:spPr>
            <a:xfrm>
              <a:off x="8576393" y="3032956"/>
              <a:ext cx="1202316" cy="1202316"/>
            </a:xfrm>
            <a:prstGeom prst="ellipse">
              <a:avLst/>
            </a:prstGeom>
            <a:solidFill>
              <a:schemeClr val="accent4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9" name="iṡļíḑê"/>
            <p:cNvSpPr/>
            <p:nvPr/>
          </p:nvSpPr>
          <p:spPr>
            <a:xfrm>
              <a:off x="6454098" y="3032956"/>
              <a:ext cx="1202316" cy="1202316"/>
            </a:xfrm>
            <a:prstGeom prst="ellipse">
              <a:avLst/>
            </a:prstGeom>
            <a:solidFill>
              <a:schemeClr val="accent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0" name="iṩliḓe"/>
            <p:cNvSpPr/>
            <p:nvPr/>
          </p:nvSpPr>
          <p:spPr>
            <a:xfrm>
              <a:off x="3089723" y="3032956"/>
              <a:ext cx="1564184" cy="895152"/>
            </a:xfrm>
            <a:prstGeom prst="arc">
              <a:avLst>
                <a:gd name="adj1" fmla="val 12217251"/>
                <a:gd name="adj2" fmla="val 20163792"/>
              </a:avLst>
            </a:prstGeom>
            <a:ln w="19050">
              <a:solidFill>
                <a:schemeClr val="accent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1" name="iṥḷïḍè"/>
            <p:cNvSpPr/>
            <p:nvPr/>
          </p:nvSpPr>
          <p:spPr>
            <a:xfrm>
              <a:off x="5212017" y="3032956"/>
              <a:ext cx="1564184" cy="895152"/>
            </a:xfrm>
            <a:prstGeom prst="arc">
              <a:avLst>
                <a:gd name="adj1" fmla="val 12217251"/>
                <a:gd name="adj2" fmla="val 20163792"/>
              </a:avLst>
            </a:prstGeom>
            <a:ln w="19050"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2" name="îşļiďê"/>
            <p:cNvSpPr/>
            <p:nvPr/>
          </p:nvSpPr>
          <p:spPr>
            <a:xfrm>
              <a:off x="7334312" y="3032956"/>
              <a:ext cx="1564184" cy="895152"/>
            </a:xfrm>
            <a:prstGeom prst="arc">
              <a:avLst>
                <a:gd name="adj1" fmla="val 12217251"/>
                <a:gd name="adj2" fmla="val 20163792"/>
              </a:avLst>
            </a:prstGeom>
            <a:ln w="19050">
              <a:solidFill>
                <a:schemeClr val="accent3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3" name="íşľiďé"/>
            <p:cNvSpPr/>
            <p:nvPr/>
          </p:nvSpPr>
          <p:spPr>
            <a:xfrm>
              <a:off x="5212017" y="3253304"/>
              <a:ext cx="1564184" cy="895152"/>
            </a:xfrm>
            <a:prstGeom prst="arc">
              <a:avLst>
                <a:gd name="adj1" fmla="val 1666882"/>
                <a:gd name="adj2" fmla="val 9105611"/>
              </a:avLst>
            </a:prstGeom>
            <a:ln w="19050">
              <a:solidFill>
                <a:schemeClr val="accent3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</a:p>
          </p:txBody>
        </p:sp>
        <p:cxnSp>
          <p:nvCxnSpPr>
            <p:cNvPr id="14" name="Straight Connector 15"/>
            <p:cNvCxnSpPr/>
            <p:nvPr/>
          </p:nvCxnSpPr>
          <p:spPr>
            <a:xfrm>
              <a:off x="2653159" y="3902397"/>
              <a:ext cx="315019" cy="0"/>
            </a:xfrm>
            <a:prstGeom prst="line">
              <a:avLst/>
            </a:prstGeom>
            <a:ln>
              <a:solidFill>
                <a:srgbClr val="F2F2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6"/>
            <p:cNvCxnSpPr/>
            <p:nvPr/>
          </p:nvCxnSpPr>
          <p:spPr>
            <a:xfrm>
              <a:off x="4775453" y="3902397"/>
              <a:ext cx="315019" cy="0"/>
            </a:xfrm>
            <a:prstGeom prst="line">
              <a:avLst/>
            </a:prstGeom>
            <a:ln>
              <a:solidFill>
                <a:srgbClr val="F2F2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7"/>
            <p:cNvCxnSpPr/>
            <p:nvPr/>
          </p:nvCxnSpPr>
          <p:spPr>
            <a:xfrm>
              <a:off x="6897747" y="3902397"/>
              <a:ext cx="315019" cy="0"/>
            </a:xfrm>
            <a:prstGeom prst="line">
              <a:avLst/>
            </a:prstGeom>
            <a:ln>
              <a:solidFill>
                <a:srgbClr val="F2F2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8"/>
            <p:cNvCxnSpPr/>
            <p:nvPr/>
          </p:nvCxnSpPr>
          <p:spPr>
            <a:xfrm>
              <a:off x="9020042" y="3902397"/>
              <a:ext cx="315019" cy="0"/>
            </a:xfrm>
            <a:prstGeom prst="line">
              <a:avLst/>
            </a:prstGeom>
            <a:ln>
              <a:solidFill>
                <a:srgbClr val="F2F2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íSļiḋè"/>
            <p:cNvSpPr txBox="1"/>
            <p:nvPr/>
          </p:nvSpPr>
          <p:spPr bwMode="auto">
            <a:xfrm>
              <a:off x="3200472" y="2742101"/>
              <a:ext cx="1522405" cy="215444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/>
            </a:bodyPr>
            <a:lstStyle/>
            <a:p>
              <a:pPr algn="ctr" latinLnBrk="0">
                <a:buClr>
                  <a:prstClr val="white"/>
                </a:buClr>
                <a:defRPr/>
              </a:pPr>
              <a:r>
                <a:rPr lang="zh-CN" altLang="en-US" sz="1400" b="1"/>
                <a:t>标题文本预设</a:t>
              </a:r>
              <a:endParaRPr lang="zh-CN" altLang="en-US" sz="1400" b="1"/>
            </a:p>
          </p:txBody>
        </p:sp>
        <p:sp>
          <p:nvSpPr>
            <p:cNvPr id="20" name="íšľiďè"/>
            <p:cNvSpPr txBox="1"/>
            <p:nvPr/>
          </p:nvSpPr>
          <p:spPr bwMode="auto">
            <a:xfrm>
              <a:off x="5267560" y="2742101"/>
              <a:ext cx="1522405" cy="215444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/>
            </a:bodyPr>
            <a:lstStyle/>
            <a:p>
              <a:pPr algn="ctr" latinLnBrk="0">
                <a:buClr>
                  <a:prstClr val="white"/>
                </a:buClr>
                <a:defRPr/>
              </a:pPr>
              <a:r>
                <a:rPr lang="zh-CN" altLang="en-US" sz="1400" b="1"/>
                <a:t>标题文本预设</a:t>
              </a:r>
              <a:endParaRPr lang="zh-CN" altLang="en-US" sz="1400" b="1"/>
            </a:p>
          </p:txBody>
        </p:sp>
        <p:sp>
          <p:nvSpPr>
            <p:cNvPr id="21" name="íṥlíḑe"/>
            <p:cNvSpPr txBox="1"/>
            <p:nvPr/>
          </p:nvSpPr>
          <p:spPr bwMode="auto">
            <a:xfrm>
              <a:off x="7334648" y="2742101"/>
              <a:ext cx="1522405" cy="215444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/>
            </a:bodyPr>
            <a:lstStyle/>
            <a:p>
              <a:pPr algn="ctr" latinLnBrk="0">
                <a:buClr>
                  <a:prstClr val="white"/>
                </a:buClr>
                <a:defRPr/>
              </a:pPr>
              <a:r>
                <a:rPr lang="zh-CN" altLang="en-US" sz="1400" b="1"/>
                <a:t>标题文本预设</a:t>
              </a:r>
              <a:endParaRPr lang="zh-CN" altLang="en-US" sz="1400" b="1"/>
            </a:p>
          </p:txBody>
        </p:sp>
        <p:grpSp>
          <p:nvGrpSpPr>
            <p:cNvPr id="22" name="íṧḻiḍê"/>
            <p:cNvGrpSpPr/>
            <p:nvPr/>
          </p:nvGrpSpPr>
          <p:grpSpPr>
            <a:xfrm>
              <a:off x="1799845" y="4493963"/>
              <a:ext cx="2021644" cy="1102044"/>
              <a:chOff x="1799845" y="4493963"/>
              <a:chExt cx="2021644" cy="1102044"/>
            </a:xfrm>
          </p:grpSpPr>
          <p:sp>
            <p:nvSpPr>
              <p:cNvPr id="36" name="ïşļïďé"/>
              <p:cNvSpPr txBox="1"/>
              <p:nvPr/>
            </p:nvSpPr>
            <p:spPr bwMode="auto">
              <a:xfrm>
                <a:off x="2349002" y="4493963"/>
                <a:ext cx="923330" cy="166199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0" bIns="0" anchor="t" anchorCtr="0">
                <a:normAutofit lnSpcReduction="10000"/>
              </a:bodyPr>
              <a:lstStyle/>
              <a:p>
                <a:pPr algn="ctr" latinLnBrk="0">
                  <a:buClr>
                    <a:prstClr val="white"/>
                  </a:buClr>
                  <a:defRPr/>
                </a:pPr>
                <a:r>
                  <a:rPr lang="zh-CN" altLang="en-US" sz="1200" b="1"/>
                  <a:t>标题文本预设</a:t>
                </a:r>
                <a:endParaRPr lang="zh-CN" altLang="en-US" sz="1200" b="1"/>
              </a:p>
            </p:txBody>
          </p:sp>
          <p:sp>
            <p:nvSpPr>
              <p:cNvPr id="37" name="íšļîďé"/>
              <p:cNvSpPr txBox="1"/>
              <p:nvPr/>
            </p:nvSpPr>
            <p:spPr bwMode="auto">
              <a:xfrm>
                <a:off x="1799845" y="4660162"/>
                <a:ext cx="2021644" cy="935845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rmAutofit/>
              </a:bodyPr>
              <a:lstStyle/>
              <a:p>
                <a:pPr marL="0" indent="0" algn="ctr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 dirty="0"/>
                  <a:t>此部分内容作为文字排版占位显示</a:t>
                </a:r>
                <a:br>
                  <a:rPr lang="zh-CN" altLang="en-US" sz="1000" dirty="0"/>
                </a:br>
                <a:r>
                  <a:rPr lang="zh-CN" altLang="en-US" sz="1000" dirty="0"/>
                  <a:t>（建议使用主题字体）</a:t>
                </a:r>
                <a:endParaRPr lang="zh-CN" altLang="en-US" sz="1000" dirty="0"/>
              </a:p>
            </p:txBody>
          </p:sp>
        </p:grpSp>
        <p:grpSp>
          <p:nvGrpSpPr>
            <p:cNvPr id="23" name="ïṣ1îḋè"/>
            <p:cNvGrpSpPr/>
            <p:nvPr/>
          </p:nvGrpSpPr>
          <p:grpSpPr>
            <a:xfrm>
              <a:off x="3927095" y="4493963"/>
              <a:ext cx="2021644" cy="1102044"/>
              <a:chOff x="3902165" y="4493963"/>
              <a:chExt cx="2021644" cy="1102044"/>
            </a:xfrm>
          </p:grpSpPr>
          <p:sp>
            <p:nvSpPr>
              <p:cNvPr id="34" name="ïŝľîḍè"/>
              <p:cNvSpPr txBox="1"/>
              <p:nvPr/>
            </p:nvSpPr>
            <p:spPr bwMode="auto">
              <a:xfrm>
                <a:off x="4451322" y="4493963"/>
                <a:ext cx="923330" cy="166199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0" bIns="0" anchor="t" anchorCtr="0">
                <a:normAutofit lnSpcReduction="10000"/>
              </a:bodyPr>
              <a:lstStyle/>
              <a:p>
                <a:pPr algn="ctr" latinLnBrk="0">
                  <a:buClr>
                    <a:prstClr val="white"/>
                  </a:buClr>
                  <a:defRPr/>
                </a:pPr>
                <a:r>
                  <a:rPr lang="zh-CN" altLang="en-US" sz="1200" b="1"/>
                  <a:t>标题文本预设</a:t>
                </a:r>
                <a:endParaRPr lang="zh-CN" altLang="en-US" sz="1200" b="1"/>
              </a:p>
            </p:txBody>
          </p:sp>
          <p:sp>
            <p:nvSpPr>
              <p:cNvPr id="35" name="îṩļiḑê"/>
              <p:cNvSpPr txBox="1"/>
              <p:nvPr/>
            </p:nvSpPr>
            <p:spPr bwMode="auto">
              <a:xfrm>
                <a:off x="3902165" y="4660162"/>
                <a:ext cx="2021644" cy="935845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rmAutofit/>
              </a:bodyPr>
              <a:lstStyle/>
              <a:p>
                <a:pPr marL="0" indent="0" algn="ctr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  <a:endParaRPr lang="zh-CN" altLang="en-US" sz="1000"/>
              </a:p>
            </p:txBody>
          </p:sp>
        </p:grpSp>
        <p:grpSp>
          <p:nvGrpSpPr>
            <p:cNvPr id="24" name="iṥlíḋê"/>
            <p:cNvGrpSpPr/>
            <p:nvPr/>
          </p:nvGrpSpPr>
          <p:grpSpPr>
            <a:xfrm>
              <a:off x="6039478" y="4493963"/>
              <a:ext cx="2021644" cy="1102044"/>
              <a:chOff x="6004485" y="4493963"/>
              <a:chExt cx="2021644" cy="1102044"/>
            </a:xfrm>
          </p:grpSpPr>
          <p:sp>
            <p:nvSpPr>
              <p:cNvPr id="32" name="íśḻiďè"/>
              <p:cNvSpPr txBox="1"/>
              <p:nvPr/>
            </p:nvSpPr>
            <p:spPr bwMode="auto">
              <a:xfrm>
                <a:off x="6553642" y="4493963"/>
                <a:ext cx="923330" cy="166199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0" bIns="0" anchor="t" anchorCtr="0">
                <a:normAutofit lnSpcReduction="10000"/>
              </a:bodyPr>
              <a:lstStyle/>
              <a:p>
                <a:pPr algn="ctr" latinLnBrk="0">
                  <a:buClr>
                    <a:prstClr val="white"/>
                  </a:buClr>
                  <a:defRPr/>
                </a:pPr>
                <a:r>
                  <a:rPr lang="zh-CN" altLang="en-US" sz="1200" b="1"/>
                  <a:t>标题文本预设</a:t>
                </a:r>
                <a:endParaRPr lang="zh-CN" altLang="en-US" sz="1200" b="1"/>
              </a:p>
            </p:txBody>
          </p:sp>
          <p:sp>
            <p:nvSpPr>
              <p:cNvPr id="33" name="íşļïḑe"/>
              <p:cNvSpPr txBox="1"/>
              <p:nvPr/>
            </p:nvSpPr>
            <p:spPr bwMode="auto">
              <a:xfrm>
                <a:off x="6004485" y="4660162"/>
                <a:ext cx="2021644" cy="935845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rmAutofit/>
              </a:bodyPr>
              <a:lstStyle/>
              <a:p>
                <a:pPr marL="0" indent="0" algn="ctr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  <a:endParaRPr lang="zh-CN" altLang="en-US" sz="1000"/>
              </a:p>
            </p:txBody>
          </p:sp>
        </p:grpSp>
        <p:grpSp>
          <p:nvGrpSpPr>
            <p:cNvPr id="25" name="îšlíde"/>
            <p:cNvGrpSpPr/>
            <p:nvPr/>
          </p:nvGrpSpPr>
          <p:grpSpPr>
            <a:xfrm>
              <a:off x="8166728" y="4493963"/>
              <a:ext cx="2021644" cy="1102044"/>
              <a:chOff x="8106805" y="4493963"/>
              <a:chExt cx="2021644" cy="1102044"/>
            </a:xfrm>
          </p:grpSpPr>
          <p:sp>
            <p:nvSpPr>
              <p:cNvPr id="30" name="îṥ1ïḑè"/>
              <p:cNvSpPr txBox="1"/>
              <p:nvPr/>
            </p:nvSpPr>
            <p:spPr bwMode="auto">
              <a:xfrm>
                <a:off x="8655962" y="4493963"/>
                <a:ext cx="923330" cy="166199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0" bIns="0" anchor="t" anchorCtr="0">
                <a:normAutofit lnSpcReduction="10000"/>
              </a:bodyPr>
              <a:lstStyle/>
              <a:p>
                <a:pPr algn="ctr" latinLnBrk="0">
                  <a:buClr>
                    <a:prstClr val="white"/>
                  </a:buClr>
                  <a:defRPr/>
                </a:pPr>
                <a:r>
                  <a:rPr lang="zh-CN" altLang="en-US" sz="1200" b="1"/>
                  <a:t>标题文本预设</a:t>
                </a:r>
                <a:endParaRPr lang="zh-CN" altLang="en-US" sz="1200" b="1"/>
              </a:p>
            </p:txBody>
          </p:sp>
          <p:sp>
            <p:nvSpPr>
              <p:cNvPr id="31" name="ïŝ1ïdè"/>
              <p:cNvSpPr txBox="1"/>
              <p:nvPr/>
            </p:nvSpPr>
            <p:spPr bwMode="auto">
              <a:xfrm>
                <a:off x="8106805" y="4660162"/>
                <a:ext cx="2021644" cy="935845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rmAutofit/>
              </a:bodyPr>
              <a:lstStyle/>
              <a:p>
                <a:pPr marL="0" indent="0" algn="ctr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  <a:endParaRPr lang="zh-CN" altLang="en-US" sz="1000"/>
              </a:p>
            </p:txBody>
          </p:sp>
        </p:grpSp>
        <p:sp>
          <p:nvSpPr>
            <p:cNvPr id="26" name="ïṣ1ïḑe"/>
            <p:cNvSpPr/>
            <p:nvPr/>
          </p:nvSpPr>
          <p:spPr bwMode="auto">
            <a:xfrm>
              <a:off x="2621858" y="3299783"/>
              <a:ext cx="377769" cy="37776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7" name="îṣľîḍé"/>
            <p:cNvSpPr/>
            <p:nvPr/>
          </p:nvSpPr>
          <p:spPr bwMode="auto">
            <a:xfrm>
              <a:off x="4748283" y="3291647"/>
              <a:ext cx="377769" cy="37776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8" name="ïś1iḋê"/>
            <p:cNvSpPr/>
            <p:nvPr/>
          </p:nvSpPr>
          <p:spPr bwMode="auto">
            <a:xfrm>
              <a:off x="6861416" y="3299783"/>
              <a:ext cx="377769" cy="377769"/>
            </a:xfrm>
            <a:custGeom>
              <a:avLst/>
              <a:gdLst>
                <a:gd name="T0" fmla="*/ 74 w 236"/>
                <a:gd name="T1" fmla="*/ 160 h 236"/>
                <a:gd name="T2" fmla="*/ 93 w 236"/>
                <a:gd name="T3" fmla="*/ 160 h 236"/>
                <a:gd name="T4" fmla="*/ 93 w 236"/>
                <a:gd name="T5" fmla="*/ 103 h 236"/>
                <a:gd name="T6" fmla="*/ 74 w 236"/>
                <a:gd name="T7" fmla="*/ 103 h 236"/>
                <a:gd name="T8" fmla="*/ 74 w 236"/>
                <a:gd name="T9" fmla="*/ 160 h 236"/>
                <a:gd name="T10" fmla="*/ 140 w 236"/>
                <a:gd name="T11" fmla="*/ 102 h 236"/>
                <a:gd name="T12" fmla="*/ 122 w 236"/>
                <a:gd name="T13" fmla="*/ 111 h 236"/>
                <a:gd name="T14" fmla="*/ 122 w 236"/>
                <a:gd name="T15" fmla="*/ 103 h 236"/>
                <a:gd name="T16" fmla="*/ 103 w 236"/>
                <a:gd name="T17" fmla="*/ 103 h 236"/>
                <a:gd name="T18" fmla="*/ 103 w 236"/>
                <a:gd name="T19" fmla="*/ 160 h 236"/>
                <a:gd name="T20" fmla="*/ 122 w 236"/>
                <a:gd name="T21" fmla="*/ 160 h 236"/>
                <a:gd name="T22" fmla="*/ 122 w 236"/>
                <a:gd name="T23" fmla="*/ 128 h 236"/>
                <a:gd name="T24" fmla="*/ 123 w 236"/>
                <a:gd name="T25" fmla="*/ 124 h 236"/>
                <a:gd name="T26" fmla="*/ 133 w 236"/>
                <a:gd name="T27" fmla="*/ 117 h 236"/>
                <a:gd name="T28" fmla="*/ 142 w 236"/>
                <a:gd name="T29" fmla="*/ 130 h 236"/>
                <a:gd name="T30" fmla="*/ 142 w 236"/>
                <a:gd name="T31" fmla="*/ 160 h 236"/>
                <a:gd name="T32" fmla="*/ 161 w 236"/>
                <a:gd name="T33" fmla="*/ 160 h 236"/>
                <a:gd name="T34" fmla="*/ 161 w 236"/>
                <a:gd name="T35" fmla="*/ 160 h 236"/>
                <a:gd name="T36" fmla="*/ 161 w 236"/>
                <a:gd name="T37" fmla="*/ 127 h 236"/>
                <a:gd name="T38" fmla="*/ 140 w 236"/>
                <a:gd name="T39" fmla="*/ 102 h 236"/>
                <a:gd name="T40" fmla="*/ 122 w 236"/>
                <a:gd name="T41" fmla="*/ 111 h 236"/>
                <a:gd name="T42" fmla="*/ 122 w 236"/>
                <a:gd name="T43" fmla="*/ 111 h 236"/>
                <a:gd name="T44" fmla="*/ 122 w 236"/>
                <a:gd name="T45" fmla="*/ 111 h 236"/>
                <a:gd name="T46" fmla="*/ 83 w 236"/>
                <a:gd name="T47" fmla="*/ 75 h 236"/>
                <a:gd name="T48" fmla="*/ 73 w 236"/>
                <a:gd name="T49" fmla="*/ 85 h 236"/>
                <a:gd name="T50" fmla="*/ 83 w 236"/>
                <a:gd name="T51" fmla="*/ 95 h 236"/>
                <a:gd name="T52" fmla="*/ 83 w 236"/>
                <a:gd name="T53" fmla="*/ 95 h 236"/>
                <a:gd name="T54" fmla="*/ 94 w 236"/>
                <a:gd name="T55" fmla="*/ 85 h 236"/>
                <a:gd name="T56" fmla="*/ 83 w 236"/>
                <a:gd name="T57" fmla="*/ 75 h 236"/>
                <a:gd name="T58" fmla="*/ 118 w 236"/>
                <a:gd name="T59" fmla="*/ 0 h 236"/>
                <a:gd name="T60" fmla="*/ 0 w 236"/>
                <a:gd name="T61" fmla="*/ 118 h 236"/>
                <a:gd name="T62" fmla="*/ 118 w 236"/>
                <a:gd name="T63" fmla="*/ 236 h 236"/>
                <a:gd name="T64" fmla="*/ 236 w 236"/>
                <a:gd name="T65" fmla="*/ 118 h 236"/>
                <a:gd name="T66" fmla="*/ 118 w 236"/>
                <a:gd name="T67" fmla="*/ 0 h 236"/>
                <a:gd name="T68" fmla="*/ 181 w 236"/>
                <a:gd name="T69" fmla="*/ 172 h 236"/>
                <a:gd name="T70" fmla="*/ 171 w 236"/>
                <a:gd name="T71" fmla="*/ 181 h 236"/>
                <a:gd name="T72" fmla="*/ 64 w 236"/>
                <a:gd name="T73" fmla="*/ 181 h 236"/>
                <a:gd name="T74" fmla="*/ 55 w 236"/>
                <a:gd name="T75" fmla="*/ 172 h 236"/>
                <a:gd name="T76" fmla="*/ 55 w 236"/>
                <a:gd name="T77" fmla="*/ 63 h 236"/>
                <a:gd name="T78" fmla="*/ 64 w 236"/>
                <a:gd name="T79" fmla="*/ 54 h 236"/>
                <a:gd name="T80" fmla="*/ 171 w 236"/>
                <a:gd name="T81" fmla="*/ 54 h 236"/>
                <a:gd name="T82" fmla="*/ 181 w 236"/>
                <a:gd name="T83" fmla="*/ 63 h 236"/>
                <a:gd name="T84" fmla="*/ 181 w 236"/>
                <a:gd name="T85" fmla="*/ 17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6" h="236">
                  <a:moveTo>
                    <a:pt x="74" y="160"/>
                  </a:moveTo>
                  <a:cubicBezTo>
                    <a:pt x="93" y="160"/>
                    <a:pt x="93" y="160"/>
                    <a:pt x="93" y="160"/>
                  </a:cubicBezTo>
                  <a:cubicBezTo>
                    <a:pt x="93" y="103"/>
                    <a:pt x="93" y="103"/>
                    <a:pt x="93" y="103"/>
                  </a:cubicBezTo>
                  <a:cubicBezTo>
                    <a:pt x="74" y="103"/>
                    <a:pt x="74" y="103"/>
                    <a:pt x="74" y="103"/>
                  </a:cubicBezTo>
                  <a:lnTo>
                    <a:pt x="74" y="160"/>
                  </a:lnTo>
                  <a:close/>
                  <a:moveTo>
                    <a:pt x="140" y="102"/>
                  </a:moveTo>
                  <a:cubicBezTo>
                    <a:pt x="129" y="102"/>
                    <a:pt x="125" y="107"/>
                    <a:pt x="122" y="111"/>
                  </a:cubicBezTo>
                  <a:cubicBezTo>
                    <a:pt x="122" y="103"/>
                    <a:pt x="122" y="103"/>
                    <a:pt x="122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4" y="108"/>
                    <a:pt x="103" y="160"/>
                    <a:pt x="103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122" y="127"/>
                    <a:pt x="123" y="125"/>
                    <a:pt x="123" y="124"/>
                  </a:cubicBezTo>
                  <a:cubicBezTo>
                    <a:pt x="124" y="120"/>
                    <a:pt x="128" y="117"/>
                    <a:pt x="133" y="117"/>
                  </a:cubicBezTo>
                  <a:cubicBezTo>
                    <a:pt x="140" y="117"/>
                    <a:pt x="142" y="122"/>
                    <a:pt x="142" y="130"/>
                  </a:cubicBezTo>
                  <a:cubicBezTo>
                    <a:pt x="142" y="160"/>
                    <a:pt x="142" y="160"/>
                    <a:pt x="14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27"/>
                    <a:pt x="161" y="127"/>
                    <a:pt x="161" y="127"/>
                  </a:cubicBezTo>
                  <a:cubicBezTo>
                    <a:pt x="161" y="110"/>
                    <a:pt x="152" y="102"/>
                    <a:pt x="140" y="102"/>
                  </a:cubicBezTo>
                  <a:close/>
                  <a:moveTo>
                    <a:pt x="122" y="111"/>
                  </a:moveTo>
                  <a:cubicBezTo>
                    <a:pt x="122" y="111"/>
                    <a:pt x="122" y="111"/>
                    <a:pt x="122" y="111"/>
                  </a:cubicBezTo>
                  <a:cubicBezTo>
                    <a:pt x="122" y="111"/>
                    <a:pt x="122" y="111"/>
                    <a:pt x="122" y="111"/>
                  </a:cubicBezTo>
                  <a:close/>
                  <a:moveTo>
                    <a:pt x="83" y="75"/>
                  </a:moveTo>
                  <a:cubicBezTo>
                    <a:pt x="77" y="75"/>
                    <a:pt x="73" y="80"/>
                    <a:pt x="73" y="85"/>
                  </a:cubicBezTo>
                  <a:cubicBezTo>
                    <a:pt x="73" y="91"/>
                    <a:pt x="77" y="95"/>
                    <a:pt x="83" y="95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90" y="95"/>
                    <a:pt x="94" y="91"/>
                    <a:pt x="94" y="85"/>
                  </a:cubicBezTo>
                  <a:cubicBezTo>
                    <a:pt x="94" y="80"/>
                    <a:pt x="90" y="75"/>
                    <a:pt x="83" y="75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1" y="172"/>
                  </a:moveTo>
                  <a:cubicBezTo>
                    <a:pt x="181" y="177"/>
                    <a:pt x="176" y="181"/>
                    <a:pt x="171" y="181"/>
                  </a:cubicBezTo>
                  <a:cubicBezTo>
                    <a:pt x="64" y="181"/>
                    <a:pt x="64" y="181"/>
                    <a:pt x="64" y="181"/>
                  </a:cubicBezTo>
                  <a:cubicBezTo>
                    <a:pt x="59" y="181"/>
                    <a:pt x="55" y="177"/>
                    <a:pt x="55" y="17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58"/>
                    <a:pt x="59" y="54"/>
                    <a:pt x="64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6" y="54"/>
                    <a:pt x="181" y="58"/>
                    <a:pt x="181" y="63"/>
                  </a:cubicBezTo>
                  <a:cubicBezTo>
                    <a:pt x="181" y="172"/>
                    <a:pt x="181" y="172"/>
                    <a:pt x="181" y="172"/>
                  </a:cubicBez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9" name="is1íḋê"/>
            <p:cNvSpPr/>
            <p:nvPr/>
          </p:nvSpPr>
          <p:spPr bwMode="auto">
            <a:xfrm>
              <a:off x="8988666" y="3297709"/>
              <a:ext cx="377769" cy="377769"/>
            </a:xfrm>
            <a:custGeom>
              <a:avLst/>
              <a:gdLst>
                <a:gd name="T0" fmla="*/ 118 w 236"/>
                <a:gd name="T1" fmla="*/ 142 h 236"/>
                <a:gd name="T2" fmla="*/ 142 w 236"/>
                <a:gd name="T3" fmla="*/ 118 h 236"/>
                <a:gd name="T4" fmla="*/ 137 w 236"/>
                <a:gd name="T5" fmla="*/ 105 h 236"/>
                <a:gd name="T6" fmla="*/ 118 w 236"/>
                <a:gd name="T7" fmla="*/ 95 h 236"/>
                <a:gd name="T8" fmla="*/ 99 w 236"/>
                <a:gd name="T9" fmla="*/ 105 h 236"/>
                <a:gd name="T10" fmla="*/ 94 w 236"/>
                <a:gd name="T11" fmla="*/ 118 h 236"/>
                <a:gd name="T12" fmla="*/ 118 w 236"/>
                <a:gd name="T13" fmla="*/ 142 h 236"/>
                <a:gd name="T14" fmla="*/ 170 w 236"/>
                <a:gd name="T15" fmla="*/ 89 h 236"/>
                <a:gd name="T16" fmla="*/ 170 w 236"/>
                <a:gd name="T17" fmla="*/ 70 h 236"/>
                <a:gd name="T18" fmla="*/ 170 w 236"/>
                <a:gd name="T19" fmla="*/ 67 h 236"/>
                <a:gd name="T20" fmla="*/ 167 w 236"/>
                <a:gd name="T21" fmla="*/ 67 h 236"/>
                <a:gd name="T22" fmla="*/ 147 w 236"/>
                <a:gd name="T23" fmla="*/ 67 h 236"/>
                <a:gd name="T24" fmla="*/ 147 w 236"/>
                <a:gd name="T25" fmla="*/ 90 h 236"/>
                <a:gd name="T26" fmla="*/ 170 w 236"/>
                <a:gd name="T27" fmla="*/ 89 h 236"/>
                <a:gd name="T28" fmla="*/ 118 w 236"/>
                <a:gd name="T29" fmla="*/ 0 h 236"/>
                <a:gd name="T30" fmla="*/ 0 w 236"/>
                <a:gd name="T31" fmla="*/ 118 h 236"/>
                <a:gd name="T32" fmla="*/ 118 w 236"/>
                <a:gd name="T33" fmla="*/ 236 h 236"/>
                <a:gd name="T34" fmla="*/ 236 w 236"/>
                <a:gd name="T35" fmla="*/ 118 h 236"/>
                <a:gd name="T36" fmla="*/ 118 w 236"/>
                <a:gd name="T37" fmla="*/ 0 h 236"/>
                <a:gd name="T38" fmla="*/ 185 w 236"/>
                <a:gd name="T39" fmla="*/ 105 h 236"/>
                <a:gd name="T40" fmla="*/ 185 w 236"/>
                <a:gd name="T41" fmla="*/ 160 h 236"/>
                <a:gd name="T42" fmla="*/ 159 w 236"/>
                <a:gd name="T43" fmla="*/ 186 h 236"/>
                <a:gd name="T44" fmla="*/ 77 w 236"/>
                <a:gd name="T45" fmla="*/ 186 h 236"/>
                <a:gd name="T46" fmla="*/ 51 w 236"/>
                <a:gd name="T47" fmla="*/ 160 h 236"/>
                <a:gd name="T48" fmla="*/ 51 w 236"/>
                <a:gd name="T49" fmla="*/ 105 h 236"/>
                <a:gd name="T50" fmla="*/ 51 w 236"/>
                <a:gd name="T51" fmla="*/ 77 h 236"/>
                <a:gd name="T52" fmla="*/ 77 w 236"/>
                <a:gd name="T53" fmla="*/ 51 h 236"/>
                <a:gd name="T54" fmla="*/ 159 w 236"/>
                <a:gd name="T55" fmla="*/ 51 h 236"/>
                <a:gd name="T56" fmla="*/ 185 w 236"/>
                <a:gd name="T57" fmla="*/ 77 h 236"/>
                <a:gd name="T58" fmla="*/ 185 w 236"/>
                <a:gd name="T59" fmla="*/ 105 h 236"/>
                <a:gd name="T60" fmla="*/ 155 w 236"/>
                <a:gd name="T61" fmla="*/ 118 h 236"/>
                <a:gd name="T62" fmla="*/ 118 w 236"/>
                <a:gd name="T63" fmla="*/ 155 h 236"/>
                <a:gd name="T64" fmla="*/ 81 w 236"/>
                <a:gd name="T65" fmla="*/ 118 h 236"/>
                <a:gd name="T66" fmla="*/ 84 w 236"/>
                <a:gd name="T67" fmla="*/ 105 h 236"/>
                <a:gd name="T68" fmla="*/ 64 w 236"/>
                <a:gd name="T69" fmla="*/ 105 h 236"/>
                <a:gd name="T70" fmla="*/ 64 w 236"/>
                <a:gd name="T71" fmla="*/ 160 h 236"/>
                <a:gd name="T72" fmla="*/ 77 w 236"/>
                <a:gd name="T73" fmla="*/ 172 h 236"/>
                <a:gd name="T74" fmla="*/ 159 w 236"/>
                <a:gd name="T75" fmla="*/ 172 h 236"/>
                <a:gd name="T76" fmla="*/ 172 w 236"/>
                <a:gd name="T77" fmla="*/ 160 h 236"/>
                <a:gd name="T78" fmla="*/ 172 w 236"/>
                <a:gd name="T79" fmla="*/ 105 h 236"/>
                <a:gd name="T80" fmla="*/ 152 w 236"/>
                <a:gd name="T81" fmla="*/ 105 h 236"/>
                <a:gd name="T82" fmla="*/ 155 w 236"/>
                <a:gd name="T83" fmla="*/ 11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236">
                  <a:moveTo>
                    <a:pt x="118" y="142"/>
                  </a:moveTo>
                  <a:cubicBezTo>
                    <a:pt x="131" y="142"/>
                    <a:pt x="142" y="131"/>
                    <a:pt x="142" y="118"/>
                  </a:cubicBezTo>
                  <a:cubicBezTo>
                    <a:pt x="142" y="113"/>
                    <a:pt x="140" y="108"/>
                    <a:pt x="137" y="105"/>
                  </a:cubicBezTo>
                  <a:cubicBezTo>
                    <a:pt x="133" y="99"/>
                    <a:pt x="126" y="95"/>
                    <a:pt x="118" y="95"/>
                  </a:cubicBezTo>
                  <a:cubicBezTo>
                    <a:pt x="110" y="95"/>
                    <a:pt x="103" y="99"/>
                    <a:pt x="99" y="105"/>
                  </a:cubicBezTo>
                  <a:cubicBezTo>
                    <a:pt x="96" y="108"/>
                    <a:pt x="94" y="113"/>
                    <a:pt x="94" y="118"/>
                  </a:cubicBezTo>
                  <a:cubicBezTo>
                    <a:pt x="94" y="131"/>
                    <a:pt x="105" y="142"/>
                    <a:pt x="118" y="142"/>
                  </a:cubicBezTo>
                  <a:close/>
                  <a:moveTo>
                    <a:pt x="170" y="89"/>
                  </a:moveTo>
                  <a:cubicBezTo>
                    <a:pt x="170" y="70"/>
                    <a:pt x="170" y="70"/>
                    <a:pt x="170" y="70"/>
                  </a:cubicBezTo>
                  <a:cubicBezTo>
                    <a:pt x="170" y="67"/>
                    <a:pt x="170" y="67"/>
                    <a:pt x="170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90"/>
                    <a:pt x="147" y="90"/>
                    <a:pt x="147" y="90"/>
                  </a:cubicBezTo>
                  <a:lnTo>
                    <a:pt x="170" y="89"/>
                  </a:ln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5" y="105"/>
                  </a:moveTo>
                  <a:cubicBezTo>
                    <a:pt x="185" y="160"/>
                    <a:pt x="185" y="160"/>
                    <a:pt x="185" y="160"/>
                  </a:cubicBezTo>
                  <a:cubicBezTo>
                    <a:pt x="185" y="174"/>
                    <a:pt x="173" y="186"/>
                    <a:pt x="159" y="186"/>
                  </a:cubicBezTo>
                  <a:cubicBezTo>
                    <a:pt x="77" y="186"/>
                    <a:pt x="77" y="186"/>
                    <a:pt x="77" y="186"/>
                  </a:cubicBezTo>
                  <a:cubicBezTo>
                    <a:pt x="62" y="186"/>
                    <a:pt x="51" y="174"/>
                    <a:pt x="51" y="160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63"/>
                    <a:pt x="62" y="51"/>
                    <a:pt x="77" y="51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73" y="51"/>
                    <a:pt x="185" y="63"/>
                    <a:pt x="185" y="77"/>
                  </a:cubicBezTo>
                  <a:lnTo>
                    <a:pt x="185" y="105"/>
                  </a:lnTo>
                  <a:close/>
                  <a:moveTo>
                    <a:pt x="155" y="118"/>
                  </a:moveTo>
                  <a:cubicBezTo>
                    <a:pt x="155" y="139"/>
                    <a:pt x="138" y="155"/>
                    <a:pt x="118" y="155"/>
                  </a:cubicBezTo>
                  <a:cubicBezTo>
                    <a:pt x="98" y="155"/>
                    <a:pt x="81" y="139"/>
                    <a:pt x="81" y="118"/>
                  </a:cubicBezTo>
                  <a:cubicBezTo>
                    <a:pt x="81" y="114"/>
                    <a:pt x="82" y="109"/>
                    <a:pt x="84" y="105"/>
                  </a:cubicBezTo>
                  <a:cubicBezTo>
                    <a:pt x="64" y="105"/>
                    <a:pt x="64" y="105"/>
                    <a:pt x="64" y="105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4" y="167"/>
                    <a:pt x="70" y="172"/>
                    <a:pt x="77" y="172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6" y="172"/>
                    <a:pt x="172" y="167"/>
                    <a:pt x="172" y="160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4" y="109"/>
                    <a:pt x="155" y="114"/>
                    <a:pt x="155" y="118"/>
                  </a:cubicBezTo>
                  <a:close/>
                </a:path>
              </a:pathLst>
            </a:custGeom>
            <a:solidFill>
              <a:srgbClr val="F2F2F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74799" y="421324"/>
            <a:ext cx="1870422" cy="572464"/>
            <a:chOff x="661182" y="513877"/>
            <a:chExt cx="1870422" cy="572464"/>
          </a:xfrm>
        </p:grpSpPr>
        <p:sp>
          <p:nvSpPr>
            <p:cNvPr id="39" name="文本框 38"/>
            <p:cNvSpPr txBox="1"/>
            <p:nvPr/>
          </p:nvSpPr>
          <p:spPr>
            <a:xfrm>
              <a:off x="808055" y="513877"/>
              <a:ext cx="1723549" cy="57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工作的总结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747850c-2e89-44a1-a15f-47d25cf6a88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13141" y="1105149"/>
            <a:ext cx="9765718" cy="4701948"/>
            <a:chOff x="1213141" y="1105149"/>
            <a:chExt cx="9765718" cy="4701948"/>
          </a:xfrm>
        </p:grpSpPr>
        <p:grpSp>
          <p:nvGrpSpPr>
            <p:cNvPr id="4" name="ïSlîḓê"/>
            <p:cNvGrpSpPr/>
            <p:nvPr/>
          </p:nvGrpSpPr>
          <p:grpSpPr>
            <a:xfrm>
              <a:off x="2220904" y="1908934"/>
              <a:ext cx="3573729" cy="864097"/>
              <a:chOff x="1415480" y="2216214"/>
              <a:chExt cx="3573729" cy="864097"/>
            </a:xfrm>
          </p:grpSpPr>
          <p:grpSp>
            <p:nvGrpSpPr>
              <p:cNvPr id="39" name="îṡḻîḑe"/>
              <p:cNvGrpSpPr/>
              <p:nvPr/>
            </p:nvGrpSpPr>
            <p:grpSpPr>
              <a:xfrm>
                <a:off x="1415480" y="2216215"/>
                <a:ext cx="981441" cy="864096"/>
                <a:chOff x="1415480" y="2204864"/>
                <a:chExt cx="981441" cy="864096"/>
              </a:xfrm>
            </p:grpSpPr>
            <p:sp>
              <p:nvSpPr>
                <p:cNvPr id="44" name="íṥľiḑe"/>
                <p:cNvSpPr/>
                <p:nvPr/>
              </p:nvSpPr>
              <p:spPr>
                <a:xfrm>
                  <a:off x="1415480" y="2204864"/>
                  <a:ext cx="981441" cy="864096"/>
                </a:xfrm>
                <a:custGeom>
                  <a:avLst/>
                  <a:gdLst>
                    <a:gd name="connsiteX0" fmla="*/ 432048 w 981441"/>
                    <a:gd name="connsiteY0" fmla="*/ 0 h 864096"/>
                    <a:gd name="connsiteX1" fmla="*/ 855318 w 981441"/>
                    <a:gd name="connsiteY1" fmla="*/ 344975 h 864096"/>
                    <a:gd name="connsiteX2" fmla="*/ 856420 w 981441"/>
                    <a:gd name="connsiteY2" fmla="*/ 355902 h 864096"/>
                    <a:gd name="connsiteX3" fmla="*/ 981441 w 981441"/>
                    <a:gd name="connsiteY3" fmla="*/ 417250 h 864096"/>
                    <a:gd name="connsiteX4" fmla="*/ 859559 w 981441"/>
                    <a:gd name="connsiteY4" fmla="*/ 477057 h 864096"/>
                    <a:gd name="connsiteX5" fmla="*/ 855318 w 981441"/>
                    <a:gd name="connsiteY5" fmla="*/ 519121 h 864096"/>
                    <a:gd name="connsiteX6" fmla="*/ 432048 w 981441"/>
                    <a:gd name="connsiteY6" fmla="*/ 864096 h 864096"/>
                    <a:gd name="connsiteX7" fmla="*/ 0 w 981441"/>
                    <a:gd name="connsiteY7" fmla="*/ 432048 h 864096"/>
                    <a:gd name="connsiteX8" fmla="*/ 432048 w 981441"/>
                    <a:gd name="connsiteY8" fmla="*/ 0 h 86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1441" h="864096">
                      <a:moveTo>
                        <a:pt x="432048" y="0"/>
                      </a:moveTo>
                      <a:cubicBezTo>
                        <a:pt x="640835" y="0"/>
                        <a:pt x="815032" y="148098"/>
                        <a:pt x="855318" y="344975"/>
                      </a:cubicBezTo>
                      <a:lnTo>
                        <a:pt x="856420" y="355902"/>
                      </a:lnTo>
                      <a:lnTo>
                        <a:pt x="981441" y="417250"/>
                      </a:lnTo>
                      <a:lnTo>
                        <a:pt x="859559" y="477057"/>
                      </a:lnTo>
                      <a:lnTo>
                        <a:pt x="855318" y="519121"/>
                      </a:lnTo>
                      <a:cubicBezTo>
                        <a:pt x="815032" y="715998"/>
                        <a:pt x="640835" y="864096"/>
                        <a:pt x="432048" y="864096"/>
                      </a:cubicBezTo>
                      <a:cubicBezTo>
                        <a:pt x="193434" y="864096"/>
                        <a:pt x="0" y="670662"/>
                        <a:pt x="0" y="432048"/>
                      </a:cubicBezTo>
                      <a:cubicBezTo>
                        <a:pt x="0" y="193434"/>
                        <a:pt x="193434" y="0"/>
                        <a:pt x="432048" y="0"/>
                      </a:cubicBezTo>
                      <a:close/>
                    </a:path>
                  </a:pathLst>
                </a:custGeom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/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iṡľíḑê"/>
                <p:cNvSpPr/>
                <p:nvPr/>
              </p:nvSpPr>
              <p:spPr bwMode="auto">
                <a:xfrm>
                  <a:off x="1631266" y="2430663"/>
                  <a:ext cx="432526" cy="412497"/>
                </a:xfrm>
                <a:custGeom>
                  <a:avLst/>
                  <a:gdLst>
                    <a:gd name="connsiteX0" fmla="*/ 315778 w 607639"/>
                    <a:gd name="connsiteY0" fmla="*/ 173080 h 579502"/>
                    <a:gd name="connsiteX1" fmla="*/ 315778 w 607639"/>
                    <a:gd name="connsiteY1" fmla="*/ 266058 h 579502"/>
                    <a:gd name="connsiteX2" fmla="*/ 303493 w 607639"/>
                    <a:gd name="connsiteY2" fmla="*/ 278325 h 579502"/>
                    <a:gd name="connsiteX3" fmla="*/ 210375 w 607639"/>
                    <a:gd name="connsiteY3" fmla="*/ 278325 h 579502"/>
                    <a:gd name="connsiteX4" fmla="*/ 303493 w 607639"/>
                    <a:gd name="connsiteY4" fmla="*/ 359925 h 579502"/>
                    <a:gd name="connsiteX5" fmla="*/ 397500 w 607639"/>
                    <a:gd name="connsiteY5" fmla="*/ 266058 h 579502"/>
                    <a:gd name="connsiteX6" fmla="*/ 315778 w 607639"/>
                    <a:gd name="connsiteY6" fmla="*/ 173080 h 579502"/>
                    <a:gd name="connsiteX7" fmla="*/ 249814 w 607639"/>
                    <a:gd name="connsiteY7" fmla="*/ 160816 h 579502"/>
                    <a:gd name="connsiteX8" fmla="*/ 198110 w 607639"/>
                    <a:gd name="connsiteY8" fmla="*/ 212449 h 579502"/>
                    <a:gd name="connsiteX9" fmla="*/ 249814 w 607639"/>
                    <a:gd name="connsiteY9" fmla="*/ 212449 h 579502"/>
                    <a:gd name="connsiteX10" fmla="*/ 303493 w 607639"/>
                    <a:gd name="connsiteY10" fmla="*/ 147835 h 579502"/>
                    <a:gd name="connsiteX11" fmla="*/ 421981 w 607639"/>
                    <a:gd name="connsiteY11" fmla="*/ 266058 h 579502"/>
                    <a:gd name="connsiteX12" fmla="*/ 303493 w 607639"/>
                    <a:gd name="connsiteY12" fmla="*/ 384370 h 579502"/>
                    <a:gd name="connsiteX13" fmla="*/ 185093 w 607639"/>
                    <a:gd name="connsiteY13" fmla="*/ 266058 h 579502"/>
                    <a:gd name="connsiteX14" fmla="*/ 197289 w 607639"/>
                    <a:gd name="connsiteY14" fmla="*/ 253880 h 579502"/>
                    <a:gd name="connsiteX15" fmla="*/ 291297 w 607639"/>
                    <a:gd name="connsiteY15" fmla="*/ 253880 h 579502"/>
                    <a:gd name="connsiteX16" fmla="*/ 291297 w 607639"/>
                    <a:gd name="connsiteY16" fmla="*/ 160013 h 579502"/>
                    <a:gd name="connsiteX17" fmla="*/ 303493 w 607639"/>
                    <a:gd name="connsiteY17" fmla="*/ 147835 h 579502"/>
                    <a:gd name="connsiteX18" fmla="*/ 262095 w 607639"/>
                    <a:gd name="connsiteY18" fmla="*/ 135133 h 579502"/>
                    <a:gd name="connsiteX19" fmla="*/ 274287 w 607639"/>
                    <a:gd name="connsiteY19" fmla="*/ 147397 h 579502"/>
                    <a:gd name="connsiteX20" fmla="*/ 274287 w 607639"/>
                    <a:gd name="connsiteY20" fmla="*/ 224713 h 579502"/>
                    <a:gd name="connsiteX21" fmla="*/ 262095 w 607639"/>
                    <a:gd name="connsiteY21" fmla="*/ 236888 h 579502"/>
                    <a:gd name="connsiteX22" fmla="*/ 184672 w 607639"/>
                    <a:gd name="connsiteY22" fmla="*/ 236888 h 579502"/>
                    <a:gd name="connsiteX23" fmla="*/ 172391 w 607639"/>
                    <a:gd name="connsiteY23" fmla="*/ 224713 h 579502"/>
                    <a:gd name="connsiteX24" fmla="*/ 262095 w 607639"/>
                    <a:gd name="connsiteY24" fmla="*/ 135133 h 579502"/>
                    <a:gd name="connsiteX25" fmla="*/ 58120 w 607639"/>
                    <a:gd name="connsiteY25" fmla="*/ 108514 h 579502"/>
                    <a:gd name="connsiteX26" fmla="*/ 58120 w 607639"/>
                    <a:gd name="connsiteY26" fmla="*/ 413970 h 579502"/>
                    <a:gd name="connsiteX27" fmla="*/ 549430 w 607639"/>
                    <a:gd name="connsiteY27" fmla="*/ 413970 h 579502"/>
                    <a:gd name="connsiteX28" fmla="*/ 549430 w 607639"/>
                    <a:gd name="connsiteY28" fmla="*/ 108514 h 579502"/>
                    <a:gd name="connsiteX29" fmla="*/ 27236 w 607639"/>
                    <a:gd name="connsiteY29" fmla="*/ 56079 h 579502"/>
                    <a:gd name="connsiteX30" fmla="*/ 27236 w 607639"/>
                    <a:gd name="connsiteY30" fmla="*/ 81319 h 579502"/>
                    <a:gd name="connsiteX31" fmla="*/ 580403 w 607639"/>
                    <a:gd name="connsiteY31" fmla="*/ 81319 h 579502"/>
                    <a:gd name="connsiteX32" fmla="*/ 580403 w 607639"/>
                    <a:gd name="connsiteY32" fmla="*/ 56079 h 579502"/>
                    <a:gd name="connsiteX33" fmla="*/ 303775 w 607639"/>
                    <a:gd name="connsiteY33" fmla="*/ 0 h 579502"/>
                    <a:gd name="connsiteX34" fmla="*/ 317393 w 607639"/>
                    <a:gd name="connsiteY34" fmla="*/ 13597 h 579502"/>
                    <a:gd name="connsiteX35" fmla="*/ 317393 w 607639"/>
                    <a:gd name="connsiteY35" fmla="*/ 28884 h 579502"/>
                    <a:gd name="connsiteX36" fmla="*/ 580403 w 607639"/>
                    <a:gd name="connsiteY36" fmla="*/ 28884 h 579502"/>
                    <a:gd name="connsiteX37" fmla="*/ 607639 w 607639"/>
                    <a:gd name="connsiteY37" fmla="*/ 56079 h 579502"/>
                    <a:gd name="connsiteX38" fmla="*/ 607639 w 607639"/>
                    <a:gd name="connsiteY38" fmla="*/ 81319 h 579502"/>
                    <a:gd name="connsiteX39" fmla="*/ 580403 w 607639"/>
                    <a:gd name="connsiteY39" fmla="*/ 108514 h 579502"/>
                    <a:gd name="connsiteX40" fmla="*/ 576665 w 607639"/>
                    <a:gd name="connsiteY40" fmla="*/ 108514 h 579502"/>
                    <a:gd name="connsiteX41" fmla="*/ 576665 w 607639"/>
                    <a:gd name="connsiteY41" fmla="*/ 413970 h 579502"/>
                    <a:gd name="connsiteX42" fmla="*/ 549430 w 607639"/>
                    <a:gd name="connsiteY42" fmla="*/ 441165 h 579502"/>
                    <a:gd name="connsiteX43" fmla="*/ 317393 w 607639"/>
                    <a:gd name="connsiteY43" fmla="*/ 441165 h 579502"/>
                    <a:gd name="connsiteX44" fmla="*/ 317393 w 607639"/>
                    <a:gd name="connsiteY44" fmla="*/ 481069 h 579502"/>
                    <a:gd name="connsiteX45" fmla="*/ 418236 w 607639"/>
                    <a:gd name="connsiteY45" fmla="*/ 554923 h 579502"/>
                    <a:gd name="connsiteX46" fmla="*/ 421173 w 607639"/>
                    <a:gd name="connsiteY46" fmla="*/ 573942 h 579502"/>
                    <a:gd name="connsiteX47" fmla="*/ 410225 w 607639"/>
                    <a:gd name="connsiteY47" fmla="*/ 579452 h 579502"/>
                    <a:gd name="connsiteX48" fmla="*/ 402215 w 607639"/>
                    <a:gd name="connsiteY48" fmla="*/ 576874 h 579502"/>
                    <a:gd name="connsiteX49" fmla="*/ 317393 w 607639"/>
                    <a:gd name="connsiteY49" fmla="*/ 514752 h 579502"/>
                    <a:gd name="connsiteX50" fmla="*/ 317393 w 607639"/>
                    <a:gd name="connsiteY50" fmla="*/ 565854 h 579502"/>
                    <a:gd name="connsiteX51" fmla="*/ 303775 w 607639"/>
                    <a:gd name="connsiteY51" fmla="*/ 579452 h 579502"/>
                    <a:gd name="connsiteX52" fmla="*/ 290157 w 607639"/>
                    <a:gd name="connsiteY52" fmla="*/ 565854 h 579502"/>
                    <a:gd name="connsiteX53" fmla="*/ 290157 w 607639"/>
                    <a:gd name="connsiteY53" fmla="*/ 514752 h 579502"/>
                    <a:gd name="connsiteX54" fmla="*/ 205424 w 607639"/>
                    <a:gd name="connsiteY54" fmla="*/ 576874 h 579502"/>
                    <a:gd name="connsiteX55" fmla="*/ 186377 w 607639"/>
                    <a:gd name="connsiteY55" fmla="*/ 573942 h 579502"/>
                    <a:gd name="connsiteX56" fmla="*/ 189314 w 607639"/>
                    <a:gd name="connsiteY56" fmla="*/ 554923 h 579502"/>
                    <a:gd name="connsiteX57" fmla="*/ 290157 w 607639"/>
                    <a:gd name="connsiteY57" fmla="*/ 481069 h 579502"/>
                    <a:gd name="connsiteX58" fmla="*/ 290157 w 607639"/>
                    <a:gd name="connsiteY58" fmla="*/ 441165 h 579502"/>
                    <a:gd name="connsiteX59" fmla="*/ 58120 w 607639"/>
                    <a:gd name="connsiteY59" fmla="*/ 441165 h 579502"/>
                    <a:gd name="connsiteX60" fmla="*/ 30885 w 607639"/>
                    <a:gd name="connsiteY60" fmla="*/ 413970 h 579502"/>
                    <a:gd name="connsiteX61" fmla="*/ 30885 w 607639"/>
                    <a:gd name="connsiteY61" fmla="*/ 108514 h 579502"/>
                    <a:gd name="connsiteX62" fmla="*/ 27236 w 607639"/>
                    <a:gd name="connsiteY62" fmla="*/ 108514 h 579502"/>
                    <a:gd name="connsiteX63" fmla="*/ 0 w 607639"/>
                    <a:gd name="connsiteY63" fmla="*/ 81319 h 579502"/>
                    <a:gd name="connsiteX64" fmla="*/ 0 w 607639"/>
                    <a:gd name="connsiteY64" fmla="*/ 56079 h 579502"/>
                    <a:gd name="connsiteX65" fmla="*/ 27236 w 607639"/>
                    <a:gd name="connsiteY65" fmla="*/ 28884 h 579502"/>
                    <a:gd name="connsiteX66" fmla="*/ 290157 w 607639"/>
                    <a:gd name="connsiteY66" fmla="*/ 28884 h 579502"/>
                    <a:gd name="connsiteX67" fmla="*/ 290157 w 607639"/>
                    <a:gd name="connsiteY67" fmla="*/ 13597 h 579502"/>
                    <a:gd name="connsiteX68" fmla="*/ 303775 w 607639"/>
                    <a:gd name="connsiteY68" fmla="*/ 0 h 579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607639" h="579502">
                      <a:moveTo>
                        <a:pt x="315778" y="173080"/>
                      </a:moveTo>
                      <a:lnTo>
                        <a:pt x="315778" y="266058"/>
                      </a:lnTo>
                      <a:cubicBezTo>
                        <a:pt x="315778" y="272814"/>
                        <a:pt x="310258" y="278325"/>
                        <a:pt x="303493" y="278325"/>
                      </a:cubicBezTo>
                      <a:lnTo>
                        <a:pt x="210375" y="278325"/>
                      </a:lnTo>
                      <a:cubicBezTo>
                        <a:pt x="216429" y="324281"/>
                        <a:pt x="255866" y="359925"/>
                        <a:pt x="303493" y="359925"/>
                      </a:cubicBezTo>
                      <a:cubicBezTo>
                        <a:pt x="355303" y="359925"/>
                        <a:pt x="397500" y="317792"/>
                        <a:pt x="397500" y="266058"/>
                      </a:cubicBezTo>
                      <a:cubicBezTo>
                        <a:pt x="397500" y="218502"/>
                        <a:pt x="361802" y="179124"/>
                        <a:pt x="315778" y="173080"/>
                      </a:cubicBezTo>
                      <a:close/>
                      <a:moveTo>
                        <a:pt x="249814" y="160816"/>
                      </a:moveTo>
                      <a:cubicBezTo>
                        <a:pt x="223740" y="165793"/>
                        <a:pt x="203093" y="186410"/>
                        <a:pt x="198110" y="212449"/>
                      </a:cubicBezTo>
                      <a:lnTo>
                        <a:pt x="249814" y="212449"/>
                      </a:lnTo>
                      <a:close/>
                      <a:moveTo>
                        <a:pt x="303493" y="147835"/>
                      </a:moveTo>
                      <a:cubicBezTo>
                        <a:pt x="368835" y="147835"/>
                        <a:pt x="421981" y="200902"/>
                        <a:pt x="421981" y="266058"/>
                      </a:cubicBezTo>
                      <a:cubicBezTo>
                        <a:pt x="421981" y="331303"/>
                        <a:pt x="368835" y="384370"/>
                        <a:pt x="303493" y="384370"/>
                      </a:cubicBezTo>
                      <a:cubicBezTo>
                        <a:pt x="238239" y="384370"/>
                        <a:pt x="185093" y="331303"/>
                        <a:pt x="185093" y="266058"/>
                      </a:cubicBezTo>
                      <a:cubicBezTo>
                        <a:pt x="185093" y="259303"/>
                        <a:pt x="190523" y="253880"/>
                        <a:pt x="197289" y="253880"/>
                      </a:cubicBezTo>
                      <a:lnTo>
                        <a:pt x="291297" y="253880"/>
                      </a:lnTo>
                      <a:lnTo>
                        <a:pt x="291297" y="160013"/>
                      </a:lnTo>
                      <a:cubicBezTo>
                        <a:pt x="291297" y="153257"/>
                        <a:pt x="296727" y="147835"/>
                        <a:pt x="303493" y="147835"/>
                      </a:cubicBezTo>
                      <a:close/>
                      <a:moveTo>
                        <a:pt x="262095" y="135133"/>
                      </a:moveTo>
                      <a:cubicBezTo>
                        <a:pt x="268859" y="135133"/>
                        <a:pt x="274287" y="140643"/>
                        <a:pt x="274287" y="147397"/>
                      </a:cubicBezTo>
                      <a:lnTo>
                        <a:pt x="274287" y="224713"/>
                      </a:lnTo>
                      <a:cubicBezTo>
                        <a:pt x="274287" y="231467"/>
                        <a:pt x="268859" y="236888"/>
                        <a:pt x="262095" y="236888"/>
                      </a:cubicBezTo>
                      <a:lnTo>
                        <a:pt x="184672" y="236888"/>
                      </a:lnTo>
                      <a:cubicBezTo>
                        <a:pt x="177909" y="236888"/>
                        <a:pt x="172391" y="231467"/>
                        <a:pt x="172391" y="224713"/>
                      </a:cubicBezTo>
                      <a:cubicBezTo>
                        <a:pt x="172391" y="175302"/>
                        <a:pt x="212616" y="135133"/>
                        <a:pt x="262095" y="135133"/>
                      </a:cubicBezTo>
                      <a:close/>
                      <a:moveTo>
                        <a:pt x="58120" y="108514"/>
                      </a:moveTo>
                      <a:lnTo>
                        <a:pt x="58120" y="413970"/>
                      </a:lnTo>
                      <a:lnTo>
                        <a:pt x="549430" y="413970"/>
                      </a:lnTo>
                      <a:lnTo>
                        <a:pt x="549430" y="108514"/>
                      </a:lnTo>
                      <a:close/>
                      <a:moveTo>
                        <a:pt x="27236" y="56079"/>
                      </a:moveTo>
                      <a:lnTo>
                        <a:pt x="27236" y="81319"/>
                      </a:lnTo>
                      <a:lnTo>
                        <a:pt x="580403" y="81319"/>
                      </a:lnTo>
                      <a:lnTo>
                        <a:pt x="580403" y="56079"/>
                      </a:lnTo>
                      <a:close/>
                      <a:moveTo>
                        <a:pt x="303775" y="0"/>
                      </a:moveTo>
                      <a:cubicBezTo>
                        <a:pt x="311341" y="0"/>
                        <a:pt x="317393" y="6132"/>
                        <a:pt x="317393" y="13597"/>
                      </a:cubicBezTo>
                      <a:lnTo>
                        <a:pt x="317393" y="28884"/>
                      </a:lnTo>
                      <a:lnTo>
                        <a:pt x="580403" y="28884"/>
                      </a:lnTo>
                      <a:cubicBezTo>
                        <a:pt x="595356" y="28884"/>
                        <a:pt x="607639" y="41148"/>
                        <a:pt x="607639" y="56079"/>
                      </a:cubicBezTo>
                      <a:lnTo>
                        <a:pt x="607639" y="81319"/>
                      </a:lnTo>
                      <a:cubicBezTo>
                        <a:pt x="607639" y="96338"/>
                        <a:pt x="595356" y="108514"/>
                        <a:pt x="580403" y="108514"/>
                      </a:cubicBezTo>
                      <a:lnTo>
                        <a:pt x="576665" y="108514"/>
                      </a:lnTo>
                      <a:lnTo>
                        <a:pt x="576665" y="413970"/>
                      </a:lnTo>
                      <a:cubicBezTo>
                        <a:pt x="576665" y="428990"/>
                        <a:pt x="564472" y="441165"/>
                        <a:pt x="549430" y="441165"/>
                      </a:cubicBezTo>
                      <a:lnTo>
                        <a:pt x="317393" y="441165"/>
                      </a:lnTo>
                      <a:lnTo>
                        <a:pt x="317393" y="481069"/>
                      </a:lnTo>
                      <a:lnTo>
                        <a:pt x="418236" y="554923"/>
                      </a:lnTo>
                      <a:cubicBezTo>
                        <a:pt x="424377" y="559366"/>
                        <a:pt x="425623" y="567898"/>
                        <a:pt x="421173" y="573942"/>
                      </a:cubicBezTo>
                      <a:cubicBezTo>
                        <a:pt x="418503" y="577585"/>
                        <a:pt x="414409" y="579452"/>
                        <a:pt x="410225" y="579452"/>
                      </a:cubicBezTo>
                      <a:cubicBezTo>
                        <a:pt x="407466" y="579452"/>
                        <a:pt x="404618" y="578652"/>
                        <a:pt x="402215" y="576874"/>
                      </a:cubicBezTo>
                      <a:lnTo>
                        <a:pt x="317393" y="514752"/>
                      </a:lnTo>
                      <a:lnTo>
                        <a:pt x="317393" y="565854"/>
                      </a:lnTo>
                      <a:cubicBezTo>
                        <a:pt x="317393" y="573408"/>
                        <a:pt x="311341" y="579452"/>
                        <a:pt x="303775" y="579452"/>
                      </a:cubicBezTo>
                      <a:cubicBezTo>
                        <a:pt x="296299" y="579452"/>
                        <a:pt x="290157" y="573408"/>
                        <a:pt x="290157" y="565854"/>
                      </a:cubicBezTo>
                      <a:lnTo>
                        <a:pt x="290157" y="514752"/>
                      </a:lnTo>
                      <a:lnTo>
                        <a:pt x="205424" y="576874"/>
                      </a:lnTo>
                      <a:cubicBezTo>
                        <a:pt x="199372" y="581318"/>
                        <a:pt x="190827" y="579985"/>
                        <a:pt x="186377" y="573942"/>
                      </a:cubicBezTo>
                      <a:cubicBezTo>
                        <a:pt x="181927" y="567898"/>
                        <a:pt x="183262" y="559366"/>
                        <a:pt x="189314" y="554923"/>
                      </a:cubicBezTo>
                      <a:lnTo>
                        <a:pt x="290157" y="481069"/>
                      </a:lnTo>
                      <a:lnTo>
                        <a:pt x="290157" y="441165"/>
                      </a:lnTo>
                      <a:lnTo>
                        <a:pt x="58120" y="441165"/>
                      </a:lnTo>
                      <a:cubicBezTo>
                        <a:pt x="43167" y="441165"/>
                        <a:pt x="30885" y="428990"/>
                        <a:pt x="30885" y="413970"/>
                      </a:cubicBezTo>
                      <a:lnTo>
                        <a:pt x="30885" y="108514"/>
                      </a:lnTo>
                      <a:lnTo>
                        <a:pt x="27236" y="108514"/>
                      </a:lnTo>
                      <a:cubicBezTo>
                        <a:pt x="12194" y="108514"/>
                        <a:pt x="0" y="96338"/>
                        <a:pt x="0" y="81319"/>
                      </a:cubicBezTo>
                      <a:lnTo>
                        <a:pt x="0" y="56079"/>
                      </a:lnTo>
                      <a:cubicBezTo>
                        <a:pt x="0" y="41148"/>
                        <a:pt x="12194" y="28884"/>
                        <a:pt x="27236" y="28884"/>
                      </a:cubicBezTo>
                      <a:lnTo>
                        <a:pt x="290157" y="28884"/>
                      </a:lnTo>
                      <a:lnTo>
                        <a:pt x="290157" y="13597"/>
                      </a:lnTo>
                      <a:cubicBezTo>
                        <a:pt x="290157" y="6132"/>
                        <a:pt x="296299" y="0"/>
                        <a:pt x="303775" y="0"/>
                      </a:cubicBezTo>
                      <a:close/>
                    </a:path>
                  </a:pathLst>
                </a:custGeom>
                <a:solidFill>
                  <a:srgbClr val="F2F2F4"/>
                </a:solidFill>
                <a:ln>
                  <a:noFill/>
                </a:ln>
              </p:spPr>
              <p:txBody>
                <a:bodyPr lIns="0" tIns="0" rIns="0" bIns="0" anchor="ctr"/>
                <a:lstStyle/>
                <a:p>
                  <a:pPr algn="ctr"/>
                </a:p>
              </p:txBody>
            </p:sp>
          </p:grpSp>
          <p:grpSp>
            <p:nvGrpSpPr>
              <p:cNvPr id="40" name="iŝlîḓè"/>
              <p:cNvGrpSpPr/>
              <p:nvPr/>
            </p:nvGrpSpPr>
            <p:grpSpPr>
              <a:xfrm>
                <a:off x="4007768" y="2216214"/>
                <a:ext cx="981441" cy="864096"/>
                <a:chOff x="4151784" y="2204864"/>
                <a:chExt cx="981441" cy="864096"/>
              </a:xfrm>
            </p:grpSpPr>
            <p:sp>
              <p:nvSpPr>
                <p:cNvPr id="42" name="iṡlíḓé"/>
                <p:cNvSpPr/>
                <p:nvPr/>
              </p:nvSpPr>
              <p:spPr>
                <a:xfrm flipH="1">
                  <a:off x="4151784" y="2204864"/>
                  <a:ext cx="981441" cy="864096"/>
                </a:xfrm>
                <a:custGeom>
                  <a:avLst/>
                  <a:gdLst>
                    <a:gd name="connsiteX0" fmla="*/ 432048 w 981441"/>
                    <a:gd name="connsiteY0" fmla="*/ 0 h 864096"/>
                    <a:gd name="connsiteX1" fmla="*/ 855318 w 981441"/>
                    <a:gd name="connsiteY1" fmla="*/ 344975 h 864096"/>
                    <a:gd name="connsiteX2" fmla="*/ 856420 w 981441"/>
                    <a:gd name="connsiteY2" fmla="*/ 355902 h 864096"/>
                    <a:gd name="connsiteX3" fmla="*/ 981441 w 981441"/>
                    <a:gd name="connsiteY3" fmla="*/ 417250 h 864096"/>
                    <a:gd name="connsiteX4" fmla="*/ 859559 w 981441"/>
                    <a:gd name="connsiteY4" fmla="*/ 477057 h 864096"/>
                    <a:gd name="connsiteX5" fmla="*/ 855318 w 981441"/>
                    <a:gd name="connsiteY5" fmla="*/ 519121 h 864096"/>
                    <a:gd name="connsiteX6" fmla="*/ 432048 w 981441"/>
                    <a:gd name="connsiteY6" fmla="*/ 864096 h 864096"/>
                    <a:gd name="connsiteX7" fmla="*/ 0 w 981441"/>
                    <a:gd name="connsiteY7" fmla="*/ 432048 h 864096"/>
                    <a:gd name="connsiteX8" fmla="*/ 432048 w 981441"/>
                    <a:gd name="connsiteY8" fmla="*/ 0 h 86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1441" h="864096">
                      <a:moveTo>
                        <a:pt x="432048" y="0"/>
                      </a:moveTo>
                      <a:cubicBezTo>
                        <a:pt x="640835" y="0"/>
                        <a:pt x="815032" y="148098"/>
                        <a:pt x="855318" y="344975"/>
                      </a:cubicBezTo>
                      <a:lnTo>
                        <a:pt x="856420" y="355902"/>
                      </a:lnTo>
                      <a:lnTo>
                        <a:pt x="981441" y="417250"/>
                      </a:lnTo>
                      <a:lnTo>
                        <a:pt x="859559" y="477057"/>
                      </a:lnTo>
                      <a:lnTo>
                        <a:pt x="855318" y="519121"/>
                      </a:lnTo>
                      <a:cubicBezTo>
                        <a:pt x="815032" y="715998"/>
                        <a:pt x="640835" y="864096"/>
                        <a:pt x="432048" y="864096"/>
                      </a:cubicBezTo>
                      <a:cubicBezTo>
                        <a:pt x="193434" y="864096"/>
                        <a:pt x="0" y="670662"/>
                        <a:pt x="0" y="432048"/>
                      </a:cubicBezTo>
                      <a:cubicBezTo>
                        <a:pt x="0" y="193434"/>
                        <a:pt x="193434" y="0"/>
                        <a:pt x="432048" y="0"/>
                      </a:cubicBezTo>
                      <a:close/>
                    </a:path>
                  </a:pathLst>
                </a:custGeom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/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îs1îdê"/>
                <p:cNvSpPr/>
                <p:nvPr/>
              </p:nvSpPr>
              <p:spPr bwMode="auto">
                <a:xfrm>
                  <a:off x="4498198" y="2420950"/>
                  <a:ext cx="432526" cy="431923"/>
                </a:xfrm>
                <a:custGeom>
                  <a:avLst/>
                  <a:gdLst>
                    <a:gd name="connsiteX0" fmla="*/ 126452 w 606933"/>
                    <a:gd name="connsiteY0" fmla="*/ 239923 h 606087"/>
                    <a:gd name="connsiteX1" fmla="*/ 191364 w 606933"/>
                    <a:gd name="connsiteY1" fmla="*/ 239923 h 606087"/>
                    <a:gd name="connsiteX2" fmla="*/ 289791 w 606933"/>
                    <a:gd name="connsiteY2" fmla="*/ 336874 h 606087"/>
                    <a:gd name="connsiteX3" fmla="*/ 303467 w 606933"/>
                    <a:gd name="connsiteY3" fmla="*/ 345627 h 606087"/>
                    <a:gd name="connsiteX4" fmla="*/ 317142 w 606933"/>
                    <a:gd name="connsiteY4" fmla="*/ 336874 h 606087"/>
                    <a:gd name="connsiteX5" fmla="*/ 415569 w 606933"/>
                    <a:gd name="connsiteY5" fmla="*/ 239923 h 606087"/>
                    <a:gd name="connsiteX6" fmla="*/ 480481 w 606933"/>
                    <a:gd name="connsiteY6" fmla="*/ 239923 h 606087"/>
                    <a:gd name="connsiteX7" fmla="*/ 480481 w 606933"/>
                    <a:gd name="connsiteY7" fmla="*/ 404009 h 606087"/>
                    <a:gd name="connsiteX8" fmla="*/ 316083 w 606933"/>
                    <a:gd name="connsiteY8" fmla="*/ 404009 h 606087"/>
                    <a:gd name="connsiteX9" fmla="*/ 316083 w 606933"/>
                    <a:gd name="connsiteY9" fmla="*/ 441905 h 606087"/>
                    <a:gd name="connsiteX10" fmla="*/ 568988 w 606933"/>
                    <a:gd name="connsiteY10" fmla="*/ 441905 h 606087"/>
                    <a:gd name="connsiteX11" fmla="*/ 568988 w 606933"/>
                    <a:gd name="connsiteY11" fmla="*/ 505096 h 606087"/>
                    <a:gd name="connsiteX12" fmla="*/ 606933 w 606933"/>
                    <a:gd name="connsiteY12" fmla="*/ 505096 h 606087"/>
                    <a:gd name="connsiteX13" fmla="*/ 606933 w 606933"/>
                    <a:gd name="connsiteY13" fmla="*/ 606087 h 606087"/>
                    <a:gd name="connsiteX14" fmla="*/ 505714 w 606933"/>
                    <a:gd name="connsiteY14" fmla="*/ 606087 h 606087"/>
                    <a:gd name="connsiteX15" fmla="*/ 505714 w 606933"/>
                    <a:gd name="connsiteY15" fmla="*/ 505096 h 606087"/>
                    <a:gd name="connsiteX16" fmla="*/ 543659 w 606933"/>
                    <a:gd name="connsiteY16" fmla="*/ 505096 h 606087"/>
                    <a:gd name="connsiteX17" fmla="*/ 543659 w 606933"/>
                    <a:gd name="connsiteY17" fmla="*/ 467105 h 606087"/>
                    <a:gd name="connsiteX18" fmla="*/ 316083 w 606933"/>
                    <a:gd name="connsiteY18" fmla="*/ 467105 h 606087"/>
                    <a:gd name="connsiteX19" fmla="*/ 316083 w 606933"/>
                    <a:gd name="connsiteY19" fmla="*/ 505096 h 606087"/>
                    <a:gd name="connsiteX20" fmla="*/ 354028 w 606933"/>
                    <a:gd name="connsiteY20" fmla="*/ 505096 h 606087"/>
                    <a:gd name="connsiteX21" fmla="*/ 354028 w 606933"/>
                    <a:gd name="connsiteY21" fmla="*/ 606087 h 606087"/>
                    <a:gd name="connsiteX22" fmla="*/ 252905 w 606933"/>
                    <a:gd name="connsiteY22" fmla="*/ 606087 h 606087"/>
                    <a:gd name="connsiteX23" fmla="*/ 252905 w 606933"/>
                    <a:gd name="connsiteY23" fmla="*/ 505096 h 606087"/>
                    <a:gd name="connsiteX24" fmla="*/ 290850 w 606933"/>
                    <a:gd name="connsiteY24" fmla="*/ 505096 h 606087"/>
                    <a:gd name="connsiteX25" fmla="*/ 290850 w 606933"/>
                    <a:gd name="connsiteY25" fmla="*/ 467105 h 606087"/>
                    <a:gd name="connsiteX26" fmla="*/ 63274 w 606933"/>
                    <a:gd name="connsiteY26" fmla="*/ 467105 h 606087"/>
                    <a:gd name="connsiteX27" fmla="*/ 63274 w 606933"/>
                    <a:gd name="connsiteY27" fmla="*/ 505096 h 606087"/>
                    <a:gd name="connsiteX28" fmla="*/ 101123 w 606933"/>
                    <a:gd name="connsiteY28" fmla="*/ 505096 h 606087"/>
                    <a:gd name="connsiteX29" fmla="*/ 101123 w 606933"/>
                    <a:gd name="connsiteY29" fmla="*/ 606087 h 606087"/>
                    <a:gd name="connsiteX30" fmla="*/ 0 w 606933"/>
                    <a:gd name="connsiteY30" fmla="*/ 606087 h 606087"/>
                    <a:gd name="connsiteX31" fmla="*/ 0 w 606933"/>
                    <a:gd name="connsiteY31" fmla="*/ 505096 h 606087"/>
                    <a:gd name="connsiteX32" fmla="*/ 37945 w 606933"/>
                    <a:gd name="connsiteY32" fmla="*/ 505096 h 606087"/>
                    <a:gd name="connsiteX33" fmla="*/ 37945 w 606933"/>
                    <a:gd name="connsiteY33" fmla="*/ 441905 h 606087"/>
                    <a:gd name="connsiteX34" fmla="*/ 290850 w 606933"/>
                    <a:gd name="connsiteY34" fmla="*/ 441905 h 606087"/>
                    <a:gd name="connsiteX35" fmla="*/ 290850 w 606933"/>
                    <a:gd name="connsiteY35" fmla="*/ 404009 h 606087"/>
                    <a:gd name="connsiteX36" fmla="*/ 126452 w 606933"/>
                    <a:gd name="connsiteY36" fmla="*/ 404009 h 606087"/>
                    <a:gd name="connsiteX37" fmla="*/ 303502 w 606933"/>
                    <a:gd name="connsiteY37" fmla="*/ 71264 h 606087"/>
                    <a:gd name="connsiteX38" fmla="*/ 250822 w 606933"/>
                    <a:gd name="connsiteY38" fmla="*/ 122140 h 606087"/>
                    <a:gd name="connsiteX39" fmla="*/ 303502 w 606933"/>
                    <a:gd name="connsiteY39" fmla="*/ 173111 h 606087"/>
                    <a:gd name="connsiteX40" fmla="*/ 356183 w 606933"/>
                    <a:gd name="connsiteY40" fmla="*/ 122140 h 606087"/>
                    <a:gd name="connsiteX41" fmla="*/ 303502 w 606933"/>
                    <a:gd name="connsiteY41" fmla="*/ 71264 h 606087"/>
                    <a:gd name="connsiteX42" fmla="*/ 303502 w 606933"/>
                    <a:gd name="connsiteY42" fmla="*/ 0 h 606087"/>
                    <a:gd name="connsiteX43" fmla="*/ 429955 w 606933"/>
                    <a:gd name="connsiteY43" fmla="*/ 122140 h 606087"/>
                    <a:gd name="connsiteX44" fmla="*/ 303502 w 606933"/>
                    <a:gd name="connsiteY44" fmla="*/ 315639 h 606087"/>
                    <a:gd name="connsiteX45" fmla="*/ 177049 w 606933"/>
                    <a:gd name="connsiteY45" fmla="*/ 122140 h 606087"/>
                    <a:gd name="connsiteX46" fmla="*/ 303502 w 606933"/>
                    <a:gd name="connsiteY46" fmla="*/ 0 h 60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606933" h="606087">
                      <a:moveTo>
                        <a:pt x="126452" y="239923"/>
                      </a:moveTo>
                      <a:lnTo>
                        <a:pt x="191364" y="239923"/>
                      </a:lnTo>
                      <a:cubicBezTo>
                        <a:pt x="230851" y="298209"/>
                        <a:pt x="286131" y="334566"/>
                        <a:pt x="289791" y="336874"/>
                      </a:cubicBezTo>
                      <a:lnTo>
                        <a:pt x="303467" y="345627"/>
                      </a:lnTo>
                      <a:lnTo>
                        <a:pt x="317142" y="336874"/>
                      </a:lnTo>
                      <a:cubicBezTo>
                        <a:pt x="320802" y="334566"/>
                        <a:pt x="376083" y="298209"/>
                        <a:pt x="415569" y="239923"/>
                      </a:cubicBezTo>
                      <a:lnTo>
                        <a:pt x="480481" y="239923"/>
                      </a:lnTo>
                      <a:lnTo>
                        <a:pt x="480481" y="404009"/>
                      </a:lnTo>
                      <a:lnTo>
                        <a:pt x="316083" y="404009"/>
                      </a:lnTo>
                      <a:lnTo>
                        <a:pt x="316083" y="441905"/>
                      </a:lnTo>
                      <a:lnTo>
                        <a:pt x="568988" y="441905"/>
                      </a:lnTo>
                      <a:lnTo>
                        <a:pt x="568988" y="505096"/>
                      </a:lnTo>
                      <a:lnTo>
                        <a:pt x="606933" y="505096"/>
                      </a:lnTo>
                      <a:lnTo>
                        <a:pt x="606933" y="606087"/>
                      </a:lnTo>
                      <a:lnTo>
                        <a:pt x="505714" y="606087"/>
                      </a:lnTo>
                      <a:lnTo>
                        <a:pt x="505714" y="505096"/>
                      </a:lnTo>
                      <a:lnTo>
                        <a:pt x="543659" y="505096"/>
                      </a:lnTo>
                      <a:lnTo>
                        <a:pt x="543659" y="467105"/>
                      </a:lnTo>
                      <a:lnTo>
                        <a:pt x="316083" y="467105"/>
                      </a:lnTo>
                      <a:lnTo>
                        <a:pt x="316083" y="505096"/>
                      </a:lnTo>
                      <a:lnTo>
                        <a:pt x="354028" y="505096"/>
                      </a:lnTo>
                      <a:lnTo>
                        <a:pt x="354028" y="606087"/>
                      </a:lnTo>
                      <a:lnTo>
                        <a:pt x="252905" y="606087"/>
                      </a:lnTo>
                      <a:lnTo>
                        <a:pt x="252905" y="505096"/>
                      </a:lnTo>
                      <a:lnTo>
                        <a:pt x="290850" y="505096"/>
                      </a:lnTo>
                      <a:lnTo>
                        <a:pt x="290850" y="467105"/>
                      </a:lnTo>
                      <a:lnTo>
                        <a:pt x="63274" y="467105"/>
                      </a:lnTo>
                      <a:lnTo>
                        <a:pt x="63274" y="505096"/>
                      </a:lnTo>
                      <a:lnTo>
                        <a:pt x="101123" y="505096"/>
                      </a:lnTo>
                      <a:lnTo>
                        <a:pt x="101123" y="606087"/>
                      </a:lnTo>
                      <a:lnTo>
                        <a:pt x="0" y="606087"/>
                      </a:lnTo>
                      <a:lnTo>
                        <a:pt x="0" y="505096"/>
                      </a:lnTo>
                      <a:lnTo>
                        <a:pt x="37945" y="505096"/>
                      </a:lnTo>
                      <a:lnTo>
                        <a:pt x="37945" y="441905"/>
                      </a:lnTo>
                      <a:lnTo>
                        <a:pt x="290850" y="441905"/>
                      </a:lnTo>
                      <a:lnTo>
                        <a:pt x="290850" y="404009"/>
                      </a:lnTo>
                      <a:lnTo>
                        <a:pt x="126452" y="404009"/>
                      </a:lnTo>
                      <a:close/>
                      <a:moveTo>
                        <a:pt x="303502" y="71264"/>
                      </a:moveTo>
                      <a:cubicBezTo>
                        <a:pt x="274417" y="71264"/>
                        <a:pt x="250822" y="94057"/>
                        <a:pt x="250822" y="122140"/>
                      </a:cubicBezTo>
                      <a:cubicBezTo>
                        <a:pt x="250822" y="150318"/>
                        <a:pt x="274417" y="173111"/>
                        <a:pt x="303502" y="173111"/>
                      </a:cubicBezTo>
                      <a:cubicBezTo>
                        <a:pt x="332587" y="173111"/>
                        <a:pt x="356183" y="150318"/>
                        <a:pt x="356183" y="122140"/>
                      </a:cubicBezTo>
                      <a:cubicBezTo>
                        <a:pt x="356183" y="94057"/>
                        <a:pt x="332587" y="71264"/>
                        <a:pt x="303502" y="71264"/>
                      </a:cubicBezTo>
                      <a:close/>
                      <a:moveTo>
                        <a:pt x="303502" y="0"/>
                      </a:moveTo>
                      <a:cubicBezTo>
                        <a:pt x="373326" y="0"/>
                        <a:pt x="429955" y="54723"/>
                        <a:pt x="429955" y="122140"/>
                      </a:cubicBezTo>
                      <a:cubicBezTo>
                        <a:pt x="429955" y="234181"/>
                        <a:pt x="303502" y="315639"/>
                        <a:pt x="303502" y="315639"/>
                      </a:cubicBezTo>
                      <a:cubicBezTo>
                        <a:pt x="303502" y="315639"/>
                        <a:pt x="177049" y="234181"/>
                        <a:pt x="177049" y="122140"/>
                      </a:cubicBezTo>
                      <a:cubicBezTo>
                        <a:pt x="177049" y="54723"/>
                        <a:pt x="233679" y="0"/>
                        <a:pt x="303502" y="0"/>
                      </a:cubicBezTo>
                      <a:close/>
                    </a:path>
                  </a:pathLst>
                </a:custGeom>
                <a:solidFill>
                  <a:srgbClr val="F2F2F4"/>
                </a:solidFill>
                <a:ln>
                  <a:noFill/>
                </a:ln>
              </p:spPr>
              <p:txBody>
                <a:bodyPr lIns="0" tIns="0" rIns="0" bIns="0" anchor="ctr"/>
                <a:lstStyle/>
                <a:p>
                  <a:pPr algn="ctr"/>
                </a:p>
              </p:txBody>
            </p:sp>
          </p:grpSp>
          <p:sp>
            <p:nvSpPr>
              <p:cNvPr id="41" name="îṣḷiḓè"/>
              <p:cNvSpPr/>
              <p:nvPr/>
            </p:nvSpPr>
            <p:spPr>
              <a:xfrm>
                <a:off x="2388358" y="2477020"/>
                <a:ext cx="1630908" cy="359850"/>
              </a:xfrm>
              <a:custGeom>
                <a:avLst/>
                <a:gdLst>
                  <a:gd name="connsiteX0" fmla="*/ 0 w 1630908"/>
                  <a:gd name="connsiteY0" fmla="*/ 156998 h 359850"/>
                  <a:gd name="connsiteX1" fmla="*/ 539087 w 1630908"/>
                  <a:gd name="connsiteY1" fmla="*/ 6873 h 359850"/>
                  <a:gd name="connsiteX2" fmla="*/ 1241946 w 1630908"/>
                  <a:gd name="connsiteY2" fmla="*/ 354890 h 359850"/>
                  <a:gd name="connsiteX3" fmla="*/ 1630908 w 1630908"/>
                  <a:gd name="connsiteY3" fmla="*/ 150174 h 35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0908" h="359850">
                    <a:moveTo>
                      <a:pt x="0" y="156998"/>
                    </a:moveTo>
                    <a:cubicBezTo>
                      <a:pt x="166048" y="65444"/>
                      <a:pt x="332096" y="-26109"/>
                      <a:pt x="539087" y="6873"/>
                    </a:cubicBezTo>
                    <a:cubicBezTo>
                      <a:pt x="746078" y="39855"/>
                      <a:pt x="1059976" y="331006"/>
                      <a:pt x="1241946" y="354890"/>
                    </a:cubicBezTo>
                    <a:cubicBezTo>
                      <a:pt x="1423916" y="378774"/>
                      <a:pt x="1473959" y="317359"/>
                      <a:pt x="1630908" y="150174"/>
                    </a:cubicBezTo>
                  </a:path>
                </a:pathLst>
              </a:custGeom>
              <a:noFill/>
              <a:ln w="6350">
                <a:solidFill>
                  <a:srgbClr val="C127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" name="işľiḑè"/>
            <p:cNvGrpSpPr/>
            <p:nvPr/>
          </p:nvGrpSpPr>
          <p:grpSpPr>
            <a:xfrm>
              <a:off x="6397368" y="1908934"/>
              <a:ext cx="3573729" cy="864097"/>
              <a:chOff x="1415480" y="2216214"/>
              <a:chExt cx="3573729" cy="864097"/>
            </a:xfrm>
          </p:grpSpPr>
          <p:grpSp>
            <p:nvGrpSpPr>
              <p:cNvPr id="32" name="íşḷiḍe"/>
              <p:cNvGrpSpPr/>
              <p:nvPr/>
            </p:nvGrpSpPr>
            <p:grpSpPr>
              <a:xfrm>
                <a:off x="1415480" y="2216215"/>
                <a:ext cx="981441" cy="864096"/>
                <a:chOff x="1415480" y="2204864"/>
                <a:chExt cx="981441" cy="864096"/>
              </a:xfrm>
            </p:grpSpPr>
            <p:sp>
              <p:nvSpPr>
                <p:cNvPr id="37" name="îṧļîďê"/>
                <p:cNvSpPr/>
                <p:nvPr/>
              </p:nvSpPr>
              <p:spPr>
                <a:xfrm>
                  <a:off x="1415480" y="2204864"/>
                  <a:ext cx="981441" cy="864096"/>
                </a:xfrm>
                <a:custGeom>
                  <a:avLst/>
                  <a:gdLst>
                    <a:gd name="connsiteX0" fmla="*/ 432048 w 981441"/>
                    <a:gd name="connsiteY0" fmla="*/ 0 h 864096"/>
                    <a:gd name="connsiteX1" fmla="*/ 855318 w 981441"/>
                    <a:gd name="connsiteY1" fmla="*/ 344975 h 864096"/>
                    <a:gd name="connsiteX2" fmla="*/ 856420 w 981441"/>
                    <a:gd name="connsiteY2" fmla="*/ 355902 h 864096"/>
                    <a:gd name="connsiteX3" fmla="*/ 981441 w 981441"/>
                    <a:gd name="connsiteY3" fmla="*/ 417250 h 864096"/>
                    <a:gd name="connsiteX4" fmla="*/ 859559 w 981441"/>
                    <a:gd name="connsiteY4" fmla="*/ 477057 h 864096"/>
                    <a:gd name="connsiteX5" fmla="*/ 855318 w 981441"/>
                    <a:gd name="connsiteY5" fmla="*/ 519121 h 864096"/>
                    <a:gd name="connsiteX6" fmla="*/ 432048 w 981441"/>
                    <a:gd name="connsiteY6" fmla="*/ 864096 h 864096"/>
                    <a:gd name="connsiteX7" fmla="*/ 0 w 981441"/>
                    <a:gd name="connsiteY7" fmla="*/ 432048 h 864096"/>
                    <a:gd name="connsiteX8" fmla="*/ 432048 w 981441"/>
                    <a:gd name="connsiteY8" fmla="*/ 0 h 86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1441" h="864096">
                      <a:moveTo>
                        <a:pt x="432048" y="0"/>
                      </a:moveTo>
                      <a:cubicBezTo>
                        <a:pt x="640835" y="0"/>
                        <a:pt x="815032" y="148098"/>
                        <a:pt x="855318" y="344975"/>
                      </a:cubicBezTo>
                      <a:lnTo>
                        <a:pt x="856420" y="355902"/>
                      </a:lnTo>
                      <a:lnTo>
                        <a:pt x="981441" y="417250"/>
                      </a:lnTo>
                      <a:lnTo>
                        <a:pt x="859559" y="477057"/>
                      </a:lnTo>
                      <a:lnTo>
                        <a:pt x="855318" y="519121"/>
                      </a:lnTo>
                      <a:cubicBezTo>
                        <a:pt x="815032" y="715998"/>
                        <a:pt x="640835" y="864096"/>
                        <a:pt x="432048" y="864096"/>
                      </a:cubicBezTo>
                      <a:cubicBezTo>
                        <a:pt x="193434" y="864096"/>
                        <a:pt x="0" y="670662"/>
                        <a:pt x="0" y="432048"/>
                      </a:cubicBezTo>
                      <a:cubicBezTo>
                        <a:pt x="0" y="193434"/>
                        <a:pt x="193434" y="0"/>
                        <a:pt x="43204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/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íṧḻiḍê"/>
                <p:cNvSpPr/>
                <p:nvPr/>
              </p:nvSpPr>
              <p:spPr bwMode="auto">
                <a:xfrm>
                  <a:off x="1631266" y="2430663"/>
                  <a:ext cx="432526" cy="412497"/>
                </a:xfrm>
                <a:custGeom>
                  <a:avLst/>
                  <a:gdLst>
                    <a:gd name="connsiteX0" fmla="*/ 315778 w 607639"/>
                    <a:gd name="connsiteY0" fmla="*/ 173080 h 579502"/>
                    <a:gd name="connsiteX1" fmla="*/ 315778 w 607639"/>
                    <a:gd name="connsiteY1" fmla="*/ 266058 h 579502"/>
                    <a:gd name="connsiteX2" fmla="*/ 303493 w 607639"/>
                    <a:gd name="connsiteY2" fmla="*/ 278325 h 579502"/>
                    <a:gd name="connsiteX3" fmla="*/ 210375 w 607639"/>
                    <a:gd name="connsiteY3" fmla="*/ 278325 h 579502"/>
                    <a:gd name="connsiteX4" fmla="*/ 303493 w 607639"/>
                    <a:gd name="connsiteY4" fmla="*/ 359925 h 579502"/>
                    <a:gd name="connsiteX5" fmla="*/ 397500 w 607639"/>
                    <a:gd name="connsiteY5" fmla="*/ 266058 h 579502"/>
                    <a:gd name="connsiteX6" fmla="*/ 315778 w 607639"/>
                    <a:gd name="connsiteY6" fmla="*/ 173080 h 579502"/>
                    <a:gd name="connsiteX7" fmla="*/ 249814 w 607639"/>
                    <a:gd name="connsiteY7" fmla="*/ 160816 h 579502"/>
                    <a:gd name="connsiteX8" fmla="*/ 198110 w 607639"/>
                    <a:gd name="connsiteY8" fmla="*/ 212449 h 579502"/>
                    <a:gd name="connsiteX9" fmla="*/ 249814 w 607639"/>
                    <a:gd name="connsiteY9" fmla="*/ 212449 h 579502"/>
                    <a:gd name="connsiteX10" fmla="*/ 303493 w 607639"/>
                    <a:gd name="connsiteY10" fmla="*/ 147835 h 579502"/>
                    <a:gd name="connsiteX11" fmla="*/ 421981 w 607639"/>
                    <a:gd name="connsiteY11" fmla="*/ 266058 h 579502"/>
                    <a:gd name="connsiteX12" fmla="*/ 303493 w 607639"/>
                    <a:gd name="connsiteY12" fmla="*/ 384370 h 579502"/>
                    <a:gd name="connsiteX13" fmla="*/ 185093 w 607639"/>
                    <a:gd name="connsiteY13" fmla="*/ 266058 h 579502"/>
                    <a:gd name="connsiteX14" fmla="*/ 197289 w 607639"/>
                    <a:gd name="connsiteY14" fmla="*/ 253880 h 579502"/>
                    <a:gd name="connsiteX15" fmla="*/ 291297 w 607639"/>
                    <a:gd name="connsiteY15" fmla="*/ 253880 h 579502"/>
                    <a:gd name="connsiteX16" fmla="*/ 291297 w 607639"/>
                    <a:gd name="connsiteY16" fmla="*/ 160013 h 579502"/>
                    <a:gd name="connsiteX17" fmla="*/ 303493 w 607639"/>
                    <a:gd name="connsiteY17" fmla="*/ 147835 h 579502"/>
                    <a:gd name="connsiteX18" fmla="*/ 262095 w 607639"/>
                    <a:gd name="connsiteY18" fmla="*/ 135133 h 579502"/>
                    <a:gd name="connsiteX19" fmla="*/ 274287 w 607639"/>
                    <a:gd name="connsiteY19" fmla="*/ 147397 h 579502"/>
                    <a:gd name="connsiteX20" fmla="*/ 274287 w 607639"/>
                    <a:gd name="connsiteY20" fmla="*/ 224713 h 579502"/>
                    <a:gd name="connsiteX21" fmla="*/ 262095 w 607639"/>
                    <a:gd name="connsiteY21" fmla="*/ 236888 h 579502"/>
                    <a:gd name="connsiteX22" fmla="*/ 184672 w 607639"/>
                    <a:gd name="connsiteY22" fmla="*/ 236888 h 579502"/>
                    <a:gd name="connsiteX23" fmla="*/ 172391 w 607639"/>
                    <a:gd name="connsiteY23" fmla="*/ 224713 h 579502"/>
                    <a:gd name="connsiteX24" fmla="*/ 262095 w 607639"/>
                    <a:gd name="connsiteY24" fmla="*/ 135133 h 579502"/>
                    <a:gd name="connsiteX25" fmla="*/ 58120 w 607639"/>
                    <a:gd name="connsiteY25" fmla="*/ 108514 h 579502"/>
                    <a:gd name="connsiteX26" fmla="*/ 58120 w 607639"/>
                    <a:gd name="connsiteY26" fmla="*/ 413970 h 579502"/>
                    <a:gd name="connsiteX27" fmla="*/ 549430 w 607639"/>
                    <a:gd name="connsiteY27" fmla="*/ 413970 h 579502"/>
                    <a:gd name="connsiteX28" fmla="*/ 549430 w 607639"/>
                    <a:gd name="connsiteY28" fmla="*/ 108514 h 579502"/>
                    <a:gd name="connsiteX29" fmla="*/ 27236 w 607639"/>
                    <a:gd name="connsiteY29" fmla="*/ 56079 h 579502"/>
                    <a:gd name="connsiteX30" fmla="*/ 27236 w 607639"/>
                    <a:gd name="connsiteY30" fmla="*/ 81319 h 579502"/>
                    <a:gd name="connsiteX31" fmla="*/ 580403 w 607639"/>
                    <a:gd name="connsiteY31" fmla="*/ 81319 h 579502"/>
                    <a:gd name="connsiteX32" fmla="*/ 580403 w 607639"/>
                    <a:gd name="connsiteY32" fmla="*/ 56079 h 579502"/>
                    <a:gd name="connsiteX33" fmla="*/ 303775 w 607639"/>
                    <a:gd name="connsiteY33" fmla="*/ 0 h 579502"/>
                    <a:gd name="connsiteX34" fmla="*/ 317393 w 607639"/>
                    <a:gd name="connsiteY34" fmla="*/ 13597 h 579502"/>
                    <a:gd name="connsiteX35" fmla="*/ 317393 w 607639"/>
                    <a:gd name="connsiteY35" fmla="*/ 28884 h 579502"/>
                    <a:gd name="connsiteX36" fmla="*/ 580403 w 607639"/>
                    <a:gd name="connsiteY36" fmla="*/ 28884 h 579502"/>
                    <a:gd name="connsiteX37" fmla="*/ 607639 w 607639"/>
                    <a:gd name="connsiteY37" fmla="*/ 56079 h 579502"/>
                    <a:gd name="connsiteX38" fmla="*/ 607639 w 607639"/>
                    <a:gd name="connsiteY38" fmla="*/ 81319 h 579502"/>
                    <a:gd name="connsiteX39" fmla="*/ 580403 w 607639"/>
                    <a:gd name="connsiteY39" fmla="*/ 108514 h 579502"/>
                    <a:gd name="connsiteX40" fmla="*/ 576665 w 607639"/>
                    <a:gd name="connsiteY40" fmla="*/ 108514 h 579502"/>
                    <a:gd name="connsiteX41" fmla="*/ 576665 w 607639"/>
                    <a:gd name="connsiteY41" fmla="*/ 413970 h 579502"/>
                    <a:gd name="connsiteX42" fmla="*/ 549430 w 607639"/>
                    <a:gd name="connsiteY42" fmla="*/ 441165 h 579502"/>
                    <a:gd name="connsiteX43" fmla="*/ 317393 w 607639"/>
                    <a:gd name="connsiteY43" fmla="*/ 441165 h 579502"/>
                    <a:gd name="connsiteX44" fmla="*/ 317393 w 607639"/>
                    <a:gd name="connsiteY44" fmla="*/ 481069 h 579502"/>
                    <a:gd name="connsiteX45" fmla="*/ 418236 w 607639"/>
                    <a:gd name="connsiteY45" fmla="*/ 554923 h 579502"/>
                    <a:gd name="connsiteX46" fmla="*/ 421173 w 607639"/>
                    <a:gd name="connsiteY46" fmla="*/ 573942 h 579502"/>
                    <a:gd name="connsiteX47" fmla="*/ 410225 w 607639"/>
                    <a:gd name="connsiteY47" fmla="*/ 579452 h 579502"/>
                    <a:gd name="connsiteX48" fmla="*/ 402215 w 607639"/>
                    <a:gd name="connsiteY48" fmla="*/ 576874 h 579502"/>
                    <a:gd name="connsiteX49" fmla="*/ 317393 w 607639"/>
                    <a:gd name="connsiteY49" fmla="*/ 514752 h 579502"/>
                    <a:gd name="connsiteX50" fmla="*/ 317393 w 607639"/>
                    <a:gd name="connsiteY50" fmla="*/ 565854 h 579502"/>
                    <a:gd name="connsiteX51" fmla="*/ 303775 w 607639"/>
                    <a:gd name="connsiteY51" fmla="*/ 579452 h 579502"/>
                    <a:gd name="connsiteX52" fmla="*/ 290157 w 607639"/>
                    <a:gd name="connsiteY52" fmla="*/ 565854 h 579502"/>
                    <a:gd name="connsiteX53" fmla="*/ 290157 w 607639"/>
                    <a:gd name="connsiteY53" fmla="*/ 514752 h 579502"/>
                    <a:gd name="connsiteX54" fmla="*/ 205424 w 607639"/>
                    <a:gd name="connsiteY54" fmla="*/ 576874 h 579502"/>
                    <a:gd name="connsiteX55" fmla="*/ 186377 w 607639"/>
                    <a:gd name="connsiteY55" fmla="*/ 573942 h 579502"/>
                    <a:gd name="connsiteX56" fmla="*/ 189314 w 607639"/>
                    <a:gd name="connsiteY56" fmla="*/ 554923 h 579502"/>
                    <a:gd name="connsiteX57" fmla="*/ 290157 w 607639"/>
                    <a:gd name="connsiteY57" fmla="*/ 481069 h 579502"/>
                    <a:gd name="connsiteX58" fmla="*/ 290157 w 607639"/>
                    <a:gd name="connsiteY58" fmla="*/ 441165 h 579502"/>
                    <a:gd name="connsiteX59" fmla="*/ 58120 w 607639"/>
                    <a:gd name="connsiteY59" fmla="*/ 441165 h 579502"/>
                    <a:gd name="connsiteX60" fmla="*/ 30885 w 607639"/>
                    <a:gd name="connsiteY60" fmla="*/ 413970 h 579502"/>
                    <a:gd name="connsiteX61" fmla="*/ 30885 w 607639"/>
                    <a:gd name="connsiteY61" fmla="*/ 108514 h 579502"/>
                    <a:gd name="connsiteX62" fmla="*/ 27236 w 607639"/>
                    <a:gd name="connsiteY62" fmla="*/ 108514 h 579502"/>
                    <a:gd name="connsiteX63" fmla="*/ 0 w 607639"/>
                    <a:gd name="connsiteY63" fmla="*/ 81319 h 579502"/>
                    <a:gd name="connsiteX64" fmla="*/ 0 w 607639"/>
                    <a:gd name="connsiteY64" fmla="*/ 56079 h 579502"/>
                    <a:gd name="connsiteX65" fmla="*/ 27236 w 607639"/>
                    <a:gd name="connsiteY65" fmla="*/ 28884 h 579502"/>
                    <a:gd name="connsiteX66" fmla="*/ 290157 w 607639"/>
                    <a:gd name="connsiteY66" fmla="*/ 28884 h 579502"/>
                    <a:gd name="connsiteX67" fmla="*/ 290157 w 607639"/>
                    <a:gd name="connsiteY67" fmla="*/ 13597 h 579502"/>
                    <a:gd name="connsiteX68" fmla="*/ 303775 w 607639"/>
                    <a:gd name="connsiteY68" fmla="*/ 0 h 579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607639" h="579502">
                      <a:moveTo>
                        <a:pt x="315778" y="173080"/>
                      </a:moveTo>
                      <a:lnTo>
                        <a:pt x="315778" y="266058"/>
                      </a:lnTo>
                      <a:cubicBezTo>
                        <a:pt x="315778" y="272814"/>
                        <a:pt x="310258" y="278325"/>
                        <a:pt x="303493" y="278325"/>
                      </a:cubicBezTo>
                      <a:lnTo>
                        <a:pt x="210375" y="278325"/>
                      </a:lnTo>
                      <a:cubicBezTo>
                        <a:pt x="216429" y="324281"/>
                        <a:pt x="255866" y="359925"/>
                        <a:pt x="303493" y="359925"/>
                      </a:cubicBezTo>
                      <a:cubicBezTo>
                        <a:pt x="355303" y="359925"/>
                        <a:pt x="397500" y="317792"/>
                        <a:pt x="397500" y="266058"/>
                      </a:cubicBezTo>
                      <a:cubicBezTo>
                        <a:pt x="397500" y="218502"/>
                        <a:pt x="361802" y="179124"/>
                        <a:pt x="315778" y="173080"/>
                      </a:cubicBezTo>
                      <a:close/>
                      <a:moveTo>
                        <a:pt x="249814" y="160816"/>
                      </a:moveTo>
                      <a:cubicBezTo>
                        <a:pt x="223740" y="165793"/>
                        <a:pt x="203093" y="186410"/>
                        <a:pt x="198110" y="212449"/>
                      </a:cubicBezTo>
                      <a:lnTo>
                        <a:pt x="249814" y="212449"/>
                      </a:lnTo>
                      <a:close/>
                      <a:moveTo>
                        <a:pt x="303493" y="147835"/>
                      </a:moveTo>
                      <a:cubicBezTo>
                        <a:pt x="368835" y="147835"/>
                        <a:pt x="421981" y="200902"/>
                        <a:pt x="421981" y="266058"/>
                      </a:cubicBezTo>
                      <a:cubicBezTo>
                        <a:pt x="421981" y="331303"/>
                        <a:pt x="368835" y="384370"/>
                        <a:pt x="303493" y="384370"/>
                      </a:cubicBezTo>
                      <a:cubicBezTo>
                        <a:pt x="238239" y="384370"/>
                        <a:pt x="185093" y="331303"/>
                        <a:pt x="185093" y="266058"/>
                      </a:cubicBezTo>
                      <a:cubicBezTo>
                        <a:pt x="185093" y="259303"/>
                        <a:pt x="190523" y="253880"/>
                        <a:pt x="197289" y="253880"/>
                      </a:cubicBezTo>
                      <a:lnTo>
                        <a:pt x="291297" y="253880"/>
                      </a:lnTo>
                      <a:lnTo>
                        <a:pt x="291297" y="160013"/>
                      </a:lnTo>
                      <a:cubicBezTo>
                        <a:pt x="291297" y="153257"/>
                        <a:pt x="296727" y="147835"/>
                        <a:pt x="303493" y="147835"/>
                      </a:cubicBezTo>
                      <a:close/>
                      <a:moveTo>
                        <a:pt x="262095" y="135133"/>
                      </a:moveTo>
                      <a:cubicBezTo>
                        <a:pt x="268859" y="135133"/>
                        <a:pt x="274287" y="140643"/>
                        <a:pt x="274287" y="147397"/>
                      </a:cubicBezTo>
                      <a:lnTo>
                        <a:pt x="274287" y="224713"/>
                      </a:lnTo>
                      <a:cubicBezTo>
                        <a:pt x="274287" y="231467"/>
                        <a:pt x="268859" y="236888"/>
                        <a:pt x="262095" y="236888"/>
                      </a:cubicBezTo>
                      <a:lnTo>
                        <a:pt x="184672" y="236888"/>
                      </a:lnTo>
                      <a:cubicBezTo>
                        <a:pt x="177909" y="236888"/>
                        <a:pt x="172391" y="231467"/>
                        <a:pt x="172391" y="224713"/>
                      </a:cubicBezTo>
                      <a:cubicBezTo>
                        <a:pt x="172391" y="175302"/>
                        <a:pt x="212616" y="135133"/>
                        <a:pt x="262095" y="135133"/>
                      </a:cubicBezTo>
                      <a:close/>
                      <a:moveTo>
                        <a:pt x="58120" y="108514"/>
                      </a:moveTo>
                      <a:lnTo>
                        <a:pt x="58120" y="413970"/>
                      </a:lnTo>
                      <a:lnTo>
                        <a:pt x="549430" y="413970"/>
                      </a:lnTo>
                      <a:lnTo>
                        <a:pt x="549430" y="108514"/>
                      </a:lnTo>
                      <a:close/>
                      <a:moveTo>
                        <a:pt x="27236" y="56079"/>
                      </a:moveTo>
                      <a:lnTo>
                        <a:pt x="27236" y="81319"/>
                      </a:lnTo>
                      <a:lnTo>
                        <a:pt x="580403" y="81319"/>
                      </a:lnTo>
                      <a:lnTo>
                        <a:pt x="580403" y="56079"/>
                      </a:lnTo>
                      <a:close/>
                      <a:moveTo>
                        <a:pt x="303775" y="0"/>
                      </a:moveTo>
                      <a:cubicBezTo>
                        <a:pt x="311341" y="0"/>
                        <a:pt x="317393" y="6132"/>
                        <a:pt x="317393" y="13597"/>
                      </a:cubicBezTo>
                      <a:lnTo>
                        <a:pt x="317393" y="28884"/>
                      </a:lnTo>
                      <a:lnTo>
                        <a:pt x="580403" y="28884"/>
                      </a:lnTo>
                      <a:cubicBezTo>
                        <a:pt x="595356" y="28884"/>
                        <a:pt x="607639" y="41148"/>
                        <a:pt x="607639" y="56079"/>
                      </a:cubicBezTo>
                      <a:lnTo>
                        <a:pt x="607639" y="81319"/>
                      </a:lnTo>
                      <a:cubicBezTo>
                        <a:pt x="607639" y="96338"/>
                        <a:pt x="595356" y="108514"/>
                        <a:pt x="580403" y="108514"/>
                      </a:cubicBezTo>
                      <a:lnTo>
                        <a:pt x="576665" y="108514"/>
                      </a:lnTo>
                      <a:lnTo>
                        <a:pt x="576665" y="413970"/>
                      </a:lnTo>
                      <a:cubicBezTo>
                        <a:pt x="576665" y="428990"/>
                        <a:pt x="564472" y="441165"/>
                        <a:pt x="549430" y="441165"/>
                      </a:cubicBezTo>
                      <a:lnTo>
                        <a:pt x="317393" y="441165"/>
                      </a:lnTo>
                      <a:lnTo>
                        <a:pt x="317393" y="481069"/>
                      </a:lnTo>
                      <a:lnTo>
                        <a:pt x="418236" y="554923"/>
                      </a:lnTo>
                      <a:cubicBezTo>
                        <a:pt x="424377" y="559366"/>
                        <a:pt x="425623" y="567898"/>
                        <a:pt x="421173" y="573942"/>
                      </a:cubicBezTo>
                      <a:cubicBezTo>
                        <a:pt x="418503" y="577585"/>
                        <a:pt x="414409" y="579452"/>
                        <a:pt x="410225" y="579452"/>
                      </a:cubicBezTo>
                      <a:cubicBezTo>
                        <a:pt x="407466" y="579452"/>
                        <a:pt x="404618" y="578652"/>
                        <a:pt x="402215" y="576874"/>
                      </a:cubicBezTo>
                      <a:lnTo>
                        <a:pt x="317393" y="514752"/>
                      </a:lnTo>
                      <a:lnTo>
                        <a:pt x="317393" y="565854"/>
                      </a:lnTo>
                      <a:cubicBezTo>
                        <a:pt x="317393" y="573408"/>
                        <a:pt x="311341" y="579452"/>
                        <a:pt x="303775" y="579452"/>
                      </a:cubicBezTo>
                      <a:cubicBezTo>
                        <a:pt x="296299" y="579452"/>
                        <a:pt x="290157" y="573408"/>
                        <a:pt x="290157" y="565854"/>
                      </a:cubicBezTo>
                      <a:lnTo>
                        <a:pt x="290157" y="514752"/>
                      </a:lnTo>
                      <a:lnTo>
                        <a:pt x="205424" y="576874"/>
                      </a:lnTo>
                      <a:cubicBezTo>
                        <a:pt x="199372" y="581318"/>
                        <a:pt x="190827" y="579985"/>
                        <a:pt x="186377" y="573942"/>
                      </a:cubicBezTo>
                      <a:cubicBezTo>
                        <a:pt x="181927" y="567898"/>
                        <a:pt x="183262" y="559366"/>
                        <a:pt x="189314" y="554923"/>
                      </a:cubicBezTo>
                      <a:lnTo>
                        <a:pt x="290157" y="481069"/>
                      </a:lnTo>
                      <a:lnTo>
                        <a:pt x="290157" y="441165"/>
                      </a:lnTo>
                      <a:lnTo>
                        <a:pt x="58120" y="441165"/>
                      </a:lnTo>
                      <a:cubicBezTo>
                        <a:pt x="43167" y="441165"/>
                        <a:pt x="30885" y="428990"/>
                        <a:pt x="30885" y="413970"/>
                      </a:cubicBezTo>
                      <a:lnTo>
                        <a:pt x="30885" y="108514"/>
                      </a:lnTo>
                      <a:lnTo>
                        <a:pt x="27236" y="108514"/>
                      </a:lnTo>
                      <a:cubicBezTo>
                        <a:pt x="12194" y="108514"/>
                        <a:pt x="0" y="96338"/>
                        <a:pt x="0" y="81319"/>
                      </a:cubicBezTo>
                      <a:lnTo>
                        <a:pt x="0" y="56079"/>
                      </a:lnTo>
                      <a:cubicBezTo>
                        <a:pt x="0" y="41148"/>
                        <a:pt x="12194" y="28884"/>
                        <a:pt x="27236" y="28884"/>
                      </a:cubicBezTo>
                      <a:lnTo>
                        <a:pt x="290157" y="28884"/>
                      </a:lnTo>
                      <a:lnTo>
                        <a:pt x="290157" y="13597"/>
                      </a:lnTo>
                      <a:cubicBezTo>
                        <a:pt x="290157" y="6132"/>
                        <a:pt x="296299" y="0"/>
                        <a:pt x="303775" y="0"/>
                      </a:cubicBezTo>
                      <a:close/>
                    </a:path>
                  </a:pathLst>
                </a:custGeom>
                <a:solidFill>
                  <a:srgbClr val="F2F2F4"/>
                </a:solidFill>
                <a:ln>
                  <a:noFill/>
                </a:ln>
              </p:spPr>
              <p:txBody>
                <a:bodyPr lIns="0" tIns="0" rIns="0" bIns="0" anchor="ctr"/>
                <a:lstStyle/>
                <a:p>
                  <a:pPr algn="ctr"/>
                </a:p>
              </p:txBody>
            </p:sp>
          </p:grpSp>
          <p:grpSp>
            <p:nvGrpSpPr>
              <p:cNvPr id="33" name="i$líḍè"/>
              <p:cNvGrpSpPr/>
              <p:nvPr/>
            </p:nvGrpSpPr>
            <p:grpSpPr>
              <a:xfrm>
                <a:off x="4007768" y="2216214"/>
                <a:ext cx="981441" cy="864096"/>
                <a:chOff x="4151784" y="2204864"/>
                <a:chExt cx="981441" cy="864096"/>
              </a:xfrm>
            </p:grpSpPr>
            <p:sp>
              <p:nvSpPr>
                <p:cNvPr id="35" name="ïşḻíḍê"/>
                <p:cNvSpPr/>
                <p:nvPr/>
              </p:nvSpPr>
              <p:spPr>
                <a:xfrm flipH="1">
                  <a:off x="4151784" y="2204864"/>
                  <a:ext cx="981441" cy="864096"/>
                </a:xfrm>
                <a:custGeom>
                  <a:avLst/>
                  <a:gdLst>
                    <a:gd name="connsiteX0" fmla="*/ 432048 w 981441"/>
                    <a:gd name="connsiteY0" fmla="*/ 0 h 864096"/>
                    <a:gd name="connsiteX1" fmla="*/ 855318 w 981441"/>
                    <a:gd name="connsiteY1" fmla="*/ 344975 h 864096"/>
                    <a:gd name="connsiteX2" fmla="*/ 856420 w 981441"/>
                    <a:gd name="connsiteY2" fmla="*/ 355902 h 864096"/>
                    <a:gd name="connsiteX3" fmla="*/ 981441 w 981441"/>
                    <a:gd name="connsiteY3" fmla="*/ 417250 h 864096"/>
                    <a:gd name="connsiteX4" fmla="*/ 859559 w 981441"/>
                    <a:gd name="connsiteY4" fmla="*/ 477057 h 864096"/>
                    <a:gd name="connsiteX5" fmla="*/ 855318 w 981441"/>
                    <a:gd name="connsiteY5" fmla="*/ 519121 h 864096"/>
                    <a:gd name="connsiteX6" fmla="*/ 432048 w 981441"/>
                    <a:gd name="connsiteY6" fmla="*/ 864096 h 864096"/>
                    <a:gd name="connsiteX7" fmla="*/ 0 w 981441"/>
                    <a:gd name="connsiteY7" fmla="*/ 432048 h 864096"/>
                    <a:gd name="connsiteX8" fmla="*/ 432048 w 981441"/>
                    <a:gd name="connsiteY8" fmla="*/ 0 h 86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1441" h="864096">
                      <a:moveTo>
                        <a:pt x="432048" y="0"/>
                      </a:moveTo>
                      <a:cubicBezTo>
                        <a:pt x="640835" y="0"/>
                        <a:pt x="815032" y="148098"/>
                        <a:pt x="855318" y="344975"/>
                      </a:cubicBezTo>
                      <a:lnTo>
                        <a:pt x="856420" y="355902"/>
                      </a:lnTo>
                      <a:lnTo>
                        <a:pt x="981441" y="417250"/>
                      </a:lnTo>
                      <a:lnTo>
                        <a:pt x="859559" y="477057"/>
                      </a:lnTo>
                      <a:lnTo>
                        <a:pt x="855318" y="519121"/>
                      </a:lnTo>
                      <a:cubicBezTo>
                        <a:pt x="815032" y="715998"/>
                        <a:pt x="640835" y="864096"/>
                        <a:pt x="432048" y="864096"/>
                      </a:cubicBezTo>
                      <a:cubicBezTo>
                        <a:pt x="193434" y="864096"/>
                        <a:pt x="0" y="670662"/>
                        <a:pt x="0" y="432048"/>
                      </a:cubicBezTo>
                      <a:cubicBezTo>
                        <a:pt x="0" y="193434"/>
                        <a:pt x="193434" y="0"/>
                        <a:pt x="43204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/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î$líďe"/>
                <p:cNvSpPr/>
                <p:nvPr/>
              </p:nvSpPr>
              <p:spPr bwMode="auto">
                <a:xfrm>
                  <a:off x="4498198" y="2420950"/>
                  <a:ext cx="432526" cy="431923"/>
                </a:xfrm>
                <a:custGeom>
                  <a:avLst/>
                  <a:gdLst>
                    <a:gd name="connsiteX0" fmla="*/ 126452 w 606933"/>
                    <a:gd name="connsiteY0" fmla="*/ 239923 h 606087"/>
                    <a:gd name="connsiteX1" fmla="*/ 191364 w 606933"/>
                    <a:gd name="connsiteY1" fmla="*/ 239923 h 606087"/>
                    <a:gd name="connsiteX2" fmla="*/ 289791 w 606933"/>
                    <a:gd name="connsiteY2" fmla="*/ 336874 h 606087"/>
                    <a:gd name="connsiteX3" fmla="*/ 303467 w 606933"/>
                    <a:gd name="connsiteY3" fmla="*/ 345627 h 606087"/>
                    <a:gd name="connsiteX4" fmla="*/ 317142 w 606933"/>
                    <a:gd name="connsiteY4" fmla="*/ 336874 h 606087"/>
                    <a:gd name="connsiteX5" fmla="*/ 415569 w 606933"/>
                    <a:gd name="connsiteY5" fmla="*/ 239923 h 606087"/>
                    <a:gd name="connsiteX6" fmla="*/ 480481 w 606933"/>
                    <a:gd name="connsiteY6" fmla="*/ 239923 h 606087"/>
                    <a:gd name="connsiteX7" fmla="*/ 480481 w 606933"/>
                    <a:gd name="connsiteY7" fmla="*/ 404009 h 606087"/>
                    <a:gd name="connsiteX8" fmla="*/ 316083 w 606933"/>
                    <a:gd name="connsiteY8" fmla="*/ 404009 h 606087"/>
                    <a:gd name="connsiteX9" fmla="*/ 316083 w 606933"/>
                    <a:gd name="connsiteY9" fmla="*/ 441905 h 606087"/>
                    <a:gd name="connsiteX10" fmla="*/ 568988 w 606933"/>
                    <a:gd name="connsiteY10" fmla="*/ 441905 h 606087"/>
                    <a:gd name="connsiteX11" fmla="*/ 568988 w 606933"/>
                    <a:gd name="connsiteY11" fmla="*/ 505096 h 606087"/>
                    <a:gd name="connsiteX12" fmla="*/ 606933 w 606933"/>
                    <a:gd name="connsiteY12" fmla="*/ 505096 h 606087"/>
                    <a:gd name="connsiteX13" fmla="*/ 606933 w 606933"/>
                    <a:gd name="connsiteY13" fmla="*/ 606087 h 606087"/>
                    <a:gd name="connsiteX14" fmla="*/ 505714 w 606933"/>
                    <a:gd name="connsiteY14" fmla="*/ 606087 h 606087"/>
                    <a:gd name="connsiteX15" fmla="*/ 505714 w 606933"/>
                    <a:gd name="connsiteY15" fmla="*/ 505096 h 606087"/>
                    <a:gd name="connsiteX16" fmla="*/ 543659 w 606933"/>
                    <a:gd name="connsiteY16" fmla="*/ 505096 h 606087"/>
                    <a:gd name="connsiteX17" fmla="*/ 543659 w 606933"/>
                    <a:gd name="connsiteY17" fmla="*/ 467105 h 606087"/>
                    <a:gd name="connsiteX18" fmla="*/ 316083 w 606933"/>
                    <a:gd name="connsiteY18" fmla="*/ 467105 h 606087"/>
                    <a:gd name="connsiteX19" fmla="*/ 316083 w 606933"/>
                    <a:gd name="connsiteY19" fmla="*/ 505096 h 606087"/>
                    <a:gd name="connsiteX20" fmla="*/ 354028 w 606933"/>
                    <a:gd name="connsiteY20" fmla="*/ 505096 h 606087"/>
                    <a:gd name="connsiteX21" fmla="*/ 354028 w 606933"/>
                    <a:gd name="connsiteY21" fmla="*/ 606087 h 606087"/>
                    <a:gd name="connsiteX22" fmla="*/ 252905 w 606933"/>
                    <a:gd name="connsiteY22" fmla="*/ 606087 h 606087"/>
                    <a:gd name="connsiteX23" fmla="*/ 252905 w 606933"/>
                    <a:gd name="connsiteY23" fmla="*/ 505096 h 606087"/>
                    <a:gd name="connsiteX24" fmla="*/ 290850 w 606933"/>
                    <a:gd name="connsiteY24" fmla="*/ 505096 h 606087"/>
                    <a:gd name="connsiteX25" fmla="*/ 290850 w 606933"/>
                    <a:gd name="connsiteY25" fmla="*/ 467105 h 606087"/>
                    <a:gd name="connsiteX26" fmla="*/ 63274 w 606933"/>
                    <a:gd name="connsiteY26" fmla="*/ 467105 h 606087"/>
                    <a:gd name="connsiteX27" fmla="*/ 63274 w 606933"/>
                    <a:gd name="connsiteY27" fmla="*/ 505096 h 606087"/>
                    <a:gd name="connsiteX28" fmla="*/ 101123 w 606933"/>
                    <a:gd name="connsiteY28" fmla="*/ 505096 h 606087"/>
                    <a:gd name="connsiteX29" fmla="*/ 101123 w 606933"/>
                    <a:gd name="connsiteY29" fmla="*/ 606087 h 606087"/>
                    <a:gd name="connsiteX30" fmla="*/ 0 w 606933"/>
                    <a:gd name="connsiteY30" fmla="*/ 606087 h 606087"/>
                    <a:gd name="connsiteX31" fmla="*/ 0 w 606933"/>
                    <a:gd name="connsiteY31" fmla="*/ 505096 h 606087"/>
                    <a:gd name="connsiteX32" fmla="*/ 37945 w 606933"/>
                    <a:gd name="connsiteY32" fmla="*/ 505096 h 606087"/>
                    <a:gd name="connsiteX33" fmla="*/ 37945 w 606933"/>
                    <a:gd name="connsiteY33" fmla="*/ 441905 h 606087"/>
                    <a:gd name="connsiteX34" fmla="*/ 290850 w 606933"/>
                    <a:gd name="connsiteY34" fmla="*/ 441905 h 606087"/>
                    <a:gd name="connsiteX35" fmla="*/ 290850 w 606933"/>
                    <a:gd name="connsiteY35" fmla="*/ 404009 h 606087"/>
                    <a:gd name="connsiteX36" fmla="*/ 126452 w 606933"/>
                    <a:gd name="connsiteY36" fmla="*/ 404009 h 606087"/>
                    <a:gd name="connsiteX37" fmla="*/ 303502 w 606933"/>
                    <a:gd name="connsiteY37" fmla="*/ 71264 h 606087"/>
                    <a:gd name="connsiteX38" fmla="*/ 250822 w 606933"/>
                    <a:gd name="connsiteY38" fmla="*/ 122140 h 606087"/>
                    <a:gd name="connsiteX39" fmla="*/ 303502 w 606933"/>
                    <a:gd name="connsiteY39" fmla="*/ 173111 h 606087"/>
                    <a:gd name="connsiteX40" fmla="*/ 356183 w 606933"/>
                    <a:gd name="connsiteY40" fmla="*/ 122140 h 606087"/>
                    <a:gd name="connsiteX41" fmla="*/ 303502 w 606933"/>
                    <a:gd name="connsiteY41" fmla="*/ 71264 h 606087"/>
                    <a:gd name="connsiteX42" fmla="*/ 303502 w 606933"/>
                    <a:gd name="connsiteY42" fmla="*/ 0 h 606087"/>
                    <a:gd name="connsiteX43" fmla="*/ 429955 w 606933"/>
                    <a:gd name="connsiteY43" fmla="*/ 122140 h 606087"/>
                    <a:gd name="connsiteX44" fmla="*/ 303502 w 606933"/>
                    <a:gd name="connsiteY44" fmla="*/ 315639 h 606087"/>
                    <a:gd name="connsiteX45" fmla="*/ 177049 w 606933"/>
                    <a:gd name="connsiteY45" fmla="*/ 122140 h 606087"/>
                    <a:gd name="connsiteX46" fmla="*/ 303502 w 606933"/>
                    <a:gd name="connsiteY46" fmla="*/ 0 h 60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606933" h="606087">
                      <a:moveTo>
                        <a:pt x="126452" y="239923"/>
                      </a:moveTo>
                      <a:lnTo>
                        <a:pt x="191364" y="239923"/>
                      </a:lnTo>
                      <a:cubicBezTo>
                        <a:pt x="230851" y="298209"/>
                        <a:pt x="286131" y="334566"/>
                        <a:pt x="289791" y="336874"/>
                      </a:cubicBezTo>
                      <a:lnTo>
                        <a:pt x="303467" y="345627"/>
                      </a:lnTo>
                      <a:lnTo>
                        <a:pt x="317142" y="336874"/>
                      </a:lnTo>
                      <a:cubicBezTo>
                        <a:pt x="320802" y="334566"/>
                        <a:pt x="376083" y="298209"/>
                        <a:pt x="415569" y="239923"/>
                      </a:cubicBezTo>
                      <a:lnTo>
                        <a:pt x="480481" y="239923"/>
                      </a:lnTo>
                      <a:lnTo>
                        <a:pt x="480481" y="404009"/>
                      </a:lnTo>
                      <a:lnTo>
                        <a:pt x="316083" y="404009"/>
                      </a:lnTo>
                      <a:lnTo>
                        <a:pt x="316083" y="441905"/>
                      </a:lnTo>
                      <a:lnTo>
                        <a:pt x="568988" y="441905"/>
                      </a:lnTo>
                      <a:lnTo>
                        <a:pt x="568988" y="505096"/>
                      </a:lnTo>
                      <a:lnTo>
                        <a:pt x="606933" y="505096"/>
                      </a:lnTo>
                      <a:lnTo>
                        <a:pt x="606933" y="606087"/>
                      </a:lnTo>
                      <a:lnTo>
                        <a:pt x="505714" y="606087"/>
                      </a:lnTo>
                      <a:lnTo>
                        <a:pt x="505714" y="505096"/>
                      </a:lnTo>
                      <a:lnTo>
                        <a:pt x="543659" y="505096"/>
                      </a:lnTo>
                      <a:lnTo>
                        <a:pt x="543659" y="467105"/>
                      </a:lnTo>
                      <a:lnTo>
                        <a:pt x="316083" y="467105"/>
                      </a:lnTo>
                      <a:lnTo>
                        <a:pt x="316083" y="505096"/>
                      </a:lnTo>
                      <a:lnTo>
                        <a:pt x="354028" y="505096"/>
                      </a:lnTo>
                      <a:lnTo>
                        <a:pt x="354028" y="606087"/>
                      </a:lnTo>
                      <a:lnTo>
                        <a:pt x="252905" y="606087"/>
                      </a:lnTo>
                      <a:lnTo>
                        <a:pt x="252905" y="505096"/>
                      </a:lnTo>
                      <a:lnTo>
                        <a:pt x="290850" y="505096"/>
                      </a:lnTo>
                      <a:lnTo>
                        <a:pt x="290850" y="467105"/>
                      </a:lnTo>
                      <a:lnTo>
                        <a:pt x="63274" y="467105"/>
                      </a:lnTo>
                      <a:lnTo>
                        <a:pt x="63274" y="505096"/>
                      </a:lnTo>
                      <a:lnTo>
                        <a:pt x="101123" y="505096"/>
                      </a:lnTo>
                      <a:lnTo>
                        <a:pt x="101123" y="606087"/>
                      </a:lnTo>
                      <a:lnTo>
                        <a:pt x="0" y="606087"/>
                      </a:lnTo>
                      <a:lnTo>
                        <a:pt x="0" y="505096"/>
                      </a:lnTo>
                      <a:lnTo>
                        <a:pt x="37945" y="505096"/>
                      </a:lnTo>
                      <a:lnTo>
                        <a:pt x="37945" y="441905"/>
                      </a:lnTo>
                      <a:lnTo>
                        <a:pt x="290850" y="441905"/>
                      </a:lnTo>
                      <a:lnTo>
                        <a:pt x="290850" y="404009"/>
                      </a:lnTo>
                      <a:lnTo>
                        <a:pt x="126452" y="404009"/>
                      </a:lnTo>
                      <a:close/>
                      <a:moveTo>
                        <a:pt x="303502" y="71264"/>
                      </a:moveTo>
                      <a:cubicBezTo>
                        <a:pt x="274417" y="71264"/>
                        <a:pt x="250822" y="94057"/>
                        <a:pt x="250822" y="122140"/>
                      </a:cubicBezTo>
                      <a:cubicBezTo>
                        <a:pt x="250822" y="150318"/>
                        <a:pt x="274417" y="173111"/>
                        <a:pt x="303502" y="173111"/>
                      </a:cubicBezTo>
                      <a:cubicBezTo>
                        <a:pt x="332587" y="173111"/>
                        <a:pt x="356183" y="150318"/>
                        <a:pt x="356183" y="122140"/>
                      </a:cubicBezTo>
                      <a:cubicBezTo>
                        <a:pt x="356183" y="94057"/>
                        <a:pt x="332587" y="71264"/>
                        <a:pt x="303502" y="71264"/>
                      </a:cubicBezTo>
                      <a:close/>
                      <a:moveTo>
                        <a:pt x="303502" y="0"/>
                      </a:moveTo>
                      <a:cubicBezTo>
                        <a:pt x="373326" y="0"/>
                        <a:pt x="429955" y="54723"/>
                        <a:pt x="429955" y="122140"/>
                      </a:cubicBezTo>
                      <a:cubicBezTo>
                        <a:pt x="429955" y="234181"/>
                        <a:pt x="303502" y="315639"/>
                        <a:pt x="303502" y="315639"/>
                      </a:cubicBezTo>
                      <a:cubicBezTo>
                        <a:pt x="303502" y="315639"/>
                        <a:pt x="177049" y="234181"/>
                        <a:pt x="177049" y="122140"/>
                      </a:cubicBezTo>
                      <a:cubicBezTo>
                        <a:pt x="177049" y="54723"/>
                        <a:pt x="233679" y="0"/>
                        <a:pt x="303502" y="0"/>
                      </a:cubicBezTo>
                      <a:close/>
                    </a:path>
                  </a:pathLst>
                </a:custGeom>
                <a:solidFill>
                  <a:srgbClr val="F2F2F4"/>
                </a:solidFill>
                <a:ln>
                  <a:noFill/>
                </a:ln>
              </p:spPr>
              <p:txBody>
                <a:bodyPr lIns="0" tIns="0" rIns="0" bIns="0" anchor="ctr"/>
                <a:lstStyle/>
                <a:p>
                  <a:pPr algn="ctr"/>
                </a:p>
              </p:txBody>
            </p:sp>
          </p:grpSp>
          <p:sp>
            <p:nvSpPr>
              <p:cNvPr id="34" name="iṣļîḑê"/>
              <p:cNvSpPr/>
              <p:nvPr/>
            </p:nvSpPr>
            <p:spPr>
              <a:xfrm>
                <a:off x="2388358" y="2477020"/>
                <a:ext cx="1630908" cy="359850"/>
              </a:xfrm>
              <a:custGeom>
                <a:avLst/>
                <a:gdLst>
                  <a:gd name="connsiteX0" fmla="*/ 0 w 1630908"/>
                  <a:gd name="connsiteY0" fmla="*/ 156998 h 359850"/>
                  <a:gd name="connsiteX1" fmla="*/ 539087 w 1630908"/>
                  <a:gd name="connsiteY1" fmla="*/ 6873 h 359850"/>
                  <a:gd name="connsiteX2" fmla="*/ 1241946 w 1630908"/>
                  <a:gd name="connsiteY2" fmla="*/ 354890 h 359850"/>
                  <a:gd name="connsiteX3" fmla="*/ 1630908 w 1630908"/>
                  <a:gd name="connsiteY3" fmla="*/ 150174 h 35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0908" h="359850">
                    <a:moveTo>
                      <a:pt x="0" y="156998"/>
                    </a:moveTo>
                    <a:cubicBezTo>
                      <a:pt x="166048" y="65444"/>
                      <a:pt x="332096" y="-26109"/>
                      <a:pt x="539087" y="6873"/>
                    </a:cubicBezTo>
                    <a:cubicBezTo>
                      <a:pt x="746078" y="39855"/>
                      <a:pt x="1059976" y="331006"/>
                      <a:pt x="1241946" y="354890"/>
                    </a:cubicBezTo>
                    <a:cubicBezTo>
                      <a:pt x="1423916" y="378774"/>
                      <a:pt x="1473959" y="317359"/>
                      <a:pt x="1630908" y="150174"/>
                    </a:cubicBezTo>
                  </a:path>
                </a:pathLst>
              </a:custGeom>
              <a:noFill/>
              <a:ln w="6350">
                <a:solidFill>
                  <a:srgbClr val="C127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" name="iş1iḋê"/>
            <p:cNvGrpSpPr/>
            <p:nvPr/>
          </p:nvGrpSpPr>
          <p:grpSpPr>
            <a:xfrm>
              <a:off x="4309136" y="3065453"/>
              <a:ext cx="3573729" cy="864097"/>
              <a:chOff x="1415480" y="2216214"/>
              <a:chExt cx="3573729" cy="864097"/>
            </a:xfrm>
          </p:grpSpPr>
          <p:grpSp>
            <p:nvGrpSpPr>
              <p:cNvPr id="25" name="í$ḷíḓè"/>
              <p:cNvGrpSpPr/>
              <p:nvPr/>
            </p:nvGrpSpPr>
            <p:grpSpPr>
              <a:xfrm>
                <a:off x="1415480" y="2216215"/>
                <a:ext cx="981441" cy="864096"/>
                <a:chOff x="1415480" y="2204864"/>
                <a:chExt cx="981441" cy="864096"/>
              </a:xfrm>
            </p:grpSpPr>
            <p:sp>
              <p:nvSpPr>
                <p:cNvPr id="30" name="iSļiḑê"/>
                <p:cNvSpPr/>
                <p:nvPr/>
              </p:nvSpPr>
              <p:spPr>
                <a:xfrm>
                  <a:off x="1415480" y="2204864"/>
                  <a:ext cx="981441" cy="864096"/>
                </a:xfrm>
                <a:custGeom>
                  <a:avLst/>
                  <a:gdLst>
                    <a:gd name="connsiteX0" fmla="*/ 432048 w 981441"/>
                    <a:gd name="connsiteY0" fmla="*/ 0 h 864096"/>
                    <a:gd name="connsiteX1" fmla="*/ 855318 w 981441"/>
                    <a:gd name="connsiteY1" fmla="*/ 344975 h 864096"/>
                    <a:gd name="connsiteX2" fmla="*/ 856420 w 981441"/>
                    <a:gd name="connsiteY2" fmla="*/ 355902 h 864096"/>
                    <a:gd name="connsiteX3" fmla="*/ 981441 w 981441"/>
                    <a:gd name="connsiteY3" fmla="*/ 417250 h 864096"/>
                    <a:gd name="connsiteX4" fmla="*/ 859559 w 981441"/>
                    <a:gd name="connsiteY4" fmla="*/ 477057 h 864096"/>
                    <a:gd name="connsiteX5" fmla="*/ 855318 w 981441"/>
                    <a:gd name="connsiteY5" fmla="*/ 519121 h 864096"/>
                    <a:gd name="connsiteX6" fmla="*/ 432048 w 981441"/>
                    <a:gd name="connsiteY6" fmla="*/ 864096 h 864096"/>
                    <a:gd name="connsiteX7" fmla="*/ 0 w 981441"/>
                    <a:gd name="connsiteY7" fmla="*/ 432048 h 864096"/>
                    <a:gd name="connsiteX8" fmla="*/ 432048 w 981441"/>
                    <a:gd name="connsiteY8" fmla="*/ 0 h 86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1441" h="864096">
                      <a:moveTo>
                        <a:pt x="432048" y="0"/>
                      </a:moveTo>
                      <a:cubicBezTo>
                        <a:pt x="640835" y="0"/>
                        <a:pt x="815032" y="148098"/>
                        <a:pt x="855318" y="344975"/>
                      </a:cubicBezTo>
                      <a:lnTo>
                        <a:pt x="856420" y="355902"/>
                      </a:lnTo>
                      <a:lnTo>
                        <a:pt x="981441" y="417250"/>
                      </a:lnTo>
                      <a:lnTo>
                        <a:pt x="859559" y="477057"/>
                      </a:lnTo>
                      <a:lnTo>
                        <a:pt x="855318" y="519121"/>
                      </a:lnTo>
                      <a:cubicBezTo>
                        <a:pt x="815032" y="715998"/>
                        <a:pt x="640835" y="864096"/>
                        <a:pt x="432048" y="864096"/>
                      </a:cubicBezTo>
                      <a:cubicBezTo>
                        <a:pt x="193434" y="864096"/>
                        <a:pt x="0" y="670662"/>
                        <a:pt x="0" y="432048"/>
                      </a:cubicBezTo>
                      <a:cubicBezTo>
                        <a:pt x="0" y="193434"/>
                        <a:pt x="193434" y="0"/>
                        <a:pt x="4320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/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iṩľíďê"/>
                <p:cNvSpPr/>
                <p:nvPr/>
              </p:nvSpPr>
              <p:spPr bwMode="auto">
                <a:xfrm>
                  <a:off x="1631266" y="2430663"/>
                  <a:ext cx="432526" cy="412497"/>
                </a:xfrm>
                <a:custGeom>
                  <a:avLst/>
                  <a:gdLst>
                    <a:gd name="connsiteX0" fmla="*/ 315778 w 607639"/>
                    <a:gd name="connsiteY0" fmla="*/ 173080 h 579502"/>
                    <a:gd name="connsiteX1" fmla="*/ 315778 w 607639"/>
                    <a:gd name="connsiteY1" fmla="*/ 266058 h 579502"/>
                    <a:gd name="connsiteX2" fmla="*/ 303493 w 607639"/>
                    <a:gd name="connsiteY2" fmla="*/ 278325 h 579502"/>
                    <a:gd name="connsiteX3" fmla="*/ 210375 w 607639"/>
                    <a:gd name="connsiteY3" fmla="*/ 278325 h 579502"/>
                    <a:gd name="connsiteX4" fmla="*/ 303493 w 607639"/>
                    <a:gd name="connsiteY4" fmla="*/ 359925 h 579502"/>
                    <a:gd name="connsiteX5" fmla="*/ 397500 w 607639"/>
                    <a:gd name="connsiteY5" fmla="*/ 266058 h 579502"/>
                    <a:gd name="connsiteX6" fmla="*/ 315778 w 607639"/>
                    <a:gd name="connsiteY6" fmla="*/ 173080 h 579502"/>
                    <a:gd name="connsiteX7" fmla="*/ 249814 w 607639"/>
                    <a:gd name="connsiteY7" fmla="*/ 160816 h 579502"/>
                    <a:gd name="connsiteX8" fmla="*/ 198110 w 607639"/>
                    <a:gd name="connsiteY8" fmla="*/ 212449 h 579502"/>
                    <a:gd name="connsiteX9" fmla="*/ 249814 w 607639"/>
                    <a:gd name="connsiteY9" fmla="*/ 212449 h 579502"/>
                    <a:gd name="connsiteX10" fmla="*/ 303493 w 607639"/>
                    <a:gd name="connsiteY10" fmla="*/ 147835 h 579502"/>
                    <a:gd name="connsiteX11" fmla="*/ 421981 w 607639"/>
                    <a:gd name="connsiteY11" fmla="*/ 266058 h 579502"/>
                    <a:gd name="connsiteX12" fmla="*/ 303493 w 607639"/>
                    <a:gd name="connsiteY12" fmla="*/ 384370 h 579502"/>
                    <a:gd name="connsiteX13" fmla="*/ 185093 w 607639"/>
                    <a:gd name="connsiteY13" fmla="*/ 266058 h 579502"/>
                    <a:gd name="connsiteX14" fmla="*/ 197289 w 607639"/>
                    <a:gd name="connsiteY14" fmla="*/ 253880 h 579502"/>
                    <a:gd name="connsiteX15" fmla="*/ 291297 w 607639"/>
                    <a:gd name="connsiteY15" fmla="*/ 253880 h 579502"/>
                    <a:gd name="connsiteX16" fmla="*/ 291297 w 607639"/>
                    <a:gd name="connsiteY16" fmla="*/ 160013 h 579502"/>
                    <a:gd name="connsiteX17" fmla="*/ 303493 w 607639"/>
                    <a:gd name="connsiteY17" fmla="*/ 147835 h 579502"/>
                    <a:gd name="connsiteX18" fmla="*/ 262095 w 607639"/>
                    <a:gd name="connsiteY18" fmla="*/ 135133 h 579502"/>
                    <a:gd name="connsiteX19" fmla="*/ 274287 w 607639"/>
                    <a:gd name="connsiteY19" fmla="*/ 147397 h 579502"/>
                    <a:gd name="connsiteX20" fmla="*/ 274287 w 607639"/>
                    <a:gd name="connsiteY20" fmla="*/ 224713 h 579502"/>
                    <a:gd name="connsiteX21" fmla="*/ 262095 w 607639"/>
                    <a:gd name="connsiteY21" fmla="*/ 236888 h 579502"/>
                    <a:gd name="connsiteX22" fmla="*/ 184672 w 607639"/>
                    <a:gd name="connsiteY22" fmla="*/ 236888 h 579502"/>
                    <a:gd name="connsiteX23" fmla="*/ 172391 w 607639"/>
                    <a:gd name="connsiteY23" fmla="*/ 224713 h 579502"/>
                    <a:gd name="connsiteX24" fmla="*/ 262095 w 607639"/>
                    <a:gd name="connsiteY24" fmla="*/ 135133 h 579502"/>
                    <a:gd name="connsiteX25" fmla="*/ 58120 w 607639"/>
                    <a:gd name="connsiteY25" fmla="*/ 108514 h 579502"/>
                    <a:gd name="connsiteX26" fmla="*/ 58120 w 607639"/>
                    <a:gd name="connsiteY26" fmla="*/ 413970 h 579502"/>
                    <a:gd name="connsiteX27" fmla="*/ 549430 w 607639"/>
                    <a:gd name="connsiteY27" fmla="*/ 413970 h 579502"/>
                    <a:gd name="connsiteX28" fmla="*/ 549430 w 607639"/>
                    <a:gd name="connsiteY28" fmla="*/ 108514 h 579502"/>
                    <a:gd name="connsiteX29" fmla="*/ 27236 w 607639"/>
                    <a:gd name="connsiteY29" fmla="*/ 56079 h 579502"/>
                    <a:gd name="connsiteX30" fmla="*/ 27236 w 607639"/>
                    <a:gd name="connsiteY30" fmla="*/ 81319 h 579502"/>
                    <a:gd name="connsiteX31" fmla="*/ 580403 w 607639"/>
                    <a:gd name="connsiteY31" fmla="*/ 81319 h 579502"/>
                    <a:gd name="connsiteX32" fmla="*/ 580403 w 607639"/>
                    <a:gd name="connsiteY32" fmla="*/ 56079 h 579502"/>
                    <a:gd name="connsiteX33" fmla="*/ 303775 w 607639"/>
                    <a:gd name="connsiteY33" fmla="*/ 0 h 579502"/>
                    <a:gd name="connsiteX34" fmla="*/ 317393 w 607639"/>
                    <a:gd name="connsiteY34" fmla="*/ 13597 h 579502"/>
                    <a:gd name="connsiteX35" fmla="*/ 317393 w 607639"/>
                    <a:gd name="connsiteY35" fmla="*/ 28884 h 579502"/>
                    <a:gd name="connsiteX36" fmla="*/ 580403 w 607639"/>
                    <a:gd name="connsiteY36" fmla="*/ 28884 h 579502"/>
                    <a:gd name="connsiteX37" fmla="*/ 607639 w 607639"/>
                    <a:gd name="connsiteY37" fmla="*/ 56079 h 579502"/>
                    <a:gd name="connsiteX38" fmla="*/ 607639 w 607639"/>
                    <a:gd name="connsiteY38" fmla="*/ 81319 h 579502"/>
                    <a:gd name="connsiteX39" fmla="*/ 580403 w 607639"/>
                    <a:gd name="connsiteY39" fmla="*/ 108514 h 579502"/>
                    <a:gd name="connsiteX40" fmla="*/ 576665 w 607639"/>
                    <a:gd name="connsiteY40" fmla="*/ 108514 h 579502"/>
                    <a:gd name="connsiteX41" fmla="*/ 576665 w 607639"/>
                    <a:gd name="connsiteY41" fmla="*/ 413970 h 579502"/>
                    <a:gd name="connsiteX42" fmla="*/ 549430 w 607639"/>
                    <a:gd name="connsiteY42" fmla="*/ 441165 h 579502"/>
                    <a:gd name="connsiteX43" fmla="*/ 317393 w 607639"/>
                    <a:gd name="connsiteY43" fmla="*/ 441165 h 579502"/>
                    <a:gd name="connsiteX44" fmla="*/ 317393 w 607639"/>
                    <a:gd name="connsiteY44" fmla="*/ 481069 h 579502"/>
                    <a:gd name="connsiteX45" fmla="*/ 418236 w 607639"/>
                    <a:gd name="connsiteY45" fmla="*/ 554923 h 579502"/>
                    <a:gd name="connsiteX46" fmla="*/ 421173 w 607639"/>
                    <a:gd name="connsiteY46" fmla="*/ 573942 h 579502"/>
                    <a:gd name="connsiteX47" fmla="*/ 410225 w 607639"/>
                    <a:gd name="connsiteY47" fmla="*/ 579452 h 579502"/>
                    <a:gd name="connsiteX48" fmla="*/ 402215 w 607639"/>
                    <a:gd name="connsiteY48" fmla="*/ 576874 h 579502"/>
                    <a:gd name="connsiteX49" fmla="*/ 317393 w 607639"/>
                    <a:gd name="connsiteY49" fmla="*/ 514752 h 579502"/>
                    <a:gd name="connsiteX50" fmla="*/ 317393 w 607639"/>
                    <a:gd name="connsiteY50" fmla="*/ 565854 h 579502"/>
                    <a:gd name="connsiteX51" fmla="*/ 303775 w 607639"/>
                    <a:gd name="connsiteY51" fmla="*/ 579452 h 579502"/>
                    <a:gd name="connsiteX52" fmla="*/ 290157 w 607639"/>
                    <a:gd name="connsiteY52" fmla="*/ 565854 h 579502"/>
                    <a:gd name="connsiteX53" fmla="*/ 290157 w 607639"/>
                    <a:gd name="connsiteY53" fmla="*/ 514752 h 579502"/>
                    <a:gd name="connsiteX54" fmla="*/ 205424 w 607639"/>
                    <a:gd name="connsiteY54" fmla="*/ 576874 h 579502"/>
                    <a:gd name="connsiteX55" fmla="*/ 186377 w 607639"/>
                    <a:gd name="connsiteY55" fmla="*/ 573942 h 579502"/>
                    <a:gd name="connsiteX56" fmla="*/ 189314 w 607639"/>
                    <a:gd name="connsiteY56" fmla="*/ 554923 h 579502"/>
                    <a:gd name="connsiteX57" fmla="*/ 290157 w 607639"/>
                    <a:gd name="connsiteY57" fmla="*/ 481069 h 579502"/>
                    <a:gd name="connsiteX58" fmla="*/ 290157 w 607639"/>
                    <a:gd name="connsiteY58" fmla="*/ 441165 h 579502"/>
                    <a:gd name="connsiteX59" fmla="*/ 58120 w 607639"/>
                    <a:gd name="connsiteY59" fmla="*/ 441165 h 579502"/>
                    <a:gd name="connsiteX60" fmla="*/ 30885 w 607639"/>
                    <a:gd name="connsiteY60" fmla="*/ 413970 h 579502"/>
                    <a:gd name="connsiteX61" fmla="*/ 30885 w 607639"/>
                    <a:gd name="connsiteY61" fmla="*/ 108514 h 579502"/>
                    <a:gd name="connsiteX62" fmla="*/ 27236 w 607639"/>
                    <a:gd name="connsiteY62" fmla="*/ 108514 h 579502"/>
                    <a:gd name="connsiteX63" fmla="*/ 0 w 607639"/>
                    <a:gd name="connsiteY63" fmla="*/ 81319 h 579502"/>
                    <a:gd name="connsiteX64" fmla="*/ 0 w 607639"/>
                    <a:gd name="connsiteY64" fmla="*/ 56079 h 579502"/>
                    <a:gd name="connsiteX65" fmla="*/ 27236 w 607639"/>
                    <a:gd name="connsiteY65" fmla="*/ 28884 h 579502"/>
                    <a:gd name="connsiteX66" fmla="*/ 290157 w 607639"/>
                    <a:gd name="connsiteY66" fmla="*/ 28884 h 579502"/>
                    <a:gd name="connsiteX67" fmla="*/ 290157 w 607639"/>
                    <a:gd name="connsiteY67" fmla="*/ 13597 h 579502"/>
                    <a:gd name="connsiteX68" fmla="*/ 303775 w 607639"/>
                    <a:gd name="connsiteY68" fmla="*/ 0 h 579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607639" h="579502">
                      <a:moveTo>
                        <a:pt x="315778" y="173080"/>
                      </a:moveTo>
                      <a:lnTo>
                        <a:pt x="315778" y="266058"/>
                      </a:lnTo>
                      <a:cubicBezTo>
                        <a:pt x="315778" y="272814"/>
                        <a:pt x="310258" y="278325"/>
                        <a:pt x="303493" y="278325"/>
                      </a:cubicBezTo>
                      <a:lnTo>
                        <a:pt x="210375" y="278325"/>
                      </a:lnTo>
                      <a:cubicBezTo>
                        <a:pt x="216429" y="324281"/>
                        <a:pt x="255866" y="359925"/>
                        <a:pt x="303493" y="359925"/>
                      </a:cubicBezTo>
                      <a:cubicBezTo>
                        <a:pt x="355303" y="359925"/>
                        <a:pt x="397500" y="317792"/>
                        <a:pt x="397500" y="266058"/>
                      </a:cubicBezTo>
                      <a:cubicBezTo>
                        <a:pt x="397500" y="218502"/>
                        <a:pt x="361802" y="179124"/>
                        <a:pt x="315778" y="173080"/>
                      </a:cubicBezTo>
                      <a:close/>
                      <a:moveTo>
                        <a:pt x="249814" y="160816"/>
                      </a:moveTo>
                      <a:cubicBezTo>
                        <a:pt x="223740" y="165793"/>
                        <a:pt x="203093" y="186410"/>
                        <a:pt x="198110" y="212449"/>
                      </a:cubicBezTo>
                      <a:lnTo>
                        <a:pt x="249814" y="212449"/>
                      </a:lnTo>
                      <a:close/>
                      <a:moveTo>
                        <a:pt x="303493" y="147835"/>
                      </a:moveTo>
                      <a:cubicBezTo>
                        <a:pt x="368835" y="147835"/>
                        <a:pt x="421981" y="200902"/>
                        <a:pt x="421981" y="266058"/>
                      </a:cubicBezTo>
                      <a:cubicBezTo>
                        <a:pt x="421981" y="331303"/>
                        <a:pt x="368835" y="384370"/>
                        <a:pt x="303493" y="384370"/>
                      </a:cubicBezTo>
                      <a:cubicBezTo>
                        <a:pt x="238239" y="384370"/>
                        <a:pt x="185093" y="331303"/>
                        <a:pt x="185093" y="266058"/>
                      </a:cubicBezTo>
                      <a:cubicBezTo>
                        <a:pt x="185093" y="259303"/>
                        <a:pt x="190523" y="253880"/>
                        <a:pt x="197289" y="253880"/>
                      </a:cubicBezTo>
                      <a:lnTo>
                        <a:pt x="291297" y="253880"/>
                      </a:lnTo>
                      <a:lnTo>
                        <a:pt x="291297" y="160013"/>
                      </a:lnTo>
                      <a:cubicBezTo>
                        <a:pt x="291297" y="153257"/>
                        <a:pt x="296727" y="147835"/>
                        <a:pt x="303493" y="147835"/>
                      </a:cubicBezTo>
                      <a:close/>
                      <a:moveTo>
                        <a:pt x="262095" y="135133"/>
                      </a:moveTo>
                      <a:cubicBezTo>
                        <a:pt x="268859" y="135133"/>
                        <a:pt x="274287" y="140643"/>
                        <a:pt x="274287" y="147397"/>
                      </a:cubicBezTo>
                      <a:lnTo>
                        <a:pt x="274287" y="224713"/>
                      </a:lnTo>
                      <a:cubicBezTo>
                        <a:pt x="274287" y="231467"/>
                        <a:pt x="268859" y="236888"/>
                        <a:pt x="262095" y="236888"/>
                      </a:cubicBezTo>
                      <a:lnTo>
                        <a:pt x="184672" y="236888"/>
                      </a:lnTo>
                      <a:cubicBezTo>
                        <a:pt x="177909" y="236888"/>
                        <a:pt x="172391" y="231467"/>
                        <a:pt x="172391" y="224713"/>
                      </a:cubicBezTo>
                      <a:cubicBezTo>
                        <a:pt x="172391" y="175302"/>
                        <a:pt x="212616" y="135133"/>
                        <a:pt x="262095" y="135133"/>
                      </a:cubicBezTo>
                      <a:close/>
                      <a:moveTo>
                        <a:pt x="58120" y="108514"/>
                      </a:moveTo>
                      <a:lnTo>
                        <a:pt x="58120" y="413970"/>
                      </a:lnTo>
                      <a:lnTo>
                        <a:pt x="549430" y="413970"/>
                      </a:lnTo>
                      <a:lnTo>
                        <a:pt x="549430" y="108514"/>
                      </a:lnTo>
                      <a:close/>
                      <a:moveTo>
                        <a:pt x="27236" y="56079"/>
                      </a:moveTo>
                      <a:lnTo>
                        <a:pt x="27236" y="81319"/>
                      </a:lnTo>
                      <a:lnTo>
                        <a:pt x="580403" y="81319"/>
                      </a:lnTo>
                      <a:lnTo>
                        <a:pt x="580403" y="56079"/>
                      </a:lnTo>
                      <a:close/>
                      <a:moveTo>
                        <a:pt x="303775" y="0"/>
                      </a:moveTo>
                      <a:cubicBezTo>
                        <a:pt x="311341" y="0"/>
                        <a:pt x="317393" y="6132"/>
                        <a:pt x="317393" y="13597"/>
                      </a:cubicBezTo>
                      <a:lnTo>
                        <a:pt x="317393" y="28884"/>
                      </a:lnTo>
                      <a:lnTo>
                        <a:pt x="580403" y="28884"/>
                      </a:lnTo>
                      <a:cubicBezTo>
                        <a:pt x="595356" y="28884"/>
                        <a:pt x="607639" y="41148"/>
                        <a:pt x="607639" y="56079"/>
                      </a:cubicBezTo>
                      <a:lnTo>
                        <a:pt x="607639" y="81319"/>
                      </a:lnTo>
                      <a:cubicBezTo>
                        <a:pt x="607639" y="96338"/>
                        <a:pt x="595356" y="108514"/>
                        <a:pt x="580403" y="108514"/>
                      </a:cubicBezTo>
                      <a:lnTo>
                        <a:pt x="576665" y="108514"/>
                      </a:lnTo>
                      <a:lnTo>
                        <a:pt x="576665" y="413970"/>
                      </a:lnTo>
                      <a:cubicBezTo>
                        <a:pt x="576665" y="428990"/>
                        <a:pt x="564472" y="441165"/>
                        <a:pt x="549430" y="441165"/>
                      </a:cubicBezTo>
                      <a:lnTo>
                        <a:pt x="317393" y="441165"/>
                      </a:lnTo>
                      <a:lnTo>
                        <a:pt x="317393" y="481069"/>
                      </a:lnTo>
                      <a:lnTo>
                        <a:pt x="418236" y="554923"/>
                      </a:lnTo>
                      <a:cubicBezTo>
                        <a:pt x="424377" y="559366"/>
                        <a:pt x="425623" y="567898"/>
                        <a:pt x="421173" y="573942"/>
                      </a:cubicBezTo>
                      <a:cubicBezTo>
                        <a:pt x="418503" y="577585"/>
                        <a:pt x="414409" y="579452"/>
                        <a:pt x="410225" y="579452"/>
                      </a:cubicBezTo>
                      <a:cubicBezTo>
                        <a:pt x="407466" y="579452"/>
                        <a:pt x="404618" y="578652"/>
                        <a:pt x="402215" y="576874"/>
                      </a:cubicBezTo>
                      <a:lnTo>
                        <a:pt x="317393" y="514752"/>
                      </a:lnTo>
                      <a:lnTo>
                        <a:pt x="317393" y="565854"/>
                      </a:lnTo>
                      <a:cubicBezTo>
                        <a:pt x="317393" y="573408"/>
                        <a:pt x="311341" y="579452"/>
                        <a:pt x="303775" y="579452"/>
                      </a:cubicBezTo>
                      <a:cubicBezTo>
                        <a:pt x="296299" y="579452"/>
                        <a:pt x="290157" y="573408"/>
                        <a:pt x="290157" y="565854"/>
                      </a:cubicBezTo>
                      <a:lnTo>
                        <a:pt x="290157" y="514752"/>
                      </a:lnTo>
                      <a:lnTo>
                        <a:pt x="205424" y="576874"/>
                      </a:lnTo>
                      <a:cubicBezTo>
                        <a:pt x="199372" y="581318"/>
                        <a:pt x="190827" y="579985"/>
                        <a:pt x="186377" y="573942"/>
                      </a:cubicBezTo>
                      <a:cubicBezTo>
                        <a:pt x="181927" y="567898"/>
                        <a:pt x="183262" y="559366"/>
                        <a:pt x="189314" y="554923"/>
                      </a:cubicBezTo>
                      <a:lnTo>
                        <a:pt x="290157" y="481069"/>
                      </a:lnTo>
                      <a:lnTo>
                        <a:pt x="290157" y="441165"/>
                      </a:lnTo>
                      <a:lnTo>
                        <a:pt x="58120" y="441165"/>
                      </a:lnTo>
                      <a:cubicBezTo>
                        <a:pt x="43167" y="441165"/>
                        <a:pt x="30885" y="428990"/>
                        <a:pt x="30885" y="413970"/>
                      </a:cubicBezTo>
                      <a:lnTo>
                        <a:pt x="30885" y="108514"/>
                      </a:lnTo>
                      <a:lnTo>
                        <a:pt x="27236" y="108514"/>
                      </a:lnTo>
                      <a:cubicBezTo>
                        <a:pt x="12194" y="108514"/>
                        <a:pt x="0" y="96338"/>
                        <a:pt x="0" y="81319"/>
                      </a:cubicBezTo>
                      <a:lnTo>
                        <a:pt x="0" y="56079"/>
                      </a:lnTo>
                      <a:cubicBezTo>
                        <a:pt x="0" y="41148"/>
                        <a:pt x="12194" y="28884"/>
                        <a:pt x="27236" y="28884"/>
                      </a:cubicBezTo>
                      <a:lnTo>
                        <a:pt x="290157" y="28884"/>
                      </a:lnTo>
                      <a:lnTo>
                        <a:pt x="290157" y="13597"/>
                      </a:lnTo>
                      <a:cubicBezTo>
                        <a:pt x="290157" y="6132"/>
                        <a:pt x="296299" y="0"/>
                        <a:pt x="303775" y="0"/>
                      </a:cubicBezTo>
                      <a:close/>
                    </a:path>
                  </a:pathLst>
                </a:custGeom>
                <a:solidFill>
                  <a:srgbClr val="F2F2F4"/>
                </a:solidFill>
                <a:ln>
                  <a:noFill/>
                </a:ln>
              </p:spPr>
              <p:txBody>
                <a:bodyPr lIns="0" tIns="0" rIns="0" bIns="0" anchor="ctr"/>
                <a:lstStyle/>
                <a:p>
                  <a:pPr algn="ctr"/>
                </a:p>
              </p:txBody>
            </p:sp>
          </p:grpSp>
          <p:grpSp>
            <p:nvGrpSpPr>
              <p:cNvPr id="26" name="íṡļîdé"/>
              <p:cNvGrpSpPr/>
              <p:nvPr/>
            </p:nvGrpSpPr>
            <p:grpSpPr>
              <a:xfrm>
                <a:off x="4007768" y="2216214"/>
                <a:ext cx="981441" cy="864096"/>
                <a:chOff x="4151784" y="2204864"/>
                <a:chExt cx="981441" cy="864096"/>
              </a:xfrm>
            </p:grpSpPr>
            <p:sp>
              <p:nvSpPr>
                <p:cNvPr id="28" name="îṩḷiďe"/>
                <p:cNvSpPr/>
                <p:nvPr/>
              </p:nvSpPr>
              <p:spPr>
                <a:xfrm flipH="1">
                  <a:off x="4151784" y="2204864"/>
                  <a:ext cx="981441" cy="864096"/>
                </a:xfrm>
                <a:custGeom>
                  <a:avLst/>
                  <a:gdLst>
                    <a:gd name="connsiteX0" fmla="*/ 432048 w 981441"/>
                    <a:gd name="connsiteY0" fmla="*/ 0 h 864096"/>
                    <a:gd name="connsiteX1" fmla="*/ 855318 w 981441"/>
                    <a:gd name="connsiteY1" fmla="*/ 344975 h 864096"/>
                    <a:gd name="connsiteX2" fmla="*/ 856420 w 981441"/>
                    <a:gd name="connsiteY2" fmla="*/ 355902 h 864096"/>
                    <a:gd name="connsiteX3" fmla="*/ 981441 w 981441"/>
                    <a:gd name="connsiteY3" fmla="*/ 417250 h 864096"/>
                    <a:gd name="connsiteX4" fmla="*/ 859559 w 981441"/>
                    <a:gd name="connsiteY4" fmla="*/ 477057 h 864096"/>
                    <a:gd name="connsiteX5" fmla="*/ 855318 w 981441"/>
                    <a:gd name="connsiteY5" fmla="*/ 519121 h 864096"/>
                    <a:gd name="connsiteX6" fmla="*/ 432048 w 981441"/>
                    <a:gd name="connsiteY6" fmla="*/ 864096 h 864096"/>
                    <a:gd name="connsiteX7" fmla="*/ 0 w 981441"/>
                    <a:gd name="connsiteY7" fmla="*/ 432048 h 864096"/>
                    <a:gd name="connsiteX8" fmla="*/ 432048 w 981441"/>
                    <a:gd name="connsiteY8" fmla="*/ 0 h 86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1441" h="864096">
                      <a:moveTo>
                        <a:pt x="432048" y="0"/>
                      </a:moveTo>
                      <a:cubicBezTo>
                        <a:pt x="640835" y="0"/>
                        <a:pt x="815032" y="148098"/>
                        <a:pt x="855318" y="344975"/>
                      </a:cubicBezTo>
                      <a:lnTo>
                        <a:pt x="856420" y="355902"/>
                      </a:lnTo>
                      <a:lnTo>
                        <a:pt x="981441" y="417250"/>
                      </a:lnTo>
                      <a:lnTo>
                        <a:pt x="859559" y="477057"/>
                      </a:lnTo>
                      <a:lnTo>
                        <a:pt x="855318" y="519121"/>
                      </a:lnTo>
                      <a:cubicBezTo>
                        <a:pt x="815032" y="715998"/>
                        <a:pt x="640835" y="864096"/>
                        <a:pt x="432048" y="864096"/>
                      </a:cubicBezTo>
                      <a:cubicBezTo>
                        <a:pt x="193434" y="864096"/>
                        <a:pt x="0" y="670662"/>
                        <a:pt x="0" y="432048"/>
                      </a:cubicBezTo>
                      <a:cubicBezTo>
                        <a:pt x="0" y="193434"/>
                        <a:pt x="193434" y="0"/>
                        <a:pt x="4320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/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ïslïḍé"/>
                <p:cNvSpPr/>
                <p:nvPr/>
              </p:nvSpPr>
              <p:spPr bwMode="auto">
                <a:xfrm>
                  <a:off x="4498198" y="2420950"/>
                  <a:ext cx="432526" cy="431923"/>
                </a:xfrm>
                <a:custGeom>
                  <a:avLst/>
                  <a:gdLst>
                    <a:gd name="connsiteX0" fmla="*/ 126452 w 606933"/>
                    <a:gd name="connsiteY0" fmla="*/ 239923 h 606087"/>
                    <a:gd name="connsiteX1" fmla="*/ 191364 w 606933"/>
                    <a:gd name="connsiteY1" fmla="*/ 239923 h 606087"/>
                    <a:gd name="connsiteX2" fmla="*/ 289791 w 606933"/>
                    <a:gd name="connsiteY2" fmla="*/ 336874 h 606087"/>
                    <a:gd name="connsiteX3" fmla="*/ 303467 w 606933"/>
                    <a:gd name="connsiteY3" fmla="*/ 345627 h 606087"/>
                    <a:gd name="connsiteX4" fmla="*/ 317142 w 606933"/>
                    <a:gd name="connsiteY4" fmla="*/ 336874 h 606087"/>
                    <a:gd name="connsiteX5" fmla="*/ 415569 w 606933"/>
                    <a:gd name="connsiteY5" fmla="*/ 239923 h 606087"/>
                    <a:gd name="connsiteX6" fmla="*/ 480481 w 606933"/>
                    <a:gd name="connsiteY6" fmla="*/ 239923 h 606087"/>
                    <a:gd name="connsiteX7" fmla="*/ 480481 w 606933"/>
                    <a:gd name="connsiteY7" fmla="*/ 404009 h 606087"/>
                    <a:gd name="connsiteX8" fmla="*/ 316083 w 606933"/>
                    <a:gd name="connsiteY8" fmla="*/ 404009 h 606087"/>
                    <a:gd name="connsiteX9" fmla="*/ 316083 w 606933"/>
                    <a:gd name="connsiteY9" fmla="*/ 441905 h 606087"/>
                    <a:gd name="connsiteX10" fmla="*/ 568988 w 606933"/>
                    <a:gd name="connsiteY10" fmla="*/ 441905 h 606087"/>
                    <a:gd name="connsiteX11" fmla="*/ 568988 w 606933"/>
                    <a:gd name="connsiteY11" fmla="*/ 505096 h 606087"/>
                    <a:gd name="connsiteX12" fmla="*/ 606933 w 606933"/>
                    <a:gd name="connsiteY12" fmla="*/ 505096 h 606087"/>
                    <a:gd name="connsiteX13" fmla="*/ 606933 w 606933"/>
                    <a:gd name="connsiteY13" fmla="*/ 606087 h 606087"/>
                    <a:gd name="connsiteX14" fmla="*/ 505714 w 606933"/>
                    <a:gd name="connsiteY14" fmla="*/ 606087 h 606087"/>
                    <a:gd name="connsiteX15" fmla="*/ 505714 w 606933"/>
                    <a:gd name="connsiteY15" fmla="*/ 505096 h 606087"/>
                    <a:gd name="connsiteX16" fmla="*/ 543659 w 606933"/>
                    <a:gd name="connsiteY16" fmla="*/ 505096 h 606087"/>
                    <a:gd name="connsiteX17" fmla="*/ 543659 w 606933"/>
                    <a:gd name="connsiteY17" fmla="*/ 467105 h 606087"/>
                    <a:gd name="connsiteX18" fmla="*/ 316083 w 606933"/>
                    <a:gd name="connsiteY18" fmla="*/ 467105 h 606087"/>
                    <a:gd name="connsiteX19" fmla="*/ 316083 w 606933"/>
                    <a:gd name="connsiteY19" fmla="*/ 505096 h 606087"/>
                    <a:gd name="connsiteX20" fmla="*/ 354028 w 606933"/>
                    <a:gd name="connsiteY20" fmla="*/ 505096 h 606087"/>
                    <a:gd name="connsiteX21" fmla="*/ 354028 w 606933"/>
                    <a:gd name="connsiteY21" fmla="*/ 606087 h 606087"/>
                    <a:gd name="connsiteX22" fmla="*/ 252905 w 606933"/>
                    <a:gd name="connsiteY22" fmla="*/ 606087 h 606087"/>
                    <a:gd name="connsiteX23" fmla="*/ 252905 w 606933"/>
                    <a:gd name="connsiteY23" fmla="*/ 505096 h 606087"/>
                    <a:gd name="connsiteX24" fmla="*/ 290850 w 606933"/>
                    <a:gd name="connsiteY24" fmla="*/ 505096 h 606087"/>
                    <a:gd name="connsiteX25" fmla="*/ 290850 w 606933"/>
                    <a:gd name="connsiteY25" fmla="*/ 467105 h 606087"/>
                    <a:gd name="connsiteX26" fmla="*/ 63274 w 606933"/>
                    <a:gd name="connsiteY26" fmla="*/ 467105 h 606087"/>
                    <a:gd name="connsiteX27" fmla="*/ 63274 w 606933"/>
                    <a:gd name="connsiteY27" fmla="*/ 505096 h 606087"/>
                    <a:gd name="connsiteX28" fmla="*/ 101123 w 606933"/>
                    <a:gd name="connsiteY28" fmla="*/ 505096 h 606087"/>
                    <a:gd name="connsiteX29" fmla="*/ 101123 w 606933"/>
                    <a:gd name="connsiteY29" fmla="*/ 606087 h 606087"/>
                    <a:gd name="connsiteX30" fmla="*/ 0 w 606933"/>
                    <a:gd name="connsiteY30" fmla="*/ 606087 h 606087"/>
                    <a:gd name="connsiteX31" fmla="*/ 0 w 606933"/>
                    <a:gd name="connsiteY31" fmla="*/ 505096 h 606087"/>
                    <a:gd name="connsiteX32" fmla="*/ 37945 w 606933"/>
                    <a:gd name="connsiteY32" fmla="*/ 505096 h 606087"/>
                    <a:gd name="connsiteX33" fmla="*/ 37945 w 606933"/>
                    <a:gd name="connsiteY33" fmla="*/ 441905 h 606087"/>
                    <a:gd name="connsiteX34" fmla="*/ 290850 w 606933"/>
                    <a:gd name="connsiteY34" fmla="*/ 441905 h 606087"/>
                    <a:gd name="connsiteX35" fmla="*/ 290850 w 606933"/>
                    <a:gd name="connsiteY35" fmla="*/ 404009 h 606087"/>
                    <a:gd name="connsiteX36" fmla="*/ 126452 w 606933"/>
                    <a:gd name="connsiteY36" fmla="*/ 404009 h 606087"/>
                    <a:gd name="connsiteX37" fmla="*/ 303502 w 606933"/>
                    <a:gd name="connsiteY37" fmla="*/ 71264 h 606087"/>
                    <a:gd name="connsiteX38" fmla="*/ 250822 w 606933"/>
                    <a:gd name="connsiteY38" fmla="*/ 122140 h 606087"/>
                    <a:gd name="connsiteX39" fmla="*/ 303502 w 606933"/>
                    <a:gd name="connsiteY39" fmla="*/ 173111 h 606087"/>
                    <a:gd name="connsiteX40" fmla="*/ 356183 w 606933"/>
                    <a:gd name="connsiteY40" fmla="*/ 122140 h 606087"/>
                    <a:gd name="connsiteX41" fmla="*/ 303502 w 606933"/>
                    <a:gd name="connsiteY41" fmla="*/ 71264 h 606087"/>
                    <a:gd name="connsiteX42" fmla="*/ 303502 w 606933"/>
                    <a:gd name="connsiteY42" fmla="*/ 0 h 606087"/>
                    <a:gd name="connsiteX43" fmla="*/ 429955 w 606933"/>
                    <a:gd name="connsiteY43" fmla="*/ 122140 h 606087"/>
                    <a:gd name="connsiteX44" fmla="*/ 303502 w 606933"/>
                    <a:gd name="connsiteY44" fmla="*/ 315639 h 606087"/>
                    <a:gd name="connsiteX45" fmla="*/ 177049 w 606933"/>
                    <a:gd name="connsiteY45" fmla="*/ 122140 h 606087"/>
                    <a:gd name="connsiteX46" fmla="*/ 303502 w 606933"/>
                    <a:gd name="connsiteY46" fmla="*/ 0 h 60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606933" h="606087">
                      <a:moveTo>
                        <a:pt x="126452" y="239923"/>
                      </a:moveTo>
                      <a:lnTo>
                        <a:pt x="191364" y="239923"/>
                      </a:lnTo>
                      <a:cubicBezTo>
                        <a:pt x="230851" y="298209"/>
                        <a:pt x="286131" y="334566"/>
                        <a:pt x="289791" y="336874"/>
                      </a:cubicBezTo>
                      <a:lnTo>
                        <a:pt x="303467" y="345627"/>
                      </a:lnTo>
                      <a:lnTo>
                        <a:pt x="317142" y="336874"/>
                      </a:lnTo>
                      <a:cubicBezTo>
                        <a:pt x="320802" y="334566"/>
                        <a:pt x="376083" y="298209"/>
                        <a:pt x="415569" y="239923"/>
                      </a:cubicBezTo>
                      <a:lnTo>
                        <a:pt x="480481" y="239923"/>
                      </a:lnTo>
                      <a:lnTo>
                        <a:pt x="480481" y="404009"/>
                      </a:lnTo>
                      <a:lnTo>
                        <a:pt x="316083" y="404009"/>
                      </a:lnTo>
                      <a:lnTo>
                        <a:pt x="316083" y="441905"/>
                      </a:lnTo>
                      <a:lnTo>
                        <a:pt x="568988" y="441905"/>
                      </a:lnTo>
                      <a:lnTo>
                        <a:pt x="568988" y="505096"/>
                      </a:lnTo>
                      <a:lnTo>
                        <a:pt x="606933" y="505096"/>
                      </a:lnTo>
                      <a:lnTo>
                        <a:pt x="606933" y="606087"/>
                      </a:lnTo>
                      <a:lnTo>
                        <a:pt x="505714" y="606087"/>
                      </a:lnTo>
                      <a:lnTo>
                        <a:pt x="505714" y="505096"/>
                      </a:lnTo>
                      <a:lnTo>
                        <a:pt x="543659" y="505096"/>
                      </a:lnTo>
                      <a:lnTo>
                        <a:pt x="543659" y="467105"/>
                      </a:lnTo>
                      <a:lnTo>
                        <a:pt x="316083" y="467105"/>
                      </a:lnTo>
                      <a:lnTo>
                        <a:pt x="316083" y="505096"/>
                      </a:lnTo>
                      <a:lnTo>
                        <a:pt x="354028" y="505096"/>
                      </a:lnTo>
                      <a:lnTo>
                        <a:pt x="354028" y="606087"/>
                      </a:lnTo>
                      <a:lnTo>
                        <a:pt x="252905" y="606087"/>
                      </a:lnTo>
                      <a:lnTo>
                        <a:pt x="252905" y="505096"/>
                      </a:lnTo>
                      <a:lnTo>
                        <a:pt x="290850" y="505096"/>
                      </a:lnTo>
                      <a:lnTo>
                        <a:pt x="290850" y="467105"/>
                      </a:lnTo>
                      <a:lnTo>
                        <a:pt x="63274" y="467105"/>
                      </a:lnTo>
                      <a:lnTo>
                        <a:pt x="63274" y="505096"/>
                      </a:lnTo>
                      <a:lnTo>
                        <a:pt x="101123" y="505096"/>
                      </a:lnTo>
                      <a:lnTo>
                        <a:pt x="101123" y="606087"/>
                      </a:lnTo>
                      <a:lnTo>
                        <a:pt x="0" y="606087"/>
                      </a:lnTo>
                      <a:lnTo>
                        <a:pt x="0" y="505096"/>
                      </a:lnTo>
                      <a:lnTo>
                        <a:pt x="37945" y="505096"/>
                      </a:lnTo>
                      <a:lnTo>
                        <a:pt x="37945" y="441905"/>
                      </a:lnTo>
                      <a:lnTo>
                        <a:pt x="290850" y="441905"/>
                      </a:lnTo>
                      <a:lnTo>
                        <a:pt x="290850" y="404009"/>
                      </a:lnTo>
                      <a:lnTo>
                        <a:pt x="126452" y="404009"/>
                      </a:lnTo>
                      <a:close/>
                      <a:moveTo>
                        <a:pt x="303502" y="71264"/>
                      </a:moveTo>
                      <a:cubicBezTo>
                        <a:pt x="274417" y="71264"/>
                        <a:pt x="250822" y="94057"/>
                        <a:pt x="250822" y="122140"/>
                      </a:cubicBezTo>
                      <a:cubicBezTo>
                        <a:pt x="250822" y="150318"/>
                        <a:pt x="274417" y="173111"/>
                        <a:pt x="303502" y="173111"/>
                      </a:cubicBezTo>
                      <a:cubicBezTo>
                        <a:pt x="332587" y="173111"/>
                        <a:pt x="356183" y="150318"/>
                        <a:pt x="356183" y="122140"/>
                      </a:cubicBezTo>
                      <a:cubicBezTo>
                        <a:pt x="356183" y="94057"/>
                        <a:pt x="332587" y="71264"/>
                        <a:pt x="303502" y="71264"/>
                      </a:cubicBezTo>
                      <a:close/>
                      <a:moveTo>
                        <a:pt x="303502" y="0"/>
                      </a:moveTo>
                      <a:cubicBezTo>
                        <a:pt x="373326" y="0"/>
                        <a:pt x="429955" y="54723"/>
                        <a:pt x="429955" y="122140"/>
                      </a:cubicBezTo>
                      <a:cubicBezTo>
                        <a:pt x="429955" y="234181"/>
                        <a:pt x="303502" y="315639"/>
                        <a:pt x="303502" y="315639"/>
                      </a:cubicBezTo>
                      <a:cubicBezTo>
                        <a:pt x="303502" y="315639"/>
                        <a:pt x="177049" y="234181"/>
                        <a:pt x="177049" y="122140"/>
                      </a:cubicBezTo>
                      <a:cubicBezTo>
                        <a:pt x="177049" y="54723"/>
                        <a:pt x="233679" y="0"/>
                        <a:pt x="303502" y="0"/>
                      </a:cubicBezTo>
                      <a:close/>
                    </a:path>
                  </a:pathLst>
                </a:custGeom>
                <a:solidFill>
                  <a:srgbClr val="F2F2F4"/>
                </a:solidFill>
                <a:ln>
                  <a:noFill/>
                </a:ln>
              </p:spPr>
              <p:txBody>
                <a:bodyPr lIns="0" tIns="0" rIns="0" bIns="0" anchor="ctr"/>
                <a:lstStyle/>
                <a:p>
                  <a:pPr algn="ctr"/>
                </a:p>
              </p:txBody>
            </p:sp>
          </p:grpSp>
          <p:sp>
            <p:nvSpPr>
              <p:cNvPr id="27" name="i$ḷîḍè"/>
              <p:cNvSpPr/>
              <p:nvPr/>
            </p:nvSpPr>
            <p:spPr>
              <a:xfrm>
                <a:off x="2388358" y="2477020"/>
                <a:ext cx="1630908" cy="359850"/>
              </a:xfrm>
              <a:custGeom>
                <a:avLst/>
                <a:gdLst>
                  <a:gd name="connsiteX0" fmla="*/ 0 w 1630908"/>
                  <a:gd name="connsiteY0" fmla="*/ 156998 h 359850"/>
                  <a:gd name="connsiteX1" fmla="*/ 539087 w 1630908"/>
                  <a:gd name="connsiteY1" fmla="*/ 6873 h 359850"/>
                  <a:gd name="connsiteX2" fmla="*/ 1241946 w 1630908"/>
                  <a:gd name="connsiteY2" fmla="*/ 354890 h 359850"/>
                  <a:gd name="connsiteX3" fmla="*/ 1630908 w 1630908"/>
                  <a:gd name="connsiteY3" fmla="*/ 150174 h 35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0908" h="359850">
                    <a:moveTo>
                      <a:pt x="0" y="156998"/>
                    </a:moveTo>
                    <a:cubicBezTo>
                      <a:pt x="166048" y="65444"/>
                      <a:pt x="332096" y="-26109"/>
                      <a:pt x="539087" y="6873"/>
                    </a:cubicBezTo>
                    <a:cubicBezTo>
                      <a:pt x="746078" y="39855"/>
                      <a:pt x="1059976" y="331006"/>
                      <a:pt x="1241946" y="354890"/>
                    </a:cubicBezTo>
                    <a:cubicBezTo>
                      <a:pt x="1423916" y="378774"/>
                      <a:pt x="1473959" y="317359"/>
                      <a:pt x="1630908" y="150174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išliḓè"/>
            <p:cNvSpPr txBox="1"/>
            <p:nvPr/>
          </p:nvSpPr>
          <p:spPr>
            <a:xfrm>
              <a:off x="2195753" y="2869059"/>
              <a:ext cx="914400" cy="914400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zh-CN" altLang="en-US" b="1"/>
                <a:t>关键词</a:t>
              </a:r>
              <a:endParaRPr lang="zh-CN" altLang="en-US" b="1" dirty="0"/>
            </a:p>
          </p:txBody>
        </p:sp>
        <p:sp>
          <p:nvSpPr>
            <p:cNvPr id="8" name="íŝliḋê"/>
            <p:cNvSpPr txBox="1"/>
            <p:nvPr/>
          </p:nvSpPr>
          <p:spPr>
            <a:xfrm>
              <a:off x="4918669" y="1105149"/>
              <a:ext cx="914400" cy="914400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zh-CN" altLang="en-US" b="1"/>
                <a:t>关键词</a:t>
              </a:r>
              <a:endParaRPr lang="zh-CN" altLang="en-US" b="1" dirty="0"/>
            </a:p>
          </p:txBody>
        </p:sp>
        <p:sp>
          <p:nvSpPr>
            <p:cNvPr id="9" name="íślíḓé"/>
            <p:cNvSpPr txBox="1"/>
            <p:nvPr/>
          </p:nvSpPr>
          <p:spPr>
            <a:xfrm>
              <a:off x="6372217" y="1105149"/>
              <a:ext cx="914400" cy="914400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zh-CN" altLang="en-US" b="1"/>
                <a:t>关键词</a:t>
              </a:r>
              <a:endParaRPr lang="zh-CN" altLang="en-US" b="1" dirty="0"/>
            </a:p>
          </p:txBody>
        </p:sp>
        <p:sp>
          <p:nvSpPr>
            <p:cNvPr id="10" name="íSḷíḓè"/>
            <p:cNvSpPr txBox="1"/>
            <p:nvPr/>
          </p:nvSpPr>
          <p:spPr>
            <a:xfrm>
              <a:off x="4283985" y="3818935"/>
              <a:ext cx="914400" cy="914400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zh-CN" altLang="en-US" b="1"/>
                <a:t>关键词</a:t>
              </a:r>
              <a:endParaRPr lang="zh-CN" altLang="en-US" b="1" dirty="0"/>
            </a:p>
          </p:txBody>
        </p:sp>
        <p:sp>
          <p:nvSpPr>
            <p:cNvPr id="11" name="îṡļïdè"/>
            <p:cNvSpPr txBox="1"/>
            <p:nvPr/>
          </p:nvSpPr>
          <p:spPr>
            <a:xfrm>
              <a:off x="7006901" y="3818935"/>
              <a:ext cx="914400" cy="914400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zh-CN" altLang="en-US" b="1"/>
                <a:t>关键词</a:t>
              </a:r>
              <a:endParaRPr lang="zh-CN" altLang="en-US" b="1" dirty="0"/>
            </a:p>
          </p:txBody>
        </p:sp>
        <p:sp>
          <p:nvSpPr>
            <p:cNvPr id="12" name="iṥḻiḋe"/>
            <p:cNvSpPr txBox="1"/>
            <p:nvPr/>
          </p:nvSpPr>
          <p:spPr>
            <a:xfrm>
              <a:off x="9095133" y="2561779"/>
              <a:ext cx="914400" cy="914400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zh-CN" altLang="en-US" b="1"/>
                <a:t>关键词</a:t>
              </a:r>
              <a:endParaRPr lang="zh-CN" altLang="en-US" b="1" dirty="0"/>
            </a:p>
          </p:txBody>
        </p:sp>
        <p:grpSp>
          <p:nvGrpSpPr>
            <p:cNvPr id="13" name="îṧľïdé"/>
            <p:cNvGrpSpPr/>
            <p:nvPr/>
          </p:nvGrpSpPr>
          <p:grpSpPr>
            <a:xfrm>
              <a:off x="1213141" y="4911614"/>
              <a:ext cx="2642096" cy="895483"/>
              <a:chOff x="1539665" y="1934079"/>
              <a:chExt cx="2642096" cy="895483"/>
            </a:xfrm>
          </p:grpSpPr>
          <p:sp>
            <p:nvSpPr>
              <p:cNvPr id="23" name="îŝļíḓe"/>
              <p:cNvSpPr/>
              <p:nvPr/>
            </p:nvSpPr>
            <p:spPr bwMode="auto">
              <a:xfrm>
                <a:off x="1539665" y="2272163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rmAutofit/>
              </a:bodyPr>
              <a:lstStyle/>
              <a:p>
                <a:pPr algn="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  <a:endParaRPr lang="zh-CN" altLang="en-US" sz="1000" dirty="0"/>
              </a:p>
            </p:txBody>
          </p:sp>
          <p:sp>
            <p:nvSpPr>
              <p:cNvPr id="24" name="ïṧḻíḍe"/>
              <p:cNvSpPr txBox="1"/>
              <p:nvPr/>
            </p:nvSpPr>
            <p:spPr bwMode="auto">
              <a:xfrm>
                <a:off x="1539665" y="1934079"/>
                <a:ext cx="2642096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normAutofit/>
              </a:bodyPr>
              <a:lstStyle/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800" b="1"/>
                  <a:t>标题文本预设</a:t>
                </a:r>
                <a:endParaRPr lang="zh-CN" altLang="en-US" sz="1800" b="1" dirty="0"/>
              </a:p>
            </p:txBody>
          </p:sp>
        </p:grpSp>
        <p:grpSp>
          <p:nvGrpSpPr>
            <p:cNvPr id="14" name="íṩḻïḍè"/>
            <p:cNvGrpSpPr/>
            <p:nvPr/>
          </p:nvGrpSpPr>
          <p:grpSpPr>
            <a:xfrm>
              <a:off x="4774952" y="4911614"/>
              <a:ext cx="2642096" cy="895483"/>
              <a:chOff x="5239627" y="1978388"/>
              <a:chExt cx="2642096" cy="895483"/>
            </a:xfrm>
          </p:grpSpPr>
          <p:sp>
            <p:nvSpPr>
              <p:cNvPr id="21" name="íṧľíḋè"/>
              <p:cNvSpPr/>
              <p:nvPr/>
            </p:nvSpPr>
            <p:spPr bwMode="auto">
              <a:xfrm>
                <a:off x="5239627" y="2316472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rmAutofit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  <a:endParaRPr lang="zh-CN" altLang="en-US" sz="1000" dirty="0"/>
              </a:p>
            </p:txBody>
          </p:sp>
          <p:sp>
            <p:nvSpPr>
              <p:cNvPr id="22" name="îṧ1ïḋè"/>
              <p:cNvSpPr txBox="1"/>
              <p:nvPr/>
            </p:nvSpPr>
            <p:spPr bwMode="auto">
              <a:xfrm>
                <a:off x="5239627" y="1978388"/>
                <a:ext cx="2642096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normAutofit/>
              </a:bodyPr>
              <a:lstStyle/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800" b="1"/>
                  <a:t>标题文本预设</a:t>
                </a:r>
                <a:endParaRPr lang="zh-CN" altLang="en-US" sz="1800" b="1" dirty="0"/>
              </a:p>
            </p:txBody>
          </p:sp>
        </p:grpSp>
        <p:grpSp>
          <p:nvGrpSpPr>
            <p:cNvPr id="15" name="ïṥľïḍé"/>
            <p:cNvGrpSpPr/>
            <p:nvPr/>
          </p:nvGrpSpPr>
          <p:grpSpPr>
            <a:xfrm>
              <a:off x="8336763" y="4911614"/>
              <a:ext cx="2642096" cy="895483"/>
              <a:chOff x="9853279" y="1387757"/>
              <a:chExt cx="2642096" cy="895483"/>
            </a:xfrm>
          </p:grpSpPr>
          <p:sp>
            <p:nvSpPr>
              <p:cNvPr id="19" name="îṡḷïdé"/>
              <p:cNvSpPr/>
              <p:nvPr/>
            </p:nvSpPr>
            <p:spPr bwMode="auto">
              <a:xfrm>
                <a:off x="9853279" y="1725841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rm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  <a:endParaRPr lang="zh-CN" altLang="en-US" sz="1000" dirty="0"/>
              </a:p>
            </p:txBody>
          </p:sp>
          <p:sp>
            <p:nvSpPr>
              <p:cNvPr id="20" name="ïś1iḑê"/>
              <p:cNvSpPr txBox="1"/>
              <p:nvPr/>
            </p:nvSpPr>
            <p:spPr bwMode="auto">
              <a:xfrm>
                <a:off x="9853279" y="1387757"/>
                <a:ext cx="2642096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norm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800" b="1"/>
                  <a:t>标题文本预设</a:t>
                </a:r>
                <a:endParaRPr lang="zh-CN" altLang="en-US" sz="1800" b="1" dirty="0"/>
              </a:p>
            </p:txBody>
          </p:sp>
        </p:grpSp>
        <p:cxnSp>
          <p:nvCxnSpPr>
            <p:cNvPr id="16" name="直接连接符 15"/>
            <p:cNvCxnSpPr/>
            <p:nvPr/>
          </p:nvCxnSpPr>
          <p:spPr>
            <a:xfrm>
              <a:off x="4009236" y="2648261"/>
              <a:ext cx="0" cy="2831589"/>
            </a:xfrm>
            <a:prstGeom prst="line">
              <a:avLst/>
            </a:prstGeom>
            <a:ln w="3175" cap="rnd">
              <a:solidFill>
                <a:srgbClr val="C1272D"/>
              </a:solidFill>
              <a:round/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8185700" y="2648261"/>
              <a:ext cx="0" cy="2831589"/>
            </a:xfrm>
            <a:prstGeom prst="line">
              <a:avLst/>
            </a:prstGeom>
            <a:ln w="3175" cap="rnd">
              <a:solidFill>
                <a:srgbClr val="C1272D"/>
              </a:solidFill>
              <a:round/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6097468" y="3783459"/>
              <a:ext cx="0" cy="956475"/>
            </a:xfrm>
            <a:prstGeom prst="line">
              <a:avLst/>
            </a:prstGeom>
            <a:ln w="3175" cap="rnd">
              <a:solidFill>
                <a:schemeClr val="tx1"/>
              </a:solidFill>
              <a:round/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474799" y="421324"/>
            <a:ext cx="1870422" cy="572464"/>
            <a:chOff x="661182" y="513877"/>
            <a:chExt cx="1870422" cy="572464"/>
          </a:xfrm>
        </p:grpSpPr>
        <p:sp>
          <p:nvSpPr>
            <p:cNvPr id="47" name="文本框 46"/>
            <p:cNvSpPr txBox="1"/>
            <p:nvPr/>
          </p:nvSpPr>
          <p:spPr>
            <a:xfrm>
              <a:off x="808055" y="513877"/>
              <a:ext cx="1723549" cy="57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工作的总结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2663ce8-bec3-4084-9ce9-60c6f888b5e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72933" y="1879503"/>
            <a:ext cx="9646135" cy="3742453"/>
            <a:chOff x="1272933" y="1879503"/>
            <a:chExt cx="9646135" cy="3742453"/>
          </a:xfrm>
        </p:grpSpPr>
        <p:grpSp>
          <p:nvGrpSpPr>
            <p:cNvPr id="4" name="íṧ1îḋê"/>
            <p:cNvGrpSpPr/>
            <p:nvPr/>
          </p:nvGrpSpPr>
          <p:grpSpPr>
            <a:xfrm>
              <a:off x="1334570" y="1972759"/>
              <a:ext cx="2209963" cy="987049"/>
              <a:chOff x="629653" y="2105520"/>
              <a:chExt cx="2209963" cy="987049"/>
            </a:xfrm>
          </p:grpSpPr>
          <p:sp>
            <p:nvSpPr>
              <p:cNvPr id="46" name="íšḻiḓe"/>
              <p:cNvSpPr txBox="1"/>
              <p:nvPr/>
            </p:nvSpPr>
            <p:spPr>
              <a:xfrm>
                <a:off x="1398370" y="2105520"/>
                <a:ext cx="1415772" cy="338554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r"/>
                <a:r>
                  <a:rPr lang="zh-CN" altLang="en-US" sz="1600" b="1"/>
                  <a:t>标题文本预设</a:t>
                </a:r>
                <a:endParaRPr lang="zh-CN" altLang="en-US" sz="1600" b="1" dirty="0"/>
              </a:p>
            </p:txBody>
          </p:sp>
          <p:grpSp>
            <p:nvGrpSpPr>
              <p:cNvPr id="47" name="íślïḍé"/>
              <p:cNvGrpSpPr/>
              <p:nvPr/>
            </p:nvGrpSpPr>
            <p:grpSpPr>
              <a:xfrm>
                <a:off x="719138" y="2121259"/>
                <a:ext cx="288032" cy="288032"/>
                <a:chOff x="11182628" y="2820469"/>
                <a:chExt cx="619663" cy="619662"/>
              </a:xfrm>
            </p:grpSpPr>
            <p:sp>
              <p:nvSpPr>
                <p:cNvPr id="49" name="ïṡḻïḍè"/>
                <p:cNvSpPr/>
                <p:nvPr/>
              </p:nvSpPr>
              <p:spPr>
                <a:xfrm>
                  <a:off x="11182628" y="2820469"/>
                  <a:ext cx="619663" cy="619662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ïSľíḋe"/>
                <p:cNvSpPr/>
                <p:nvPr/>
              </p:nvSpPr>
              <p:spPr>
                <a:xfrm>
                  <a:off x="11299372" y="3010797"/>
                  <a:ext cx="386158" cy="239008"/>
                </a:xfrm>
                <a:custGeom>
                  <a:avLst/>
                  <a:gdLst>
                    <a:gd name="connsiteX0" fmla="*/ 503767 w 608133"/>
                    <a:gd name="connsiteY0" fmla="*/ 295105 h 376396"/>
                    <a:gd name="connsiteX1" fmla="*/ 522820 w 608133"/>
                    <a:gd name="connsiteY1" fmla="*/ 314123 h 376396"/>
                    <a:gd name="connsiteX2" fmla="*/ 503767 w 608133"/>
                    <a:gd name="connsiteY2" fmla="*/ 333141 h 376396"/>
                    <a:gd name="connsiteX3" fmla="*/ 484714 w 608133"/>
                    <a:gd name="connsiteY3" fmla="*/ 314123 h 376396"/>
                    <a:gd name="connsiteX4" fmla="*/ 503767 w 608133"/>
                    <a:gd name="connsiteY4" fmla="*/ 295105 h 376396"/>
                    <a:gd name="connsiteX5" fmla="*/ 125466 w 608133"/>
                    <a:gd name="connsiteY5" fmla="*/ 295105 h 376396"/>
                    <a:gd name="connsiteX6" fmla="*/ 144519 w 608133"/>
                    <a:gd name="connsiteY6" fmla="*/ 314123 h 376396"/>
                    <a:gd name="connsiteX7" fmla="*/ 125466 w 608133"/>
                    <a:gd name="connsiteY7" fmla="*/ 333141 h 376396"/>
                    <a:gd name="connsiteX8" fmla="*/ 106413 w 608133"/>
                    <a:gd name="connsiteY8" fmla="*/ 314123 h 376396"/>
                    <a:gd name="connsiteX9" fmla="*/ 125466 w 608133"/>
                    <a:gd name="connsiteY9" fmla="*/ 295105 h 376396"/>
                    <a:gd name="connsiteX10" fmla="*/ 503707 w 608133"/>
                    <a:gd name="connsiteY10" fmla="*/ 271454 h 376396"/>
                    <a:gd name="connsiteX11" fmla="*/ 461050 w 608133"/>
                    <a:gd name="connsiteY11" fmla="*/ 314139 h 376396"/>
                    <a:gd name="connsiteX12" fmla="*/ 503707 w 608133"/>
                    <a:gd name="connsiteY12" fmla="*/ 356726 h 376396"/>
                    <a:gd name="connsiteX13" fmla="*/ 546463 w 608133"/>
                    <a:gd name="connsiteY13" fmla="*/ 314139 h 376396"/>
                    <a:gd name="connsiteX14" fmla="*/ 503707 w 608133"/>
                    <a:gd name="connsiteY14" fmla="*/ 271454 h 376396"/>
                    <a:gd name="connsiteX15" fmla="*/ 125410 w 608133"/>
                    <a:gd name="connsiteY15" fmla="*/ 271454 h 376396"/>
                    <a:gd name="connsiteX16" fmla="*/ 82753 w 608133"/>
                    <a:gd name="connsiteY16" fmla="*/ 314139 h 376396"/>
                    <a:gd name="connsiteX17" fmla="*/ 125410 w 608133"/>
                    <a:gd name="connsiteY17" fmla="*/ 356726 h 376396"/>
                    <a:gd name="connsiteX18" fmla="*/ 168165 w 608133"/>
                    <a:gd name="connsiteY18" fmla="*/ 314139 h 376396"/>
                    <a:gd name="connsiteX19" fmla="*/ 125410 w 608133"/>
                    <a:gd name="connsiteY19" fmla="*/ 271454 h 376396"/>
                    <a:gd name="connsiteX20" fmla="*/ 199035 w 608133"/>
                    <a:gd name="connsiteY20" fmla="*/ 262362 h 376396"/>
                    <a:gd name="connsiteX21" fmla="*/ 430197 w 608133"/>
                    <a:gd name="connsiteY21" fmla="*/ 262362 h 376396"/>
                    <a:gd name="connsiteX22" fmla="*/ 440046 w 608133"/>
                    <a:gd name="connsiteY22" fmla="*/ 272171 h 376396"/>
                    <a:gd name="connsiteX23" fmla="*/ 430197 w 608133"/>
                    <a:gd name="connsiteY23" fmla="*/ 281979 h 376396"/>
                    <a:gd name="connsiteX24" fmla="*/ 199035 w 608133"/>
                    <a:gd name="connsiteY24" fmla="*/ 281979 h 376396"/>
                    <a:gd name="connsiteX25" fmla="*/ 189186 w 608133"/>
                    <a:gd name="connsiteY25" fmla="*/ 272171 h 376396"/>
                    <a:gd name="connsiteX26" fmla="*/ 199035 w 608133"/>
                    <a:gd name="connsiteY26" fmla="*/ 262362 h 376396"/>
                    <a:gd name="connsiteX27" fmla="*/ 582815 w 608133"/>
                    <a:gd name="connsiteY27" fmla="*/ 194148 h 376396"/>
                    <a:gd name="connsiteX28" fmla="*/ 571485 w 608133"/>
                    <a:gd name="connsiteY28" fmla="*/ 201033 h 376396"/>
                    <a:gd name="connsiteX29" fmla="*/ 566166 w 608133"/>
                    <a:gd name="connsiteY29" fmla="*/ 210475 h 376396"/>
                    <a:gd name="connsiteX30" fmla="*/ 566166 w 608133"/>
                    <a:gd name="connsiteY30" fmla="*/ 220310 h 376396"/>
                    <a:gd name="connsiteX31" fmla="*/ 588430 w 608133"/>
                    <a:gd name="connsiteY31" fmla="*/ 220310 h 376396"/>
                    <a:gd name="connsiteX32" fmla="*/ 588430 w 608133"/>
                    <a:gd name="connsiteY32" fmla="*/ 208705 h 376396"/>
                    <a:gd name="connsiteX33" fmla="*/ 582815 w 608133"/>
                    <a:gd name="connsiteY33" fmla="*/ 194148 h 376396"/>
                    <a:gd name="connsiteX34" fmla="*/ 103751 w 608133"/>
                    <a:gd name="connsiteY34" fmla="*/ 114087 h 376396"/>
                    <a:gd name="connsiteX35" fmla="*/ 103751 w 608133"/>
                    <a:gd name="connsiteY35" fmla="*/ 114776 h 376396"/>
                    <a:gd name="connsiteX36" fmla="*/ 114984 w 608133"/>
                    <a:gd name="connsiteY36" fmla="*/ 125891 h 376396"/>
                    <a:gd name="connsiteX37" fmla="*/ 135973 w 608133"/>
                    <a:gd name="connsiteY37" fmla="*/ 125891 h 376396"/>
                    <a:gd name="connsiteX38" fmla="*/ 147108 w 608133"/>
                    <a:gd name="connsiteY38" fmla="*/ 114776 h 376396"/>
                    <a:gd name="connsiteX39" fmla="*/ 147108 w 608133"/>
                    <a:gd name="connsiteY39" fmla="*/ 114087 h 376396"/>
                    <a:gd name="connsiteX40" fmla="*/ 398001 w 608133"/>
                    <a:gd name="connsiteY40" fmla="*/ 72191 h 376396"/>
                    <a:gd name="connsiteX41" fmla="*/ 398001 w 608133"/>
                    <a:gd name="connsiteY41" fmla="*/ 136415 h 376396"/>
                    <a:gd name="connsiteX42" fmla="*/ 488339 w 608133"/>
                    <a:gd name="connsiteY42" fmla="*/ 136415 h 376396"/>
                    <a:gd name="connsiteX43" fmla="*/ 458686 w 608133"/>
                    <a:gd name="connsiteY43" fmla="*/ 72191 h 376396"/>
                    <a:gd name="connsiteX44" fmla="*/ 356624 w 608133"/>
                    <a:gd name="connsiteY44" fmla="*/ 72191 h 376396"/>
                    <a:gd name="connsiteX45" fmla="*/ 355935 w 608133"/>
                    <a:gd name="connsiteY45" fmla="*/ 72781 h 376396"/>
                    <a:gd name="connsiteX46" fmla="*/ 355935 w 608133"/>
                    <a:gd name="connsiteY46" fmla="*/ 114778 h 376396"/>
                    <a:gd name="connsiteX47" fmla="*/ 377608 w 608133"/>
                    <a:gd name="connsiteY47" fmla="*/ 136415 h 376396"/>
                    <a:gd name="connsiteX48" fmla="*/ 378298 w 608133"/>
                    <a:gd name="connsiteY48" fmla="*/ 136415 h 376396"/>
                    <a:gd name="connsiteX49" fmla="*/ 378298 w 608133"/>
                    <a:gd name="connsiteY49" fmla="*/ 72191 h 376396"/>
                    <a:gd name="connsiteX50" fmla="*/ 210451 w 608133"/>
                    <a:gd name="connsiteY50" fmla="*/ 61659 h 376396"/>
                    <a:gd name="connsiteX51" fmla="*/ 208875 w 608133"/>
                    <a:gd name="connsiteY51" fmla="*/ 63134 h 376396"/>
                    <a:gd name="connsiteX52" fmla="*/ 208875 w 608133"/>
                    <a:gd name="connsiteY52" fmla="*/ 167892 h 376396"/>
                    <a:gd name="connsiteX53" fmla="*/ 228663 w 608133"/>
                    <a:gd name="connsiteY53" fmla="*/ 167892 h 376396"/>
                    <a:gd name="connsiteX54" fmla="*/ 229156 w 608133"/>
                    <a:gd name="connsiteY54" fmla="*/ 167695 h 376396"/>
                    <a:gd name="connsiteX55" fmla="*/ 229254 w 608133"/>
                    <a:gd name="connsiteY55" fmla="*/ 167105 h 376396"/>
                    <a:gd name="connsiteX56" fmla="*/ 211927 w 608133"/>
                    <a:gd name="connsiteY56" fmla="*/ 62938 h 376396"/>
                    <a:gd name="connsiteX57" fmla="*/ 210451 w 608133"/>
                    <a:gd name="connsiteY57" fmla="*/ 61659 h 376396"/>
                    <a:gd name="connsiteX58" fmla="*/ 210352 w 608133"/>
                    <a:gd name="connsiteY58" fmla="*/ 41986 h 376396"/>
                    <a:gd name="connsiteX59" fmla="*/ 231321 w 608133"/>
                    <a:gd name="connsiteY59" fmla="*/ 59692 h 376396"/>
                    <a:gd name="connsiteX60" fmla="*/ 248747 w 608133"/>
                    <a:gd name="connsiteY60" fmla="*/ 163859 h 376396"/>
                    <a:gd name="connsiteX61" fmla="*/ 244120 w 608133"/>
                    <a:gd name="connsiteY61" fmla="*/ 180384 h 376396"/>
                    <a:gd name="connsiteX62" fmla="*/ 228663 w 608133"/>
                    <a:gd name="connsiteY62" fmla="*/ 187565 h 376396"/>
                    <a:gd name="connsiteX63" fmla="*/ 208875 w 608133"/>
                    <a:gd name="connsiteY63" fmla="*/ 187565 h 376396"/>
                    <a:gd name="connsiteX64" fmla="*/ 208875 w 608133"/>
                    <a:gd name="connsiteY64" fmla="*/ 230157 h 376396"/>
                    <a:gd name="connsiteX65" fmla="*/ 199031 w 608133"/>
                    <a:gd name="connsiteY65" fmla="*/ 239993 h 376396"/>
                    <a:gd name="connsiteX66" fmla="*/ 189186 w 608133"/>
                    <a:gd name="connsiteY66" fmla="*/ 230157 h 376396"/>
                    <a:gd name="connsiteX67" fmla="*/ 189186 w 608133"/>
                    <a:gd name="connsiteY67" fmla="*/ 63134 h 376396"/>
                    <a:gd name="connsiteX68" fmla="*/ 210352 w 608133"/>
                    <a:gd name="connsiteY68" fmla="*/ 41986 h 376396"/>
                    <a:gd name="connsiteX69" fmla="*/ 93897 w 608133"/>
                    <a:gd name="connsiteY69" fmla="*/ 41986 h 376396"/>
                    <a:gd name="connsiteX70" fmla="*/ 103751 w 608133"/>
                    <a:gd name="connsiteY70" fmla="*/ 51822 h 376396"/>
                    <a:gd name="connsiteX71" fmla="*/ 103751 w 608133"/>
                    <a:gd name="connsiteY71" fmla="*/ 94414 h 376396"/>
                    <a:gd name="connsiteX72" fmla="*/ 115576 w 608133"/>
                    <a:gd name="connsiteY72" fmla="*/ 94414 h 376396"/>
                    <a:gd name="connsiteX73" fmla="*/ 115576 w 608133"/>
                    <a:gd name="connsiteY73" fmla="*/ 51822 h 376396"/>
                    <a:gd name="connsiteX74" fmla="*/ 125430 w 608133"/>
                    <a:gd name="connsiteY74" fmla="*/ 41986 h 376396"/>
                    <a:gd name="connsiteX75" fmla="*/ 135283 w 608133"/>
                    <a:gd name="connsiteY75" fmla="*/ 51822 h 376396"/>
                    <a:gd name="connsiteX76" fmla="*/ 135283 w 608133"/>
                    <a:gd name="connsiteY76" fmla="*/ 94414 h 376396"/>
                    <a:gd name="connsiteX77" fmla="*/ 147108 w 608133"/>
                    <a:gd name="connsiteY77" fmla="*/ 94414 h 376396"/>
                    <a:gd name="connsiteX78" fmla="*/ 147108 w 608133"/>
                    <a:gd name="connsiteY78" fmla="*/ 51822 h 376396"/>
                    <a:gd name="connsiteX79" fmla="*/ 156962 w 608133"/>
                    <a:gd name="connsiteY79" fmla="*/ 41986 h 376396"/>
                    <a:gd name="connsiteX80" fmla="*/ 166816 w 608133"/>
                    <a:gd name="connsiteY80" fmla="*/ 51822 h 376396"/>
                    <a:gd name="connsiteX81" fmla="*/ 166816 w 608133"/>
                    <a:gd name="connsiteY81" fmla="*/ 114776 h 376396"/>
                    <a:gd name="connsiteX82" fmla="*/ 135973 w 608133"/>
                    <a:gd name="connsiteY82" fmla="*/ 145563 h 376396"/>
                    <a:gd name="connsiteX83" fmla="*/ 135283 w 608133"/>
                    <a:gd name="connsiteY83" fmla="*/ 145563 h 376396"/>
                    <a:gd name="connsiteX84" fmla="*/ 135283 w 608133"/>
                    <a:gd name="connsiteY84" fmla="*/ 230157 h 376396"/>
                    <a:gd name="connsiteX85" fmla="*/ 125430 w 608133"/>
                    <a:gd name="connsiteY85" fmla="*/ 239993 h 376396"/>
                    <a:gd name="connsiteX86" fmla="*/ 115576 w 608133"/>
                    <a:gd name="connsiteY86" fmla="*/ 230157 h 376396"/>
                    <a:gd name="connsiteX87" fmla="*/ 115576 w 608133"/>
                    <a:gd name="connsiteY87" fmla="*/ 145563 h 376396"/>
                    <a:gd name="connsiteX88" fmla="*/ 114984 w 608133"/>
                    <a:gd name="connsiteY88" fmla="*/ 145563 h 376396"/>
                    <a:gd name="connsiteX89" fmla="*/ 84043 w 608133"/>
                    <a:gd name="connsiteY89" fmla="*/ 114776 h 376396"/>
                    <a:gd name="connsiteX90" fmla="*/ 84043 w 608133"/>
                    <a:gd name="connsiteY90" fmla="*/ 51822 h 376396"/>
                    <a:gd name="connsiteX91" fmla="*/ 93897 w 608133"/>
                    <a:gd name="connsiteY91" fmla="*/ 41986 h 376396"/>
                    <a:gd name="connsiteX92" fmla="*/ 30835 w 608133"/>
                    <a:gd name="connsiteY92" fmla="*/ 19670 h 376396"/>
                    <a:gd name="connsiteX93" fmla="*/ 19703 w 608133"/>
                    <a:gd name="connsiteY93" fmla="*/ 30883 h 376396"/>
                    <a:gd name="connsiteX94" fmla="*/ 19703 w 608133"/>
                    <a:gd name="connsiteY94" fmla="*/ 262307 h 376396"/>
                    <a:gd name="connsiteX95" fmla="*/ 51917 w 608133"/>
                    <a:gd name="connsiteY95" fmla="*/ 262307 h 376396"/>
                    <a:gd name="connsiteX96" fmla="*/ 61769 w 608133"/>
                    <a:gd name="connsiteY96" fmla="*/ 272142 h 376396"/>
                    <a:gd name="connsiteX97" fmla="*/ 51917 w 608133"/>
                    <a:gd name="connsiteY97" fmla="*/ 281977 h 376396"/>
                    <a:gd name="connsiteX98" fmla="*/ 19703 w 608133"/>
                    <a:gd name="connsiteY98" fmla="*/ 281977 h 376396"/>
                    <a:gd name="connsiteX99" fmla="*/ 19703 w 608133"/>
                    <a:gd name="connsiteY99" fmla="*/ 293091 h 376396"/>
                    <a:gd name="connsiteX100" fmla="*/ 30835 w 608133"/>
                    <a:gd name="connsiteY100" fmla="*/ 304304 h 376396"/>
                    <a:gd name="connsiteX101" fmla="*/ 63838 w 608133"/>
                    <a:gd name="connsiteY101" fmla="*/ 304304 h 376396"/>
                    <a:gd name="connsiteX102" fmla="*/ 125410 w 608133"/>
                    <a:gd name="connsiteY102" fmla="*/ 251783 h 376396"/>
                    <a:gd name="connsiteX103" fmla="*/ 187080 w 608133"/>
                    <a:gd name="connsiteY103" fmla="*/ 304304 h 376396"/>
                    <a:gd name="connsiteX104" fmla="*/ 442135 w 608133"/>
                    <a:gd name="connsiteY104" fmla="*/ 304304 h 376396"/>
                    <a:gd name="connsiteX105" fmla="*/ 503707 w 608133"/>
                    <a:gd name="connsiteY105" fmla="*/ 251783 h 376396"/>
                    <a:gd name="connsiteX106" fmla="*/ 565378 w 608133"/>
                    <a:gd name="connsiteY106" fmla="*/ 304304 h 376396"/>
                    <a:gd name="connsiteX107" fmla="*/ 577298 w 608133"/>
                    <a:gd name="connsiteY107" fmla="*/ 304304 h 376396"/>
                    <a:gd name="connsiteX108" fmla="*/ 588430 w 608133"/>
                    <a:gd name="connsiteY108" fmla="*/ 293091 h 376396"/>
                    <a:gd name="connsiteX109" fmla="*/ 588430 w 608133"/>
                    <a:gd name="connsiteY109" fmla="*/ 281977 h 376396"/>
                    <a:gd name="connsiteX110" fmla="*/ 577298 w 608133"/>
                    <a:gd name="connsiteY110" fmla="*/ 281977 h 376396"/>
                    <a:gd name="connsiteX111" fmla="*/ 567446 w 608133"/>
                    <a:gd name="connsiteY111" fmla="*/ 272142 h 376396"/>
                    <a:gd name="connsiteX112" fmla="*/ 577298 w 608133"/>
                    <a:gd name="connsiteY112" fmla="*/ 262307 h 376396"/>
                    <a:gd name="connsiteX113" fmla="*/ 588430 w 608133"/>
                    <a:gd name="connsiteY113" fmla="*/ 262307 h 376396"/>
                    <a:gd name="connsiteX114" fmla="*/ 588430 w 608133"/>
                    <a:gd name="connsiteY114" fmla="*/ 239981 h 376396"/>
                    <a:gd name="connsiteX115" fmla="*/ 556314 w 608133"/>
                    <a:gd name="connsiteY115" fmla="*/ 239981 h 376396"/>
                    <a:gd name="connsiteX116" fmla="*/ 546463 w 608133"/>
                    <a:gd name="connsiteY116" fmla="*/ 230146 h 376396"/>
                    <a:gd name="connsiteX117" fmla="*/ 546463 w 608133"/>
                    <a:gd name="connsiteY117" fmla="*/ 210475 h 376396"/>
                    <a:gd name="connsiteX118" fmla="*/ 561240 w 608133"/>
                    <a:gd name="connsiteY118" fmla="*/ 184215 h 376396"/>
                    <a:gd name="connsiteX119" fmla="*/ 562816 w 608133"/>
                    <a:gd name="connsiteY119" fmla="*/ 183231 h 376396"/>
                    <a:gd name="connsiteX120" fmla="*/ 501638 w 608133"/>
                    <a:gd name="connsiteY120" fmla="*/ 156086 h 376396"/>
                    <a:gd name="connsiteX121" fmla="*/ 377608 w 608133"/>
                    <a:gd name="connsiteY121" fmla="*/ 156086 h 376396"/>
                    <a:gd name="connsiteX122" fmla="*/ 336232 w 608133"/>
                    <a:gd name="connsiteY122" fmla="*/ 114778 h 376396"/>
                    <a:gd name="connsiteX123" fmla="*/ 336232 w 608133"/>
                    <a:gd name="connsiteY123" fmla="*/ 72781 h 376396"/>
                    <a:gd name="connsiteX124" fmla="*/ 356624 w 608133"/>
                    <a:gd name="connsiteY124" fmla="*/ 52520 h 376396"/>
                    <a:gd name="connsiteX125" fmla="*/ 449524 w 608133"/>
                    <a:gd name="connsiteY125" fmla="*/ 52520 h 376396"/>
                    <a:gd name="connsiteX126" fmla="*/ 440165 w 608133"/>
                    <a:gd name="connsiteY126" fmla="*/ 32260 h 376396"/>
                    <a:gd name="connsiteX127" fmla="*/ 420560 w 608133"/>
                    <a:gd name="connsiteY127" fmla="*/ 19670 h 376396"/>
                    <a:gd name="connsiteX128" fmla="*/ 30835 w 608133"/>
                    <a:gd name="connsiteY128" fmla="*/ 0 h 376396"/>
                    <a:gd name="connsiteX129" fmla="*/ 420560 w 608133"/>
                    <a:gd name="connsiteY129" fmla="*/ 0 h 376396"/>
                    <a:gd name="connsiteX130" fmla="*/ 458095 w 608133"/>
                    <a:gd name="connsiteY130" fmla="*/ 23998 h 376396"/>
                    <a:gd name="connsiteX131" fmla="*/ 511096 w 608133"/>
                    <a:gd name="connsiteY131" fmla="*/ 138776 h 376396"/>
                    <a:gd name="connsiteX132" fmla="*/ 583603 w 608133"/>
                    <a:gd name="connsiteY132" fmla="*/ 170937 h 376396"/>
                    <a:gd name="connsiteX133" fmla="*/ 608133 w 608133"/>
                    <a:gd name="connsiteY133" fmla="*/ 208705 h 376396"/>
                    <a:gd name="connsiteX134" fmla="*/ 608133 w 608133"/>
                    <a:gd name="connsiteY134" fmla="*/ 293091 h 376396"/>
                    <a:gd name="connsiteX135" fmla="*/ 577298 w 608133"/>
                    <a:gd name="connsiteY135" fmla="*/ 323974 h 376396"/>
                    <a:gd name="connsiteX136" fmla="*/ 565378 w 608133"/>
                    <a:gd name="connsiteY136" fmla="*/ 323974 h 376396"/>
                    <a:gd name="connsiteX137" fmla="*/ 503707 w 608133"/>
                    <a:gd name="connsiteY137" fmla="*/ 376396 h 376396"/>
                    <a:gd name="connsiteX138" fmla="*/ 442135 w 608133"/>
                    <a:gd name="connsiteY138" fmla="*/ 323974 h 376396"/>
                    <a:gd name="connsiteX139" fmla="*/ 187080 w 608133"/>
                    <a:gd name="connsiteY139" fmla="*/ 323974 h 376396"/>
                    <a:gd name="connsiteX140" fmla="*/ 125410 w 608133"/>
                    <a:gd name="connsiteY140" fmla="*/ 376396 h 376396"/>
                    <a:gd name="connsiteX141" fmla="*/ 63838 w 608133"/>
                    <a:gd name="connsiteY141" fmla="*/ 323974 h 376396"/>
                    <a:gd name="connsiteX142" fmla="*/ 30835 w 608133"/>
                    <a:gd name="connsiteY142" fmla="*/ 323974 h 376396"/>
                    <a:gd name="connsiteX143" fmla="*/ 0 w 608133"/>
                    <a:gd name="connsiteY143" fmla="*/ 293091 h 376396"/>
                    <a:gd name="connsiteX144" fmla="*/ 0 w 608133"/>
                    <a:gd name="connsiteY144" fmla="*/ 30883 h 376396"/>
                    <a:gd name="connsiteX145" fmla="*/ 30835 w 608133"/>
                    <a:gd name="connsiteY145" fmla="*/ 0 h 376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</a:cxnLst>
                  <a:rect l="l" t="t" r="r" b="b"/>
                  <a:pathLst>
                    <a:path w="608133" h="376396">
                      <a:moveTo>
                        <a:pt x="503767" y="295105"/>
                      </a:moveTo>
                      <a:cubicBezTo>
                        <a:pt x="514290" y="295105"/>
                        <a:pt x="522820" y="303620"/>
                        <a:pt x="522820" y="314123"/>
                      </a:cubicBezTo>
                      <a:cubicBezTo>
                        <a:pt x="522820" y="324626"/>
                        <a:pt x="514290" y="333141"/>
                        <a:pt x="503767" y="333141"/>
                      </a:cubicBezTo>
                      <a:cubicBezTo>
                        <a:pt x="493244" y="333141"/>
                        <a:pt x="484714" y="324626"/>
                        <a:pt x="484714" y="314123"/>
                      </a:cubicBezTo>
                      <a:cubicBezTo>
                        <a:pt x="484714" y="303620"/>
                        <a:pt x="493244" y="295105"/>
                        <a:pt x="503767" y="295105"/>
                      </a:cubicBezTo>
                      <a:close/>
                      <a:moveTo>
                        <a:pt x="125466" y="295105"/>
                      </a:moveTo>
                      <a:cubicBezTo>
                        <a:pt x="135989" y="295105"/>
                        <a:pt x="144519" y="303620"/>
                        <a:pt x="144519" y="314123"/>
                      </a:cubicBezTo>
                      <a:cubicBezTo>
                        <a:pt x="144519" y="324626"/>
                        <a:pt x="135989" y="333141"/>
                        <a:pt x="125466" y="333141"/>
                      </a:cubicBezTo>
                      <a:cubicBezTo>
                        <a:pt x="114943" y="333141"/>
                        <a:pt x="106413" y="324626"/>
                        <a:pt x="106413" y="314123"/>
                      </a:cubicBezTo>
                      <a:cubicBezTo>
                        <a:pt x="106413" y="303620"/>
                        <a:pt x="114943" y="295105"/>
                        <a:pt x="125466" y="295105"/>
                      </a:cubicBezTo>
                      <a:close/>
                      <a:moveTo>
                        <a:pt x="503707" y="271454"/>
                      </a:moveTo>
                      <a:cubicBezTo>
                        <a:pt x="480162" y="271454"/>
                        <a:pt x="461050" y="290632"/>
                        <a:pt x="461050" y="314139"/>
                      </a:cubicBezTo>
                      <a:cubicBezTo>
                        <a:pt x="461050" y="337645"/>
                        <a:pt x="480162" y="356726"/>
                        <a:pt x="503707" y="356726"/>
                      </a:cubicBezTo>
                      <a:cubicBezTo>
                        <a:pt x="527252" y="356726"/>
                        <a:pt x="546463" y="337645"/>
                        <a:pt x="546463" y="314139"/>
                      </a:cubicBezTo>
                      <a:cubicBezTo>
                        <a:pt x="546463" y="290632"/>
                        <a:pt x="527252" y="271454"/>
                        <a:pt x="503707" y="271454"/>
                      </a:cubicBezTo>
                      <a:close/>
                      <a:moveTo>
                        <a:pt x="125410" y="271454"/>
                      </a:moveTo>
                      <a:cubicBezTo>
                        <a:pt x="101864" y="271454"/>
                        <a:pt x="82753" y="290632"/>
                        <a:pt x="82753" y="314139"/>
                      </a:cubicBezTo>
                      <a:cubicBezTo>
                        <a:pt x="82753" y="337645"/>
                        <a:pt x="101864" y="356726"/>
                        <a:pt x="125410" y="356726"/>
                      </a:cubicBezTo>
                      <a:cubicBezTo>
                        <a:pt x="148955" y="356726"/>
                        <a:pt x="168165" y="337645"/>
                        <a:pt x="168165" y="314139"/>
                      </a:cubicBezTo>
                      <a:cubicBezTo>
                        <a:pt x="168165" y="290632"/>
                        <a:pt x="148955" y="271454"/>
                        <a:pt x="125410" y="271454"/>
                      </a:cubicBezTo>
                      <a:close/>
                      <a:moveTo>
                        <a:pt x="199035" y="262362"/>
                      </a:moveTo>
                      <a:lnTo>
                        <a:pt x="430197" y="262362"/>
                      </a:lnTo>
                      <a:cubicBezTo>
                        <a:pt x="435614" y="262362"/>
                        <a:pt x="440046" y="266776"/>
                        <a:pt x="440046" y="272171"/>
                      </a:cubicBezTo>
                      <a:cubicBezTo>
                        <a:pt x="440046" y="277565"/>
                        <a:pt x="435614" y="281979"/>
                        <a:pt x="430197" y="281979"/>
                      </a:cubicBezTo>
                      <a:lnTo>
                        <a:pt x="199035" y="281979"/>
                      </a:lnTo>
                      <a:cubicBezTo>
                        <a:pt x="193618" y="281979"/>
                        <a:pt x="189186" y="277565"/>
                        <a:pt x="189186" y="272171"/>
                      </a:cubicBezTo>
                      <a:cubicBezTo>
                        <a:pt x="189186" y="266776"/>
                        <a:pt x="193618" y="262362"/>
                        <a:pt x="199035" y="262362"/>
                      </a:cubicBezTo>
                      <a:close/>
                      <a:moveTo>
                        <a:pt x="582815" y="194148"/>
                      </a:moveTo>
                      <a:lnTo>
                        <a:pt x="571485" y="201033"/>
                      </a:lnTo>
                      <a:cubicBezTo>
                        <a:pt x="568234" y="203000"/>
                        <a:pt x="566166" y="206639"/>
                        <a:pt x="566166" y="210475"/>
                      </a:cubicBezTo>
                      <a:lnTo>
                        <a:pt x="566166" y="220310"/>
                      </a:lnTo>
                      <a:lnTo>
                        <a:pt x="588430" y="220310"/>
                      </a:lnTo>
                      <a:lnTo>
                        <a:pt x="588430" y="208705"/>
                      </a:lnTo>
                      <a:cubicBezTo>
                        <a:pt x="588430" y="203197"/>
                        <a:pt x="586361" y="198083"/>
                        <a:pt x="582815" y="194148"/>
                      </a:cubicBezTo>
                      <a:close/>
                      <a:moveTo>
                        <a:pt x="103751" y="114087"/>
                      </a:moveTo>
                      <a:lnTo>
                        <a:pt x="103751" y="114776"/>
                      </a:lnTo>
                      <a:cubicBezTo>
                        <a:pt x="103751" y="120874"/>
                        <a:pt x="108776" y="125891"/>
                        <a:pt x="114984" y="125891"/>
                      </a:cubicBezTo>
                      <a:lnTo>
                        <a:pt x="135973" y="125891"/>
                      </a:lnTo>
                      <a:cubicBezTo>
                        <a:pt x="142083" y="125891"/>
                        <a:pt x="147108" y="120874"/>
                        <a:pt x="147108" y="114776"/>
                      </a:cubicBezTo>
                      <a:lnTo>
                        <a:pt x="147108" y="114087"/>
                      </a:lnTo>
                      <a:close/>
                      <a:moveTo>
                        <a:pt x="398001" y="72191"/>
                      </a:moveTo>
                      <a:lnTo>
                        <a:pt x="398001" y="136415"/>
                      </a:lnTo>
                      <a:lnTo>
                        <a:pt x="488339" y="136415"/>
                      </a:lnTo>
                      <a:lnTo>
                        <a:pt x="458686" y="72191"/>
                      </a:lnTo>
                      <a:close/>
                      <a:moveTo>
                        <a:pt x="356624" y="72191"/>
                      </a:moveTo>
                      <a:cubicBezTo>
                        <a:pt x="356230" y="72191"/>
                        <a:pt x="355935" y="72486"/>
                        <a:pt x="355935" y="72781"/>
                      </a:cubicBezTo>
                      <a:lnTo>
                        <a:pt x="355935" y="114778"/>
                      </a:lnTo>
                      <a:cubicBezTo>
                        <a:pt x="355935" y="126678"/>
                        <a:pt x="365688" y="136415"/>
                        <a:pt x="377608" y="136415"/>
                      </a:cubicBezTo>
                      <a:lnTo>
                        <a:pt x="378298" y="136415"/>
                      </a:lnTo>
                      <a:lnTo>
                        <a:pt x="378298" y="72191"/>
                      </a:lnTo>
                      <a:close/>
                      <a:moveTo>
                        <a:pt x="210451" y="61659"/>
                      </a:moveTo>
                      <a:cubicBezTo>
                        <a:pt x="209565" y="61659"/>
                        <a:pt x="208875" y="62347"/>
                        <a:pt x="208875" y="63134"/>
                      </a:cubicBezTo>
                      <a:lnTo>
                        <a:pt x="208875" y="167892"/>
                      </a:lnTo>
                      <a:lnTo>
                        <a:pt x="228663" y="167892"/>
                      </a:lnTo>
                      <a:cubicBezTo>
                        <a:pt x="228762" y="167892"/>
                        <a:pt x="228959" y="167892"/>
                        <a:pt x="229156" y="167695"/>
                      </a:cubicBezTo>
                      <a:cubicBezTo>
                        <a:pt x="229352" y="167400"/>
                        <a:pt x="229254" y="167204"/>
                        <a:pt x="229254" y="167105"/>
                      </a:cubicBezTo>
                      <a:lnTo>
                        <a:pt x="211927" y="62938"/>
                      </a:lnTo>
                      <a:cubicBezTo>
                        <a:pt x="211829" y="62151"/>
                        <a:pt x="211140" y="61659"/>
                        <a:pt x="210451" y="61659"/>
                      </a:cubicBezTo>
                      <a:close/>
                      <a:moveTo>
                        <a:pt x="210352" y="41986"/>
                      </a:moveTo>
                      <a:cubicBezTo>
                        <a:pt x="220788" y="41986"/>
                        <a:pt x="229648" y="49462"/>
                        <a:pt x="231321" y="59692"/>
                      </a:cubicBezTo>
                      <a:lnTo>
                        <a:pt x="248747" y="163859"/>
                      </a:lnTo>
                      <a:cubicBezTo>
                        <a:pt x="249731" y="169761"/>
                        <a:pt x="248057" y="175761"/>
                        <a:pt x="244120" y="180384"/>
                      </a:cubicBezTo>
                      <a:cubicBezTo>
                        <a:pt x="240280" y="184909"/>
                        <a:pt x="234669" y="187565"/>
                        <a:pt x="228663" y="187565"/>
                      </a:cubicBezTo>
                      <a:lnTo>
                        <a:pt x="208875" y="187565"/>
                      </a:lnTo>
                      <a:lnTo>
                        <a:pt x="208875" y="230157"/>
                      </a:lnTo>
                      <a:cubicBezTo>
                        <a:pt x="208875" y="235665"/>
                        <a:pt x="204445" y="239993"/>
                        <a:pt x="199031" y="239993"/>
                      </a:cubicBezTo>
                      <a:cubicBezTo>
                        <a:pt x="193616" y="239993"/>
                        <a:pt x="189186" y="235665"/>
                        <a:pt x="189186" y="230157"/>
                      </a:cubicBezTo>
                      <a:lnTo>
                        <a:pt x="189186" y="63134"/>
                      </a:lnTo>
                      <a:cubicBezTo>
                        <a:pt x="189186" y="51527"/>
                        <a:pt x="198735" y="41986"/>
                        <a:pt x="210352" y="41986"/>
                      </a:cubicBezTo>
                      <a:close/>
                      <a:moveTo>
                        <a:pt x="93897" y="41986"/>
                      </a:moveTo>
                      <a:cubicBezTo>
                        <a:pt x="99415" y="41986"/>
                        <a:pt x="103751" y="46412"/>
                        <a:pt x="103751" y="51822"/>
                      </a:cubicBezTo>
                      <a:lnTo>
                        <a:pt x="103751" y="94414"/>
                      </a:lnTo>
                      <a:lnTo>
                        <a:pt x="115576" y="94414"/>
                      </a:lnTo>
                      <a:lnTo>
                        <a:pt x="115576" y="51822"/>
                      </a:lnTo>
                      <a:cubicBezTo>
                        <a:pt x="115576" y="46412"/>
                        <a:pt x="120010" y="41986"/>
                        <a:pt x="125430" y="41986"/>
                      </a:cubicBezTo>
                      <a:cubicBezTo>
                        <a:pt x="130948" y="41986"/>
                        <a:pt x="135283" y="46412"/>
                        <a:pt x="135283" y="51822"/>
                      </a:cubicBezTo>
                      <a:lnTo>
                        <a:pt x="135283" y="94414"/>
                      </a:lnTo>
                      <a:lnTo>
                        <a:pt x="147108" y="94414"/>
                      </a:lnTo>
                      <a:lnTo>
                        <a:pt x="147108" y="51822"/>
                      </a:lnTo>
                      <a:cubicBezTo>
                        <a:pt x="147108" y="46412"/>
                        <a:pt x="151542" y="41986"/>
                        <a:pt x="156962" y="41986"/>
                      </a:cubicBezTo>
                      <a:cubicBezTo>
                        <a:pt x="162480" y="41986"/>
                        <a:pt x="166816" y="46412"/>
                        <a:pt x="166816" y="51822"/>
                      </a:cubicBezTo>
                      <a:lnTo>
                        <a:pt x="166816" y="114776"/>
                      </a:lnTo>
                      <a:cubicBezTo>
                        <a:pt x="166816" y="131793"/>
                        <a:pt x="153020" y="145563"/>
                        <a:pt x="135973" y="145563"/>
                      </a:cubicBezTo>
                      <a:lnTo>
                        <a:pt x="135283" y="145563"/>
                      </a:lnTo>
                      <a:lnTo>
                        <a:pt x="135283" y="230157"/>
                      </a:lnTo>
                      <a:cubicBezTo>
                        <a:pt x="135283" y="235665"/>
                        <a:pt x="130948" y="239993"/>
                        <a:pt x="125430" y="239993"/>
                      </a:cubicBezTo>
                      <a:cubicBezTo>
                        <a:pt x="120010" y="239993"/>
                        <a:pt x="115576" y="235665"/>
                        <a:pt x="115576" y="230157"/>
                      </a:cubicBezTo>
                      <a:lnTo>
                        <a:pt x="115576" y="145563"/>
                      </a:lnTo>
                      <a:lnTo>
                        <a:pt x="114984" y="145563"/>
                      </a:lnTo>
                      <a:cubicBezTo>
                        <a:pt x="97937" y="145563"/>
                        <a:pt x="84043" y="131793"/>
                        <a:pt x="84043" y="114776"/>
                      </a:cubicBezTo>
                      <a:lnTo>
                        <a:pt x="84043" y="51822"/>
                      </a:lnTo>
                      <a:cubicBezTo>
                        <a:pt x="84043" y="46412"/>
                        <a:pt x="88477" y="41986"/>
                        <a:pt x="93897" y="41986"/>
                      </a:cubicBezTo>
                      <a:close/>
                      <a:moveTo>
                        <a:pt x="30835" y="19670"/>
                      </a:moveTo>
                      <a:cubicBezTo>
                        <a:pt x="24727" y="19670"/>
                        <a:pt x="19703" y="24686"/>
                        <a:pt x="19703" y="30883"/>
                      </a:cubicBezTo>
                      <a:lnTo>
                        <a:pt x="19703" y="262307"/>
                      </a:lnTo>
                      <a:lnTo>
                        <a:pt x="51917" y="262307"/>
                      </a:lnTo>
                      <a:cubicBezTo>
                        <a:pt x="57336" y="262307"/>
                        <a:pt x="61769" y="266733"/>
                        <a:pt x="61769" y="272142"/>
                      </a:cubicBezTo>
                      <a:cubicBezTo>
                        <a:pt x="61769" y="277552"/>
                        <a:pt x="57336" y="281977"/>
                        <a:pt x="51917" y="281977"/>
                      </a:cubicBezTo>
                      <a:lnTo>
                        <a:pt x="19703" y="281977"/>
                      </a:lnTo>
                      <a:lnTo>
                        <a:pt x="19703" y="293091"/>
                      </a:lnTo>
                      <a:cubicBezTo>
                        <a:pt x="19703" y="299288"/>
                        <a:pt x="24727" y="304304"/>
                        <a:pt x="30835" y="304304"/>
                      </a:cubicBezTo>
                      <a:lnTo>
                        <a:pt x="63838" y="304304"/>
                      </a:lnTo>
                      <a:cubicBezTo>
                        <a:pt x="68566" y="274601"/>
                        <a:pt x="94377" y="251783"/>
                        <a:pt x="125410" y="251783"/>
                      </a:cubicBezTo>
                      <a:cubicBezTo>
                        <a:pt x="156540" y="251783"/>
                        <a:pt x="182351" y="274601"/>
                        <a:pt x="187080" y="304304"/>
                      </a:cubicBezTo>
                      <a:lnTo>
                        <a:pt x="442135" y="304304"/>
                      </a:lnTo>
                      <a:cubicBezTo>
                        <a:pt x="446864" y="274601"/>
                        <a:pt x="472675" y="251783"/>
                        <a:pt x="503707" y="251783"/>
                      </a:cubicBezTo>
                      <a:cubicBezTo>
                        <a:pt x="534838" y="251783"/>
                        <a:pt x="560649" y="274601"/>
                        <a:pt x="565378" y="304304"/>
                      </a:cubicBezTo>
                      <a:lnTo>
                        <a:pt x="577298" y="304304"/>
                      </a:lnTo>
                      <a:cubicBezTo>
                        <a:pt x="583406" y="304304"/>
                        <a:pt x="588430" y="299288"/>
                        <a:pt x="588430" y="293091"/>
                      </a:cubicBezTo>
                      <a:lnTo>
                        <a:pt x="588430" y="281977"/>
                      </a:lnTo>
                      <a:lnTo>
                        <a:pt x="577298" y="281977"/>
                      </a:lnTo>
                      <a:cubicBezTo>
                        <a:pt x="571880" y="281977"/>
                        <a:pt x="567446" y="277552"/>
                        <a:pt x="567446" y="272142"/>
                      </a:cubicBezTo>
                      <a:cubicBezTo>
                        <a:pt x="567446" y="266733"/>
                        <a:pt x="571880" y="262307"/>
                        <a:pt x="577298" y="262307"/>
                      </a:cubicBezTo>
                      <a:lnTo>
                        <a:pt x="588430" y="262307"/>
                      </a:lnTo>
                      <a:lnTo>
                        <a:pt x="588430" y="239981"/>
                      </a:lnTo>
                      <a:lnTo>
                        <a:pt x="556314" y="239981"/>
                      </a:lnTo>
                      <a:cubicBezTo>
                        <a:pt x="550797" y="239981"/>
                        <a:pt x="546463" y="235653"/>
                        <a:pt x="546463" y="230146"/>
                      </a:cubicBezTo>
                      <a:lnTo>
                        <a:pt x="546463" y="210475"/>
                      </a:lnTo>
                      <a:cubicBezTo>
                        <a:pt x="546463" y="199853"/>
                        <a:pt x="552078" y="189723"/>
                        <a:pt x="561240" y="184215"/>
                      </a:cubicBezTo>
                      <a:lnTo>
                        <a:pt x="562816" y="183231"/>
                      </a:lnTo>
                      <a:lnTo>
                        <a:pt x="501638" y="156086"/>
                      </a:lnTo>
                      <a:lnTo>
                        <a:pt x="377608" y="156086"/>
                      </a:lnTo>
                      <a:cubicBezTo>
                        <a:pt x="354851" y="156086"/>
                        <a:pt x="336232" y="137596"/>
                        <a:pt x="336232" y="114778"/>
                      </a:cubicBezTo>
                      <a:lnTo>
                        <a:pt x="336232" y="72781"/>
                      </a:lnTo>
                      <a:cubicBezTo>
                        <a:pt x="336232" y="61569"/>
                        <a:pt x="345394" y="52520"/>
                        <a:pt x="356624" y="52520"/>
                      </a:cubicBezTo>
                      <a:lnTo>
                        <a:pt x="449524" y="52520"/>
                      </a:lnTo>
                      <a:lnTo>
                        <a:pt x="440165" y="32260"/>
                      </a:lnTo>
                      <a:cubicBezTo>
                        <a:pt x="436717" y="24686"/>
                        <a:pt x="428934" y="19670"/>
                        <a:pt x="420560" y="19670"/>
                      </a:cubicBezTo>
                      <a:close/>
                      <a:moveTo>
                        <a:pt x="30835" y="0"/>
                      </a:moveTo>
                      <a:lnTo>
                        <a:pt x="420560" y="0"/>
                      </a:lnTo>
                      <a:cubicBezTo>
                        <a:pt x="436618" y="0"/>
                        <a:pt x="451396" y="9442"/>
                        <a:pt x="458095" y="23998"/>
                      </a:cubicBezTo>
                      <a:lnTo>
                        <a:pt x="511096" y="138776"/>
                      </a:lnTo>
                      <a:lnTo>
                        <a:pt x="583603" y="170937"/>
                      </a:lnTo>
                      <a:cubicBezTo>
                        <a:pt x="598479" y="177527"/>
                        <a:pt x="608133" y="192378"/>
                        <a:pt x="608133" y="208705"/>
                      </a:cubicBezTo>
                      <a:lnTo>
                        <a:pt x="608133" y="293091"/>
                      </a:lnTo>
                      <a:cubicBezTo>
                        <a:pt x="608133" y="310106"/>
                        <a:pt x="594341" y="323974"/>
                        <a:pt x="577298" y="323974"/>
                      </a:cubicBezTo>
                      <a:lnTo>
                        <a:pt x="565378" y="323974"/>
                      </a:lnTo>
                      <a:cubicBezTo>
                        <a:pt x="560649" y="353677"/>
                        <a:pt x="534838" y="376396"/>
                        <a:pt x="503707" y="376396"/>
                      </a:cubicBezTo>
                      <a:cubicBezTo>
                        <a:pt x="472675" y="376396"/>
                        <a:pt x="446864" y="353677"/>
                        <a:pt x="442135" y="323974"/>
                      </a:cubicBezTo>
                      <a:lnTo>
                        <a:pt x="187080" y="323974"/>
                      </a:lnTo>
                      <a:cubicBezTo>
                        <a:pt x="182351" y="353677"/>
                        <a:pt x="156540" y="376396"/>
                        <a:pt x="125410" y="376396"/>
                      </a:cubicBezTo>
                      <a:cubicBezTo>
                        <a:pt x="94377" y="376396"/>
                        <a:pt x="68566" y="353677"/>
                        <a:pt x="63838" y="323974"/>
                      </a:cubicBezTo>
                      <a:lnTo>
                        <a:pt x="30835" y="323974"/>
                      </a:lnTo>
                      <a:cubicBezTo>
                        <a:pt x="13891" y="323974"/>
                        <a:pt x="0" y="310106"/>
                        <a:pt x="0" y="293091"/>
                      </a:cubicBezTo>
                      <a:lnTo>
                        <a:pt x="0" y="30883"/>
                      </a:lnTo>
                      <a:cubicBezTo>
                        <a:pt x="0" y="13868"/>
                        <a:pt x="13891" y="0"/>
                        <a:pt x="308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  <p:sp>
            <p:nvSpPr>
              <p:cNvPr id="48" name="işḻïḋê"/>
              <p:cNvSpPr txBox="1"/>
              <p:nvPr/>
            </p:nvSpPr>
            <p:spPr>
              <a:xfrm>
                <a:off x="629653" y="2519990"/>
                <a:ext cx="2209963" cy="572579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100"/>
                  <a:t>此部分内容作为文字排版占位显示（建议使用主题字体）。</a:t>
                </a:r>
                <a:endParaRPr lang="zh-CN" altLang="en-US" sz="1100" dirty="0"/>
              </a:p>
            </p:txBody>
          </p:sp>
        </p:grpSp>
        <p:grpSp>
          <p:nvGrpSpPr>
            <p:cNvPr id="5" name="íṡḷîḓê"/>
            <p:cNvGrpSpPr/>
            <p:nvPr/>
          </p:nvGrpSpPr>
          <p:grpSpPr>
            <a:xfrm>
              <a:off x="8709105" y="2758488"/>
              <a:ext cx="2209963" cy="1046145"/>
              <a:chOff x="9048328" y="4080963"/>
              <a:chExt cx="2209963" cy="1046145"/>
            </a:xfrm>
          </p:grpSpPr>
          <p:sp>
            <p:nvSpPr>
              <p:cNvPr id="41" name="îSļide"/>
              <p:cNvSpPr txBox="1"/>
              <p:nvPr/>
            </p:nvSpPr>
            <p:spPr>
              <a:xfrm>
                <a:off x="9808339" y="4080963"/>
                <a:ext cx="1415772" cy="338554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r"/>
                <a:r>
                  <a:rPr lang="zh-CN" altLang="en-US" sz="1600" b="1"/>
                  <a:t>标题文本预设</a:t>
                </a:r>
                <a:endParaRPr lang="zh-CN" altLang="en-US" sz="1600" b="1" dirty="0"/>
              </a:p>
            </p:txBody>
          </p:sp>
          <p:grpSp>
            <p:nvGrpSpPr>
              <p:cNvPr id="42" name="íSḻïḓé"/>
              <p:cNvGrpSpPr/>
              <p:nvPr/>
            </p:nvGrpSpPr>
            <p:grpSpPr>
              <a:xfrm>
                <a:off x="9120336" y="4120461"/>
                <a:ext cx="288032" cy="288032"/>
                <a:chOff x="8544273" y="2820469"/>
                <a:chExt cx="619662" cy="619662"/>
              </a:xfrm>
            </p:grpSpPr>
            <p:sp>
              <p:nvSpPr>
                <p:cNvPr id="44" name="išḻîďè"/>
                <p:cNvSpPr/>
                <p:nvPr/>
              </p:nvSpPr>
              <p:spPr>
                <a:xfrm>
                  <a:off x="8544273" y="2820469"/>
                  <a:ext cx="619662" cy="619662"/>
                </a:xfrm>
                <a:prstGeom prst="ellipse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iṧḷíďê"/>
                <p:cNvSpPr/>
                <p:nvPr/>
              </p:nvSpPr>
              <p:spPr>
                <a:xfrm>
                  <a:off x="8661024" y="2946163"/>
                  <a:ext cx="386158" cy="368276"/>
                </a:xfrm>
                <a:custGeom>
                  <a:avLst/>
                  <a:gdLst>
                    <a:gd name="connsiteX0" fmla="*/ 315778 w 607639"/>
                    <a:gd name="connsiteY0" fmla="*/ 173080 h 579502"/>
                    <a:gd name="connsiteX1" fmla="*/ 315778 w 607639"/>
                    <a:gd name="connsiteY1" fmla="*/ 266058 h 579502"/>
                    <a:gd name="connsiteX2" fmla="*/ 303493 w 607639"/>
                    <a:gd name="connsiteY2" fmla="*/ 278325 h 579502"/>
                    <a:gd name="connsiteX3" fmla="*/ 210375 w 607639"/>
                    <a:gd name="connsiteY3" fmla="*/ 278325 h 579502"/>
                    <a:gd name="connsiteX4" fmla="*/ 303493 w 607639"/>
                    <a:gd name="connsiteY4" fmla="*/ 359925 h 579502"/>
                    <a:gd name="connsiteX5" fmla="*/ 397500 w 607639"/>
                    <a:gd name="connsiteY5" fmla="*/ 266058 h 579502"/>
                    <a:gd name="connsiteX6" fmla="*/ 315778 w 607639"/>
                    <a:gd name="connsiteY6" fmla="*/ 173080 h 579502"/>
                    <a:gd name="connsiteX7" fmla="*/ 249814 w 607639"/>
                    <a:gd name="connsiteY7" fmla="*/ 160816 h 579502"/>
                    <a:gd name="connsiteX8" fmla="*/ 198110 w 607639"/>
                    <a:gd name="connsiteY8" fmla="*/ 212449 h 579502"/>
                    <a:gd name="connsiteX9" fmla="*/ 249814 w 607639"/>
                    <a:gd name="connsiteY9" fmla="*/ 212449 h 579502"/>
                    <a:gd name="connsiteX10" fmla="*/ 303493 w 607639"/>
                    <a:gd name="connsiteY10" fmla="*/ 147835 h 579502"/>
                    <a:gd name="connsiteX11" fmla="*/ 421981 w 607639"/>
                    <a:gd name="connsiteY11" fmla="*/ 266058 h 579502"/>
                    <a:gd name="connsiteX12" fmla="*/ 303493 w 607639"/>
                    <a:gd name="connsiteY12" fmla="*/ 384370 h 579502"/>
                    <a:gd name="connsiteX13" fmla="*/ 185093 w 607639"/>
                    <a:gd name="connsiteY13" fmla="*/ 266058 h 579502"/>
                    <a:gd name="connsiteX14" fmla="*/ 197289 w 607639"/>
                    <a:gd name="connsiteY14" fmla="*/ 253880 h 579502"/>
                    <a:gd name="connsiteX15" fmla="*/ 291297 w 607639"/>
                    <a:gd name="connsiteY15" fmla="*/ 253880 h 579502"/>
                    <a:gd name="connsiteX16" fmla="*/ 291297 w 607639"/>
                    <a:gd name="connsiteY16" fmla="*/ 160013 h 579502"/>
                    <a:gd name="connsiteX17" fmla="*/ 303493 w 607639"/>
                    <a:gd name="connsiteY17" fmla="*/ 147835 h 579502"/>
                    <a:gd name="connsiteX18" fmla="*/ 262095 w 607639"/>
                    <a:gd name="connsiteY18" fmla="*/ 135133 h 579502"/>
                    <a:gd name="connsiteX19" fmla="*/ 274287 w 607639"/>
                    <a:gd name="connsiteY19" fmla="*/ 147397 h 579502"/>
                    <a:gd name="connsiteX20" fmla="*/ 274287 w 607639"/>
                    <a:gd name="connsiteY20" fmla="*/ 224713 h 579502"/>
                    <a:gd name="connsiteX21" fmla="*/ 262095 w 607639"/>
                    <a:gd name="connsiteY21" fmla="*/ 236888 h 579502"/>
                    <a:gd name="connsiteX22" fmla="*/ 184672 w 607639"/>
                    <a:gd name="connsiteY22" fmla="*/ 236888 h 579502"/>
                    <a:gd name="connsiteX23" fmla="*/ 172391 w 607639"/>
                    <a:gd name="connsiteY23" fmla="*/ 224713 h 579502"/>
                    <a:gd name="connsiteX24" fmla="*/ 262095 w 607639"/>
                    <a:gd name="connsiteY24" fmla="*/ 135133 h 579502"/>
                    <a:gd name="connsiteX25" fmla="*/ 58120 w 607639"/>
                    <a:gd name="connsiteY25" fmla="*/ 108514 h 579502"/>
                    <a:gd name="connsiteX26" fmla="*/ 58120 w 607639"/>
                    <a:gd name="connsiteY26" fmla="*/ 413970 h 579502"/>
                    <a:gd name="connsiteX27" fmla="*/ 549430 w 607639"/>
                    <a:gd name="connsiteY27" fmla="*/ 413970 h 579502"/>
                    <a:gd name="connsiteX28" fmla="*/ 549430 w 607639"/>
                    <a:gd name="connsiteY28" fmla="*/ 108514 h 579502"/>
                    <a:gd name="connsiteX29" fmla="*/ 27236 w 607639"/>
                    <a:gd name="connsiteY29" fmla="*/ 56079 h 579502"/>
                    <a:gd name="connsiteX30" fmla="*/ 27236 w 607639"/>
                    <a:gd name="connsiteY30" fmla="*/ 81319 h 579502"/>
                    <a:gd name="connsiteX31" fmla="*/ 580403 w 607639"/>
                    <a:gd name="connsiteY31" fmla="*/ 81319 h 579502"/>
                    <a:gd name="connsiteX32" fmla="*/ 580403 w 607639"/>
                    <a:gd name="connsiteY32" fmla="*/ 56079 h 579502"/>
                    <a:gd name="connsiteX33" fmla="*/ 303775 w 607639"/>
                    <a:gd name="connsiteY33" fmla="*/ 0 h 579502"/>
                    <a:gd name="connsiteX34" fmla="*/ 317393 w 607639"/>
                    <a:gd name="connsiteY34" fmla="*/ 13597 h 579502"/>
                    <a:gd name="connsiteX35" fmla="*/ 317393 w 607639"/>
                    <a:gd name="connsiteY35" fmla="*/ 28884 h 579502"/>
                    <a:gd name="connsiteX36" fmla="*/ 580403 w 607639"/>
                    <a:gd name="connsiteY36" fmla="*/ 28884 h 579502"/>
                    <a:gd name="connsiteX37" fmla="*/ 607639 w 607639"/>
                    <a:gd name="connsiteY37" fmla="*/ 56079 h 579502"/>
                    <a:gd name="connsiteX38" fmla="*/ 607639 w 607639"/>
                    <a:gd name="connsiteY38" fmla="*/ 81319 h 579502"/>
                    <a:gd name="connsiteX39" fmla="*/ 580403 w 607639"/>
                    <a:gd name="connsiteY39" fmla="*/ 108514 h 579502"/>
                    <a:gd name="connsiteX40" fmla="*/ 576665 w 607639"/>
                    <a:gd name="connsiteY40" fmla="*/ 108514 h 579502"/>
                    <a:gd name="connsiteX41" fmla="*/ 576665 w 607639"/>
                    <a:gd name="connsiteY41" fmla="*/ 413970 h 579502"/>
                    <a:gd name="connsiteX42" fmla="*/ 549430 w 607639"/>
                    <a:gd name="connsiteY42" fmla="*/ 441165 h 579502"/>
                    <a:gd name="connsiteX43" fmla="*/ 317393 w 607639"/>
                    <a:gd name="connsiteY43" fmla="*/ 441165 h 579502"/>
                    <a:gd name="connsiteX44" fmla="*/ 317393 w 607639"/>
                    <a:gd name="connsiteY44" fmla="*/ 481069 h 579502"/>
                    <a:gd name="connsiteX45" fmla="*/ 418236 w 607639"/>
                    <a:gd name="connsiteY45" fmla="*/ 554923 h 579502"/>
                    <a:gd name="connsiteX46" fmla="*/ 421173 w 607639"/>
                    <a:gd name="connsiteY46" fmla="*/ 573942 h 579502"/>
                    <a:gd name="connsiteX47" fmla="*/ 410225 w 607639"/>
                    <a:gd name="connsiteY47" fmla="*/ 579452 h 579502"/>
                    <a:gd name="connsiteX48" fmla="*/ 402215 w 607639"/>
                    <a:gd name="connsiteY48" fmla="*/ 576874 h 579502"/>
                    <a:gd name="connsiteX49" fmla="*/ 317393 w 607639"/>
                    <a:gd name="connsiteY49" fmla="*/ 514752 h 579502"/>
                    <a:gd name="connsiteX50" fmla="*/ 317393 w 607639"/>
                    <a:gd name="connsiteY50" fmla="*/ 565854 h 579502"/>
                    <a:gd name="connsiteX51" fmla="*/ 303775 w 607639"/>
                    <a:gd name="connsiteY51" fmla="*/ 579452 h 579502"/>
                    <a:gd name="connsiteX52" fmla="*/ 290157 w 607639"/>
                    <a:gd name="connsiteY52" fmla="*/ 565854 h 579502"/>
                    <a:gd name="connsiteX53" fmla="*/ 290157 w 607639"/>
                    <a:gd name="connsiteY53" fmla="*/ 514752 h 579502"/>
                    <a:gd name="connsiteX54" fmla="*/ 205424 w 607639"/>
                    <a:gd name="connsiteY54" fmla="*/ 576874 h 579502"/>
                    <a:gd name="connsiteX55" fmla="*/ 186377 w 607639"/>
                    <a:gd name="connsiteY55" fmla="*/ 573942 h 579502"/>
                    <a:gd name="connsiteX56" fmla="*/ 189314 w 607639"/>
                    <a:gd name="connsiteY56" fmla="*/ 554923 h 579502"/>
                    <a:gd name="connsiteX57" fmla="*/ 290157 w 607639"/>
                    <a:gd name="connsiteY57" fmla="*/ 481069 h 579502"/>
                    <a:gd name="connsiteX58" fmla="*/ 290157 w 607639"/>
                    <a:gd name="connsiteY58" fmla="*/ 441165 h 579502"/>
                    <a:gd name="connsiteX59" fmla="*/ 58120 w 607639"/>
                    <a:gd name="connsiteY59" fmla="*/ 441165 h 579502"/>
                    <a:gd name="connsiteX60" fmla="*/ 30885 w 607639"/>
                    <a:gd name="connsiteY60" fmla="*/ 413970 h 579502"/>
                    <a:gd name="connsiteX61" fmla="*/ 30885 w 607639"/>
                    <a:gd name="connsiteY61" fmla="*/ 108514 h 579502"/>
                    <a:gd name="connsiteX62" fmla="*/ 27236 w 607639"/>
                    <a:gd name="connsiteY62" fmla="*/ 108514 h 579502"/>
                    <a:gd name="connsiteX63" fmla="*/ 0 w 607639"/>
                    <a:gd name="connsiteY63" fmla="*/ 81319 h 579502"/>
                    <a:gd name="connsiteX64" fmla="*/ 0 w 607639"/>
                    <a:gd name="connsiteY64" fmla="*/ 56079 h 579502"/>
                    <a:gd name="connsiteX65" fmla="*/ 27236 w 607639"/>
                    <a:gd name="connsiteY65" fmla="*/ 28884 h 579502"/>
                    <a:gd name="connsiteX66" fmla="*/ 290157 w 607639"/>
                    <a:gd name="connsiteY66" fmla="*/ 28884 h 579502"/>
                    <a:gd name="connsiteX67" fmla="*/ 290157 w 607639"/>
                    <a:gd name="connsiteY67" fmla="*/ 13597 h 579502"/>
                    <a:gd name="connsiteX68" fmla="*/ 303775 w 607639"/>
                    <a:gd name="connsiteY68" fmla="*/ 0 h 579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607639" h="579502">
                      <a:moveTo>
                        <a:pt x="315778" y="173080"/>
                      </a:moveTo>
                      <a:lnTo>
                        <a:pt x="315778" y="266058"/>
                      </a:lnTo>
                      <a:cubicBezTo>
                        <a:pt x="315778" y="272814"/>
                        <a:pt x="310258" y="278325"/>
                        <a:pt x="303493" y="278325"/>
                      </a:cubicBezTo>
                      <a:lnTo>
                        <a:pt x="210375" y="278325"/>
                      </a:lnTo>
                      <a:cubicBezTo>
                        <a:pt x="216429" y="324281"/>
                        <a:pt x="255866" y="359925"/>
                        <a:pt x="303493" y="359925"/>
                      </a:cubicBezTo>
                      <a:cubicBezTo>
                        <a:pt x="355303" y="359925"/>
                        <a:pt x="397500" y="317792"/>
                        <a:pt x="397500" y="266058"/>
                      </a:cubicBezTo>
                      <a:cubicBezTo>
                        <a:pt x="397500" y="218502"/>
                        <a:pt x="361802" y="179124"/>
                        <a:pt x="315778" y="173080"/>
                      </a:cubicBezTo>
                      <a:close/>
                      <a:moveTo>
                        <a:pt x="249814" y="160816"/>
                      </a:moveTo>
                      <a:cubicBezTo>
                        <a:pt x="223740" y="165793"/>
                        <a:pt x="203093" y="186410"/>
                        <a:pt x="198110" y="212449"/>
                      </a:cubicBezTo>
                      <a:lnTo>
                        <a:pt x="249814" y="212449"/>
                      </a:lnTo>
                      <a:close/>
                      <a:moveTo>
                        <a:pt x="303493" y="147835"/>
                      </a:moveTo>
                      <a:cubicBezTo>
                        <a:pt x="368835" y="147835"/>
                        <a:pt x="421981" y="200902"/>
                        <a:pt x="421981" y="266058"/>
                      </a:cubicBezTo>
                      <a:cubicBezTo>
                        <a:pt x="421981" y="331303"/>
                        <a:pt x="368835" y="384370"/>
                        <a:pt x="303493" y="384370"/>
                      </a:cubicBezTo>
                      <a:cubicBezTo>
                        <a:pt x="238239" y="384370"/>
                        <a:pt x="185093" y="331303"/>
                        <a:pt x="185093" y="266058"/>
                      </a:cubicBezTo>
                      <a:cubicBezTo>
                        <a:pt x="185093" y="259303"/>
                        <a:pt x="190523" y="253880"/>
                        <a:pt x="197289" y="253880"/>
                      </a:cubicBezTo>
                      <a:lnTo>
                        <a:pt x="291297" y="253880"/>
                      </a:lnTo>
                      <a:lnTo>
                        <a:pt x="291297" y="160013"/>
                      </a:lnTo>
                      <a:cubicBezTo>
                        <a:pt x="291297" y="153257"/>
                        <a:pt x="296727" y="147835"/>
                        <a:pt x="303493" y="147835"/>
                      </a:cubicBezTo>
                      <a:close/>
                      <a:moveTo>
                        <a:pt x="262095" y="135133"/>
                      </a:moveTo>
                      <a:cubicBezTo>
                        <a:pt x="268859" y="135133"/>
                        <a:pt x="274287" y="140643"/>
                        <a:pt x="274287" y="147397"/>
                      </a:cubicBezTo>
                      <a:lnTo>
                        <a:pt x="274287" y="224713"/>
                      </a:lnTo>
                      <a:cubicBezTo>
                        <a:pt x="274287" y="231467"/>
                        <a:pt x="268859" y="236888"/>
                        <a:pt x="262095" y="236888"/>
                      </a:cubicBezTo>
                      <a:lnTo>
                        <a:pt x="184672" y="236888"/>
                      </a:lnTo>
                      <a:cubicBezTo>
                        <a:pt x="177909" y="236888"/>
                        <a:pt x="172391" y="231467"/>
                        <a:pt x="172391" y="224713"/>
                      </a:cubicBezTo>
                      <a:cubicBezTo>
                        <a:pt x="172391" y="175302"/>
                        <a:pt x="212616" y="135133"/>
                        <a:pt x="262095" y="135133"/>
                      </a:cubicBezTo>
                      <a:close/>
                      <a:moveTo>
                        <a:pt x="58120" y="108514"/>
                      </a:moveTo>
                      <a:lnTo>
                        <a:pt x="58120" y="413970"/>
                      </a:lnTo>
                      <a:lnTo>
                        <a:pt x="549430" y="413970"/>
                      </a:lnTo>
                      <a:lnTo>
                        <a:pt x="549430" y="108514"/>
                      </a:lnTo>
                      <a:close/>
                      <a:moveTo>
                        <a:pt x="27236" y="56079"/>
                      </a:moveTo>
                      <a:lnTo>
                        <a:pt x="27236" y="81319"/>
                      </a:lnTo>
                      <a:lnTo>
                        <a:pt x="580403" y="81319"/>
                      </a:lnTo>
                      <a:lnTo>
                        <a:pt x="580403" y="56079"/>
                      </a:lnTo>
                      <a:close/>
                      <a:moveTo>
                        <a:pt x="303775" y="0"/>
                      </a:moveTo>
                      <a:cubicBezTo>
                        <a:pt x="311341" y="0"/>
                        <a:pt x="317393" y="6132"/>
                        <a:pt x="317393" y="13597"/>
                      </a:cubicBezTo>
                      <a:lnTo>
                        <a:pt x="317393" y="28884"/>
                      </a:lnTo>
                      <a:lnTo>
                        <a:pt x="580403" y="28884"/>
                      </a:lnTo>
                      <a:cubicBezTo>
                        <a:pt x="595356" y="28884"/>
                        <a:pt x="607639" y="41148"/>
                        <a:pt x="607639" y="56079"/>
                      </a:cubicBezTo>
                      <a:lnTo>
                        <a:pt x="607639" y="81319"/>
                      </a:lnTo>
                      <a:cubicBezTo>
                        <a:pt x="607639" y="96338"/>
                        <a:pt x="595356" y="108514"/>
                        <a:pt x="580403" y="108514"/>
                      </a:cubicBezTo>
                      <a:lnTo>
                        <a:pt x="576665" y="108514"/>
                      </a:lnTo>
                      <a:lnTo>
                        <a:pt x="576665" y="413970"/>
                      </a:lnTo>
                      <a:cubicBezTo>
                        <a:pt x="576665" y="428990"/>
                        <a:pt x="564472" y="441165"/>
                        <a:pt x="549430" y="441165"/>
                      </a:cubicBezTo>
                      <a:lnTo>
                        <a:pt x="317393" y="441165"/>
                      </a:lnTo>
                      <a:lnTo>
                        <a:pt x="317393" y="481069"/>
                      </a:lnTo>
                      <a:lnTo>
                        <a:pt x="418236" y="554923"/>
                      </a:lnTo>
                      <a:cubicBezTo>
                        <a:pt x="424377" y="559366"/>
                        <a:pt x="425623" y="567898"/>
                        <a:pt x="421173" y="573942"/>
                      </a:cubicBezTo>
                      <a:cubicBezTo>
                        <a:pt x="418503" y="577585"/>
                        <a:pt x="414409" y="579452"/>
                        <a:pt x="410225" y="579452"/>
                      </a:cubicBezTo>
                      <a:cubicBezTo>
                        <a:pt x="407466" y="579452"/>
                        <a:pt x="404618" y="578652"/>
                        <a:pt x="402215" y="576874"/>
                      </a:cubicBezTo>
                      <a:lnTo>
                        <a:pt x="317393" y="514752"/>
                      </a:lnTo>
                      <a:lnTo>
                        <a:pt x="317393" y="565854"/>
                      </a:lnTo>
                      <a:cubicBezTo>
                        <a:pt x="317393" y="573408"/>
                        <a:pt x="311341" y="579452"/>
                        <a:pt x="303775" y="579452"/>
                      </a:cubicBezTo>
                      <a:cubicBezTo>
                        <a:pt x="296299" y="579452"/>
                        <a:pt x="290157" y="573408"/>
                        <a:pt x="290157" y="565854"/>
                      </a:cubicBezTo>
                      <a:lnTo>
                        <a:pt x="290157" y="514752"/>
                      </a:lnTo>
                      <a:lnTo>
                        <a:pt x="205424" y="576874"/>
                      </a:lnTo>
                      <a:cubicBezTo>
                        <a:pt x="199372" y="581318"/>
                        <a:pt x="190827" y="579985"/>
                        <a:pt x="186377" y="573942"/>
                      </a:cubicBezTo>
                      <a:cubicBezTo>
                        <a:pt x="181927" y="567898"/>
                        <a:pt x="183262" y="559366"/>
                        <a:pt x="189314" y="554923"/>
                      </a:cubicBezTo>
                      <a:lnTo>
                        <a:pt x="290157" y="481069"/>
                      </a:lnTo>
                      <a:lnTo>
                        <a:pt x="290157" y="441165"/>
                      </a:lnTo>
                      <a:lnTo>
                        <a:pt x="58120" y="441165"/>
                      </a:lnTo>
                      <a:cubicBezTo>
                        <a:pt x="43167" y="441165"/>
                        <a:pt x="30885" y="428990"/>
                        <a:pt x="30885" y="413970"/>
                      </a:cubicBezTo>
                      <a:lnTo>
                        <a:pt x="30885" y="108514"/>
                      </a:lnTo>
                      <a:lnTo>
                        <a:pt x="27236" y="108514"/>
                      </a:lnTo>
                      <a:cubicBezTo>
                        <a:pt x="12194" y="108514"/>
                        <a:pt x="0" y="96338"/>
                        <a:pt x="0" y="81319"/>
                      </a:cubicBezTo>
                      <a:lnTo>
                        <a:pt x="0" y="56079"/>
                      </a:lnTo>
                      <a:cubicBezTo>
                        <a:pt x="0" y="41148"/>
                        <a:pt x="12194" y="28884"/>
                        <a:pt x="27236" y="28884"/>
                      </a:cubicBezTo>
                      <a:lnTo>
                        <a:pt x="290157" y="28884"/>
                      </a:lnTo>
                      <a:lnTo>
                        <a:pt x="290157" y="13597"/>
                      </a:lnTo>
                      <a:cubicBezTo>
                        <a:pt x="290157" y="6132"/>
                        <a:pt x="296299" y="0"/>
                        <a:pt x="3037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  <p:sp>
            <p:nvSpPr>
              <p:cNvPr id="43" name="ïŝḻiḓè"/>
              <p:cNvSpPr txBox="1"/>
              <p:nvPr/>
            </p:nvSpPr>
            <p:spPr>
              <a:xfrm>
                <a:off x="9048328" y="4554529"/>
                <a:ext cx="2209963" cy="572579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100"/>
                  <a:t>此部分内容作为文字排版占位显示（建议使用主题字体）。</a:t>
                </a:r>
                <a:endParaRPr lang="zh-CN" altLang="en-US" sz="1100" dirty="0"/>
              </a:p>
            </p:txBody>
          </p:sp>
        </p:grpSp>
        <p:grpSp>
          <p:nvGrpSpPr>
            <p:cNvPr id="6" name="iṣļîḑe"/>
            <p:cNvGrpSpPr/>
            <p:nvPr/>
          </p:nvGrpSpPr>
          <p:grpSpPr>
            <a:xfrm>
              <a:off x="1272933" y="3739550"/>
              <a:ext cx="2209963" cy="998610"/>
              <a:chOff x="677457" y="4164647"/>
              <a:chExt cx="2209963" cy="998610"/>
            </a:xfrm>
          </p:grpSpPr>
          <p:sp>
            <p:nvSpPr>
              <p:cNvPr id="36" name="îšļiḓê"/>
              <p:cNvSpPr txBox="1"/>
              <p:nvPr/>
            </p:nvSpPr>
            <p:spPr>
              <a:xfrm>
                <a:off x="1450550" y="4164647"/>
                <a:ext cx="1415772" cy="338554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sz="1600" b="1"/>
                  <a:t>标题文本预设</a:t>
                </a:r>
                <a:endParaRPr lang="zh-CN" altLang="en-US" sz="1600" b="1" dirty="0"/>
              </a:p>
            </p:txBody>
          </p:sp>
          <p:grpSp>
            <p:nvGrpSpPr>
              <p:cNvPr id="37" name="ïṩḷîḑé"/>
              <p:cNvGrpSpPr/>
              <p:nvPr/>
            </p:nvGrpSpPr>
            <p:grpSpPr>
              <a:xfrm>
                <a:off x="739094" y="4189908"/>
                <a:ext cx="288032" cy="288032"/>
                <a:chOff x="8544272" y="2820469"/>
                <a:chExt cx="619662" cy="619662"/>
              </a:xfrm>
            </p:grpSpPr>
            <p:sp>
              <p:nvSpPr>
                <p:cNvPr id="39" name="ïŝḷiḑé"/>
                <p:cNvSpPr/>
                <p:nvPr/>
              </p:nvSpPr>
              <p:spPr>
                <a:xfrm>
                  <a:off x="8544272" y="2820469"/>
                  <a:ext cx="619662" cy="619662"/>
                </a:xfrm>
                <a:prstGeom prst="ellipse">
                  <a:avLst/>
                </a:prstGeom>
                <a:solidFill>
                  <a:schemeClr val="accent3"/>
                </a:solidFill>
                <a:ln w="9525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íŝlïḑé"/>
                <p:cNvSpPr/>
                <p:nvPr/>
              </p:nvSpPr>
              <p:spPr>
                <a:xfrm>
                  <a:off x="8683810" y="2937222"/>
                  <a:ext cx="340585" cy="386158"/>
                </a:xfrm>
                <a:custGeom>
                  <a:avLst/>
                  <a:gdLst>
                    <a:gd name="T0" fmla="*/ 2125 w 2288"/>
                    <a:gd name="T1" fmla="*/ 924 h 2598"/>
                    <a:gd name="T2" fmla="*/ 1863 w 2288"/>
                    <a:gd name="T3" fmla="*/ 1258 h 2598"/>
                    <a:gd name="T4" fmla="*/ 1848 w 2288"/>
                    <a:gd name="T5" fmla="*/ 1586 h 2598"/>
                    <a:gd name="T6" fmla="*/ 1899 w 2288"/>
                    <a:gd name="T7" fmla="*/ 1716 h 2598"/>
                    <a:gd name="T8" fmla="*/ 1211 w 2288"/>
                    <a:gd name="T9" fmla="*/ 2079 h 2598"/>
                    <a:gd name="T10" fmla="*/ 1176 w 2288"/>
                    <a:gd name="T11" fmla="*/ 2038 h 2598"/>
                    <a:gd name="T12" fmla="*/ 1200 w 2288"/>
                    <a:gd name="T13" fmla="*/ 965 h 2598"/>
                    <a:gd name="T14" fmla="*/ 1409 w 2288"/>
                    <a:gd name="T15" fmla="*/ 1012 h 2598"/>
                    <a:gd name="T16" fmla="*/ 1522 w 2288"/>
                    <a:gd name="T17" fmla="*/ 978 h 2598"/>
                    <a:gd name="T18" fmla="*/ 1526 w 2288"/>
                    <a:gd name="T19" fmla="*/ 847 h 2598"/>
                    <a:gd name="T20" fmla="*/ 1387 w 2288"/>
                    <a:gd name="T21" fmla="*/ 828 h 2598"/>
                    <a:gd name="T22" fmla="*/ 1193 w 2288"/>
                    <a:gd name="T23" fmla="*/ 584 h 2598"/>
                    <a:gd name="T24" fmla="*/ 1375 w 2288"/>
                    <a:gd name="T25" fmla="*/ 124 h 2598"/>
                    <a:gd name="T26" fmla="*/ 1109 w 2288"/>
                    <a:gd name="T27" fmla="*/ 37 h 2598"/>
                    <a:gd name="T28" fmla="*/ 1013 w 2288"/>
                    <a:gd name="T29" fmla="*/ 570 h 2598"/>
                    <a:gd name="T30" fmla="*/ 1056 w 2288"/>
                    <a:gd name="T31" fmla="*/ 808 h 2598"/>
                    <a:gd name="T32" fmla="*/ 891 w 2288"/>
                    <a:gd name="T33" fmla="*/ 784 h 2598"/>
                    <a:gd name="T34" fmla="*/ 748 w 2288"/>
                    <a:gd name="T35" fmla="*/ 921 h 2598"/>
                    <a:gd name="T36" fmla="*/ 899 w 2288"/>
                    <a:gd name="T37" fmla="*/ 946 h 2598"/>
                    <a:gd name="T38" fmla="*/ 1024 w 2288"/>
                    <a:gd name="T39" fmla="*/ 1479 h 2598"/>
                    <a:gd name="T40" fmla="*/ 1022 w 2288"/>
                    <a:gd name="T41" fmla="*/ 2081 h 2598"/>
                    <a:gd name="T42" fmla="*/ 434 w 2288"/>
                    <a:gd name="T43" fmla="*/ 1569 h 2598"/>
                    <a:gd name="T44" fmla="*/ 395 w 2288"/>
                    <a:gd name="T45" fmla="*/ 1470 h 2598"/>
                    <a:gd name="T46" fmla="*/ 88 w 2288"/>
                    <a:gd name="T47" fmla="*/ 1148 h 2598"/>
                    <a:gd name="T48" fmla="*/ 101 w 2288"/>
                    <a:gd name="T49" fmla="*/ 1658 h 2598"/>
                    <a:gd name="T50" fmla="*/ 906 w 2288"/>
                    <a:gd name="T51" fmla="*/ 2228 h 2598"/>
                    <a:gd name="T52" fmla="*/ 1177 w 2288"/>
                    <a:gd name="T53" fmla="*/ 2500 h 2598"/>
                    <a:gd name="T54" fmla="*/ 1223 w 2288"/>
                    <a:gd name="T55" fmla="*/ 2405 h 2598"/>
                    <a:gd name="T56" fmla="*/ 1273 w 2288"/>
                    <a:gd name="T57" fmla="*/ 2328 h 2598"/>
                    <a:gd name="T58" fmla="*/ 1280 w 2288"/>
                    <a:gd name="T59" fmla="*/ 2234 h 2598"/>
                    <a:gd name="T60" fmla="*/ 2094 w 2288"/>
                    <a:gd name="T61" fmla="*/ 1624 h 2598"/>
                    <a:gd name="T62" fmla="*/ 2274 w 2288"/>
                    <a:gd name="T63" fmla="*/ 1517 h 2598"/>
                    <a:gd name="T64" fmla="*/ 1065 w 2288"/>
                    <a:gd name="T65" fmla="*/ 420 h 2598"/>
                    <a:gd name="T66" fmla="*/ 1131 w 2288"/>
                    <a:gd name="T67" fmla="*/ 148 h 2598"/>
                    <a:gd name="T68" fmla="*/ 1165 w 2288"/>
                    <a:gd name="T69" fmla="*/ 430 h 2598"/>
                    <a:gd name="T70" fmla="*/ 1065 w 2288"/>
                    <a:gd name="T71" fmla="*/ 420 h 2598"/>
                    <a:gd name="T72" fmla="*/ 1040 w 2288"/>
                    <a:gd name="T73" fmla="*/ 2287 h 2598"/>
                    <a:gd name="T74" fmla="*/ 1032 w 2288"/>
                    <a:gd name="T75" fmla="*/ 2241 h 2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88" h="2598">
                      <a:moveTo>
                        <a:pt x="2281" y="1465"/>
                      </a:moveTo>
                      <a:cubicBezTo>
                        <a:pt x="2220" y="1286"/>
                        <a:pt x="2159" y="1111"/>
                        <a:pt x="2125" y="924"/>
                      </a:cubicBezTo>
                      <a:cubicBezTo>
                        <a:pt x="2112" y="850"/>
                        <a:pt x="2015" y="868"/>
                        <a:pt x="1992" y="924"/>
                      </a:cubicBezTo>
                      <a:cubicBezTo>
                        <a:pt x="1948" y="1035"/>
                        <a:pt x="1904" y="1146"/>
                        <a:pt x="1863" y="1258"/>
                      </a:cubicBezTo>
                      <a:cubicBezTo>
                        <a:pt x="1840" y="1319"/>
                        <a:pt x="1790" y="1411"/>
                        <a:pt x="1809" y="1480"/>
                      </a:cubicBezTo>
                      <a:cubicBezTo>
                        <a:pt x="1783" y="1516"/>
                        <a:pt x="1783" y="1565"/>
                        <a:pt x="1848" y="1586"/>
                      </a:cubicBezTo>
                      <a:cubicBezTo>
                        <a:pt x="1878" y="1596"/>
                        <a:pt x="1908" y="1602"/>
                        <a:pt x="1938" y="1607"/>
                      </a:cubicBezTo>
                      <a:cubicBezTo>
                        <a:pt x="1927" y="1644"/>
                        <a:pt x="1916" y="1681"/>
                        <a:pt x="1899" y="1716"/>
                      </a:cubicBezTo>
                      <a:cubicBezTo>
                        <a:pt x="1861" y="1789"/>
                        <a:pt x="1799" y="1850"/>
                        <a:pt x="1734" y="1899"/>
                      </a:cubicBezTo>
                      <a:cubicBezTo>
                        <a:pt x="1586" y="2012"/>
                        <a:pt x="1393" y="2062"/>
                        <a:pt x="1211" y="2079"/>
                      </a:cubicBezTo>
                      <a:cubicBezTo>
                        <a:pt x="1201" y="2080"/>
                        <a:pt x="1190" y="2080"/>
                        <a:pt x="1180" y="2081"/>
                      </a:cubicBezTo>
                      <a:cubicBezTo>
                        <a:pt x="1178" y="2066"/>
                        <a:pt x="1177" y="2052"/>
                        <a:pt x="1176" y="2038"/>
                      </a:cubicBezTo>
                      <a:cubicBezTo>
                        <a:pt x="1167" y="1852"/>
                        <a:pt x="1173" y="1665"/>
                        <a:pt x="1178" y="1479"/>
                      </a:cubicBezTo>
                      <a:cubicBezTo>
                        <a:pt x="1183" y="1309"/>
                        <a:pt x="1195" y="1137"/>
                        <a:pt x="1200" y="965"/>
                      </a:cubicBezTo>
                      <a:cubicBezTo>
                        <a:pt x="1262" y="972"/>
                        <a:pt x="1326" y="981"/>
                        <a:pt x="1388" y="979"/>
                      </a:cubicBezTo>
                      <a:cubicBezTo>
                        <a:pt x="1391" y="992"/>
                        <a:pt x="1399" y="1003"/>
                        <a:pt x="1409" y="1012"/>
                      </a:cubicBezTo>
                      <a:cubicBezTo>
                        <a:pt x="1434" y="1041"/>
                        <a:pt x="1476" y="1041"/>
                        <a:pt x="1501" y="1012"/>
                      </a:cubicBezTo>
                      <a:cubicBezTo>
                        <a:pt x="1511" y="1003"/>
                        <a:pt x="1519" y="991"/>
                        <a:pt x="1522" y="978"/>
                      </a:cubicBezTo>
                      <a:cubicBezTo>
                        <a:pt x="1528" y="956"/>
                        <a:pt x="1526" y="931"/>
                        <a:pt x="1526" y="908"/>
                      </a:cubicBezTo>
                      <a:lnTo>
                        <a:pt x="1526" y="847"/>
                      </a:lnTo>
                      <a:cubicBezTo>
                        <a:pt x="1526" y="809"/>
                        <a:pt x="1493" y="776"/>
                        <a:pt x="1455" y="776"/>
                      </a:cubicBezTo>
                      <a:cubicBezTo>
                        <a:pt x="1423" y="776"/>
                        <a:pt x="1395" y="799"/>
                        <a:pt x="1387" y="828"/>
                      </a:cubicBezTo>
                      <a:cubicBezTo>
                        <a:pt x="1327" y="813"/>
                        <a:pt x="1264" y="812"/>
                        <a:pt x="1202" y="810"/>
                      </a:cubicBezTo>
                      <a:cubicBezTo>
                        <a:pt x="1202" y="735"/>
                        <a:pt x="1199" y="659"/>
                        <a:pt x="1193" y="584"/>
                      </a:cubicBezTo>
                      <a:cubicBezTo>
                        <a:pt x="1297" y="558"/>
                        <a:pt x="1391" y="480"/>
                        <a:pt x="1431" y="385"/>
                      </a:cubicBezTo>
                      <a:cubicBezTo>
                        <a:pt x="1470" y="292"/>
                        <a:pt x="1441" y="197"/>
                        <a:pt x="1375" y="124"/>
                      </a:cubicBezTo>
                      <a:cubicBezTo>
                        <a:pt x="1315" y="57"/>
                        <a:pt x="1196" y="0"/>
                        <a:pt x="1109" y="37"/>
                      </a:cubicBezTo>
                      <a:cubicBezTo>
                        <a:pt x="1109" y="37"/>
                        <a:pt x="1109" y="37"/>
                        <a:pt x="1109" y="37"/>
                      </a:cubicBezTo>
                      <a:cubicBezTo>
                        <a:pt x="988" y="48"/>
                        <a:pt x="885" y="127"/>
                        <a:pt x="860" y="255"/>
                      </a:cubicBezTo>
                      <a:cubicBezTo>
                        <a:pt x="837" y="376"/>
                        <a:pt x="900" y="516"/>
                        <a:pt x="1013" y="570"/>
                      </a:cubicBezTo>
                      <a:cubicBezTo>
                        <a:pt x="1033" y="580"/>
                        <a:pt x="1055" y="586"/>
                        <a:pt x="1077" y="590"/>
                      </a:cubicBezTo>
                      <a:cubicBezTo>
                        <a:pt x="1068" y="662"/>
                        <a:pt x="1062" y="735"/>
                        <a:pt x="1056" y="808"/>
                      </a:cubicBezTo>
                      <a:cubicBezTo>
                        <a:pt x="1001" y="808"/>
                        <a:pt x="947" y="810"/>
                        <a:pt x="892" y="813"/>
                      </a:cubicBezTo>
                      <a:cubicBezTo>
                        <a:pt x="892" y="803"/>
                        <a:pt x="891" y="793"/>
                        <a:pt x="891" y="784"/>
                      </a:cubicBezTo>
                      <a:cubicBezTo>
                        <a:pt x="896" y="691"/>
                        <a:pt x="748" y="690"/>
                        <a:pt x="747" y="784"/>
                      </a:cubicBezTo>
                      <a:cubicBezTo>
                        <a:pt x="747" y="829"/>
                        <a:pt x="742" y="876"/>
                        <a:pt x="748" y="921"/>
                      </a:cubicBezTo>
                      <a:cubicBezTo>
                        <a:pt x="756" y="983"/>
                        <a:pt x="811" y="1002"/>
                        <a:pt x="851" y="981"/>
                      </a:cubicBezTo>
                      <a:cubicBezTo>
                        <a:pt x="872" y="980"/>
                        <a:pt x="891" y="967"/>
                        <a:pt x="899" y="946"/>
                      </a:cubicBezTo>
                      <a:cubicBezTo>
                        <a:pt x="948" y="949"/>
                        <a:pt x="998" y="951"/>
                        <a:pt x="1047" y="954"/>
                      </a:cubicBezTo>
                      <a:cubicBezTo>
                        <a:pt x="1037" y="1129"/>
                        <a:pt x="1031" y="1305"/>
                        <a:pt x="1024" y="1479"/>
                      </a:cubicBezTo>
                      <a:cubicBezTo>
                        <a:pt x="1017" y="1665"/>
                        <a:pt x="1014" y="1851"/>
                        <a:pt x="1021" y="2038"/>
                      </a:cubicBezTo>
                      <a:cubicBezTo>
                        <a:pt x="1022" y="2051"/>
                        <a:pt x="1022" y="2066"/>
                        <a:pt x="1022" y="2081"/>
                      </a:cubicBezTo>
                      <a:cubicBezTo>
                        <a:pt x="722" y="2061"/>
                        <a:pt x="421" y="1927"/>
                        <a:pt x="289" y="1649"/>
                      </a:cubicBezTo>
                      <a:cubicBezTo>
                        <a:pt x="342" y="1639"/>
                        <a:pt x="422" y="1633"/>
                        <a:pt x="434" y="1569"/>
                      </a:cubicBezTo>
                      <a:cubicBezTo>
                        <a:pt x="439" y="1539"/>
                        <a:pt x="429" y="1506"/>
                        <a:pt x="402" y="1492"/>
                      </a:cubicBezTo>
                      <a:cubicBezTo>
                        <a:pt x="401" y="1485"/>
                        <a:pt x="399" y="1478"/>
                        <a:pt x="395" y="1470"/>
                      </a:cubicBezTo>
                      <a:cubicBezTo>
                        <a:pt x="338" y="1362"/>
                        <a:pt x="258" y="1263"/>
                        <a:pt x="215" y="1148"/>
                      </a:cubicBezTo>
                      <a:cubicBezTo>
                        <a:pt x="192" y="1085"/>
                        <a:pt x="111" y="1085"/>
                        <a:pt x="88" y="1148"/>
                      </a:cubicBezTo>
                      <a:cubicBezTo>
                        <a:pt x="29" y="1306"/>
                        <a:pt x="0" y="1457"/>
                        <a:pt x="39" y="1624"/>
                      </a:cubicBezTo>
                      <a:cubicBezTo>
                        <a:pt x="45" y="1653"/>
                        <a:pt x="75" y="1663"/>
                        <a:pt x="101" y="1658"/>
                      </a:cubicBezTo>
                      <a:cubicBezTo>
                        <a:pt x="125" y="1661"/>
                        <a:pt x="149" y="1661"/>
                        <a:pt x="172" y="1661"/>
                      </a:cubicBezTo>
                      <a:cubicBezTo>
                        <a:pt x="253" y="2008"/>
                        <a:pt x="572" y="2179"/>
                        <a:pt x="906" y="2228"/>
                      </a:cubicBezTo>
                      <a:cubicBezTo>
                        <a:pt x="931" y="2337"/>
                        <a:pt x="982" y="2443"/>
                        <a:pt x="1043" y="2536"/>
                      </a:cubicBezTo>
                      <a:cubicBezTo>
                        <a:pt x="1083" y="2598"/>
                        <a:pt x="1172" y="2572"/>
                        <a:pt x="1177" y="2500"/>
                      </a:cubicBezTo>
                      <a:cubicBezTo>
                        <a:pt x="1177" y="2509"/>
                        <a:pt x="1185" y="2477"/>
                        <a:pt x="1189" y="2468"/>
                      </a:cubicBezTo>
                      <a:cubicBezTo>
                        <a:pt x="1199" y="2446"/>
                        <a:pt x="1211" y="2426"/>
                        <a:pt x="1223" y="2405"/>
                      </a:cubicBezTo>
                      <a:cubicBezTo>
                        <a:pt x="1234" y="2386"/>
                        <a:pt x="1247" y="2368"/>
                        <a:pt x="1259" y="2349"/>
                      </a:cubicBezTo>
                      <a:cubicBezTo>
                        <a:pt x="1264" y="2342"/>
                        <a:pt x="1268" y="2335"/>
                        <a:pt x="1273" y="2328"/>
                      </a:cubicBezTo>
                      <a:cubicBezTo>
                        <a:pt x="1277" y="2322"/>
                        <a:pt x="1293" y="2305"/>
                        <a:pt x="1277" y="2322"/>
                      </a:cubicBezTo>
                      <a:cubicBezTo>
                        <a:pt x="1304" y="2294"/>
                        <a:pt x="1300" y="2258"/>
                        <a:pt x="1280" y="2234"/>
                      </a:cubicBezTo>
                      <a:cubicBezTo>
                        <a:pt x="1483" y="2210"/>
                        <a:pt x="1683" y="2139"/>
                        <a:pt x="1845" y="2015"/>
                      </a:cubicBezTo>
                      <a:cubicBezTo>
                        <a:pt x="1948" y="1936"/>
                        <a:pt x="2086" y="1773"/>
                        <a:pt x="2094" y="1624"/>
                      </a:cubicBezTo>
                      <a:cubicBezTo>
                        <a:pt x="2146" y="1628"/>
                        <a:pt x="2201" y="1630"/>
                        <a:pt x="2245" y="1609"/>
                      </a:cubicBezTo>
                      <a:cubicBezTo>
                        <a:pt x="2278" y="1594"/>
                        <a:pt x="2287" y="1550"/>
                        <a:pt x="2274" y="1517"/>
                      </a:cubicBezTo>
                      <a:cubicBezTo>
                        <a:pt x="2284" y="1503"/>
                        <a:pt x="2288" y="1485"/>
                        <a:pt x="2281" y="1465"/>
                      </a:cubicBezTo>
                      <a:close/>
                      <a:moveTo>
                        <a:pt x="1065" y="420"/>
                      </a:moveTo>
                      <a:cubicBezTo>
                        <a:pt x="1019" y="392"/>
                        <a:pt x="1002" y="323"/>
                        <a:pt x="1010" y="274"/>
                      </a:cubicBezTo>
                      <a:cubicBezTo>
                        <a:pt x="1021" y="207"/>
                        <a:pt x="1073" y="171"/>
                        <a:pt x="1131" y="148"/>
                      </a:cubicBezTo>
                      <a:cubicBezTo>
                        <a:pt x="1208" y="195"/>
                        <a:pt x="1340" y="234"/>
                        <a:pt x="1280" y="343"/>
                      </a:cubicBezTo>
                      <a:cubicBezTo>
                        <a:pt x="1258" y="383"/>
                        <a:pt x="1213" y="417"/>
                        <a:pt x="1165" y="430"/>
                      </a:cubicBezTo>
                      <a:cubicBezTo>
                        <a:pt x="1148" y="418"/>
                        <a:pt x="1121" y="420"/>
                        <a:pt x="1105" y="434"/>
                      </a:cubicBezTo>
                      <a:cubicBezTo>
                        <a:pt x="1091" y="432"/>
                        <a:pt x="1077" y="428"/>
                        <a:pt x="1065" y="420"/>
                      </a:cubicBezTo>
                      <a:close/>
                      <a:moveTo>
                        <a:pt x="1032" y="2241"/>
                      </a:moveTo>
                      <a:cubicBezTo>
                        <a:pt x="1034" y="2257"/>
                        <a:pt x="1037" y="2272"/>
                        <a:pt x="1040" y="2287"/>
                      </a:cubicBezTo>
                      <a:cubicBezTo>
                        <a:pt x="1029" y="2271"/>
                        <a:pt x="1019" y="2255"/>
                        <a:pt x="1010" y="2239"/>
                      </a:cubicBezTo>
                      <a:cubicBezTo>
                        <a:pt x="1017" y="2240"/>
                        <a:pt x="1025" y="2241"/>
                        <a:pt x="1032" y="22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  <p:sp>
            <p:nvSpPr>
              <p:cNvPr id="38" name="îś1ïḍè"/>
              <p:cNvSpPr txBox="1"/>
              <p:nvPr/>
            </p:nvSpPr>
            <p:spPr>
              <a:xfrm>
                <a:off x="677457" y="4590678"/>
                <a:ext cx="2209963" cy="572579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100"/>
                  <a:t>此部分内容作为文字排版占位显示（建议使用主题字体）。</a:t>
                </a:r>
                <a:endParaRPr lang="zh-CN" altLang="en-US" sz="1100" dirty="0"/>
              </a:p>
            </p:txBody>
          </p:sp>
        </p:grpSp>
        <p:grpSp>
          <p:nvGrpSpPr>
            <p:cNvPr id="7" name="ïṥlîďé"/>
            <p:cNvGrpSpPr/>
            <p:nvPr/>
          </p:nvGrpSpPr>
          <p:grpSpPr>
            <a:xfrm>
              <a:off x="8709105" y="4575811"/>
              <a:ext cx="2209963" cy="1046145"/>
              <a:chOff x="9048328" y="4080963"/>
              <a:chExt cx="2209963" cy="1046145"/>
            </a:xfrm>
          </p:grpSpPr>
          <p:sp>
            <p:nvSpPr>
              <p:cNvPr id="31" name="íṣ1ïďé"/>
              <p:cNvSpPr txBox="1"/>
              <p:nvPr/>
            </p:nvSpPr>
            <p:spPr>
              <a:xfrm>
                <a:off x="9808339" y="4080963"/>
                <a:ext cx="1415772" cy="338554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r"/>
                <a:r>
                  <a:rPr lang="zh-CN" altLang="en-US" sz="1600" b="1"/>
                  <a:t>标题文本预设</a:t>
                </a:r>
                <a:endParaRPr lang="zh-CN" altLang="en-US" sz="1600" b="1" dirty="0"/>
              </a:p>
            </p:txBody>
          </p:sp>
          <p:grpSp>
            <p:nvGrpSpPr>
              <p:cNvPr id="32" name="ïSḻïḓè"/>
              <p:cNvGrpSpPr/>
              <p:nvPr/>
            </p:nvGrpSpPr>
            <p:grpSpPr>
              <a:xfrm>
                <a:off x="9120336" y="4120461"/>
                <a:ext cx="288032" cy="288032"/>
                <a:chOff x="8544273" y="2820469"/>
                <a:chExt cx="619662" cy="619662"/>
              </a:xfrm>
            </p:grpSpPr>
            <p:sp>
              <p:nvSpPr>
                <p:cNvPr id="34" name="iṩlíḑe"/>
                <p:cNvSpPr/>
                <p:nvPr/>
              </p:nvSpPr>
              <p:spPr>
                <a:xfrm>
                  <a:off x="8544273" y="2820469"/>
                  <a:ext cx="619662" cy="619662"/>
                </a:xfrm>
                <a:prstGeom prst="ellipse">
                  <a:avLst/>
                </a:prstGeom>
                <a:solidFill>
                  <a:schemeClr val="accent4"/>
                </a:solidFill>
                <a:ln w="9525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îSliḓe"/>
                <p:cNvSpPr/>
                <p:nvPr/>
              </p:nvSpPr>
              <p:spPr>
                <a:xfrm>
                  <a:off x="8661024" y="3004762"/>
                  <a:ext cx="386158" cy="251077"/>
                </a:xfrm>
                <a:custGeom>
                  <a:avLst/>
                  <a:gdLst>
                    <a:gd name="T0" fmla="*/ 43882 w 269348"/>
                    <a:gd name="T1" fmla="*/ 43882 w 269348"/>
                    <a:gd name="T2" fmla="*/ 43882 w 269348"/>
                    <a:gd name="T3" fmla="*/ 43882 w 269348"/>
                    <a:gd name="T4" fmla="*/ 43882 w 269348"/>
                    <a:gd name="T5" fmla="*/ 43882 w 269348"/>
                    <a:gd name="T6" fmla="*/ 43882 w 269348"/>
                    <a:gd name="T7" fmla="*/ 43882 w 269348"/>
                    <a:gd name="T8" fmla="*/ 43882 w 269348"/>
                    <a:gd name="T9" fmla="*/ 43882 w 269348"/>
                    <a:gd name="T10" fmla="*/ 43882 w 269348"/>
                    <a:gd name="T11" fmla="*/ 43882 w 269348"/>
                    <a:gd name="T12" fmla="*/ 43882 w 269348"/>
                    <a:gd name="T13" fmla="*/ 43882 w 269348"/>
                    <a:gd name="T14" fmla="*/ 43882 w 269348"/>
                    <a:gd name="T15" fmla="*/ 43882 w 269348"/>
                    <a:gd name="T16" fmla="*/ 43882 w 269348"/>
                    <a:gd name="T17" fmla="*/ 43882 w 269348"/>
                    <a:gd name="T18" fmla="*/ 43882 w 269348"/>
                    <a:gd name="T19" fmla="*/ 43882 w 269348"/>
                    <a:gd name="T20" fmla="*/ 43882 w 269348"/>
                    <a:gd name="T21" fmla="*/ 43882 w 269348"/>
                    <a:gd name="T22" fmla="*/ 43882 w 269348"/>
                    <a:gd name="T23" fmla="*/ 43882 w 269348"/>
                    <a:gd name="T24" fmla="*/ 43882 w 269348"/>
                    <a:gd name="T25" fmla="*/ 43882 w 269348"/>
                    <a:gd name="T26" fmla="*/ 43882 w 269348"/>
                    <a:gd name="T27" fmla="*/ 43882 w 269348"/>
                    <a:gd name="T28" fmla="*/ 43882 w 269348"/>
                    <a:gd name="T29" fmla="*/ 43882 w 269348"/>
                    <a:gd name="T30" fmla="*/ 43882 w 269348"/>
                    <a:gd name="T31" fmla="*/ 43882 w 269348"/>
                    <a:gd name="T32" fmla="*/ 43882 w 269348"/>
                    <a:gd name="T33" fmla="*/ 43882 w 269348"/>
                    <a:gd name="T34" fmla="*/ 43882 w 269348"/>
                    <a:gd name="T35" fmla="*/ 43882 w 269348"/>
                    <a:gd name="T36" fmla="*/ 43882 w 269348"/>
                    <a:gd name="T37" fmla="*/ 43882 w 269348"/>
                    <a:gd name="T38" fmla="*/ 43882 w 269348"/>
                    <a:gd name="T39" fmla="*/ 43882 w 269348"/>
                    <a:gd name="T40" fmla="*/ 43882 w 269348"/>
                    <a:gd name="T41" fmla="*/ 43882 w 269348"/>
                    <a:gd name="T42" fmla="*/ 43882 w 269348"/>
                    <a:gd name="T43" fmla="*/ 43882 w 269348"/>
                    <a:gd name="T44" fmla="*/ 43882 w 269348"/>
                    <a:gd name="T45" fmla="*/ 43882 w 269348"/>
                    <a:gd name="T46" fmla="*/ 43882 w 269348"/>
                    <a:gd name="T47" fmla="*/ 43882 w 269348"/>
                    <a:gd name="T48" fmla="*/ 43882 w 269348"/>
                    <a:gd name="T49" fmla="*/ 43882 w 269348"/>
                    <a:gd name="T50" fmla="*/ 43882 w 269348"/>
                    <a:gd name="T51" fmla="*/ 43882 w 269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356" h="1534">
                      <a:moveTo>
                        <a:pt x="857" y="765"/>
                      </a:moveTo>
                      <a:lnTo>
                        <a:pt x="0" y="1394"/>
                      </a:lnTo>
                      <a:lnTo>
                        <a:pt x="0" y="143"/>
                      </a:lnTo>
                      <a:lnTo>
                        <a:pt x="857" y="765"/>
                      </a:lnTo>
                      <a:close/>
                      <a:moveTo>
                        <a:pt x="1385" y="848"/>
                      </a:moveTo>
                      <a:lnTo>
                        <a:pt x="1217" y="970"/>
                      </a:lnTo>
                      <a:cubicBezTo>
                        <a:pt x="1206" y="979"/>
                        <a:pt x="1192" y="983"/>
                        <a:pt x="1178" y="983"/>
                      </a:cubicBezTo>
                      <a:cubicBezTo>
                        <a:pt x="1164" y="983"/>
                        <a:pt x="1150" y="979"/>
                        <a:pt x="1139" y="970"/>
                      </a:cubicBezTo>
                      <a:lnTo>
                        <a:pt x="970" y="848"/>
                      </a:lnTo>
                      <a:lnTo>
                        <a:pt x="49" y="1523"/>
                      </a:lnTo>
                      <a:cubicBezTo>
                        <a:pt x="62" y="1530"/>
                        <a:pt x="77" y="1534"/>
                        <a:pt x="93" y="1534"/>
                      </a:cubicBezTo>
                      <a:lnTo>
                        <a:pt x="2264" y="1534"/>
                      </a:lnTo>
                      <a:cubicBezTo>
                        <a:pt x="2279" y="1534"/>
                        <a:pt x="2294" y="1531"/>
                        <a:pt x="2306" y="1524"/>
                      </a:cubicBezTo>
                      <a:lnTo>
                        <a:pt x="1385" y="848"/>
                      </a:lnTo>
                      <a:close/>
                      <a:moveTo>
                        <a:pt x="1498" y="765"/>
                      </a:moveTo>
                      <a:lnTo>
                        <a:pt x="2356" y="1395"/>
                      </a:lnTo>
                      <a:lnTo>
                        <a:pt x="2356" y="139"/>
                      </a:lnTo>
                      <a:lnTo>
                        <a:pt x="1498" y="765"/>
                      </a:lnTo>
                      <a:close/>
                      <a:moveTo>
                        <a:pt x="2304" y="12"/>
                      </a:moveTo>
                      <a:cubicBezTo>
                        <a:pt x="2292" y="5"/>
                        <a:pt x="2279" y="0"/>
                        <a:pt x="2264" y="0"/>
                      </a:cubicBezTo>
                      <a:lnTo>
                        <a:pt x="93" y="0"/>
                      </a:lnTo>
                      <a:cubicBezTo>
                        <a:pt x="88" y="0"/>
                        <a:pt x="84" y="0"/>
                        <a:pt x="80" y="1"/>
                      </a:cubicBezTo>
                      <a:cubicBezTo>
                        <a:pt x="80" y="1"/>
                        <a:pt x="79" y="1"/>
                        <a:pt x="78" y="1"/>
                      </a:cubicBezTo>
                      <a:cubicBezTo>
                        <a:pt x="66" y="3"/>
                        <a:pt x="56" y="7"/>
                        <a:pt x="48" y="13"/>
                      </a:cubicBezTo>
                      <a:lnTo>
                        <a:pt x="1178" y="834"/>
                      </a:lnTo>
                      <a:lnTo>
                        <a:pt x="2304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  <p:sp>
            <p:nvSpPr>
              <p:cNvPr id="33" name="îS1ide"/>
              <p:cNvSpPr txBox="1"/>
              <p:nvPr/>
            </p:nvSpPr>
            <p:spPr>
              <a:xfrm>
                <a:off x="9048328" y="4554529"/>
                <a:ext cx="2209963" cy="572579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100"/>
                  <a:t>此部分内容作为文字排版占位显示（建议使用主题字体）。</a:t>
                </a:r>
                <a:endParaRPr lang="zh-CN" altLang="en-US" sz="1100" dirty="0"/>
              </a:p>
            </p:txBody>
          </p:sp>
        </p:grpSp>
        <p:grpSp>
          <p:nvGrpSpPr>
            <p:cNvPr id="8" name="îṧlïḑé"/>
            <p:cNvGrpSpPr/>
            <p:nvPr/>
          </p:nvGrpSpPr>
          <p:grpSpPr>
            <a:xfrm>
              <a:off x="4331805" y="1879503"/>
              <a:ext cx="3528391" cy="3528391"/>
              <a:chOff x="4012237" y="1879503"/>
              <a:chExt cx="3528391" cy="3528391"/>
            </a:xfrm>
          </p:grpSpPr>
          <p:sp>
            <p:nvSpPr>
              <p:cNvPr id="15" name="îş1íḑé"/>
              <p:cNvSpPr/>
              <p:nvPr/>
            </p:nvSpPr>
            <p:spPr bwMode="auto">
              <a:xfrm>
                <a:off x="4296398" y="1879503"/>
                <a:ext cx="2960068" cy="804028"/>
              </a:xfrm>
              <a:custGeom>
                <a:avLst/>
                <a:gdLst>
                  <a:gd name="T0" fmla="*/ 6596 w 6596"/>
                  <a:gd name="T1" fmla="*/ 1792 h 1792"/>
                  <a:gd name="T2" fmla="*/ 3296 w 6596"/>
                  <a:gd name="T3" fmla="*/ 8 h 1792"/>
                  <a:gd name="T4" fmla="*/ 3298 w 6596"/>
                  <a:gd name="T5" fmla="*/ 0 h 1792"/>
                  <a:gd name="T6" fmla="*/ 0 w 6596"/>
                  <a:gd name="T7" fmla="*/ 1784 h 1792"/>
                  <a:gd name="T8" fmla="*/ 6592 w 6596"/>
                  <a:gd name="T9" fmla="*/ 1784 h 1792"/>
                  <a:gd name="T10" fmla="*/ 6596 w 6596"/>
                  <a:gd name="T11" fmla="*/ 1792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96" h="1792">
                    <a:moveTo>
                      <a:pt x="6596" y="1792"/>
                    </a:moveTo>
                    <a:cubicBezTo>
                      <a:pt x="5895" y="714"/>
                      <a:pt x="4680" y="0"/>
                      <a:pt x="3296" y="8"/>
                    </a:cubicBezTo>
                    <a:lnTo>
                      <a:pt x="3298" y="0"/>
                    </a:lnTo>
                    <a:cubicBezTo>
                      <a:pt x="1916" y="0"/>
                      <a:pt x="700" y="714"/>
                      <a:pt x="0" y="1784"/>
                    </a:cubicBezTo>
                    <a:lnTo>
                      <a:pt x="6592" y="1784"/>
                    </a:lnTo>
                    <a:lnTo>
                      <a:pt x="6596" y="1792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rgbClr val="D7D7D7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iṧľiďe"/>
              <p:cNvSpPr/>
              <p:nvPr/>
            </p:nvSpPr>
            <p:spPr bwMode="auto">
              <a:xfrm>
                <a:off x="4297595" y="4608652"/>
                <a:ext cx="2957675" cy="799242"/>
              </a:xfrm>
              <a:custGeom>
                <a:avLst/>
                <a:gdLst>
                  <a:gd name="T0" fmla="*/ 6592 w 6592"/>
                  <a:gd name="T1" fmla="*/ 5 h 1781"/>
                  <a:gd name="T2" fmla="*/ 0 w 6592"/>
                  <a:gd name="T3" fmla="*/ 5 h 1781"/>
                  <a:gd name="T4" fmla="*/ 7 w 6592"/>
                  <a:gd name="T5" fmla="*/ 0 h 1781"/>
                  <a:gd name="T6" fmla="*/ 3296 w 6592"/>
                  <a:gd name="T7" fmla="*/ 1781 h 1781"/>
                  <a:gd name="T8" fmla="*/ 3298 w 6592"/>
                  <a:gd name="T9" fmla="*/ 1779 h 1781"/>
                  <a:gd name="T10" fmla="*/ 6592 w 6592"/>
                  <a:gd name="T11" fmla="*/ 5 h 1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92" h="1781">
                    <a:moveTo>
                      <a:pt x="6592" y="5"/>
                    </a:moveTo>
                    <a:lnTo>
                      <a:pt x="0" y="5"/>
                    </a:lnTo>
                    <a:lnTo>
                      <a:pt x="7" y="0"/>
                    </a:lnTo>
                    <a:cubicBezTo>
                      <a:pt x="710" y="1071"/>
                      <a:pt x="1921" y="1779"/>
                      <a:pt x="3296" y="1781"/>
                    </a:cubicBezTo>
                    <a:lnTo>
                      <a:pt x="3298" y="1779"/>
                    </a:lnTo>
                    <a:cubicBezTo>
                      <a:pt x="4674" y="1779"/>
                      <a:pt x="5886" y="1071"/>
                      <a:pt x="6592" y="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175">
                <a:solidFill>
                  <a:srgbClr val="D7D7D7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ïSḻide"/>
              <p:cNvSpPr/>
              <p:nvPr/>
            </p:nvSpPr>
            <p:spPr bwMode="auto">
              <a:xfrm>
                <a:off x="4014031" y="2787624"/>
                <a:ext cx="3524802" cy="805225"/>
              </a:xfrm>
              <a:custGeom>
                <a:avLst/>
                <a:gdLst>
                  <a:gd name="T0" fmla="*/ 7851 w 7856"/>
                  <a:gd name="T1" fmla="*/ 1796 h 1796"/>
                  <a:gd name="T2" fmla="*/ 7360 w 7856"/>
                  <a:gd name="T3" fmla="*/ 0 h 1796"/>
                  <a:gd name="T4" fmla="*/ 480 w 7856"/>
                  <a:gd name="T5" fmla="*/ 0 h 1796"/>
                  <a:gd name="T6" fmla="*/ 482 w 7856"/>
                  <a:gd name="T7" fmla="*/ 4 h 1796"/>
                  <a:gd name="T8" fmla="*/ 0 w 7856"/>
                  <a:gd name="T9" fmla="*/ 1792 h 1796"/>
                  <a:gd name="T10" fmla="*/ 7856 w 7856"/>
                  <a:gd name="T11" fmla="*/ 1792 h 1796"/>
                  <a:gd name="T12" fmla="*/ 7851 w 7856"/>
                  <a:gd name="T13" fmla="*/ 1796 h 1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56" h="1796">
                    <a:moveTo>
                      <a:pt x="7851" y="1796"/>
                    </a:moveTo>
                    <a:cubicBezTo>
                      <a:pt x="7833" y="1147"/>
                      <a:pt x="7657" y="537"/>
                      <a:pt x="7360" y="0"/>
                    </a:cubicBezTo>
                    <a:lnTo>
                      <a:pt x="480" y="0"/>
                    </a:lnTo>
                    <a:lnTo>
                      <a:pt x="482" y="4"/>
                    </a:lnTo>
                    <a:cubicBezTo>
                      <a:pt x="186" y="537"/>
                      <a:pt x="11" y="1147"/>
                      <a:pt x="0" y="1792"/>
                    </a:cubicBezTo>
                    <a:lnTo>
                      <a:pt x="7856" y="1792"/>
                    </a:lnTo>
                    <a:lnTo>
                      <a:pt x="7851" y="1796"/>
                    </a:lnTo>
                    <a:close/>
                  </a:path>
                </a:pathLst>
              </a:custGeom>
              <a:solidFill>
                <a:schemeClr val="accent2"/>
              </a:solidFill>
              <a:ln w="3175">
                <a:solidFill>
                  <a:srgbClr val="D7D7D7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îsliḍé"/>
              <p:cNvSpPr/>
              <p:nvPr/>
            </p:nvSpPr>
            <p:spPr bwMode="auto">
              <a:xfrm>
                <a:off x="4012237" y="3699334"/>
                <a:ext cx="3528391" cy="805225"/>
              </a:xfrm>
              <a:custGeom>
                <a:avLst/>
                <a:gdLst>
                  <a:gd name="T0" fmla="*/ 7863 w 7863"/>
                  <a:gd name="T1" fmla="*/ 1 h 1795"/>
                  <a:gd name="T2" fmla="*/ 7 w 7863"/>
                  <a:gd name="T3" fmla="*/ 1 h 1795"/>
                  <a:gd name="T4" fmla="*/ 0 w 7863"/>
                  <a:gd name="T5" fmla="*/ 0 h 1795"/>
                  <a:gd name="T6" fmla="*/ 503 w 7863"/>
                  <a:gd name="T7" fmla="*/ 1793 h 1795"/>
                  <a:gd name="T8" fmla="*/ 7367 w 7863"/>
                  <a:gd name="T9" fmla="*/ 1793 h 1795"/>
                  <a:gd name="T10" fmla="*/ 7360 w 7863"/>
                  <a:gd name="T11" fmla="*/ 1795 h 1795"/>
                  <a:gd name="T12" fmla="*/ 7863 w 7863"/>
                  <a:gd name="T13" fmla="*/ 1 h 1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63" h="1795">
                    <a:moveTo>
                      <a:pt x="7863" y="1"/>
                    </a:moveTo>
                    <a:lnTo>
                      <a:pt x="7" y="1"/>
                    </a:lnTo>
                    <a:lnTo>
                      <a:pt x="0" y="0"/>
                    </a:lnTo>
                    <a:cubicBezTo>
                      <a:pt x="20" y="651"/>
                      <a:pt x="198" y="1261"/>
                      <a:pt x="503" y="1793"/>
                    </a:cubicBezTo>
                    <a:lnTo>
                      <a:pt x="7367" y="1793"/>
                    </a:lnTo>
                    <a:lnTo>
                      <a:pt x="7360" y="1795"/>
                    </a:lnTo>
                    <a:cubicBezTo>
                      <a:pt x="7659" y="1261"/>
                      <a:pt x="7837" y="651"/>
                      <a:pt x="78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75">
                <a:solidFill>
                  <a:srgbClr val="D7D7D7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" name="íṥ1íḍé"/>
              <p:cNvGrpSpPr/>
              <p:nvPr/>
            </p:nvGrpSpPr>
            <p:grpSpPr>
              <a:xfrm>
                <a:off x="5477506" y="1982591"/>
                <a:ext cx="597852" cy="597852"/>
                <a:chOff x="8544261" y="2820473"/>
                <a:chExt cx="619661" cy="619663"/>
              </a:xfrm>
              <a:noFill/>
            </p:grpSpPr>
            <p:sp>
              <p:nvSpPr>
                <p:cNvPr id="29" name="íṩļïḋè"/>
                <p:cNvSpPr/>
                <p:nvPr/>
              </p:nvSpPr>
              <p:spPr>
                <a:xfrm>
                  <a:off x="8544261" y="2820473"/>
                  <a:ext cx="619661" cy="619663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rgbClr val="F2F2F4"/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íṡļïḋê"/>
                <p:cNvSpPr/>
                <p:nvPr/>
              </p:nvSpPr>
              <p:spPr>
                <a:xfrm>
                  <a:off x="8661025" y="3010797"/>
                  <a:ext cx="386158" cy="239008"/>
                </a:xfrm>
                <a:custGeom>
                  <a:avLst/>
                  <a:gdLst>
                    <a:gd name="connsiteX0" fmla="*/ 503767 w 608133"/>
                    <a:gd name="connsiteY0" fmla="*/ 295105 h 376396"/>
                    <a:gd name="connsiteX1" fmla="*/ 522820 w 608133"/>
                    <a:gd name="connsiteY1" fmla="*/ 314123 h 376396"/>
                    <a:gd name="connsiteX2" fmla="*/ 503767 w 608133"/>
                    <a:gd name="connsiteY2" fmla="*/ 333141 h 376396"/>
                    <a:gd name="connsiteX3" fmla="*/ 484714 w 608133"/>
                    <a:gd name="connsiteY3" fmla="*/ 314123 h 376396"/>
                    <a:gd name="connsiteX4" fmla="*/ 503767 w 608133"/>
                    <a:gd name="connsiteY4" fmla="*/ 295105 h 376396"/>
                    <a:gd name="connsiteX5" fmla="*/ 125466 w 608133"/>
                    <a:gd name="connsiteY5" fmla="*/ 295105 h 376396"/>
                    <a:gd name="connsiteX6" fmla="*/ 144519 w 608133"/>
                    <a:gd name="connsiteY6" fmla="*/ 314123 h 376396"/>
                    <a:gd name="connsiteX7" fmla="*/ 125466 w 608133"/>
                    <a:gd name="connsiteY7" fmla="*/ 333141 h 376396"/>
                    <a:gd name="connsiteX8" fmla="*/ 106413 w 608133"/>
                    <a:gd name="connsiteY8" fmla="*/ 314123 h 376396"/>
                    <a:gd name="connsiteX9" fmla="*/ 125466 w 608133"/>
                    <a:gd name="connsiteY9" fmla="*/ 295105 h 376396"/>
                    <a:gd name="connsiteX10" fmla="*/ 503707 w 608133"/>
                    <a:gd name="connsiteY10" fmla="*/ 271454 h 376396"/>
                    <a:gd name="connsiteX11" fmla="*/ 461050 w 608133"/>
                    <a:gd name="connsiteY11" fmla="*/ 314139 h 376396"/>
                    <a:gd name="connsiteX12" fmla="*/ 503707 w 608133"/>
                    <a:gd name="connsiteY12" fmla="*/ 356726 h 376396"/>
                    <a:gd name="connsiteX13" fmla="*/ 546463 w 608133"/>
                    <a:gd name="connsiteY13" fmla="*/ 314139 h 376396"/>
                    <a:gd name="connsiteX14" fmla="*/ 503707 w 608133"/>
                    <a:gd name="connsiteY14" fmla="*/ 271454 h 376396"/>
                    <a:gd name="connsiteX15" fmla="*/ 125410 w 608133"/>
                    <a:gd name="connsiteY15" fmla="*/ 271454 h 376396"/>
                    <a:gd name="connsiteX16" fmla="*/ 82753 w 608133"/>
                    <a:gd name="connsiteY16" fmla="*/ 314139 h 376396"/>
                    <a:gd name="connsiteX17" fmla="*/ 125410 w 608133"/>
                    <a:gd name="connsiteY17" fmla="*/ 356726 h 376396"/>
                    <a:gd name="connsiteX18" fmla="*/ 168165 w 608133"/>
                    <a:gd name="connsiteY18" fmla="*/ 314139 h 376396"/>
                    <a:gd name="connsiteX19" fmla="*/ 125410 w 608133"/>
                    <a:gd name="connsiteY19" fmla="*/ 271454 h 376396"/>
                    <a:gd name="connsiteX20" fmla="*/ 199035 w 608133"/>
                    <a:gd name="connsiteY20" fmla="*/ 262362 h 376396"/>
                    <a:gd name="connsiteX21" fmla="*/ 430197 w 608133"/>
                    <a:gd name="connsiteY21" fmla="*/ 262362 h 376396"/>
                    <a:gd name="connsiteX22" fmla="*/ 440046 w 608133"/>
                    <a:gd name="connsiteY22" fmla="*/ 272171 h 376396"/>
                    <a:gd name="connsiteX23" fmla="*/ 430197 w 608133"/>
                    <a:gd name="connsiteY23" fmla="*/ 281979 h 376396"/>
                    <a:gd name="connsiteX24" fmla="*/ 199035 w 608133"/>
                    <a:gd name="connsiteY24" fmla="*/ 281979 h 376396"/>
                    <a:gd name="connsiteX25" fmla="*/ 189186 w 608133"/>
                    <a:gd name="connsiteY25" fmla="*/ 272171 h 376396"/>
                    <a:gd name="connsiteX26" fmla="*/ 199035 w 608133"/>
                    <a:gd name="connsiteY26" fmla="*/ 262362 h 376396"/>
                    <a:gd name="connsiteX27" fmla="*/ 582815 w 608133"/>
                    <a:gd name="connsiteY27" fmla="*/ 194148 h 376396"/>
                    <a:gd name="connsiteX28" fmla="*/ 571485 w 608133"/>
                    <a:gd name="connsiteY28" fmla="*/ 201033 h 376396"/>
                    <a:gd name="connsiteX29" fmla="*/ 566166 w 608133"/>
                    <a:gd name="connsiteY29" fmla="*/ 210475 h 376396"/>
                    <a:gd name="connsiteX30" fmla="*/ 566166 w 608133"/>
                    <a:gd name="connsiteY30" fmla="*/ 220310 h 376396"/>
                    <a:gd name="connsiteX31" fmla="*/ 588430 w 608133"/>
                    <a:gd name="connsiteY31" fmla="*/ 220310 h 376396"/>
                    <a:gd name="connsiteX32" fmla="*/ 588430 w 608133"/>
                    <a:gd name="connsiteY32" fmla="*/ 208705 h 376396"/>
                    <a:gd name="connsiteX33" fmla="*/ 582815 w 608133"/>
                    <a:gd name="connsiteY33" fmla="*/ 194148 h 376396"/>
                    <a:gd name="connsiteX34" fmla="*/ 103751 w 608133"/>
                    <a:gd name="connsiteY34" fmla="*/ 114087 h 376396"/>
                    <a:gd name="connsiteX35" fmla="*/ 103751 w 608133"/>
                    <a:gd name="connsiteY35" fmla="*/ 114776 h 376396"/>
                    <a:gd name="connsiteX36" fmla="*/ 114984 w 608133"/>
                    <a:gd name="connsiteY36" fmla="*/ 125891 h 376396"/>
                    <a:gd name="connsiteX37" fmla="*/ 135973 w 608133"/>
                    <a:gd name="connsiteY37" fmla="*/ 125891 h 376396"/>
                    <a:gd name="connsiteX38" fmla="*/ 147108 w 608133"/>
                    <a:gd name="connsiteY38" fmla="*/ 114776 h 376396"/>
                    <a:gd name="connsiteX39" fmla="*/ 147108 w 608133"/>
                    <a:gd name="connsiteY39" fmla="*/ 114087 h 376396"/>
                    <a:gd name="connsiteX40" fmla="*/ 398001 w 608133"/>
                    <a:gd name="connsiteY40" fmla="*/ 72191 h 376396"/>
                    <a:gd name="connsiteX41" fmla="*/ 398001 w 608133"/>
                    <a:gd name="connsiteY41" fmla="*/ 136415 h 376396"/>
                    <a:gd name="connsiteX42" fmla="*/ 488339 w 608133"/>
                    <a:gd name="connsiteY42" fmla="*/ 136415 h 376396"/>
                    <a:gd name="connsiteX43" fmla="*/ 458686 w 608133"/>
                    <a:gd name="connsiteY43" fmla="*/ 72191 h 376396"/>
                    <a:gd name="connsiteX44" fmla="*/ 356624 w 608133"/>
                    <a:gd name="connsiteY44" fmla="*/ 72191 h 376396"/>
                    <a:gd name="connsiteX45" fmla="*/ 355935 w 608133"/>
                    <a:gd name="connsiteY45" fmla="*/ 72781 h 376396"/>
                    <a:gd name="connsiteX46" fmla="*/ 355935 w 608133"/>
                    <a:gd name="connsiteY46" fmla="*/ 114778 h 376396"/>
                    <a:gd name="connsiteX47" fmla="*/ 377608 w 608133"/>
                    <a:gd name="connsiteY47" fmla="*/ 136415 h 376396"/>
                    <a:gd name="connsiteX48" fmla="*/ 378298 w 608133"/>
                    <a:gd name="connsiteY48" fmla="*/ 136415 h 376396"/>
                    <a:gd name="connsiteX49" fmla="*/ 378298 w 608133"/>
                    <a:gd name="connsiteY49" fmla="*/ 72191 h 376396"/>
                    <a:gd name="connsiteX50" fmla="*/ 210451 w 608133"/>
                    <a:gd name="connsiteY50" fmla="*/ 61659 h 376396"/>
                    <a:gd name="connsiteX51" fmla="*/ 208875 w 608133"/>
                    <a:gd name="connsiteY51" fmla="*/ 63134 h 376396"/>
                    <a:gd name="connsiteX52" fmla="*/ 208875 w 608133"/>
                    <a:gd name="connsiteY52" fmla="*/ 167892 h 376396"/>
                    <a:gd name="connsiteX53" fmla="*/ 228663 w 608133"/>
                    <a:gd name="connsiteY53" fmla="*/ 167892 h 376396"/>
                    <a:gd name="connsiteX54" fmla="*/ 229156 w 608133"/>
                    <a:gd name="connsiteY54" fmla="*/ 167695 h 376396"/>
                    <a:gd name="connsiteX55" fmla="*/ 229254 w 608133"/>
                    <a:gd name="connsiteY55" fmla="*/ 167105 h 376396"/>
                    <a:gd name="connsiteX56" fmla="*/ 211927 w 608133"/>
                    <a:gd name="connsiteY56" fmla="*/ 62938 h 376396"/>
                    <a:gd name="connsiteX57" fmla="*/ 210451 w 608133"/>
                    <a:gd name="connsiteY57" fmla="*/ 61659 h 376396"/>
                    <a:gd name="connsiteX58" fmla="*/ 210352 w 608133"/>
                    <a:gd name="connsiteY58" fmla="*/ 41986 h 376396"/>
                    <a:gd name="connsiteX59" fmla="*/ 231321 w 608133"/>
                    <a:gd name="connsiteY59" fmla="*/ 59692 h 376396"/>
                    <a:gd name="connsiteX60" fmla="*/ 248747 w 608133"/>
                    <a:gd name="connsiteY60" fmla="*/ 163859 h 376396"/>
                    <a:gd name="connsiteX61" fmla="*/ 244120 w 608133"/>
                    <a:gd name="connsiteY61" fmla="*/ 180384 h 376396"/>
                    <a:gd name="connsiteX62" fmla="*/ 228663 w 608133"/>
                    <a:gd name="connsiteY62" fmla="*/ 187565 h 376396"/>
                    <a:gd name="connsiteX63" fmla="*/ 208875 w 608133"/>
                    <a:gd name="connsiteY63" fmla="*/ 187565 h 376396"/>
                    <a:gd name="connsiteX64" fmla="*/ 208875 w 608133"/>
                    <a:gd name="connsiteY64" fmla="*/ 230157 h 376396"/>
                    <a:gd name="connsiteX65" fmla="*/ 199031 w 608133"/>
                    <a:gd name="connsiteY65" fmla="*/ 239993 h 376396"/>
                    <a:gd name="connsiteX66" fmla="*/ 189186 w 608133"/>
                    <a:gd name="connsiteY66" fmla="*/ 230157 h 376396"/>
                    <a:gd name="connsiteX67" fmla="*/ 189186 w 608133"/>
                    <a:gd name="connsiteY67" fmla="*/ 63134 h 376396"/>
                    <a:gd name="connsiteX68" fmla="*/ 210352 w 608133"/>
                    <a:gd name="connsiteY68" fmla="*/ 41986 h 376396"/>
                    <a:gd name="connsiteX69" fmla="*/ 93897 w 608133"/>
                    <a:gd name="connsiteY69" fmla="*/ 41986 h 376396"/>
                    <a:gd name="connsiteX70" fmla="*/ 103751 w 608133"/>
                    <a:gd name="connsiteY70" fmla="*/ 51822 h 376396"/>
                    <a:gd name="connsiteX71" fmla="*/ 103751 w 608133"/>
                    <a:gd name="connsiteY71" fmla="*/ 94414 h 376396"/>
                    <a:gd name="connsiteX72" fmla="*/ 115576 w 608133"/>
                    <a:gd name="connsiteY72" fmla="*/ 94414 h 376396"/>
                    <a:gd name="connsiteX73" fmla="*/ 115576 w 608133"/>
                    <a:gd name="connsiteY73" fmla="*/ 51822 h 376396"/>
                    <a:gd name="connsiteX74" fmla="*/ 125430 w 608133"/>
                    <a:gd name="connsiteY74" fmla="*/ 41986 h 376396"/>
                    <a:gd name="connsiteX75" fmla="*/ 135283 w 608133"/>
                    <a:gd name="connsiteY75" fmla="*/ 51822 h 376396"/>
                    <a:gd name="connsiteX76" fmla="*/ 135283 w 608133"/>
                    <a:gd name="connsiteY76" fmla="*/ 94414 h 376396"/>
                    <a:gd name="connsiteX77" fmla="*/ 147108 w 608133"/>
                    <a:gd name="connsiteY77" fmla="*/ 94414 h 376396"/>
                    <a:gd name="connsiteX78" fmla="*/ 147108 w 608133"/>
                    <a:gd name="connsiteY78" fmla="*/ 51822 h 376396"/>
                    <a:gd name="connsiteX79" fmla="*/ 156962 w 608133"/>
                    <a:gd name="connsiteY79" fmla="*/ 41986 h 376396"/>
                    <a:gd name="connsiteX80" fmla="*/ 166816 w 608133"/>
                    <a:gd name="connsiteY80" fmla="*/ 51822 h 376396"/>
                    <a:gd name="connsiteX81" fmla="*/ 166816 w 608133"/>
                    <a:gd name="connsiteY81" fmla="*/ 114776 h 376396"/>
                    <a:gd name="connsiteX82" fmla="*/ 135973 w 608133"/>
                    <a:gd name="connsiteY82" fmla="*/ 145563 h 376396"/>
                    <a:gd name="connsiteX83" fmla="*/ 135283 w 608133"/>
                    <a:gd name="connsiteY83" fmla="*/ 145563 h 376396"/>
                    <a:gd name="connsiteX84" fmla="*/ 135283 w 608133"/>
                    <a:gd name="connsiteY84" fmla="*/ 230157 h 376396"/>
                    <a:gd name="connsiteX85" fmla="*/ 125430 w 608133"/>
                    <a:gd name="connsiteY85" fmla="*/ 239993 h 376396"/>
                    <a:gd name="connsiteX86" fmla="*/ 115576 w 608133"/>
                    <a:gd name="connsiteY86" fmla="*/ 230157 h 376396"/>
                    <a:gd name="connsiteX87" fmla="*/ 115576 w 608133"/>
                    <a:gd name="connsiteY87" fmla="*/ 145563 h 376396"/>
                    <a:gd name="connsiteX88" fmla="*/ 114984 w 608133"/>
                    <a:gd name="connsiteY88" fmla="*/ 145563 h 376396"/>
                    <a:gd name="connsiteX89" fmla="*/ 84043 w 608133"/>
                    <a:gd name="connsiteY89" fmla="*/ 114776 h 376396"/>
                    <a:gd name="connsiteX90" fmla="*/ 84043 w 608133"/>
                    <a:gd name="connsiteY90" fmla="*/ 51822 h 376396"/>
                    <a:gd name="connsiteX91" fmla="*/ 93897 w 608133"/>
                    <a:gd name="connsiteY91" fmla="*/ 41986 h 376396"/>
                    <a:gd name="connsiteX92" fmla="*/ 30835 w 608133"/>
                    <a:gd name="connsiteY92" fmla="*/ 19670 h 376396"/>
                    <a:gd name="connsiteX93" fmla="*/ 19703 w 608133"/>
                    <a:gd name="connsiteY93" fmla="*/ 30883 h 376396"/>
                    <a:gd name="connsiteX94" fmla="*/ 19703 w 608133"/>
                    <a:gd name="connsiteY94" fmla="*/ 262307 h 376396"/>
                    <a:gd name="connsiteX95" fmla="*/ 51917 w 608133"/>
                    <a:gd name="connsiteY95" fmla="*/ 262307 h 376396"/>
                    <a:gd name="connsiteX96" fmla="*/ 61769 w 608133"/>
                    <a:gd name="connsiteY96" fmla="*/ 272142 h 376396"/>
                    <a:gd name="connsiteX97" fmla="*/ 51917 w 608133"/>
                    <a:gd name="connsiteY97" fmla="*/ 281977 h 376396"/>
                    <a:gd name="connsiteX98" fmla="*/ 19703 w 608133"/>
                    <a:gd name="connsiteY98" fmla="*/ 281977 h 376396"/>
                    <a:gd name="connsiteX99" fmla="*/ 19703 w 608133"/>
                    <a:gd name="connsiteY99" fmla="*/ 293091 h 376396"/>
                    <a:gd name="connsiteX100" fmla="*/ 30835 w 608133"/>
                    <a:gd name="connsiteY100" fmla="*/ 304304 h 376396"/>
                    <a:gd name="connsiteX101" fmla="*/ 63838 w 608133"/>
                    <a:gd name="connsiteY101" fmla="*/ 304304 h 376396"/>
                    <a:gd name="connsiteX102" fmla="*/ 125410 w 608133"/>
                    <a:gd name="connsiteY102" fmla="*/ 251783 h 376396"/>
                    <a:gd name="connsiteX103" fmla="*/ 187080 w 608133"/>
                    <a:gd name="connsiteY103" fmla="*/ 304304 h 376396"/>
                    <a:gd name="connsiteX104" fmla="*/ 442135 w 608133"/>
                    <a:gd name="connsiteY104" fmla="*/ 304304 h 376396"/>
                    <a:gd name="connsiteX105" fmla="*/ 503707 w 608133"/>
                    <a:gd name="connsiteY105" fmla="*/ 251783 h 376396"/>
                    <a:gd name="connsiteX106" fmla="*/ 565378 w 608133"/>
                    <a:gd name="connsiteY106" fmla="*/ 304304 h 376396"/>
                    <a:gd name="connsiteX107" fmla="*/ 577298 w 608133"/>
                    <a:gd name="connsiteY107" fmla="*/ 304304 h 376396"/>
                    <a:gd name="connsiteX108" fmla="*/ 588430 w 608133"/>
                    <a:gd name="connsiteY108" fmla="*/ 293091 h 376396"/>
                    <a:gd name="connsiteX109" fmla="*/ 588430 w 608133"/>
                    <a:gd name="connsiteY109" fmla="*/ 281977 h 376396"/>
                    <a:gd name="connsiteX110" fmla="*/ 577298 w 608133"/>
                    <a:gd name="connsiteY110" fmla="*/ 281977 h 376396"/>
                    <a:gd name="connsiteX111" fmla="*/ 567446 w 608133"/>
                    <a:gd name="connsiteY111" fmla="*/ 272142 h 376396"/>
                    <a:gd name="connsiteX112" fmla="*/ 577298 w 608133"/>
                    <a:gd name="connsiteY112" fmla="*/ 262307 h 376396"/>
                    <a:gd name="connsiteX113" fmla="*/ 588430 w 608133"/>
                    <a:gd name="connsiteY113" fmla="*/ 262307 h 376396"/>
                    <a:gd name="connsiteX114" fmla="*/ 588430 w 608133"/>
                    <a:gd name="connsiteY114" fmla="*/ 239981 h 376396"/>
                    <a:gd name="connsiteX115" fmla="*/ 556314 w 608133"/>
                    <a:gd name="connsiteY115" fmla="*/ 239981 h 376396"/>
                    <a:gd name="connsiteX116" fmla="*/ 546463 w 608133"/>
                    <a:gd name="connsiteY116" fmla="*/ 230146 h 376396"/>
                    <a:gd name="connsiteX117" fmla="*/ 546463 w 608133"/>
                    <a:gd name="connsiteY117" fmla="*/ 210475 h 376396"/>
                    <a:gd name="connsiteX118" fmla="*/ 561240 w 608133"/>
                    <a:gd name="connsiteY118" fmla="*/ 184215 h 376396"/>
                    <a:gd name="connsiteX119" fmla="*/ 562816 w 608133"/>
                    <a:gd name="connsiteY119" fmla="*/ 183231 h 376396"/>
                    <a:gd name="connsiteX120" fmla="*/ 501638 w 608133"/>
                    <a:gd name="connsiteY120" fmla="*/ 156086 h 376396"/>
                    <a:gd name="connsiteX121" fmla="*/ 377608 w 608133"/>
                    <a:gd name="connsiteY121" fmla="*/ 156086 h 376396"/>
                    <a:gd name="connsiteX122" fmla="*/ 336232 w 608133"/>
                    <a:gd name="connsiteY122" fmla="*/ 114778 h 376396"/>
                    <a:gd name="connsiteX123" fmla="*/ 336232 w 608133"/>
                    <a:gd name="connsiteY123" fmla="*/ 72781 h 376396"/>
                    <a:gd name="connsiteX124" fmla="*/ 356624 w 608133"/>
                    <a:gd name="connsiteY124" fmla="*/ 52520 h 376396"/>
                    <a:gd name="connsiteX125" fmla="*/ 449524 w 608133"/>
                    <a:gd name="connsiteY125" fmla="*/ 52520 h 376396"/>
                    <a:gd name="connsiteX126" fmla="*/ 440165 w 608133"/>
                    <a:gd name="connsiteY126" fmla="*/ 32260 h 376396"/>
                    <a:gd name="connsiteX127" fmla="*/ 420560 w 608133"/>
                    <a:gd name="connsiteY127" fmla="*/ 19670 h 376396"/>
                    <a:gd name="connsiteX128" fmla="*/ 30835 w 608133"/>
                    <a:gd name="connsiteY128" fmla="*/ 0 h 376396"/>
                    <a:gd name="connsiteX129" fmla="*/ 420560 w 608133"/>
                    <a:gd name="connsiteY129" fmla="*/ 0 h 376396"/>
                    <a:gd name="connsiteX130" fmla="*/ 458095 w 608133"/>
                    <a:gd name="connsiteY130" fmla="*/ 23998 h 376396"/>
                    <a:gd name="connsiteX131" fmla="*/ 511096 w 608133"/>
                    <a:gd name="connsiteY131" fmla="*/ 138776 h 376396"/>
                    <a:gd name="connsiteX132" fmla="*/ 583603 w 608133"/>
                    <a:gd name="connsiteY132" fmla="*/ 170937 h 376396"/>
                    <a:gd name="connsiteX133" fmla="*/ 608133 w 608133"/>
                    <a:gd name="connsiteY133" fmla="*/ 208705 h 376396"/>
                    <a:gd name="connsiteX134" fmla="*/ 608133 w 608133"/>
                    <a:gd name="connsiteY134" fmla="*/ 293091 h 376396"/>
                    <a:gd name="connsiteX135" fmla="*/ 577298 w 608133"/>
                    <a:gd name="connsiteY135" fmla="*/ 323974 h 376396"/>
                    <a:gd name="connsiteX136" fmla="*/ 565378 w 608133"/>
                    <a:gd name="connsiteY136" fmla="*/ 323974 h 376396"/>
                    <a:gd name="connsiteX137" fmla="*/ 503707 w 608133"/>
                    <a:gd name="connsiteY137" fmla="*/ 376396 h 376396"/>
                    <a:gd name="connsiteX138" fmla="*/ 442135 w 608133"/>
                    <a:gd name="connsiteY138" fmla="*/ 323974 h 376396"/>
                    <a:gd name="connsiteX139" fmla="*/ 187080 w 608133"/>
                    <a:gd name="connsiteY139" fmla="*/ 323974 h 376396"/>
                    <a:gd name="connsiteX140" fmla="*/ 125410 w 608133"/>
                    <a:gd name="connsiteY140" fmla="*/ 376396 h 376396"/>
                    <a:gd name="connsiteX141" fmla="*/ 63838 w 608133"/>
                    <a:gd name="connsiteY141" fmla="*/ 323974 h 376396"/>
                    <a:gd name="connsiteX142" fmla="*/ 30835 w 608133"/>
                    <a:gd name="connsiteY142" fmla="*/ 323974 h 376396"/>
                    <a:gd name="connsiteX143" fmla="*/ 0 w 608133"/>
                    <a:gd name="connsiteY143" fmla="*/ 293091 h 376396"/>
                    <a:gd name="connsiteX144" fmla="*/ 0 w 608133"/>
                    <a:gd name="connsiteY144" fmla="*/ 30883 h 376396"/>
                    <a:gd name="connsiteX145" fmla="*/ 30835 w 608133"/>
                    <a:gd name="connsiteY145" fmla="*/ 0 h 376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</a:cxnLst>
                  <a:rect l="l" t="t" r="r" b="b"/>
                  <a:pathLst>
                    <a:path w="608133" h="376396">
                      <a:moveTo>
                        <a:pt x="503767" y="295105"/>
                      </a:moveTo>
                      <a:cubicBezTo>
                        <a:pt x="514290" y="295105"/>
                        <a:pt x="522820" y="303620"/>
                        <a:pt x="522820" y="314123"/>
                      </a:cubicBezTo>
                      <a:cubicBezTo>
                        <a:pt x="522820" y="324626"/>
                        <a:pt x="514290" y="333141"/>
                        <a:pt x="503767" y="333141"/>
                      </a:cubicBezTo>
                      <a:cubicBezTo>
                        <a:pt x="493244" y="333141"/>
                        <a:pt x="484714" y="324626"/>
                        <a:pt x="484714" y="314123"/>
                      </a:cubicBezTo>
                      <a:cubicBezTo>
                        <a:pt x="484714" y="303620"/>
                        <a:pt x="493244" y="295105"/>
                        <a:pt x="503767" y="295105"/>
                      </a:cubicBezTo>
                      <a:close/>
                      <a:moveTo>
                        <a:pt x="125466" y="295105"/>
                      </a:moveTo>
                      <a:cubicBezTo>
                        <a:pt x="135989" y="295105"/>
                        <a:pt x="144519" y="303620"/>
                        <a:pt x="144519" y="314123"/>
                      </a:cubicBezTo>
                      <a:cubicBezTo>
                        <a:pt x="144519" y="324626"/>
                        <a:pt x="135989" y="333141"/>
                        <a:pt x="125466" y="333141"/>
                      </a:cubicBezTo>
                      <a:cubicBezTo>
                        <a:pt x="114943" y="333141"/>
                        <a:pt x="106413" y="324626"/>
                        <a:pt x="106413" y="314123"/>
                      </a:cubicBezTo>
                      <a:cubicBezTo>
                        <a:pt x="106413" y="303620"/>
                        <a:pt x="114943" y="295105"/>
                        <a:pt x="125466" y="295105"/>
                      </a:cubicBezTo>
                      <a:close/>
                      <a:moveTo>
                        <a:pt x="503707" y="271454"/>
                      </a:moveTo>
                      <a:cubicBezTo>
                        <a:pt x="480162" y="271454"/>
                        <a:pt x="461050" y="290632"/>
                        <a:pt x="461050" y="314139"/>
                      </a:cubicBezTo>
                      <a:cubicBezTo>
                        <a:pt x="461050" y="337645"/>
                        <a:pt x="480162" y="356726"/>
                        <a:pt x="503707" y="356726"/>
                      </a:cubicBezTo>
                      <a:cubicBezTo>
                        <a:pt x="527252" y="356726"/>
                        <a:pt x="546463" y="337645"/>
                        <a:pt x="546463" y="314139"/>
                      </a:cubicBezTo>
                      <a:cubicBezTo>
                        <a:pt x="546463" y="290632"/>
                        <a:pt x="527252" y="271454"/>
                        <a:pt x="503707" y="271454"/>
                      </a:cubicBezTo>
                      <a:close/>
                      <a:moveTo>
                        <a:pt x="125410" y="271454"/>
                      </a:moveTo>
                      <a:cubicBezTo>
                        <a:pt x="101864" y="271454"/>
                        <a:pt x="82753" y="290632"/>
                        <a:pt x="82753" y="314139"/>
                      </a:cubicBezTo>
                      <a:cubicBezTo>
                        <a:pt x="82753" y="337645"/>
                        <a:pt x="101864" y="356726"/>
                        <a:pt x="125410" y="356726"/>
                      </a:cubicBezTo>
                      <a:cubicBezTo>
                        <a:pt x="148955" y="356726"/>
                        <a:pt x="168165" y="337645"/>
                        <a:pt x="168165" y="314139"/>
                      </a:cubicBezTo>
                      <a:cubicBezTo>
                        <a:pt x="168165" y="290632"/>
                        <a:pt x="148955" y="271454"/>
                        <a:pt x="125410" y="271454"/>
                      </a:cubicBezTo>
                      <a:close/>
                      <a:moveTo>
                        <a:pt x="199035" y="262362"/>
                      </a:moveTo>
                      <a:lnTo>
                        <a:pt x="430197" y="262362"/>
                      </a:lnTo>
                      <a:cubicBezTo>
                        <a:pt x="435614" y="262362"/>
                        <a:pt x="440046" y="266776"/>
                        <a:pt x="440046" y="272171"/>
                      </a:cubicBezTo>
                      <a:cubicBezTo>
                        <a:pt x="440046" y="277565"/>
                        <a:pt x="435614" y="281979"/>
                        <a:pt x="430197" y="281979"/>
                      </a:cubicBezTo>
                      <a:lnTo>
                        <a:pt x="199035" y="281979"/>
                      </a:lnTo>
                      <a:cubicBezTo>
                        <a:pt x="193618" y="281979"/>
                        <a:pt x="189186" y="277565"/>
                        <a:pt x="189186" y="272171"/>
                      </a:cubicBezTo>
                      <a:cubicBezTo>
                        <a:pt x="189186" y="266776"/>
                        <a:pt x="193618" y="262362"/>
                        <a:pt x="199035" y="262362"/>
                      </a:cubicBezTo>
                      <a:close/>
                      <a:moveTo>
                        <a:pt x="582815" y="194148"/>
                      </a:moveTo>
                      <a:lnTo>
                        <a:pt x="571485" y="201033"/>
                      </a:lnTo>
                      <a:cubicBezTo>
                        <a:pt x="568234" y="203000"/>
                        <a:pt x="566166" y="206639"/>
                        <a:pt x="566166" y="210475"/>
                      </a:cubicBezTo>
                      <a:lnTo>
                        <a:pt x="566166" y="220310"/>
                      </a:lnTo>
                      <a:lnTo>
                        <a:pt x="588430" y="220310"/>
                      </a:lnTo>
                      <a:lnTo>
                        <a:pt x="588430" y="208705"/>
                      </a:lnTo>
                      <a:cubicBezTo>
                        <a:pt x="588430" y="203197"/>
                        <a:pt x="586361" y="198083"/>
                        <a:pt x="582815" y="194148"/>
                      </a:cubicBezTo>
                      <a:close/>
                      <a:moveTo>
                        <a:pt x="103751" y="114087"/>
                      </a:moveTo>
                      <a:lnTo>
                        <a:pt x="103751" y="114776"/>
                      </a:lnTo>
                      <a:cubicBezTo>
                        <a:pt x="103751" y="120874"/>
                        <a:pt x="108776" y="125891"/>
                        <a:pt x="114984" y="125891"/>
                      </a:cubicBezTo>
                      <a:lnTo>
                        <a:pt x="135973" y="125891"/>
                      </a:lnTo>
                      <a:cubicBezTo>
                        <a:pt x="142083" y="125891"/>
                        <a:pt x="147108" y="120874"/>
                        <a:pt x="147108" y="114776"/>
                      </a:cubicBezTo>
                      <a:lnTo>
                        <a:pt x="147108" y="114087"/>
                      </a:lnTo>
                      <a:close/>
                      <a:moveTo>
                        <a:pt x="398001" y="72191"/>
                      </a:moveTo>
                      <a:lnTo>
                        <a:pt x="398001" y="136415"/>
                      </a:lnTo>
                      <a:lnTo>
                        <a:pt x="488339" y="136415"/>
                      </a:lnTo>
                      <a:lnTo>
                        <a:pt x="458686" y="72191"/>
                      </a:lnTo>
                      <a:close/>
                      <a:moveTo>
                        <a:pt x="356624" y="72191"/>
                      </a:moveTo>
                      <a:cubicBezTo>
                        <a:pt x="356230" y="72191"/>
                        <a:pt x="355935" y="72486"/>
                        <a:pt x="355935" y="72781"/>
                      </a:cubicBezTo>
                      <a:lnTo>
                        <a:pt x="355935" y="114778"/>
                      </a:lnTo>
                      <a:cubicBezTo>
                        <a:pt x="355935" y="126678"/>
                        <a:pt x="365688" y="136415"/>
                        <a:pt x="377608" y="136415"/>
                      </a:cubicBezTo>
                      <a:lnTo>
                        <a:pt x="378298" y="136415"/>
                      </a:lnTo>
                      <a:lnTo>
                        <a:pt x="378298" y="72191"/>
                      </a:lnTo>
                      <a:close/>
                      <a:moveTo>
                        <a:pt x="210451" y="61659"/>
                      </a:moveTo>
                      <a:cubicBezTo>
                        <a:pt x="209565" y="61659"/>
                        <a:pt x="208875" y="62347"/>
                        <a:pt x="208875" y="63134"/>
                      </a:cubicBezTo>
                      <a:lnTo>
                        <a:pt x="208875" y="167892"/>
                      </a:lnTo>
                      <a:lnTo>
                        <a:pt x="228663" y="167892"/>
                      </a:lnTo>
                      <a:cubicBezTo>
                        <a:pt x="228762" y="167892"/>
                        <a:pt x="228959" y="167892"/>
                        <a:pt x="229156" y="167695"/>
                      </a:cubicBezTo>
                      <a:cubicBezTo>
                        <a:pt x="229352" y="167400"/>
                        <a:pt x="229254" y="167204"/>
                        <a:pt x="229254" y="167105"/>
                      </a:cubicBezTo>
                      <a:lnTo>
                        <a:pt x="211927" y="62938"/>
                      </a:lnTo>
                      <a:cubicBezTo>
                        <a:pt x="211829" y="62151"/>
                        <a:pt x="211140" y="61659"/>
                        <a:pt x="210451" y="61659"/>
                      </a:cubicBezTo>
                      <a:close/>
                      <a:moveTo>
                        <a:pt x="210352" y="41986"/>
                      </a:moveTo>
                      <a:cubicBezTo>
                        <a:pt x="220788" y="41986"/>
                        <a:pt x="229648" y="49462"/>
                        <a:pt x="231321" y="59692"/>
                      </a:cubicBezTo>
                      <a:lnTo>
                        <a:pt x="248747" y="163859"/>
                      </a:lnTo>
                      <a:cubicBezTo>
                        <a:pt x="249731" y="169761"/>
                        <a:pt x="248057" y="175761"/>
                        <a:pt x="244120" y="180384"/>
                      </a:cubicBezTo>
                      <a:cubicBezTo>
                        <a:pt x="240280" y="184909"/>
                        <a:pt x="234669" y="187565"/>
                        <a:pt x="228663" y="187565"/>
                      </a:cubicBezTo>
                      <a:lnTo>
                        <a:pt x="208875" y="187565"/>
                      </a:lnTo>
                      <a:lnTo>
                        <a:pt x="208875" y="230157"/>
                      </a:lnTo>
                      <a:cubicBezTo>
                        <a:pt x="208875" y="235665"/>
                        <a:pt x="204445" y="239993"/>
                        <a:pt x="199031" y="239993"/>
                      </a:cubicBezTo>
                      <a:cubicBezTo>
                        <a:pt x="193616" y="239993"/>
                        <a:pt x="189186" y="235665"/>
                        <a:pt x="189186" y="230157"/>
                      </a:cubicBezTo>
                      <a:lnTo>
                        <a:pt x="189186" y="63134"/>
                      </a:lnTo>
                      <a:cubicBezTo>
                        <a:pt x="189186" y="51527"/>
                        <a:pt x="198735" y="41986"/>
                        <a:pt x="210352" y="41986"/>
                      </a:cubicBezTo>
                      <a:close/>
                      <a:moveTo>
                        <a:pt x="93897" y="41986"/>
                      </a:moveTo>
                      <a:cubicBezTo>
                        <a:pt x="99415" y="41986"/>
                        <a:pt x="103751" y="46412"/>
                        <a:pt x="103751" y="51822"/>
                      </a:cubicBezTo>
                      <a:lnTo>
                        <a:pt x="103751" y="94414"/>
                      </a:lnTo>
                      <a:lnTo>
                        <a:pt x="115576" y="94414"/>
                      </a:lnTo>
                      <a:lnTo>
                        <a:pt x="115576" y="51822"/>
                      </a:lnTo>
                      <a:cubicBezTo>
                        <a:pt x="115576" y="46412"/>
                        <a:pt x="120010" y="41986"/>
                        <a:pt x="125430" y="41986"/>
                      </a:cubicBezTo>
                      <a:cubicBezTo>
                        <a:pt x="130948" y="41986"/>
                        <a:pt x="135283" y="46412"/>
                        <a:pt x="135283" y="51822"/>
                      </a:cubicBezTo>
                      <a:lnTo>
                        <a:pt x="135283" y="94414"/>
                      </a:lnTo>
                      <a:lnTo>
                        <a:pt x="147108" y="94414"/>
                      </a:lnTo>
                      <a:lnTo>
                        <a:pt x="147108" y="51822"/>
                      </a:lnTo>
                      <a:cubicBezTo>
                        <a:pt x="147108" y="46412"/>
                        <a:pt x="151542" y="41986"/>
                        <a:pt x="156962" y="41986"/>
                      </a:cubicBezTo>
                      <a:cubicBezTo>
                        <a:pt x="162480" y="41986"/>
                        <a:pt x="166816" y="46412"/>
                        <a:pt x="166816" y="51822"/>
                      </a:cubicBezTo>
                      <a:lnTo>
                        <a:pt x="166816" y="114776"/>
                      </a:lnTo>
                      <a:cubicBezTo>
                        <a:pt x="166816" y="131793"/>
                        <a:pt x="153020" y="145563"/>
                        <a:pt x="135973" y="145563"/>
                      </a:cubicBezTo>
                      <a:lnTo>
                        <a:pt x="135283" y="145563"/>
                      </a:lnTo>
                      <a:lnTo>
                        <a:pt x="135283" y="230157"/>
                      </a:lnTo>
                      <a:cubicBezTo>
                        <a:pt x="135283" y="235665"/>
                        <a:pt x="130948" y="239993"/>
                        <a:pt x="125430" y="239993"/>
                      </a:cubicBezTo>
                      <a:cubicBezTo>
                        <a:pt x="120010" y="239993"/>
                        <a:pt x="115576" y="235665"/>
                        <a:pt x="115576" y="230157"/>
                      </a:cubicBezTo>
                      <a:lnTo>
                        <a:pt x="115576" y="145563"/>
                      </a:lnTo>
                      <a:lnTo>
                        <a:pt x="114984" y="145563"/>
                      </a:lnTo>
                      <a:cubicBezTo>
                        <a:pt x="97937" y="145563"/>
                        <a:pt x="84043" y="131793"/>
                        <a:pt x="84043" y="114776"/>
                      </a:cubicBezTo>
                      <a:lnTo>
                        <a:pt x="84043" y="51822"/>
                      </a:lnTo>
                      <a:cubicBezTo>
                        <a:pt x="84043" y="46412"/>
                        <a:pt x="88477" y="41986"/>
                        <a:pt x="93897" y="41986"/>
                      </a:cubicBezTo>
                      <a:close/>
                      <a:moveTo>
                        <a:pt x="30835" y="19670"/>
                      </a:moveTo>
                      <a:cubicBezTo>
                        <a:pt x="24727" y="19670"/>
                        <a:pt x="19703" y="24686"/>
                        <a:pt x="19703" y="30883"/>
                      </a:cubicBezTo>
                      <a:lnTo>
                        <a:pt x="19703" y="262307"/>
                      </a:lnTo>
                      <a:lnTo>
                        <a:pt x="51917" y="262307"/>
                      </a:lnTo>
                      <a:cubicBezTo>
                        <a:pt x="57336" y="262307"/>
                        <a:pt x="61769" y="266733"/>
                        <a:pt x="61769" y="272142"/>
                      </a:cubicBezTo>
                      <a:cubicBezTo>
                        <a:pt x="61769" y="277552"/>
                        <a:pt x="57336" y="281977"/>
                        <a:pt x="51917" y="281977"/>
                      </a:cubicBezTo>
                      <a:lnTo>
                        <a:pt x="19703" y="281977"/>
                      </a:lnTo>
                      <a:lnTo>
                        <a:pt x="19703" y="293091"/>
                      </a:lnTo>
                      <a:cubicBezTo>
                        <a:pt x="19703" y="299288"/>
                        <a:pt x="24727" y="304304"/>
                        <a:pt x="30835" y="304304"/>
                      </a:cubicBezTo>
                      <a:lnTo>
                        <a:pt x="63838" y="304304"/>
                      </a:lnTo>
                      <a:cubicBezTo>
                        <a:pt x="68566" y="274601"/>
                        <a:pt x="94377" y="251783"/>
                        <a:pt x="125410" y="251783"/>
                      </a:cubicBezTo>
                      <a:cubicBezTo>
                        <a:pt x="156540" y="251783"/>
                        <a:pt x="182351" y="274601"/>
                        <a:pt x="187080" y="304304"/>
                      </a:cubicBezTo>
                      <a:lnTo>
                        <a:pt x="442135" y="304304"/>
                      </a:lnTo>
                      <a:cubicBezTo>
                        <a:pt x="446864" y="274601"/>
                        <a:pt x="472675" y="251783"/>
                        <a:pt x="503707" y="251783"/>
                      </a:cubicBezTo>
                      <a:cubicBezTo>
                        <a:pt x="534838" y="251783"/>
                        <a:pt x="560649" y="274601"/>
                        <a:pt x="565378" y="304304"/>
                      </a:cubicBezTo>
                      <a:lnTo>
                        <a:pt x="577298" y="304304"/>
                      </a:lnTo>
                      <a:cubicBezTo>
                        <a:pt x="583406" y="304304"/>
                        <a:pt x="588430" y="299288"/>
                        <a:pt x="588430" y="293091"/>
                      </a:cubicBezTo>
                      <a:lnTo>
                        <a:pt x="588430" y="281977"/>
                      </a:lnTo>
                      <a:lnTo>
                        <a:pt x="577298" y="281977"/>
                      </a:lnTo>
                      <a:cubicBezTo>
                        <a:pt x="571880" y="281977"/>
                        <a:pt x="567446" y="277552"/>
                        <a:pt x="567446" y="272142"/>
                      </a:cubicBezTo>
                      <a:cubicBezTo>
                        <a:pt x="567446" y="266733"/>
                        <a:pt x="571880" y="262307"/>
                        <a:pt x="577298" y="262307"/>
                      </a:cubicBezTo>
                      <a:lnTo>
                        <a:pt x="588430" y="262307"/>
                      </a:lnTo>
                      <a:lnTo>
                        <a:pt x="588430" y="239981"/>
                      </a:lnTo>
                      <a:lnTo>
                        <a:pt x="556314" y="239981"/>
                      </a:lnTo>
                      <a:cubicBezTo>
                        <a:pt x="550797" y="239981"/>
                        <a:pt x="546463" y="235653"/>
                        <a:pt x="546463" y="230146"/>
                      </a:cubicBezTo>
                      <a:lnTo>
                        <a:pt x="546463" y="210475"/>
                      </a:lnTo>
                      <a:cubicBezTo>
                        <a:pt x="546463" y="199853"/>
                        <a:pt x="552078" y="189723"/>
                        <a:pt x="561240" y="184215"/>
                      </a:cubicBezTo>
                      <a:lnTo>
                        <a:pt x="562816" y="183231"/>
                      </a:lnTo>
                      <a:lnTo>
                        <a:pt x="501638" y="156086"/>
                      </a:lnTo>
                      <a:lnTo>
                        <a:pt x="377608" y="156086"/>
                      </a:lnTo>
                      <a:cubicBezTo>
                        <a:pt x="354851" y="156086"/>
                        <a:pt x="336232" y="137596"/>
                        <a:pt x="336232" y="114778"/>
                      </a:cubicBezTo>
                      <a:lnTo>
                        <a:pt x="336232" y="72781"/>
                      </a:lnTo>
                      <a:cubicBezTo>
                        <a:pt x="336232" y="61569"/>
                        <a:pt x="345394" y="52520"/>
                        <a:pt x="356624" y="52520"/>
                      </a:cubicBezTo>
                      <a:lnTo>
                        <a:pt x="449524" y="52520"/>
                      </a:lnTo>
                      <a:lnTo>
                        <a:pt x="440165" y="32260"/>
                      </a:lnTo>
                      <a:cubicBezTo>
                        <a:pt x="436717" y="24686"/>
                        <a:pt x="428934" y="19670"/>
                        <a:pt x="420560" y="19670"/>
                      </a:cubicBezTo>
                      <a:close/>
                      <a:moveTo>
                        <a:pt x="30835" y="0"/>
                      </a:moveTo>
                      <a:lnTo>
                        <a:pt x="420560" y="0"/>
                      </a:lnTo>
                      <a:cubicBezTo>
                        <a:pt x="436618" y="0"/>
                        <a:pt x="451396" y="9442"/>
                        <a:pt x="458095" y="23998"/>
                      </a:cubicBezTo>
                      <a:lnTo>
                        <a:pt x="511096" y="138776"/>
                      </a:lnTo>
                      <a:lnTo>
                        <a:pt x="583603" y="170937"/>
                      </a:lnTo>
                      <a:cubicBezTo>
                        <a:pt x="598479" y="177527"/>
                        <a:pt x="608133" y="192378"/>
                        <a:pt x="608133" y="208705"/>
                      </a:cubicBezTo>
                      <a:lnTo>
                        <a:pt x="608133" y="293091"/>
                      </a:lnTo>
                      <a:cubicBezTo>
                        <a:pt x="608133" y="310106"/>
                        <a:pt x="594341" y="323974"/>
                        <a:pt x="577298" y="323974"/>
                      </a:cubicBezTo>
                      <a:lnTo>
                        <a:pt x="565378" y="323974"/>
                      </a:lnTo>
                      <a:cubicBezTo>
                        <a:pt x="560649" y="353677"/>
                        <a:pt x="534838" y="376396"/>
                        <a:pt x="503707" y="376396"/>
                      </a:cubicBezTo>
                      <a:cubicBezTo>
                        <a:pt x="472675" y="376396"/>
                        <a:pt x="446864" y="353677"/>
                        <a:pt x="442135" y="323974"/>
                      </a:cubicBezTo>
                      <a:lnTo>
                        <a:pt x="187080" y="323974"/>
                      </a:lnTo>
                      <a:cubicBezTo>
                        <a:pt x="182351" y="353677"/>
                        <a:pt x="156540" y="376396"/>
                        <a:pt x="125410" y="376396"/>
                      </a:cubicBezTo>
                      <a:cubicBezTo>
                        <a:pt x="94377" y="376396"/>
                        <a:pt x="68566" y="353677"/>
                        <a:pt x="63838" y="323974"/>
                      </a:cubicBezTo>
                      <a:lnTo>
                        <a:pt x="30835" y="323974"/>
                      </a:lnTo>
                      <a:cubicBezTo>
                        <a:pt x="13891" y="323974"/>
                        <a:pt x="0" y="310106"/>
                        <a:pt x="0" y="293091"/>
                      </a:cubicBezTo>
                      <a:lnTo>
                        <a:pt x="0" y="30883"/>
                      </a:lnTo>
                      <a:cubicBezTo>
                        <a:pt x="0" y="13868"/>
                        <a:pt x="13891" y="0"/>
                        <a:pt x="30835" y="0"/>
                      </a:cubicBezTo>
                      <a:close/>
                    </a:path>
                  </a:pathLst>
                </a:custGeom>
                <a:solidFill>
                  <a:srgbClr val="F2F2F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  <p:grpSp>
            <p:nvGrpSpPr>
              <p:cNvPr id="20" name="íṧļidê"/>
              <p:cNvGrpSpPr/>
              <p:nvPr/>
            </p:nvGrpSpPr>
            <p:grpSpPr>
              <a:xfrm>
                <a:off x="5477506" y="2891310"/>
                <a:ext cx="597852" cy="597852"/>
                <a:chOff x="8544261" y="2820473"/>
                <a:chExt cx="619661" cy="619663"/>
              </a:xfrm>
              <a:noFill/>
            </p:grpSpPr>
            <p:sp>
              <p:nvSpPr>
                <p:cNvPr id="27" name="íṧḻîdé"/>
                <p:cNvSpPr/>
                <p:nvPr/>
              </p:nvSpPr>
              <p:spPr>
                <a:xfrm>
                  <a:off x="8544261" y="2820473"/>
                  <a:ext cx="619661" cy="619663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rgbClr val="F2F2F4"/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ïṩliḋé"/>
                <p:cNvSpPr/>
                <p:nvPr/>
              </p:nvSpPr>
              <p:spPr>
                <a:xfrm>
                  <a:off x="8661024" y="2946163"/>
                  <a:ext cx="386158" cy="368276"/>
                </a:xfrm>
                <a:custGeom>
                  <a:avLst/>
                  <a:gdLst>
                    <a:gd name="connsiteX0" fmla="*/ 315778 w 607639"/>
                    <a:gd name="connsiteY0" fmla="*/ 173080 h 579502"/>
                    <a:gd name="connsiteX1" fmla="*/ 315778 w 607639"/>
                    <a:gd name="connsiteY1" fmla="*/ 266058 h 579502"/>
                    <a:gd name="connsiteX2" fmla="*/ 303493 w 607639"/>
                    <a:gd name="connsiteY2" fmla="*/ 278325 h 579502"/>
                    <a:gd name="connsiteX3" fmla="*/ 210375 w 607639"/>
                    <a:gd name="connsiteY3" fmla="*/ 278325 h 579502"/>
                    <a:gd name="connsiteX4" fmla="*/ 303493 w 607639"/>
                    <a:gd name="connsiteY4" fmla="*/ 359925 h 579502"/>
                    <a:gd name="connsiteX5" fmla="*/ 397500 w 607639"/>
                    <a:gd name="connsiteY5" fmla="*/ 266058 h 579502"/>
                    <a:gd name="connsiteX6" fmla="*/ 315778 w 607639"/>
                    <a:gd name="connsiteY6" fmla="*/ 173080 h 579502"/>
                    <a:gd name="connsiteX7" fmla="*/ 249814 w 607639"/>
                    <a:gd name="connsiteY7" fmla="*/ 160816 h 579502"/>
                    <a:gd name="connsiteX8" fmla="*/ 198110 w 607639"/>
                    <a:gd name="connsiteY8" fmla="*/ 212449 h 579502"/>
                    <a:gd name="connsiteX9" fmla="*/ 249814 w 607639"/>
                    <a:gd name="connsiteY9" fmla="*/ 212449 h 579502"/>
                    <a:gd name="connsiteX10" fmla="*/ 303493 w 607639"/>
                    <a:gd name="connsiteY10" fmla="*/ 147835 h 579502"/>
                    <a:gd name="connsiteX11" fmla="*/ 421981 w 607639"/>
                    <a:gd name="connsiteY11" fmla="*/ 266058 h 579502"/>
                    <a:gd name="connsiteX12" fmla="*/ 303493 w 607639"/>
                    <a:gd name="connsiteY12" fmla="*/ 384370 h 579502"/>
                    <a:gd name="connsiteX13" fmla="*/ 185093 w 607639"/>
                    <a:gd name="connsiteY13" fmla="*/ 266058 h 579502"/>
                    <a:gd name="connsiteX14" fmla="*/ 197289 w 607639"/>
                    <a:gd name="connsiteY14" fmla="*/ 253880 h 579502"/>
                    <a:gd name="connsiteX15" fmla="*/ 291297 w 607639"/>
                    <a:gd name="connsiteY15" fmla="*/ 253880 h 579502"/>
                    <a:gd name="connsiteX16" fmla="*/ 291297 w 607639"/>
                    <a:gd name="connsiteY16" fmla="*/ 160013 h 579502"/>
                    <a:gd name="connsiteX17" fmla="*/ 303493 w 607639"/>
                    <a:gd name="connsiteY17" fmla="*/ 147835 h 579502"/>
                    <a:gd name="connsiteX18" fmla="*/ 262095 w 607639"/>
                    <a:gd name="connsiteY18" fmla="*/ 135133 h 579502"/>
                    <a:gd name="connsiteX19" fmla="*/ 274287 w 607639"/>
                    <a:gd name="connsiteY19" fmla="*/ 147397 h 579502"/>
                    <a:gd name="connsiteX20" fmla="*/ 274287 w 607639"/>
                    <a:gd name="connsiteY20" fmla="*/ 224713 h 579502"/>
                    <a:gd name="connsiteX21" fmla="*/ 262095 w 607639"/>
                    <a:gd name="connsiteY21" fmla="*/ 236888 h 579502"/>
                    <a:gd name="connsiteX22" fmla="*/ 184672 w 607639"/>
                    <a:gd name="connsiteY22" fmla="*/ 236888 h 579502"/>
                    <a:gd name="connsiteX23" fmla="*/ 172391 w 607639"/>
                    <a:gd name="connsiteY23" fmla="*/ 224713 h 579502"/>
                    <a:gd name="connsiteX24" fmla="*/ 262095 w 607639"/>
                    <a:gd name="connsiteY24" fmla="*/ 135133 h 579502"/>
                    <a:gd name="connsiteX25" fmla="*/ 58120 w 607639"/>
                    <a:gd name="connsiteY25" fmla="*/ 108514 h 579502"/>
                    <a:gd name="connsiteX26" fmla="*/ 58120 w 607639"/>
                    <a:gd name="connsiteY26" fmla="*/ 413970 h 579502"/>
                    <a:gd name="connsiteX27" fmla="*/ 549430 w 607639"/>
                    <a:gd name="connsiteY27" fmla="*/ 413970 h 579502"/>
                    <a:gd name="connsiteX28" fmla="*/ 549430 w 607639"/>
                    <a:gd name="connsiteY28" fmla="*/ 108514 h 579502"/>
                    <a:gd name="connsiteX29" fmla="*/ 27236 w 607639"/>
                    <a:gd name="connsiteY29" fmla="*/ 56079 h 579502"/>
                    <a:gd name="connsiteX30" fmla="*/ 27236 w 607639"/>
                    <a:gd name="connsiteY30" fmla="*/ 81319 h 579502"/>
                    <a:gd name="connsiteX31" fmla="*/ 580403 w 607639"/>
                    <a:gd name="connsiteY31" fmla="*/ 81319 h 579502"/>
                    <a:gd name="connsiteX32" fmla="*/ 580403 w 607639"/>
                    <a:gd name="connsiteY32" fmla="*/ 56079 h 579502"/>
                    <a:gd name="connsiteX33" fmla="*/ 303775 w 607639"/>
                    <a:gd name="connsiteY33" fmla="*/ 0 h 579502"/>
                    <a:gd name="connsiteX34" fmla="*/ 317393 w 607639"/>
                    <a:gd name="connsiteY34" fmla="*/ 13597 h 579502"/>
                    <a:gd name="connsiteX35" fmla="*/ 317393 w 607639"/>
                    <a:gd name="connsiteY35" fmla="*/ 28884 h 579502"/>
                    <a:gd name="connsiteX36" fmla="*/ 580403 w 607639"/>
                    <a:gd name="connsiteY36" fmla="*/ 28884 h 579502"/>
                    <a:gd name="connsiteX37" fmla="*/ 607639 w 607639"/>
                    <a:gd name="connsiteY37" fmla="*/ 56079 h 579502"/>
                    <a:gd name="connsiteX38" fmla="*/ 607639 w 607639"/>
                    <a:gd name="connsiteY38" fmla="*/ 81319 h 579502"/>
                    <a:gd name="connsiteX39" fmla="*/ 580403 w 607639"/>
                    <a:gd name="connsiteY39" fmla="*/ 108514 h 579502"/>
                    <a:gd name="connsiteX40" fmla="*/ 576665 w 607639"/>
                    <a:gd name="connsiteY40" fmla="*/ 108514 h 579502"/>
                    <a:gd name="connsiteX41" fmla="*/ 576665 w 607639"/>
                    <a:gd name="connsiteY41" fmla="*/ 413970 h 579502"/>
                    <a:gd name="connsiteX42" fmla="*/ 549430 w 607639"/>
                    <a:gd name="connsiteY42" fmla="*/ 441165 h 579502"/>
                    <a:gd name="connsiteX43" fmla="*/ 317393 w 607639"/>
                    <a:gd name="connsiteY43" fmla="*/ 441165 h 579502"/>
                    <a:gd name="connsiteX44" fmla="*/ 317393 w 607639"/>
                    <a:gd name="connsiteY44" fmla="*/ 481069 h 579502"/>
                    <a:gd name="connsiteX45" fmla="*/ 418236 w 607639"/>
                    <a:gd name="connsiteY45" fmla="*/ 554923 h 579502"/>
                    <a:gd name="connsiteX46" fmla="*/ 421173 w 607639"/>
                    <a:gd name="connsiteY46" fmla="*/ 573942 h 579502"/>
                    <a:gd name="connsiteX47" fmla="*/ 410225 w 607639"/>
                    <a:gd name="connsiteY47" fmla="*/ 579452 h 579502"/>
                    <a:gd name="connsiteX48" fmla="*/ 402215 w 607639"/>
                    <a:gd name="connsiteY48" fmla="*/ 576874 h 579502"/>
                    <a:gd name="connsiteX49" fmla="*/ 317393 w 607639"/>
                    <a:gd name="connsiteY49" fmla="*/ 514752 h 579502"/>
                    <a:gd name="connsiteX50" fmla="*/ 317393 w 607639"/>
                    <a:gd name="connsiteY50" fmla="*/ 565854 h 579502"/>
                    <a:gd name="connsiteX51" fmla="*/ 303775 w 607639"/>
                    <a:gd name="connsiteY51" fmla="*/ 579452 h 579502"/>
                    <a:gd name="connsiteX52" fmla="*/ 290157 w 607639"/>
                    <a:gd name="connsiteY52" fmla="*/ 565854 h 579502"/>
                    <a:gd name="connsiteX53" fmla="*/ 290157 w 607639"/>
                    <a:gd name="connsiteY53" fmla="*/ 514752 h 579502"/>
                    <a:gd name="connsiteX54" fmla="*/ 205424 w 607639"/>
                    <a:gd name="connsiteY54" fmla="*/ 576874 h 579502"/>
                    <a:gd name="connsiteX55" fmla="*/ 186377 w 607639"/>
                    <a:gd name="connsiteY55" fmla="*/ 573942 h 579502"/>
                    <a:gd name="connsiteX56" fmla="*/ 189314 w 607639"/>
                    <a:gd name="connsiteY56" fmla="*/ 554923 h 579502"/>
                    <a:gd name="connsiteX57" fmla="*/ 290157 w 607639"/>
                    <a:gd name="connsiteY57" fmla="*/ 481069 h 579502"/>
                    <a:gd name="connsiteX58" fmla="*/ 290157 w 607639"/>
                    <a:gd name="connsiteY58" fmla="*/ 441165 h 579502"/>
                    <a:gd name="connsiteX59" fmla="*/ 58120 w 607639"/>
                    <a:gd name="connsiteY59" fmla="*/ 441165 h 579502"/>
                    <a:gd name="connsiteX60" fmla="*/ 30885 w 607639"/>
                    <a:gd name="connsiteY60" fmla="*/ 413970 h 579502"/>
                    <a:gd name="connsiteX61" fmla="*/ 30885 w 607639"/>
                    <a:gd name="connsiteY61" fmla="*/ 108514 h 579502"/>
                    <a:gd name="connsiteX62" fmla="*/ 27236 w 607639"/>
                    <a:gd name="connsiteY62" fmla="*/ 108514 h 579502"/>
                    <a:gd name="connsiteX63" fmla="*/ 0 w 607639"/>
                    <a:gd name="connsiteY63" fmla="*/ 81319 h 579502"/>
                    <a:gd name="connsiteX64" fmla="*/ 0 w 607639"/>
                    <a:gd name="connsiteY64" fmla="*/ 56079 h 579502"/>
                    <a:gd name="connsiteX65" fmla="*/ 27236 w 607639"/>
                    <a:gd name="connsiteY65" fmla="*/ 28884 h 579502"/>
                    <a:gd name="connsiteX66" fmla="*/ 290157 w 607639"/>
                    <a:gd name="connsiteY66" fmla="*/ 28884 h 579502"/>
                    <a:gd name="connsiteX67" fmla="*/ 290157 w 607639"/>
                    <a:gd name="connsiteY67" fmla="*/ 13597 h 579502"/>
                    <a:gd name="connsiteX68" fmla="*/ 303775 w 607639"/>
                    <a:gd name="connsiteY68" fmla="*/ 0 h 579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607639" h="579502">
                      <a:moveTo>
                        <a:pt x="315778" y="173080"/>
                      </a:moveTo>
                      <a:lnTo>
                        <a:pt x="315778" y="266058"/>
                      </a:lnTo>
                      <a:cubicBezTo>
                        <a:pt x="315778" y="272814"/>
                        <a:pt x="310258" y="278325"/>
                        <a:pt x="303493" y="278325"/>
                      </a:cubicBezTo>
                      <a:lnTo>
                        <a:pt x="210375" y="278325"/>
                      </a:lnTo>
                      <a:cubicBezTo>
                        <a:pt x="216429" y="324281"/>
                        <a:pt x="255866" y="359925"/>
                        <a:pt x="303493" y="359925"/>
                      </a:cubicBezTo>
                      <a:cubicBezTo>
                        <a:pt x="355303" y="359925"/>
                        <a:pt x="397500" y="317792"/>
                        <a:pt x="397500" y="266058"/>
                      </a:cubicBezTo>
                      <a:cubicBezTo>
                        <a:pt x="397500" y="218502"/>
                        <a:pt x="361802" y="179124"/>
                        <a:pt x="315778" y="173080"/>
                      </a:cubicBezTo>
                      <a:close/>
                      <a:moveTo>
                        <a:pt x="249814" y="160816"/>
                      </a:moveTo>
                      <a:cubicBezTo>
                        <a:pt x="223740" y="165793"/>
                        <a:pt x="203093" y="186410"/>
                        <a:pt x="198110" y="212449"/>
                      </a:cubicBezTo>
                      <a:lnTo>
                        <a:pt x="249814" y="212449"/>
                      </a:lnTo>
                      <a:close/>
                      <a:moveTo>
                        <a:pt x="303493" y="147835"/>
                      </a:moveTo>
                      <a:cubicBezTo>
                        <a:pt x="368835" y="147835"/>
                        <a:pt x="421981" y="200902"/>
                        <a:pt x="421981" y="266058"/>
                      </a:cubicBezTo>
                      <a:cubicBezTo>
                        <a:pt x="421981" y="331303"/>
                        <a:pt x="368835" y="384370"/>
                        <a:pt x="303493" y="384370"/>
                      </a:cubicBezTo>
                      <a:cubicBezTo>
                        <a:pt x="238239" y="384370"/>
                        <a:pt x="185093" y="331303"/>
                        <a:pt x="185093" y="266058"/>
                      </a:cubicBezTo>
                      <a:cubicBezTo>
                        <a:pt x="185093" y="259303"/>
                        <a:pt x="190523" y="253880"/>
                        <a:pt x="197289" y="253880"/>
                      </a:cubicBezTo>
                      <a:lnTo>
                        <a:pt x="291297" y="253880"/>
                      </a:lnTo>
                      <a:lnTo>
                        <a:pt x="291297" y="160013"/>
                      </a:lnTo>
                      <a:cubicBezTo>
                        <a:pt x="291297" y="153257"/>
                        <a:pt x="296727" y="147835"/>
                        <a:pt x="303493" y="147835"/>
                      </a:cubicBezTo>
                      <a:close/>
                      <a:moveTo>
                        <a:pt x="262095" y="135133"/>
                      </a:moveTo>
                      <a:cubicBezTo>
                        <a:pt x="268859" y="135133"/>
                        <a:pt x="274287" y="140643"/>
                        <a:pt x="274287" y="147397"/>
                      </a:cubicBezTo>
                      <a:lnTo>
                        <a:pt x="274287" y="224713"/>
                      </a:lnTo>
                      <a:cubicBezTo>
                        <a:pt x="274287" y="231467"/>
                        <a:pt x="268859" y="236888"/>
                        <a:pt x="262095" y="236888"/>
                      </a:cubicBezTo>
                      <a:lnTo>
                        <a:pt x="184672" y="236888"/>
                      </a:lnTo>
                      <a:cubicBezTo>
                        <a:pt x="177909" y="236888"/>
                        <a:pt x="172391" y="231467"/>
                        <a:pt x="172391" y="224713"/>
                      </a:cubicBezTo>
                      <a:cubicBezTo>
                        <a:pt x="172391" y="175302"/>
                        <a:pt x="212616" y="135133"/>
                        <a:pt x="262095" y="135133"/>
                      </a:cubicBezTo>
                      <a:close/>
                      <a:moveTo>
                        <a:pt x="58120" y="108514"/>
                      </a:moveTo>
                      <a:lnTo>
                        <a:pt x="58120" y="413970"/>
                      </a:lnTo>
                      <a:lnTo>
                        <a:pt x="549430" y="413970"/>
                      </a:lnTo>
                      <a:lnTo>
                        <a:pt x="549430" y="108514"/>
                      </a:lnTo>
                      <a:close/>
                      <a:moveTo>
                        <a:pt x="27236" y="56079"/>
                      </a:moveTo>
                      <a:lnTo>
                        <a:pt x="27236" y="81319"/>
                      </a:lnTo>
                      <a:lnTo>
                        <a:pt x="580403" y="81319"/>
                      </a:lnTo>
                      <a:lnTo>
                        <a:pt x="580403" y="56079"/>
                      </a:lnTo>
                      <a:close/>
                      <a:moveTo>
                        <a:pt x="303775" y="0"/>
                      </a:moveTo>
                      <a:cubicBezTo>
                        <a:pt x="311341" y="0"/>
                        <a:pt x="317393" y="6132"/>
                        <a:pt x="317393" y="13597"/>
                      </a:cubicBezTo>
                      <a:lnTo>
                        <a:pt x="317393" y="28884"/>
                      </a:lnTo>
                      <a:lnTo>
                        <a:pt x="580403" y="28884"/>
                      </a:lnTo>
                      <a:cubicBezTo>
                        <a:pt x="595356" y="28884"/>
                        <a:pt x="607639" y="41148"/>
                        <a:pt x="607639" y="56079"/>
                      </a:cubicBezTo>
                      <a:lnTo>
                        <a:pt x="607639" y="81319"/>
                      </a:lnTo>
                      <a:cubicBezTo>
                        <a:pt x="607639" y="96338"/>
                        <a:pt x="595356" y="108514"/>
                        <a:pt x="580403" y="108514"/>
                      </a:cubicBezTo>
                      <a:lnTo>
                        <a:pt x="576665" y="108514"/>
                      </a:lnTo>
                      <a:lnTo>
                        <a:pt x="576665" y="413970"/>
                      </a:lnTo>
                      <a:cubicBezTo>
                        <a:pt x="576665" y="428990"/>
                        <a:pt x="564472" y="441165"/>
                        <a:pt x="549430" y="441165"/>
                      </a:cubicBezTo>
                      <a:lnTo>
                        <a:pt x="317393" y="441165"/>
                      </a:lnTo>
                      <a:lnTo>
                        <a:pt x="317393" y="481069"/>
                      </a:lnTo>
                      <a:lnTo>
                        <a:pt x="418236" y="554923"/>
                      </a:lnTo>
                      <a:cubicBezTo>
                        <a:pt x="424377" y="559366"/>
                        <a:pt x="425623" y="567898"/>
                        <a:pt x="421173" y="573942"/>
                      </a:cubicBezTo>
                      <a:cubicBezTo>
                        <a:pt x="418503" y="577585"/>
                        <a:pt x="414409" y="579452"/>
                        <a:pt x="410225" y="579452"/>
                      </a:cubicBezTo>
                      <a:cubicBezTo>
                        <a:pt x="407466" y="579452"/>
                        <a:pt x="404618" y="578652"/>
                        <a:pt x="402215" y="576874"/>
                      </a:cubicBezTo>
                      <a:lnTo>
                        <a:pt x="317393" y="514752"/>
                      </a:lnTo>
                      <a:lnTo>
                        <a:pt x="317393" y="565854"/>
                      </a:lnTo>
                      <a:cubicBezTo>
                        <a:pt x="317393" y="573408"/>
                        <a:pt x="311341" y="579452"/>
                        <a:pt x="303775" y="579452"/>
                      </a:cubicBezTo>
                      <a:cubicBezTo>
                        <a:pt x="296299" y="579452"/>
                        <a:pt x="290157" y="573408"/>
                        <a:pt x="290157" y="565854"/>
                      </a:cubicBezTo>
                      <a:lnTo>
                        <a:pt x="290157" y="514752"/>
                      </a:lnTo>
                      <a:lnTo>
                        <a:pt x="205424" y="576874"/>
                      </a:lnTo>
                      <a:cubicBezTo>
                        <a:pt x="199372" y="581318"/>
                        <a:pt x="190827" y="579985"/>
                        <a:pt x="186377" y="573942"/>
                      </a:cubicBezTo>
                      <a:cubicBezTo>
                        <a:pt x="181927" y="567898"/>
                        <a:pt x="183262" y="559366"/>
                        <a:pt x="189314" y="554923"/>
                      </a:cubicBezTo>
                      <a:lnTo>
                        <a:pt x="290157" y="481069"/>
                      </a:lnTo>
                      <a:lnTo>
                        <a:pt x="290157" y="441165"/>
                      </a:lnTo>
                      <a:lnTo>
                        <a:pt x="58120" y="441165"/>
                      </a:lnTo>
                      <a:cubicBezTo>
                        <a:pt x="43167" y="441165"/>
                        <a:pt x="30885" y="428990"/>
                        <a:pt x="30885" y="413970"/>
                      </a:cubicBezTo>
                      <a:lnTo>
                        <a:pt x="30885" y="108514"/>
                      </a:lnTo>
                      <a:lnTo>
                        <a:pt x="27236" y="108514"/>
                      </a:lnTo>
                      <a:cubicBezTo>
                        <a:pt x="12194" y="108514"/>
                        <a:pt x="0" y="96338"/>
                        <a:pt x="0" y="81319"/>
                      </a:cubicBezTo>
                      <a:lnTo>
                        <a:pt x="0" y="56079"/>
                      </a:lnTo>
                      <a:cubicBezTo>
                        <a:pt x="0" y="41148"/>
                        <a:pt x="12194" y="28884"/>
                        <a:pt x="27236" y="28884"/>
                      </a:cubicBezTo>
                      <a:lnTo>
                        <a:pt x="290157" y="28884"/>
                      </a:lnTo>
                      <a:lnTo>
                        <a:pt x="290157" y="13597"/>
                      </a:lnTo>
                      <a:cubicBezTo>
                        <a:pt x="290157" y="6132"/>
                        <a:pt x="296299" y="0"/>
                        <a:pt x="303775" y="0"/>
                      </a:cubicBezTo>
                      <a:close/>
                    </a:path>
                  </a:pathLst>
                </a:custGeom>
                <a:solidFill>
                  <a:srgbClr val="F2F2F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  <p:grpSp>
            <p:nvGrpSpPr>
              <p:cNvPr id="21" name="ïŝḷiḓè"/>
              <p:cNvGrpSpPr/>
              <p:nvPr/>
            </p:nvGrpSpPr>
            <p:grpSpPr>
              <a:xfrm>
                <a:off x="5477506" y="3803020"/>
                <a:ext cx="597852" cy="597852"/>
                <a:chOff x="8544261" y="2820473"/>
                <a:chExt cx="619661" cy="619663"/>
              </a:xfrm>
              <a:noFill/>
            </p:grpSpPr>
            <p:sp>
              <p:nvSpPr>
                <p:cNvPr id="25" name="íṩḻïḑê"/>
                <p:cNvSpPr/>
                <p:nvPr/>
              </p:nvSpPr>
              <p:spPr>
                <a:xfrm>
                  <a:off x="8544261" y="2820473"/>
                  <a:ext cx="619661" cy="619663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rgbClr val="F2F2F4"/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iṥļíďe"/>
                <p:cNvSpPr/>
                <p:nvPr/>
              </p:nvSpPr>
              <p:spPr>
                <a:xfrm>
                  <a:off x="8683811" y="2937222"/>
                  <a:ext cx="340585" cy="386158"/>
                </a:xfrm>
                <a:custGeom>
                  <a:avLst/>
                  <a:gdLst>
                    <a:gd name="T0" fmla="*/ 2125 w 2288"/>
                    <a:gd name="T1" fmla="*/ 924 h 2598"/>
                    <a:gd name="T2" fmla="*/ 1863 w 2288"/>
                    <a:gd name="T3" fmla="*/ 1258 h 2598"/>
                    <a:gd name="T4" fmla="*/ 1848 w 2288"/>
                    <a:gd name="T5" fmla="*/ 1586 h 2598"/>
                    <a:gd name="T6" fmla="*/ 1899 w 2288"/>
                    <a:gd name="T7" fmla="*/ 1716 h 2598"/>
                    <a:gd name="T8" fmla="*/ 1211 w 2288"/>
                    <a:gd name="T9" fmla="*/ 2079 h 2598"/>
                    <a:gd name="T10" fmla="*/ 1176 w 2288"/>
                    <a:gd name="T11" fmla="*/ 2038 h 2598"/>
                    <a:gd name="T12" fmla="*/ 1200 w 2288"/>
                    <a:gd name="T13" fmla="*/ 965 h 2598"/>
                    <a:gd name="T14" fmla="*/ 1409 w 2288"/>
                    <a:gd name="T15" fmla="*/ 1012 h 2598"/>
                    <a:gd name="T16" fmla="*/ 1522 w 2288"/>
                    <a:gd name="T17" fmla="*/ 978 h 2598"/>
                    <a:gd name="T18" fmla="*/ 1526 w 2288"/>
                    <a:gd name="T19" fmla="*/ 847 h 2598"/>
                    <a:gd name="T20" fmla="*/ 1387 w 2288"/>
                    <a:gd name="T21" fmla="*/ 828 h 2598"/>
                    <a:gd name="T22" fmla="*/ 1193 w 2288"/>
                    <a:gd name="T23" fmla="*/ 584 h 2598"/>
                    <a:gd name="T24" fmla="*/ 1375 w 2288"/>
                    <a:gd name="T25" fmla="*/ 124 h 2598"/>
                    <a:gd name="T26" fmla="*/ 1109 w 2288"/>
                    <a:gd name="T27" fmla="*/ 37 h 2598"/>
                    <a:gd name="T28" fmla="*/ 1013 w 2288"/>
                    <a:gd name="T29" fmla="*/ 570 h 2598"/>
                    <a:gd name="T30" fmla="*/ 1056 w 2288"/>
                    <a:gd name="T31" fmla="*/ 808 h 2598"/>
                    <a:gd name="T32" fmla="*/ 891 w 2288"/>
                    <a:gd name="T33" fmla="*/ 784 h 2598"/>
                    <a:gd name="T34" fmla="*/ 748 w 2288"/>
                    <a:gd name="T35" fmla="*/ 921 h 2598"/>
                    <a:gd name="T36" fmla="*/ 899 w 2288"/>
                    <a:gd name="T37" fmla="*/ 946 h 2598"/>
                    <a:gd name="T38" fmla="*/ 1024 w 2288"/>
                    <a:gd name="T39" fmla="*/ 1479 h 2598"/>
                    <a:gd name="T40" fmla="*/ 1022 w 2288"/>
                    <a:gd name="T41" fmla="*/ 2081 h 2598"/>
                    <a:gd name="T42" fmla="*/ 434 w 2288"/>
                    <a:gd name="T43" fmla="*/ 1569 h 2598"/>
                    <a:gd name="T44" fmla="*/ 395 w 2288"/>
                    <a:gd name="T45" fmla="*/ 1470 h 2598"/>
                    <a:gd name="T46" fmla="*/ 88 w 2288"/>
                    <a:gd name="T47" fmla="*/ 1148 h 2598"/>
                    <a:gd name="T48" fmla="*/ 101 w 2288"/>
                    <a:gd name="T49" fmla="*/ 1658 h 2598"/>
                    <a:gd name="T50" fmla="*/ 906 w 2288"/>
                    <a:gd name="T51" fmla="*/ 2228 h 2598"/>
                    <a:gd name="T52" fmla="*/ 1177 w 2288"/>
                    <a:gd name="T53" fmla="*/ 2500 h 2598"/>
                    <a:gd name="T54" fmla="*/ 1223 w 2288"/>
                    <a:gd name="T55" fmla="*/ 2405 h 2598"/>
                    <a:gd name="T56" fmla="*/ 1273 w 2288"/>
                    <a:gd name="T57" fmla="*/ 2328 h 2598"/>
                    <a:gd name="T58" fmla="*/ 1280 w 2288"/>
                    <a:gd name="T59" fmla="*/ 2234 h 2598"/>
                    <a:gd name="T60" fmla="*/ 2094 w 2288"/>
                    <a:gd name="T61" fmla="*/ 1624 h 2598"/>
                    <a:gd name="T62" fmla="*/ 2274 w 2288"/>
                    <a:gd name="T63" fmla="*/ 1517 h 2598"/>
                    <a:gd name="T64" fmla="*/ 1065 w 2288"/>
                    <a:gd name="T65" fmla="*/ 420 h 2598"/>
                    <a:gd name="T66" fmla="*/ 1131 w 2288"/>
                    <a:gd name="T67" fmla="*/ 148 h 2598"/>
                    <a:gd name="T68" fmla="*/ 1165 w 2288"/>
                    <a:gd name="T69" fmla="*/ 430 h 2598"/>
                    <a:gd name="T70" fmla="*/ 1065 w 2288"/>
                    <a:gd name="T71" fmla="*/ 420 h 2598"/>
                    <a:gd name="T72" fmla="*/ 1040 w 2288"/>
                    <a:gd name="T73" fmla="*/ 2287 h 2598"/>
                    <a:gd name="T74" fmla="*/ 1032 w 2288"/>
                    <a:gd name="T75" fmla="*/ 2241 h 2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88" h="2598">
                      <a:moveTo>
                        <a:pt x="2281" y="1465"/>
                      </a:moveTo>
                      <a:cubicBezTo>
                        <a:pt x="2220" y="1286"/>
                        <a:pt x="2159" y="1111"/>
                        <a:pt x="2125" y="924"/>
                      </a:cubicBezTo>
                      <a:cubicBezTo>
                        <a:pt x="2112" y="850"/>
                        <a:pt x="2015" y="868"/>
                        <a:pt x="1992" y="924"/>
                      </a:cubicBezTo>
                      <a:cubicBezTo>
                        <a:pt x="1948" y="1035"/>
                        <a:pt x="1904" y="1146"/>
                        <a:pt x="1863" y="1258"/>
                      </a:cubicBezTo>
                      <a:cubicBezTo>
                        <a:pt x="1840" y="1319"/>
                        <a:pt x="1790" y="1411"/>
                        <a:pt x="1809" y="1480"/>
                      </a:cubicBezTo>
                      <a:cubicBezTo>
                        <a:pt x="1783" y="1516"/>
                        <a:pt x="1783" y="1565"/>
                        <a:pt x="1848" y="1586"/>
                      </a:cubicBezTo>
                      <a:cubicBezTo>
                        <a:pt x="1878" y="1596"/>
                        <a:pt x="1908" y="1602"/>
                        <a:pt x="1938" y="1607"/>
                      </a:cubicBezTo>
                      <a:cubicBezTo>
                        <a:pt x="1927" y="1644"/>
                        <a:pt x="1916" y="1681"/>
                        <a:pt x="1899" y="1716"/>
                      </a:cubicBezTo>
                      <a:cubicBezTo>
                        <a:pt x="1861" y="1789"/>
                        <a:pt x="1799" y="1850"/>
                        <a:pt x="1734" y="1899"/>
                      </a:cubicBezTo>
                      <a:cubicBezTo>
                        <a:pt x="1586" y="2012"/>
                        <a:pt x="1393" y="2062"/>
                        <a:pt x="1211" y="2079"/>
                      </a:cubicBezTo>
                      <a:cubicBezTo>
                        <a:pt x="1201" y="2080"/>
                        <a:pt x="1190" y="2080"/>
                        <a:pt x="1180" y="2081"/>
                      </a:cubicBezTo>
                      <a:cubicBezTo>
                        <a:pt x="1178" y="2066"/>
                        <a:pt x="1177" y="2052"/>
                        <a:pt x="1176" y="2038"/>
                      </a:cubicBezTo>
                      <a:cubicBezTo>
                        <a:pt x="1167" y="1852"/>
                        <a:pt x="1173" y="1665"/>
                        <a:pt x="1178" y="1479"/>
                      </a:cubicBezTo>
                      <a:cubicBezTo>
                        <a:pt x="1183" y="1309"/>
                        <a:pt x="1195" y="1137"/>
                        <a:pt x="1200" y="965"/>
                      </a:cubicBezTo>
                      <a:cubicBezTo>
                        <a:pt x="1262" y="972"/>
                        <a:pt x="1326" y="981"/>
                        <a:pt x="1388" y="979"/>
                      </a:cubicBezTo>
                      <a:cubicBezTo>
                        <a:pt x="1391" y="992"/>
                        <a:pt x="1399" y="1003"/>
                        <a:pt x="1409" y="1012"/>
                      </a:cubicBezTo>
                      <a:cubicBezTo>
                        <a:pt x="1434" y="1041"/>
                        <a:pt x="1476" y="1041"/>
                        <a:pt x="1501" y="1012"/>
                      </a:cubicBezTo>
                      <a:cubicBezTo>
                        <a:pt x="1511" y="1003"/>
                        <a:pt x="1519" y="991"/>
                        <a:pt x="1522" y="978"/>
                      </a:cubicBezTo>
                      <a:cubicBezTo>
                        <a:pt x="1528" y="956"/>
                        <a:pt x="1526" y="931"/>
                        <a:pt x="1526" y="908"/>
                      </a:cubicBezTo>
                      <a:lnTo>
                        <a:pt x="1526" y="847"/>
                      </a:lnTo>
                      <a:cubicBezTo>
                        <a:pt x="1526" y="809"/>
                        <a:pt x="1493" y="776"/>
                        <a:pt x="1455" y="776"/>
                      </a:cubicBezTo>
                      <a:cubicBezTo>
                        <a:pt x="1423" y="776"/>
                        <a:pt x="1395" y="799"/>
                        <a:pt x="1387" y="828"/>
                      </a:cubicBezTo>
                      <a:cubicBezTo>
                        <a:pt x="1327" y="813"/>
                        <a:pt x="1264" y="812"/>
                        <a:pt x="1202" y="810"/>
                      </a:cubicBezTo>
                      <a:cubicBezTo>
                        <a:pt x="1202" y="735"/>
                        <a:pt x="1199" y="659"/>
                        <a:pt x="1193" y="584"/>
                      </a:cubicBezTo>
                      <a:cubicBezTo>
                        <a:pt x="1297" y="558"/>
                        <a:pt x="1391" y="480"/>
                        <a:pt x="1431" y="385"/>
                      </a:cubicBezTo>
                      <a:cubicBezTo>
                        <a:pt x="1470" y="292"/>
                        <a:pt x="1441" y="197"/>
                        <a:pt x="1375" y="124"/>
                      </a:cubicBezTo>
                      <a:cubicBezTo>
                        <a:pt x="1315" y="57"/>
                        <a:pt x="1196" y="0"/>
                        <a:pt x="1109" y="37"/>
                      </a:cubicBezTo>
                      <a:cubicBezTo>
                        <a:pt x="1109" y="37"/>
                        <a:pt x="1109" y="37"/>
                        <a:pt x="1109" y="37"/>
                      </a:cubicBezTo>
                      <a:cubicBezTo>
                        <a:pt x="988" y="48"/>
                        <a:pt x="885" y="127"/>
                        <a:pt x="860" y="255"/>
                      </a:cubicBezTo>
                      <a:cubicBezTo>
                        <a:pt x="837" y="376"/>
                        <a:pt x="900" y="516"/>
                        <a:pt x="1013" y="570"/>
                      </a:cubicBezTo>
                      <a:cubicBezTo>
                        <a:pt x="1033" y="580"/>
                        <a:pt x="1055" y="586"/>
                        <a:pt x="1077" y="590"/>
                      </a:cubicBezTo>
                      <a:cubicBezTo>
                        <a:pt x="1068" y="662"/>
                        <a:pt x="1062" y="735"/>
                        <a:pt x="1056" y="808"/>
                      </a:cubicBezTo>
                      <a:cubicBezTo>
                        <a:pt x="1001" y="808"/>
                        <a:pt x="947" y="810"/>
                        <a:pt x="892" y="813"/>
                      </a:cubicBezTo>
                      <a:cubicBezTo>
                        <a:pt x="892" y="803"/>
                        <a:pt x="891" y="793"/>
                        <a:pt x="891" y="784"/>
                      </a:cubicBezTo>
                      <a:cubicBezTo>
                        <a:pt x="896" y="691"/>
                        <a:pt x="748" y="690"/>
                        <a:pt x="747" y="784"/>
                      </a:cubicBezTo>
                      <a:cubicBezTo>
                        <a:pt x="747" y="829"/>
                        <a:pt x="742" y="876"/>
                        <a:pt x="748" y="921"/>
                      </a:cubicBezTo>
                      <a:cubicBezTo>
                        <a:pt x="756" y="983"/>
                        <a:pt x="811" y="1002"/>
                        <a:pt x="851" y="981"/>
                      </a:cubicBezTo>
                      <a:cubicBezTo>
                        <a:pt x="872" y="980"/>
                        <a:pt x="891" y="967"/>
                        <a:pt x="899" y="946"/>
                      </a:cubicBezTo>
                      <a:cubicBezTo>
                        <a:pt x="948" y="949"/>
                        <a:pt x="998" y="951"/>
                        <a:pt x="1047" y="954"/>
                      </a:cubicBezTo>
                      <a:cubicBezTo>
                        <a:pt x="1037" y="1129"/>
                        <a:pt x="1031" y="1305"/>
                        <a:pt x="1024" y="1479"/>
                      </a:cubicBezTo>
                      <a:cubicBezTo>
                        <a:pt x="1017" y="1665"/>
                        <a:pt x="1014" y="1851"/>
                        <a:pt x="1021" y="2038"/>
                      </a:cubicBezTo>
                      <a:cubicBezTo>
                        <a:pt x="1022" y="2051"/>
                        <a:pt x="1022" y="2066"/>
                        <a:pt x="1022" y="2081"/>
                      </a:cubicBezTo>
                      <a:cubicBezTo>
                        <a:pt x="722" y="2061"/>
                        <a:pt x="421" y="1927"/>
                        <a:pt x="289" y="1649"/>
                      </a:cubicBezTo>
                      <a:cubicBezTo>
                        <a:pt x="342" y="1639"/>
                        <a:pt x="422" y="1633"/>
                        <a:pt x="434" y="1569"/>
                      </a:cubicBezTo>
                      <a:cubicBezTo>
                        <a:pt x="439" y="1539"/>
                        <a:pt x="429" y="1506"/>
                        <a:pt x="402" y="1492"/>
                      </a:cubicBezTo>
                      <a:cubicBezTo>
                        <a:pt x="401" y="1485"/>
                        <a:pt x="399" y="1478"/>
                        <a:pt x="395" y="1470"/>
                      </a:cubicBezTo>
                      <a:cubicBezTo>
                        <a:pt x="338" y="1362"/>
                        <a:pt x="258" y="1263"/>
                        <a:pt x="215" y="1148"/>
                      </a:cubicBezTo>
                      <a:cubicBezTo>
                        <a:pt x="192" y="1085"/>
                        <a:pt x="111" y="1085"/>
                        <a:pt x="88" y="1148"/>
                      </a:cubicBezTo>
                      <a:cubicBezTo>
                        <a:pt x="29" y="1306"/>
                        <a:pt x="0" y="1457"/>
                        <a:pt x="39" y="1624"/>
                      </a:cubicBezTo>
                      <a:cubicBezTo>
                        <a:pt x="45" y="1653"/>
                        <a:pt x="75" y="1663"/>
                        <a:pt x="101" y="1658"/>
                      </a:cubicBezTo>
                      <a:cubicBezTo>
                        <a:pt x="125" y="1661"/>
                        <a:pt x="149" y="1661"/>
                        <a:pt x="172" y="1661"/>
                      </a:cubicBezTo>
                      <a:cubicBezTo>
                        <a:pt x="253" y="2008"/>
                        <a:pt x="572" y="2179"/>
                        <a:pt x="906" y="2228"/>
                      </a:cubicBezTo>
                      <a:cubicBezTo>
                        <a:pt x="931" y="2337"/>
                        <a:pt x="982" y="2443"/>
                        <a:pt x="1043" y="2536"/>
                      </a:cubicBezTo>
                      <a:cubicBezTo>
                        <a:pt x="1083" y="2598"/>
                        <a:pt x="1172" y="2572"/>
                        <a:pt x="1177" y="2500"/>
                      </a:cubicBezTo>
                      <a:cubicBezTo>
                        <a:pt x="1177" y="2509"/>
                        <a:pt x="1185" y="2477"/>
                        <a:pt x="1189" y="2468"/>
                      </a:cubicBezTo>
                      <a:cubicBezTo>
                        <a:pt x="1199" y="2446"/>
                        <a:pt x="1211" y="2426"/>
                        <a:pt x="1223" y="2405"/>
                      </a:cubicBezTo>
                      <a:cubicBezTo>
                        <a:pt x="1234" y="2386"/>
                        <a:pt x="1247" y="2368"/>
                        <a:pt x="1259" y="2349"/>
                      </a:cubicBezTo>
                      <a:cubicBezTo>
                        <a:pt x="1264" y="2342"/>
                        <a:pt x="1268" y="2335"/>
                        <a:pt x="1273" y="2328"/>
                      </a:cubicBezTo>
                      <a:cubicBezTo>
                        <a:pt x="1277" y="2322"/>
                        <a:pt x="1293" y="2305"/>
                        <a:pt x="1277" y="2322"/>
                      </a:cubicBezTo>
                      <a:cubicBezTo>
                        <a:pt x="1304" y="2294"/>
                        <a:pt x="1300" y="2258"/>
                        <a:pt x="1280" y="2234"/>
                      </a:cubicBezTo>
                      <a:cubicBezTo>
                        <a:pt x="1483" y="2210"/>
                        <a:pt x="1683" y="2139"/>
                        <a:pt x="1845" y="2015"/>
                      </a:cubicBezTo>
                      <a:cubicBezTo>
                        <a:pt x="1948" y="1936"/>
                        <a:pt x="2086" y="1773"/>
                        <a:pt x="2094" y="1624"/>
                      </a:cubicBezTo>
                      <a:cubicBezTo>
                        <a:pt x="2146" y="1628"/>
                        <a:pt x="2201" y="1630"/>
                        <a:pt x="2245" y="1609"/>
                      </a:cubicBezTo>
                      <a:cubicBezTo>
                        <a:pt x="2278" y="1594"/>
                        <a:pt x="2287" y="1550"/>
                        <a:pt x="2274" y="1517"/>
                      </a:cubicBezTo>
                      <a:cubicBezTo>
                        <a:pt x="2284" y="1503"/>
                        <a:pt x="2288" y="1485"/>
                        <a:pt x="2281" y="1465"/>
                      </a:cubicBezTo>
                      <a:close/>
                      <a:moveTo>
                        <a:pt x="1065" y="420"/>
                      </a:moveTo>
                      <a:cubicBezTo>
                        <a:pt x="1019" y="392"/>
                        <a:pt x="1002" y="323"/>
                        <a:pt x="1010" y="274"/>
                      </a:cubicBezTo>
                      <a:cubicBezTo>
                        <a:pt x="1021" y="207"/>
                        <a:pt x="1073" y="171"/>
                        <a:pt x="1131" y="148"/>
                      </a:cubicBezTo>
                      <a:cubicBezTo>
                        <a:pt x="1208" y="195"/>
                        <a:pt x="1340" y="234"/>
                        <a:pt x="1280" y="343"/>
                      </a:cubicBezTo>
                      <a:cubicBezTo>
                        <a:pt x="1258" y="383"/>
                        <a:pt x="1213" y="417"/>
                        <a:pt x="1165" y="430"/>
                      </a:cubicBezTo>
                      <a:cubicBezTo>
                        <a:pt x="1148" y="418"/>
                        <a:pt x="1121" y="420"/>
                        <a:pt x="1105" y="434"/>
                      </a:cubicBezTo>
                      <a:cubicBezTo>
                        <a:pt x="1091" y="432"/>
                        <a:pt x="1077" y="428"/>
                        <a:pt x="1065" y="420"/>
                      </a:cubicBezTo>
                      <a:close/>
                      <a:moveTo>
                        <a:pt x="1032" y="2241"/>
                      </a:moveTo>
                      <a:cubicBezTo>
                        <a:pt x="1034" y="2257"/>
                        <a:pt x="1037" y="2272"/>
                        <a:pt x="1040" y="2287"/>
                      </a:cubicBezTo>
                      <a:cubicBezTo>
                        <a:pt x="1029" y="2271"/>
                        <a:pt x="1019" y="2255"/>
                        <a:pt x="1010" y="2239"/>
                      </a:cubicBezTo>
                      <a:cubicBezTo>
                        <a:pt x="1017" y="2240"/>
                        <a:pt x="1025" y="2241"/>
                        <a:pt x="1032" y="2241"/>
                      </a:cubicBezTo>
                      <a:close/>
                    </a:path>
                  </a:pathLst>
                </a:custGeom>
                <a:solidFill>
                  <a:srgbClr val="F2F2F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  <p:grpSp>
            <p:nvGrpSpPr>
              <p:cNvPr id="22" name="îṧ1íďé"/>
              <p:cNvGrpSpPr/>
              <p:nvPr/>
            </p:nvGrpSpPr>
            <p:grpSpPr>
              <a:xfrm>
                <a:off x="5477506" y="4709347"/>
                <a:ext cx="597852" cy="597852"/>
                <a:chOff x="8544261" y="2820473"/>
                <a:chExt cx="619661" cy="619663"/>
              </a:xfrm>
              <a:noFill/>
            </p:grpSpPr>
            <p:sp>
              <p:nvSpPr>
                <p:cNvPr id="23" name="ïṡļiḓè"/>
                <p:cNvSpPr/>
                <p:nvPr/>
              </p:nvSpPr>
              <p:spPr>
                <a:xfrm>
                  <a:off x="8544261" y="2820473"/>
                  <a:ext cx="619661" cy="619663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rgbClr val="F2F2F4"/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îSḷïḓè"/>
                <p:cNvSpPr/>
                <p:nvPr/>
              </p:nvSpPr>
              <p:spPr>
                <a:xfrm>
                  <a:off x="8661025" y="3004762"/>
                  <a:ext cx="386158" cy="251077"/>
                </a:xfrm>
                <a:custGeom>
                  <a:avLst/>
                  <a:gdLst>
                    <a:gd name="T0" fmla="*/ 43882 w 269348"/>
                    <a:gd name="T1" fmla="*/ 43882 w 269348"/>
                    <a:gd name="T2" fmla="*/ 43882 w 269348"/>
                    <a:gd name="T3" fmla="*/ 43882 w 269348"/>
                    <a:gd name="T4" fmla="*/ 43882 w 269348"/>
                    <a:gd name="T5" fmla="*/ 43882 w 269348"/>
                    <a:gd name="T6" fmla="*/ 43882 w 269348"/>
                    <a:gd name="T7" fmla="*/ 43882 w 269348"/>
                    <a:gd name="T8" fmla="*/ 43882 w 269348"/>
                    <a:gd name="T9" fmla="*/ 43882 w 269348"/>
                    <a:gd name="T10" fmla="*/ 43882 w 269348"/>
                    <a:gd name="T11" fmla="*/ 43882 w 269348"/>
                    <a:gd name="T12" fmla="*/ 43882 w 269348"/>
                    <a:gd name="T13" fmla="*/ 43882 w 269348"/>
                    <a:gd name="T14" fmla="*/ 43882 w 269348"/>
                    <a:gd name="T15" fmla="*/ 43882 w 269348"/>
                    <a:gd name="T16" fmla="*/ 43882 w 269348"/>
                    <a:gd name="T17" fmla="*/ 43882 w 269348"/>
                    <a:gd name="T18" fmla="*/ 43882 w 269348"/>
                    <a:gd name="T19" fmla="*/ 43882 w 269348"/>
                    <a:gd name="T20" fmla="*/ 43882 w 269348"/>
                    <a:gd name="T21" fmla="*/ 43882 w 269348"/>
                    <a:gd name="T22" fmla="*/ 43882 w 269348"/>
                    <a:gd name="T23" fmla="*/ 43882 w 269348"/>
                    <a:gd name="T24" fmla="*/ 43882 w 269348"/>
                    <a:gd name="T25" fmla="*/ 43882 w 269348"/>
                    <a:gd name="T26" fmla="*/ 43882 w 269348"/>
                    <a:gd name="T27" fmla="*/ 43882 w 269348"/>
                    <a:gd name="T28" fmla="*/ 43882 w 269348"/>
                    <a:gd name="T29" fmla="*/ 43882 w 269348"/>
                    <a:gd name="T30" fmla="*/ 43882 w 269348"/>
                    <a:gd name="T31" fmla="*/ 43882 w 269348"/>
                    <a:gd name="T32" fmla="*/ 43882 w 269348"/>
                    <a:gd name="T33" fmla="*/ 43882 w 269348"/>
                    <a:gd name="T34" fmla="*/ 43882 w 269348"/>
                    <a:gd name="T35" fmla="*/ 43882 w 269348"/>
                    <a:gd name="T36" fmla="*/ 43882 w 269348"/>
                    <a:gd name="T37" fmla="*/ 43882 w 269348"/>
                    <a:gd name="T38" fmla="*/ 43882 w 269348"/>
                    <a:gd name="T39" fmla="*/ 43882 w 269348"/>
                    <a:gd name="T40" fmla="*/ 43882 w 269348"/>
                    <a:gd name="T41" fmla="*/ 43882 w 269348"/>
                    <a:gd name="T42" fmla="*/ 43882 w 269348"/>
                    <a:gd name="T43" fmla="*/ 43882 w 269348"/>
                    <a:gd name="T44" fmla="*/ 43882 w 269348"/>
                    <a:gd name="T45" fmla="*/ 43882 w 269348"/>
                    <a:gd name="T46" fmla="*/ 43882 w 269348"/>
                    <a:gd name="T47" fmla="*/ 43882 w 269348"/>
                    <a:gd name="T48" fmla="*/ 43882 w 269348"/>
                    <a:gd name="T49" fmla="*/ 43882 w 269348"/>
                    <a:gd name="T50" fmla="*/ 43882 w 269348"/>
                    <a:gd name="T51" fmla="*/ 43882 w 269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356" h="1534">
                      <a:moveTo>
                        <a:pt x="857" y="765"/>
                      </a:moveTo>
                      <a:lnTo>
                        <a:pt x="0" y="1394"/>
                      </a:lnTo>
                      <a:lnTo>
                        <a:pt x="0" y="143"/>
                      </a:lnTo>
                      <a:lnTo>
                        <a:pt x="857" y="765"/>
                      </a:lnTo>
                      <a:close/>
                      <a:moveTo>
                        <a:pt x="1385" y="848"/>
                      </a:moveTo>
                      <a:lnTo>
                        <a:pt x="1217" y="970"/>
                      </a:lnTo>
                      <a:cubicBezTo>
                        <a:pt x="1206" y="979"/>
                        <a:pt x="1192" y="983"/>
                        <a:pt x="1178" y="983"/>
                      </a:cubicBezTo>
                      <a:cubicBezTo>
                        <a:pt x="1164" y="983"/>
                        <a:pt x="1150" y="979"/>
                        <a:pt x="1139" y="970"/>
                      </a:cubicBezTo>
                      <a:lnTo>
                        <a:pt x="970" y="848"/>
                      </a:lnTo>
                      <a:lnTo>
                        <a:pt x="49" y="1523"/>
                      </a:lnTo>
                      <a:cubicBezTo>
                        <a:pt x="62" y="1530"/>
                        <a:pt x="77" y="1534"/>
                        <a:pt x="93" y="1534"/>
                      </a:cubicBezTo>
                      <a:lnTo>
                        <a:pt x="2264" y="1534"/>
                      </a:lnTo>
                      <a:cubicBezTo>
                        <a:pt x="2279" y="1534"/>
                        <a:pt x="2294" y="1531"/>
                        <a:pt x="2306" y="1524"/>
                      </a:cubicBezTo>
                      <a:lnTo>
                        <a:pt x="1385" y="848"/>
                      </a:lnTo>
                      <a:close/>
                      <a:moveTo>
                        <a:pt x="1498" y="765"/>
                      </a:moveTo>
                      <a:lnTo>
                        <a:pt x="2356" y="1395"/>
                      </a:lnTo>
                      <a:lnTo>
                        <a:pt x="2356" y="139"/>
                      </a:lnTo>
                      <a:lnTo>
                        <a:pt x="1498" y="765"/>
                      </a:lnTo>
                      <a:close/>
                      <a:moveTo>
                        <a:pt x="2304" y="12"/>
                      </a:moveTo>
                      <a:cubicBezTo>
                        <a:pt x="2292" y="5"/>
                        <a:pt x="2279" y="0"/>
                        <a:pt x="2264" y="0"/>
                      </a:cubicBezTo>
                      <a:lnTo>
                        <a:pt x="93" y="0"/>
                      </a:lnTo>
                      <a:cubicBezTo>
                        <a:pt x="88" y="0"/>
                        <a:pt x="84" y="0"/>
                        <a:pt x="80" y="1"/>
                      </a:cubicBezTo>
                      <a:cubicBezTo>
                        <a:pt x="80" y="1"/>
                        <a:pt x="79" y="1"/>
                        <a:pt x="78" y="1"/>
                      </a:cubicBezTo>
                      <a:cubicBezTo>
                        <a:pt x="66" y="3"/>
                        <a:pt x="56" y="7"/>
                        <a:pt x="48" y="13"/>
                      </a:cubicBezTo>
                      <a:lnTo>
                        <a:pt x="1178" y="834"/>
                      </a:lnTo>
                      <a:lnTo>
                        <a:pt x="2304" y="12"/>
                      </a:lnTo>
                      <a:close/>
                    </a:path>
                  </a:pathLst>
                </a:custGeom>
                <a:solidFill>
                  <a:srgbClr val="F2F2F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</p:grpSp>
        <p:grpSp>
          <p:nvGrpSpPr>
            <p:cNvPr id="9" name="ïsḷidê"/>
            <p:cNvGrpSpPr/>
            <p:nvPr/>
          </p:nvGrpSpPr>
          <p:grpSpPr>
            <a:xfrm flipH="1" flipV="1">
              <a:off x="7579606" y="3175930"/>
              <a:ext cx="3305281" cy="1802138"/>
              <a:chOff x="3745012" y="2345440"/>
              <a:chExt cx="1008112" cy="1802138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3745012" y="2345440"/>
                <a:ext cx="100811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 flipV="1">
                <a:off x="3745012" y="4147578"/>
                <a:ext cx="86762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ïşḻiḋe"/>
            <p:cNvGrpSpPr/>
            <p:nvPr/>
          </p:nvGrpSpPr>
          <p:grpSpPr>
            <a:xfrm>
              <a:off x="1424055" y="2345440"/>
              <a:ext cx="3329069" cy="1802138"/>
              <a:chOff x="3745012" y="2345440"/>
              <a:chExt cx="1008112" cy="1802138"/>
            </a:xfrm>
          </p:grpSpPr>
          <p:cxnSp>
            <p:nvCxnSpPr>
              <p:cNvPr id="11" name="直接连接符 10"/>
              <p:cNvCxnSpPr/>
              <p:nvPr/>
            </p:nvCxnSpPr>
            <p:spPr>
              <a:xfrm flipH="1">
                <a:off x="3745012" y="2345440"/>
                <a:ext cx="1008112" cy="0"/>
              </a:xfrm>
              <a:prstGeom prst="line">
                <a:avLst/>
              </a:prstGeom>
              <a:ln>
                <a:solidFill>
                  <a:srgbClr val="C127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flipH="1">
                <a:off x="3745012" y="4147578"/>
                <a:ext cx="847819" cy="0"/>
              </a:xfrm>
              <a:prstGeom prst="line">
                <a:avLst/>
              </a:prstGeom>
              <a:ln>
                <a:solidFill>
                  <a:srgbClr val="C127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" name="组合 50"/>
          <p:cNvGrpSpPr/>
          <p:nvPr/>
        </p:nvGrpSpPr>
        <p:grpSpPr>
          <a:xfrm>
            <a:off x="474799" y="421324"/>
            <a:ext cx="1870422" cy="572464"/>
            <a:chOff x="661182" y="513877"/>
            <a:chExt cx="1870422" cy="572464"/>
          </a:xfrm>
        </p:grpSpPr>
        <p:sp>
          <p:nvSpPr>
            <p:cNvPr id="52" name="文本框 51"/>
            <p:cNvSpPr txBox="1"/>
            <p:nvPr/>
          </p:nvSpPr>
          <p:spPr>
            <a:xfrm>
              <a:off x="808055" y="513877"/>
              <a:ext cx="1723549" cy="57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工作的总结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661182" y="561597"/>
              <a:ext cx="145511" cy="4445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0"/>
            <a:ext cx="10363200" cy="6858000"/>
          </a:xfrm>
          <a:prstGeom prst="rect">
            <a:avLst/>
          </a:prstGeom>
          <a:gradFill flip="none" rotWithShape="1">
            <a:gsLst>
              <a:gs pos="21000">
                <a:schemeClr val="accent1">
                  <a:lumMod val="5000"/>
                  <a:lumOff val="95000"/>
                  <a:alpha val="94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862163" y="2984649"/>
            <a:ext cx="5233837" cy="3385457"/>
            <a:chOff x="5318049" y="2579914"/>
            <a:chExt cx="5233837" cy="3385457"/>
          </a:xfrm>
        </p:grpSpPr>
        <p:sp>
          <p:nvSpPr>
            <p:cNvPr id="4" name="圆角矩形 3"/>
            <p:cNvSpPr/>
            <p:nvPr/>
          </p:nvSpPr>
          <p:spPr>
            <a:xfrm>
              <a:off x="5318049" y="3428999"/>
              <a:ext cx="4963885" cy="2536372"/>
            </a:xfrm>
            <a:prstGeom prst="roundRect">
              <a:avLst>
                <a:gd name="adj" fmla="val 483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8853715" y="2579914"/>
              <a:ext cx="1698171" cy="1698171"/>
            </a:xfrm>
            <a:prstGeom prst="roundRect">
              <a:avLst>
                <a:gd name="adj" fmla="val 8120"/>
              </a:avLst>
            </a:prstGeom>
            <a:solidFill>
              <a:srgbClr val="C1272D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200" b="1" spc="600" dirty="0">
                  <a:latin typeface="Century Gothic" panose="020B0502020202020204" pitchFamily="34" charset="0"/>
                  <a:ea typeface="方正清刻本悦宋简体" panose="02000000000000000000" pitchFamily="2" charset="-122"/>
                </a:rPr>
                <a:t>02</a:t>
              </a:r>
              <a:endParaRPr lang="zh-CN" altLang="en-US" sz="7200" b="1" spc="600" dirty="0">
                <a:latin typeface="Century Gothic" panose="020B0502020202020204" pitchFamily="34" charset="0"/>
                <a:ea typeface="方正清刻本悦宋简体" panose="020000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889529" y="44444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添加小标题</a:t>
              </a:r>
              <a:endParaRPr lang="zh-CN" altLang="en-US" sz="1200" b="1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320866" y="44444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添加小标题</a:t>
              </a:r>
              <a:endParaRPr lang="zh-CN" altLang="en-US" sz="1200" b="1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751211" y="4887730"/>
              <a:ext cx="4665699" cy="530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</a:rPr>
                <a:t>Lorem ipsum dolor sit amet, Lorem dolor sit Lorem ipsum dolor sit amet,consectetur. amet, </a:t>
              </a:r>
              <a:r>
                <a:rPr lang="en-US" altLang="zh-CN" sz="1000" dirty="0" err="1">
                  <a:solidFill>
                    <a:schemeClr val="bg1">
                      <a:lumMod val="65000"/>
                    </a:schemeClr>
                  </a:solidFill>
                </a:rPr>
                <a:t>consectetur</a:t>
              </a: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</a:rPr>
                <a:t>. ipsum dolor</a:t>
              </a:r>
              <a:endParaRPr lang="en-US" altLang="zh-CN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358397" y="3849661"/>
            <a:ext cx="376948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综艺体简" panose="02010609000101010101" pitchFamily="49" charset="-122"/>
              </a:rPr>
              <a:t>经验总结</a:t>
            </a:r>
            <a:endParaRPr lang="zh-CN" altLang="en-US" sz="5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综艺体简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000">
        <p15:prstTrans prst="pageCurlDouble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ISLIDE.DIAGRAM" val="bfbf4d2e-0165-43d6-9c9f-77323cb92d59"/>
</p:tagLst>
</file>

<file path=ppt/tags/tag11.xml><?xml version="1.0" encoding="utf-8"?>
<p:tagLst xmlns:p="http://schemas.openxmlformats.org/presentationml/2006/main">
  <p:tag name="ISLIDE.DIAGRAM" val="55bb2b25-36e4-4396-b496-4ba81153ad2c"/>
</p:tagLst>
</file>

<file path=ppt/tags/tag12.xml><?xml version="1.0" encoding="utf-8"?>
<p:tagLst xmlns:p="http://schemas.openxmlformats.org/presentationml/2006/main">
  <p:tag name="ISLIDE.DIAGRAM" val="146bd707-42b0-4fdf-ae59-5494bf31c315"/>
</p:tagLst>
</file>

<file path=ppt/tags/tag13.xml><?xml version="1.0" encoding="utf-8"?>
<p:tagLst xmlns:p="http://schemas.openxmlformats.org/presentationml/2006/main">
  <p:tag name="ISLIDE.DIAGRAM" val="7a9c8eef-3e2c-4819-a8d9-7e9178f260e9"/>
</p:tagLst>
</file>

<file path=ppt/tags/tag14.xml><?xml version="1.0" encoding="utf-8"?>
<p:tagLst xmlns:p="http://schemas.openxmlformats.org/presentationml/2006/main">
  <p:tag name="ISLIDE.DIAGRAM" val="561da485-97a0-4369-b821-32c0231f6c70"/>
</p:tagLst>
</file>

<file path=ppt/tags/tag15.xml><?xml version="1.0" encoding="utf-8"?>
<p:tagLst xmlns:p="http://schemas.openxmlformats.org/presentationml/2006/main">
  <p:tag name="ISLIDE.DIAGRAM" val="3ebfac25-c337-4e0b-a384-01d7df213ebb"/>
</p:tagLst>
</file>

<file path=ppt/tags/tag16.xml><?xml version="1.0" encoding="utf-8"?>
<p:tagLst xmlns:p="http://schemas.openxmlformats.org/presentationml/2006/main">
  <p:tag name="ISLIDE.DIAGRAM" val="8215a998-6735-4028-9747-c71a7337c7c5"/>
</p:tagLst>
</file>

<file path=ppt/tags/tag17.xml><?xml version="1.0" encoding="utf-8"?>
<p:tagLst xmlns:p="http://schemas.openxmlformats.org/presentationml/2006/main">
  <p:tag name="ISLIDE.DIAGRAM" val="1860f53a-5c49-4e2c-bc37-45a7c2704465"/>
</p:tagLst>
</file>

<file path=ppt/tags/tag18.xml><?xml version="1.0" encoding="utf-8"?>
<p:tagLst xmlns:p="http://schemas.openxmlformats.org/presentationml/2006/main">
  <p:tag name="ISLIDE.DIAGRAM" val="0ed1754b-4077-4e8e-adb3-51bd0c33cd63"/>
</p:tagLst>
</file>

<file path=ppt/tags/tag19.xml><?xml version="1.0" encoding="utf-8"?>
<p:tagLst xmlns:p="http://schemas.openxmlformats.org/presentationml/2006/main">
  <p:tag name="ISLIDE.DIAGRAM" val="eb956d51-9156-4aa7-8958-44db2dc35b9d"/>
</p:tagLst>
</file>

<file path=ppt/tags/tag2.xml><?xml version="1.0" encoding="utf-8"?>
<p:tagLst xmlns:p="http://schemas.openxmlformats.org/presentationml/2006/main">
  <p:tag name="PA" val="v3.0.0"/>
</p:tagLst>
</file>

<file path=ppt/tags/tag20.xml><?xml version="1.0" encoding="utf-8"?>
<p:tagLst xmlns:p="http://schemas.openxmlformats.org/presentationml/2006/main">
  <p:tag name="ISLIDE.DIAGRAM" val="144ecbe1-b9da-4c0e-bae8-b00cb955d28f"/>
</p:tagLst>
</file>

<file path=ppt/tags/tag21.xml><?xml version="1.0" encoding="utf-8"?>
<p:tagLst xmlns:p="http://schemas.openxmlformats.org/presentationml/2006/main">
  <p:tag name="ISLIDE.DIAGRAM" val="be83eee3-ba9b-4fd2-911f-a033f1c0a962"/>
</p:tagLst>
</file>

<file path=ppt/tags/tag22.xml><?xml version="1.0" encoding="utf-8"?>
<p:tagLst xmlns:p="http://schemas.openxmlformats.org/presentationml/2006/main">
  <p:tag name="ISLIDE.DIAGRAM" val="554987a7-5116-44b3-b610-ad3ec0a7e6e9"/>
</p:tagLst>
</file>

<file path=ppt/tags/tag23.xml><?xml version="1.0" encoding="utf-8"?>
<p:tagLst xmlns:p="http://schemas.openxmlformats.org/presentationml/2006/main">
  <p:tag name="PA" val="v3.0.0"/>
</p:tagLst>
</file>

<file path=ppt/tags/tag24.xml><?xml version="1.0" encoding="utf-8"?>
<p:tagLst xmlns:p="http://schemas.openxmlformats.org/presentationml/2006/main">
  <p:tag name="PA" val="v3.0.0"/>
</p:tagLst>
</file>

<file path=ppt/tags/tag25.xml><?xml version="1.0" encoding="utf-8"?>
<p:tagLst xmlns:p="http://schemas.openxmlformats.org/presentationml/2006/main">
  <p:tag name="ISPRING_PRESENTATION_TITLE" val="111301"/>
  <p:tag name="ISPRING_FIRST_PUBLISH" val="1"/>
</p:tagLst>
</file>

<file path=ppt/tags/tag3.xml><?xml version="1.0" encoding="utf-8"?>
<p:tagLst xmlns:p="http://schemas.openxmlformats.org/presentationml/2006/main">
  <p:tag name="MH" val="20170730164240"/>
  <p:tag name="MH_LIBRARY" val="CONTENTS"/>
  <p:tag name="MH_TYPE" val="OTHERS"/>
  <p:tag name="ID" val="553518"/>
  <p:tag name="PA" val="v3.2.0"/>
</p:tagLst>
</file>

<file path=ppt/tags/tag4.xml><?xml version="1.0" encoding="utf-8"?>
<p:tagLst xmlns:p="http://schemas.openxmlformats.org/presentationml/2006/main">
  <p:tag name="MH" val="20170730164240"/>
  <p:tag name="MH_LIBRARY" val="CONTENTS"/>
  <p:tag name="MH_TYPE" val="OTHERS"/>
  <p:tag name="ID" val="553518"/>
  <p:tag name="PA" val="v3.2.0"/>
</p:tagLst>
</file>

<file path=ppt/tags/tag5.xml><?xml version="1.0" encoding="utf-8"?>
<p:tagLst xmlns:p="http://schemas.openxmlformats.org/presentationml/2006/main">
  <p:tag name="ISLIDE.DIAGRAM" val="92afc765-b174-4ab5-8814-ea103aca1c9e"/>
</p:tagLst>
</file>

<file path=ppt/tags/tag6.xml><?xml version="1.0" encoding="utf-8"?>
<p:tagLst xmlns:p="http://schemas.openxmlformats.org/presentationml/2006/main">
  <p:tag name="ISLIDE.DIAGRAM" val="22e26f2d-35b2-4758-87e4-99e3bc08fc93"/>
</p:tagLst>
</file>

<file path=ppt/tags/tag7.xml><?xml version="1.0" encoding="utf-8"?>
<p:tagLst xmlns:p="http://schemas.openxmlformats.org/presentationml/2006/main">
  <p:tag name="ISLIDE.DIAGRAM" val="da8afd64-271a-42d5-b9e0-29aeef3da11d"/>
</p:tagLst>
</file>

<file path=ppt/tags/tag8.xml><?xml version="1.0" encoding="utf-8"?>
<p:tagLst xmlns:p="http://schemas.openxmlformats.org/presentationml/2006/main">
  <p:tag name="ISLIDE.DIAGRAM" val="c747850c-2e89-44a1-a15f-47d25cf6a880"/>
</p:tagLst>
</file>

<file path=ppt/tags/tag9.xml><?xml version="1.0" encoding="utf-8"?>
<p:tagLst xmlns:p="http://schemas.openxmlformats.org/presentationml/2006/main">
  <p:tag name="ISLIDE.DIAGRAM" val="72663ce8-bec3-4084-9ce9-60c6f888b5e5"/>
</p:tagLst>
</file>

<file path=ppt/theme/theme1.xml><?xml version="1.0" encoding="utf-8"?>
<a:theme xmlns:a="http://schemas.openxmlformats.org/drawingml/2006/main" name="Office Theme">
  <a:themeElements>
    <a:clrScheme name="自定义 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1272D"/>
      </a:accent1>
      <a:accent2>
        <a:srgbClr val="000000"/>
      </a:accent2>
      <a:accent3>
        <a:srgbClr val="C1272D"/>
      </a:accent3>
      <a:accent4>
        <a:srgbClr val="000000"/>
      </a:accent4>
      <a:accent5>
        <a:srgbClr val="C1272D"/>
      </a:accent5>
      <a:accent6>
        <a:srgbClr val="000000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3680</Words>
  <Application>WPS 演示</Application>
  <PresentationFormat>宽屏</PresentationFormat>
  <Paragraphs>502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经典综艺体简</vt:lpstr>
      <vt:lpstr>Century Gothic</vt:lpstr>
      <vt:lpstr>方正清刻本悦宋简体</vt:lpstr>
      <vt:lpstr>Calibri</vt:lpstr>
      <vt:lpstr>Arial Unicode MS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沙皮</cp:lastModifiedBy>
  <cp:revision>2</cp:revision>
  <dcterms:created xsi:type="dcterms:W3CDTF">2018-10-24T12:14:00Z</dcterms:created>
  <dcterms:modified xsi:type="dcterms:W3CDTF">2019-11-18T05:56:01Z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