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60" r:id="rId5"/>
    <p:sldId id="288" r:id="rId6"/>
    <p:sldId id="289" r:id="rId7"/>
    <p:sldId id="264" r:id="rId8"/>
    <p:sldId id="265" r:id="rId9"/>
    <p:sldId id="266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62" r:id="rId18"/>
    <p:sldId id="273" r:id="rId19"/>
    <p:sldId id="274" r:id="rId20"/>
    <p:sldId id="275" r:id="rId21"/>
    <p:sldId id="276" r:id="rId22"/>
    <p:sldId id="277" r:id="rId23"/>
    <p:sldId id="263" r:id="rId24"/>
    <p:sldId id="278" r:id="rId25"/>
    <p:sldId id="279" r:id="rId26"/>
    <p:sldId id="286" r:id="rId27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7333E"/>
    <a:srgbClr val="72C8D5"/>
    <a:srgbClr val="0D4697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 showGuides="1">
      <p:cViewPr>
        <p:scale>
          <a:sx n="66" d="100"/>
          <a:sy n="66" d="100"/>
        </p:scale>
        <p:origin x="900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8E509-D213-4277-B640-B744F8307D1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42AB9B-1BCF-4FF2-B2E2-08D2BDB967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弧形 2"/>
          <p:cNvSpPr/>
          <p:nvPr/>
        </p:nvSpPr>
        <p:spPr>
          <a:xfrm rot="1726099">
            <a:off x="828675" y="-1841500"/>
            <a:ext cx="8537575" cy="8537575"/>
          </a:xfrm>
          <a:prstGeom prst="arc">
            <a:avLst>
              <a:gd name="adj1" fmla="val 17783050"/>
              <a:gd name="adj2" fmla="val 20084201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弧形 3"/>
          <p:cNvSpPr/>
          <p:nvPr/>
        </p:nvSpPr>
        <p:spPr>
          <a:xfrm rot="4714833">
            <a:off x="463550" y="-2205037"/>
            <a:ext cx="9266238" cy="9266238"/>
          </a:xfrm>
          <a:prstGeom prst="arc">
            <a:avLst>
              <a:gd name="adj1" fmla="val 16200000"/>
              <a:gd name="adj2" fmla="val 2098595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弧形 4"/>
          <p:cNvSpPr/>
          <p:nvPr/>
        </p:nvSpPr>
        <p:spPr>
          <a:xfrm rot="10104866">
            <a:off x="1014413" y="-1654175"/>
            <a:ext cx="8166100" cy="8164513"/>
          </a:xfrm>
          <a:prstGeom prst="arc">
            <a:avLst>
              <a:gd name="adj1" fmla="val 16200000"/>
              <a:gd name="adj2" fmla="val 2103759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1726099">
            <a:off x="828675" y="-1841500"/>
            <a:ext cx="8537575" cy="8537575"/>
          </a:xfrm>
          <a:prstGeom prst="arc">
            <a:avLst>
              <a:gd name="adj1" fmla="val 21126014"/>
              <a:gd name="adj2" fmla="val 669483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275" y="2789238"/>
            <a:ext cx="68263" cy="682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99575" y="2990850"/>
            <a:ext cx="68263" cy="682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242425" y="3194050"/>
            <a:ext cx="109538" cy="1095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170988" y="3436938"/>
            <a:ext cx="133350" cy="1333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097963" y="3689350"/>
            <a:ext cx="136525" cy="1365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44600" y="3706813"/>
            <a:ext cx="68897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文本框 15"/>
          <p:cNvSpPr txBox="1"/>
          <p:nvPr/>
        </p:nvSpPr>
        <p:spPr>
          <a:xfrm>
            <a:off x="1081088" y="2389188"/>
            <a:ext cx="7850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POWER</a:t>
            </a:r>
            <a:r>
              <a:rPr lang="en-US" altLang="zh-CN" sz="8000" b="1" dirty="0">
                <a:latin typeface="Batang" pitchFamily="18" charset="-127"/>
                <a:ea typeface="Batang" pitchFamily="18" charset="-127"/>
              </a:rPr>
              <a:t>POINT</a:t>
            </a:r>
            <a:endParaRPr lang="zh-CN" altLang="en-US" sz="8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61" name="文本框 18"/>
          <p:cNvSpPr txBox="1"/>
          <p:nvPr/>
        </p:nvSpPr>
        <p:spPr>
          <a:xfrm>
            <a:off x="1100138" y="1985963"/>
            <a:ext cx="55483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latin typeface="爱度综艺简体" pitchFamily="2" charset="-122"/>
                <a:ea typeface="爱度综艺简体" pitchFamily="2" charset="-122"/>
              </a:rPr>
              <a:t>年终总结报告</a:t>
            </a:r>
            <a:endParaRPr lang="zh-CN" altLang="en-US" sz="4000" dirty="0">
              <a:latin typeface="爱度综艺简体" pitchFamily="2" charset="-122"/>
              <a:ea typeface="爱度综艺简体" pitchFamily="2" charset="-122"/>
            </a:endParaRPr>
          </a:p>
        </p:txBody>
      </p:sp>
      <p:sp>
        <p:nvSpPr>
          <p:cNvPr id="20" name="弧形 19"/>
          <p:cNvSpPr/>
          <p:nvPr/>
        </p:nvSpPr>
        <p:spPr>
          <a:xfrm rot="13563327">
            <a:off x="11288713" y="5648325"/>
            <a:ext cx="3535363" cy="3535363"/>
          </a:xfrm>
          <a:prstGeom prst="arc">
            <a:avLst>
              <a:gd name="adj1" fmla="val 19895475"/>
              <a:gd name="adj2" fmla="val 89299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3" name="文本框 20"/>
          <p:cNvSpPr txBox="1"/>
          <p:nvPr/>
        </p:nvSpPr>
        <p:spPr>
          <a:xfrm>
            <a:off x="6184900" y="3852863"/>
            <a:ext cx="32067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爱度综艺简体" pitchFamily="2" charset="-122"/>
                <a:ea typeface="爱度综艺简体" pitchFamily="2" charset="-122"/>
              </a:rPr>
              <a:t>汇报人：精品设计</a:t>
            </a:r>
            <a:endParaRPr lang="zh-CN" altLang="en-US" sz="2000" dirty="0">
              <a:latin typeface="爱度综艺简体" pitchFamily="2" charset="-122"/>
              <a:ea typeface="爱度综艺简体" pitchFamily="2" charset="-122"/>
            </a:endParaRPr>
          </a:p>
        </p:txBody>
      </p:sp>
      <p:sp>
        <p:nvSpPr>
          <p:cNvPr id="2064" name="文本框 21"/>
          <p:cNvSpPr txBox="1"/>
          <p:nvPr/>
        </p:nvSpPr>
        <p:spPr>
          <a:xfrm>
            <a:off x="6184900" y="4300538"/>
            <a:ext cx="32067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爱度综艺简体" pitchFamily="2" charset="-122"/>
                <a:ea typeface="爱度综艺简体" pitchFamily="2" charset="-122"/>
              </a:rPr>
              <a:t>汇报单位：</a:t>
            </a:r>
            <a:r>
              <a:rPr lang="en-US" altLang="zh-CN" sz="2000" dirty="0">
                <a:latin typeface="爱度综艺简体" pitchFamily="2" charset="-122"/>
                <a:ea typeface="爱度综艺简体" pitchFamily="2" charset="-122"/>
              </a:rPr>
              <a:t>XXX</a:t>
            </a:r>
            <a:endParaRPr lang="zh-CN" altLang="en-US" sz="2000" dirty="0">
              <a:latin typeface="爱度综艺简体" pitchFamily="2" charset="-122"/>
              <a:ea typeface="爱度综艺简体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94425" y="2085975"/>
            <a:ext cx="5111750" cy="2924175"/>
            <a:chOff x="6193868" y="2085975"/>
            <a:chExt cx="5112306" cy="2924174"/>
          </a:xfrm>
        </p:grpSpPr>
        <p:pic>
          <p:nvPicPr>
            <p:cNvPr id="11277" name="图片 6"/>
            <p:cNvPicPr>
              <a:picLocks noChangeAspect="1"/>
            </p:cNvPicPr>
            <p:nvPr/>
          </p:nvPicPr>
          <p:blipFill>
            <a:blip r:embed="rId1"/>
            <a:srcRect t="13652"/>
            <a:stretch>
              <a:fillRect/>
            </a:stretch>
          </p:blipFill>
          <p:spPr>
            <a:xfrm>
              <a:off x="6193868" y="2085975"/>
              <a:ext cx="5112306" cy="29241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Oval 5"/>
            <p:cNvSpPr/>
            <p:nvPr/>
          </p:nvSpPr>
          <p:spPr>
            <a:xfrm>
              <a:off x="8179315" y="2950091"/>
              <a:ext cx="1148317" cy="114831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CLEAN</a:t>
              </a:r>
              <a:endPara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TEMPLATE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6775" y="2716213"/>
            <a:ext cx="4591050" cy="1709737"/>
            <a:chOff x="867095" y="2716008"/>
            <a:chExt cx="4590731" cy="1709836"/>
          </a:xfrm>
        </p:grpSpPr>
        <p:sp>
          <p:nvSpPr>
            <p:cNvPr id="11273" name="矩形 9"/>
            <p:cNvSpPr/>
            <p:nvPr/>
          </p:nvSpPr>
          <p:spPr>
            <a:xfrm>
              <a:off x="1200470" y="3277678"/>
              <a:ext cx="3923980" cy="9787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867095" y="2950091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522701" y="2716008"/>
              <a:ext cx="3279515" cy="462161"/>
            </a:xfrm>
            <a:prstGeom prst="roundRect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76" name="文本框 12"/>
            <p:cNvSpPr txBox="1"/>
            <p:nvPr/>
          </p:nvSpPr>
          <p:spPr>
            <a:xfrm>
              <a:off x="1753947" y="2765806"/>
              <a:ext cx="279797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7612" y="2105561"/>
            <a:ext cx="3088216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6600" kern="1200" cap="none" spc="0" normalizeH="0" baseline="0" noProof="0" dirty="0">
                <a:ln>
                  <a:solidFill>
                    <a:srgbClr val="C00000"/>
                  </a:solidFill>
                </a:ln>
                <a:noFill/>
                <a:latin typeface="爱度综艺简体" pitchFamily="2" charset="-122"/>
                <a:ea typeface="爱度综艺简体" pitchFamily="2" charset="-122"/>
                <a:cs typeface="+mn-cs"/>
              </a:rPr>
              <a:t>02</a:t>
            </a:r>
            <a:endParaRPr kumimoji="0" lang="zh-CN" altLang="en-US" sz="16600" kern="1200" cap="none" spc="0" normalizeH="0" baseline="0" noProof="0" dirty="0">
              <a:ln>
                <a:solidFill>
                  <a:srgbClr val="C00000"/>
                </a:solidFill>
              </a:ln>
              <a:noFill/>
              <a:latin typeface="爱度综艺简体" pitchFamily="2" charset="-122"/>
              <a:ea typeface="爱度综艺简体" pitchFamily="2" charset="-122"/>
              <a:cs typeface="+mn-cs"/>
            </a:endParaRPr>
          </a:p>
        </p:txBody>
      </p:sp>
      <p:sp>
        <p:nvSpPr>
          <p:cNvPr id="6" name="弧形 5"/>
          <p:cNvSpPr/>
          <p:nvPr/>
        </p:nvSpPr>
        <p:spPr>
          <a:xfrm rot="3833823">
            <a:off x="282575" y="1636713"/>
            <a:ext cx="3584575" cy="3584575"/>
          </a:xfrm>
          <a:prstGeom prst="arc">
            <a:avLst>
              <a:gd name="adj1" fmla="val 14380108"/>
              <a:gd name="adj2" fmla="val 428107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9721778">
            <a:off x="165100" y="1570038"/>
            <a:ext cx="3768725" cy="3768725"/>
          </a:xfrm>
          <a:prstGeom prst="arc">
            <a:avLst>
              <a:gd name="adj1" fmla="val 16200000"/>
              <a:gd name="adj2" fmla="val 40811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09963" y="4183063"/>
            <a:ext cx="250825" cy="2508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3925" y="4135438"/>
            <a:ext cx="344488" cy="34607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4422775" y="2725738"/>
            <a:ext cx="5522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33"/>
          <p:cNvSpPr>
            <a:spLocks noChangeArrowheads="1"/>
          </p:cNvSpPr>
          <p:nvPr/>
        </p:nvSpPr>
        <p:spPr bwMode="auto">
          <a:xfrm>
            <a:off x="4519613" y="3429000"/>
            <a:ext cx="7094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 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弧形 11"/>
          <p:cNvSpPr/>
          <p:nvPr/>
        </p:nvSpPr>
        <p:spPr>
          <a:xfrm rot="16200000">
            <a:off x="10702925" y="5319713"/>
            <a:ext cx="3768725" cy="3768725"/>
          </a:xfrm>
          <a:prstGeom prst="arc">
            <a:avLst>
              <a:gd name="adj1" fmla="val 16726790"/>
              <a:gd name="adj2" fmla="val 2085469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66100" y="1735138"/>
            <a:ext cx="4025900" cy="4106862"/>
            <a:chOff x="8166848" y="1836691"/>
            <a:chExt cx="4025152" cy="4106791"/>
          </a:xfrm>
        </p:grpSpPr>
        <p:pic>
          <p:nvPicPr>
            <p:cNvPr id="13330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66848" y="1836691"/>
              <a:ext cx="4025152" cy="41067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1" name="图片 7"/>
            <p:cNvPicPr>
              <a:picLocks noChangeAspect="1"/>
            </p:cNvPicPr>
            <p:nvPr/>
          </p:nvPicPr>
          <p:blipFill>
            <a:blip r:embed="rId2"/>
            <a:srcRect r="8347"/>
            <a:stretch>
              <a:fillRect/>
            </a:stretch>
          </p:blipFill>
          <p:spPr>
            <a:xfrm>
              <a:off x="8705707" y="2269169"/>
              <a:ext cx="3486293" cy="235440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1190625" y="2292350"/>
            <a:ext cx="5895975" cy="2301875"/>
            <a:chOff x="1189846" y="2291871"/>
            <a:chExt cx="5896754" cy="2301581"/>
          </a:xfrm>
        </p:grpSpPr>
        <p:sp>
          <p:nvSpPr>
            <p:cNvPr id="10" name="Oval 10"/>
            <p:cNvSpPr>
              <a:spLocks noChangeAspect="1"/>
            </p:cNvSpPr>
            <p:nvPr/>
          </p:nvSpPr>
          <p:spPr>
            <a:xfrm>
              <a:off x="1189846" y="2291871"/>
              <a:ext cx="576000" cy="576000"/>
            </a:xfrm>
            <a:prstGeom prst="ellipse">
              <a:avLst/>
            </a:prstGeom>
            <a:solidFill>
              <a:srgbClr val="B70F17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3"/>
            <p:cNvSpPr>
              <a:spLocks noChangeAspect="1"/>
            </p:cNvSpPr>
            <p:nvPr/>
          </p:nvSpPr>
          <p:spPr>
            <a:xfrm>
              <a:off x="1189846" y="3151000"/>
              <a:ext cx="576000" cy="576000"/>
            </a:xfrm>
            <a:prstGeom prst="ellipse">
              <a:avLst/>
            </a:prstGeom>
            <a:solidFill>
              <a:srgbClr val="B70F17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323" name="Picture 14" descr="ph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7166" y="3308480"/>
              <a:ext cx="289548" cy="28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15" descr="bul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7006" y="2455214"/>
              <a:ext cx="289548" cy="2895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Oval 19"/>
            <p:cNvSpPr>
              <a:spLocks noChangeAspect="1"/>
            </p:cNvSpPr>
            <p:nvPr/>
          </p:nvSpPr>
          <p:spPr>
            <a:xfrm>
              <a:off x="1189846" y="4017452"/>
              <a:ext cx="576000" cy="576000"/>
            </a:xfrm>
            <a:prstGeom prst="ellipse">
              <a:avLst/>
            </a:prstGeom>
            <a:solidFill>
              <a:srgbClr val="B70F17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326" name="Picture 23" descr="clou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486" y="4172826"/>
              <a:ext cx="251998" cy="2519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7" name="矩形 15"/>
            <p:cNvSpPr/>
            <p:nvPr/>
          </p:nvSpPr>
          <p:spPr>
            <a:xfrm>
              <a:off x="2017306" y="2350806"/>
              <a:ext cx="5069294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8" name="矩形 16"/>
            <p:cNvSpPr/>
            <p:nvPr/>
          </p:nvSpPr>
          <p:spPr>
            <a:xfrm>
              <a:off x="2017306" y="3152912"/>
              <a:ext cx="5069294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9" name="矩形 17"/>
            <p:cNvSpPr/>
            <p:nvPr/>
          </p:nvSpPr>
          <p:spPr>
            <a:xfrm>
              <a:off x="2017306" y="4033483"/>
              <a:ext cx="5069294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724525" y="3843338"/>
            <a:ext cx="4673600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598613" y="2146300"/>
            <a:ext cx="3068637" cy="3070225"/>
            <a:chOff x="1597857" y="2147049"/>
            <a:chExt cx="3069899" cy="3069899"/>
          </a:xfrm>
        </p:grpSpPr>
        <p:sp>
          <p:nvSpPr>
            <p:cNvPr id="8" name="Oval 1"/>
            <p:cNvSpPr/>
            <p:nvPr/>
          </p:nvSpPr>
          <p:spPr>
            <a:xfrm>
              <a:off x="1597857" y="2147049"/>
              <a:ext cx="3069899" cy="3069899"/>
            </a:xfrm>
            <a:prstGeom prst="ellipse">
              <a:avLst/>
            </a:prstGeom>
            <a:solidFill>
              <a:srgbClr val="E6E9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1"/>
            <p:cNvSpPr/>
            <p:nvPr/>
          </p:nvSpPr>
          <p:spPr>
            <a:xfrm>
              <a:off x="1812480" y="2361672"/>
              <a:ext cx="2640654" cy="2640654"/>
            </a:xfrm>
            <a:prstGeom prst="ellipse">
              <a:avLst/>
            </a:prstGeom>
            <a:solidFill>
              <a:srgbClr val="B70F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752724" y="3228975"/>
              <a:ext cx="828675" cy="903095"/>
              <a:chOff x="5483226" y="5110164"/>
              <a:chExt cx="260350" cy="258763"/>
            </a:xfrm>
            <a:solidFill>
              <a:schemeClr val="bg1"/>
            </a:solidFill>
          </p:grpSpPr>
          <p:sp>
            <p:nvSpPr>
              <p:cNvPr id="11" name="Freeform 368"/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369"/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370"/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608638" y="2924175"/>
            <a:ext cx="4897437" cy="757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08638" y="3989388"/>
            <a:ext cx="4897437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85863" y="2638425"/>
            <a:ext cx="2078037" cy="2138363"/>
            <a:chOff x="1186217" y="2638668"/>
            <a:chExt cx="2077683" cy="2137794"/>
          </a:xfrm>
        </p:grpSpPr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1833917" y="2638668"/>
              <a:ext cx="771557" cy="771557"/>
            </a:xfrm>
            <a:custGeom>
              <a:avLst/>
              <a:gdLst>
                <a:gd name="T0" fmla="*/ 0 w 260"/>
                <a:gd name="T1" fmla="*/ 130 h 259"/>
                <a:gd name="T2" fmla="*/ 260 w 260"/>
                <a:gd name="T3" fmla="*/ 130 h 259"/>
                <a:gd name="T4" fmla="*/ 130 w 260"/>
                <a:gd name="T5" fmla="*/ 32 h 259"/>
                <a:gd name="T6" fmla="*/ 130 w 260"/>
                <a:gd name="T7" fmla="*/ 227 h 259"/>
                <a:gd name="T8" fmla="*/ 130 w 260"/>
                <a:gd name="T9" fmla="*/ 32 h 259"/>
                <a:gd name="T10" fmla="*/ 175 w 260"/>
                <a:gd name="T11" fmla="*/ 190 h 259"/>
                <a:gd name="T12" fmla="*/ 161 w 260"/>
                <a:gd name="T13" fmla="*/ 198 h 259"/>
                <a:gd name="T14" fmla="*/ 150 w 260"/>
                <a:gd name="T15" fmla="*/ 198 h 259"/>
                <a:gd name="T16" fmla="*/ 147 w 260"/>
                <a:gd name="T17" fmla="*/ 179 h 259"/>
                <a:gd name="T18" fmla="*/ 136 w 260"/>
                <a:gd name="T19" fmla="*/ 171 h 259"/>
                <a:gd name="T20" fmla="*/ 128 w 260"/>
                <a:gd name="T21" fmla="*/ 157 h 259"/>
                <a:gd name="T22" fmla="*/ 130 w 260"/>
                <a:gd name="T23" fmla="*/ 129 h 259"/>
                <a:gd name="T24" fmla="*/ 138 w 260"/>
                <a:gd name="T25" fmla="*/ 122 h 259"/>
                <a:gd name="T26" fmla="*/ 152 w 260"/>
                <a:gd name="T27" fmla="*/ 123 h 259"/>
                <a:gd name="T28" fmla="*/ 162 w 260"/>
                <a:gd name="T29" fmla="*/ 129 h 259"/>
                <a:gd name="T30" fmla="*/ 174 w 260"/>
                <a:gd name="T31" fmla="*/ 142 h 259"/>
                <a:gd name="T32" fmla="*/ 186 w 260"/>
                <a:gd name="T33" fmla="*/ 144 h 259"/>
                <a:gd name="T34" fmla="*/ 193 w 260"/>
                <a:gd name="T35" fmla="*/ 155 h 259"/>
                <a:gd name="T36" fmla="*/ 195 w 260"/>
                <a:gd name="T37" fmla="*/ 165 h 259"/>
                <a:gd name="T38" fmla="*/ 177 w 260"/>
                <a:gd name="T39" fmla="*/ 188 h 259"/>
                <a:gd name="T40" fmla="*/ 143 w 260"/>
                <a:gd name="T41" fmla="*/ 77 h 259"/>
                <a:gd name="T42" fmla="*/ 136 w 260"/>
                <a:gd name="T43" fmla="*/ 88 h 259"/>
                <a:gd name="T44" fmla="*/ 114 w 260"/>
                <a:gd name="T45" fmla="*/ 91 h 259"/>
                <a:gd name="T46" fmla="*/ 111 w 260"/>
                <a:gd name="T47" fmla="*/ 101 h 259"/>
                <a:gd name="T48" fmla="*/ 112 w 260"/>
                <a:gd name="T49" fmla="*/ 110 h 259"/>
                <a:gd name="T50" fmla="*/ 114 w 260"/>
                <a:gd name="T51" fmla="*/ 122 h 259"/>
                <a:gd name="T52" fmla="*/ 98 w 260"/>
                <a:gd name="T53" fmla="*/ 112 h 259"/>
                <a:gd name="T54" fmla="*/ 86 w 260"/>
                <a:gd name="T55" fmla="*/ 107 h 259"/>
                <a:gd name="T56" fmla="*/ 81 w 260"/>
                <a:gd name="T57" fmla="*/ 100 h 259"/>
                <a:gd name="T58" fmla="*/ 79 w 260"/>
                <a:gd name="T59" fmla="*/ 90 h 259"/>
                <a:gd name="T60" fmla="*/ 73 w 260"/>
                <a:gd name="T61" fmla="*/ 81 h 259"/>
                <a:gd name="T62" fmla="*/ 128 w 260"/>
                <a:gd name="T63" fmla="*/ 56 h 259"/>
                <a:gd name="T64" fmla="*/ 161 w 260"/>
                <a:gd name="T65" fmla="*/ 6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59">
                  <a:moveTo>
                    <a:pt x="130" y="259"/>
                  </a:moveTo>
                  <a:cubicBezTo>
                    <a:pt x="58" y="259"/>
                    <a:pt x="0" y="201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60" y="58"/>
                    <a:pt x="260" y="130"/>
                  </a:cubicBezTo>
                  <a:cubicBezTo>
                    <a:pt x="260" y="201"/>
                    <a:pt x="201" y="259"/>
                    <a:pt x="130" y="259"/>
                  </a:cubicBezTo>
                  <a:close/>
                  <a:moveTo>
                    <a:pt x="130" y="32"/>
                  </a:moveTo>
                  <a:cubicBezTo>
                    <a:pt x="76" y="32"/>
                    <a:pt x="32" y="76"/>
                    <a:pt x="32" y="130"/>
                  </a:cubicBezTo>
                  <a:cubicBezTo>
                    <a:pt x="32" y="183"/>
                    <a:pt x="76" y="227"/>
                    <a:pt x="130" y="227"/>
                  </a:cubicBezTo>
                  <a:cubicBezTo>
                    <a:pt x="183" y="227"/>
                    <a:pt x="227" y="183"/>
                    <a:pt x="227" y="130"/>
                  </a:cubicBezTo>
                  <a:cubicBezTo>
                    <a:pt x="227" y="76"/>
                    <a:pt x="183" y="32"/>
                    <a:pt x="130" y="32"/>
                  </a:cubicBezTo>
                  <a:close/>
                  <a:moveTo>
                    <a:pt x="177" y="188"/>
                  </a:moveTo>
                  <a:cubicBezTo>
                    <a:pt x="175" y="190"/>
                    <a:pt x="175" y="190"/>
                    <a:pt x="175" y="190"/>
                  </a:cubicBezTo>
                  <a:cubicBezTo>
                    <a:pt x="166" y="195"/>
                    <a:pt x="166" y="195"/>
                    <a:pt x="166" y="195"/>
                  </a:cubicBezTo>
                  <a:cubicBezTo>
                    <a:pt x="161" y="198"/>
                    <a:pt x="161" y="198"/>
                    <a:pt x="161" y="198"/>
                  </a:cubicBezTo>
                  <a:cubicBezTo>
                    <a:pt x="158" y="200"/>
                    <a:pt x="154" y="201"/>
                    <a:pt x="150" y="203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9" y="187"/>
                    <a:pt x="148" y="180"/>
                    <a:pt x="147" y="179"/>
                  </a:cubicBezTo>
                  <a:cubicBezTo>
                    <a:pt x="146" y="177"/>
                    <a:pt x="144" y="175"/>
                    <a:pt x="141" y="174"/>
                  </a:cubicBezTo>
                  <a:cubicBezTo>
                    <a:pt x="139" y="173"/>
                    <a:pt x="137" y="173"/>
                    <a:pt x="136" y="171"/>
                  </a:cubicBezTo>
                  <a:cubicBezTo>
                    <a:pt x="134" y="169"/>
                    <a:pt x="133" y="166"/>
                    <a:pt x="132" y="164"/>
                  </a:cubicBezTo>
                  <a:cubicBezTo>
                    <a:pt x="130" y="161"/>
                    <a:pt x="128" y="158"/>
                    <a:pt x="128" y="157"/>
                  </a:cubicBezTo>
                  <a:cubicBezTo>
                    <a:pt x="128" y="156"/>
                    <a:pt x="128" y="142"/>
                    <a:pt x="128" y="142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89" y="176"/>
                    <a:pt x="184" y="183"/>
                    <a:pt x="177" y="188"/>
                  </a:cubicBezTo>
                  <a:close/>
                  <a:moveTo>
                    <a:pt x="151" y="73"/>
                  </a:moveTo>
                  <a:cubicBezTo>
                    <a:pt x="143" y="77"/>
                    <a:pt x="143" y="77"/>
                    <a:pt x="143" y="77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8" y="118"/>
                    <a:pt x="114" y="122"/>
                  </a:cubicBezTo>
                  <a:cubicBezTo>
                    <a:pt x="114" y="122"/>
                    <a:pt x="109" y="122"/>
                    <a:pt x="108" y="120"/>
                  </a:cubicBezTo>
                  <a:cubicBezTo>
                    <a:pt x="107" y="118"/>
                    <a:pt x="99" y="114"/>
                    <a:pt x="98" y="112"/>
                  </a:cubicBezTo>
                  <a:cubicBezTo>
                    <a:pt x="96" y="111"/>
                    <a:pt x="92" y="110"/>
                    <a:pt x="92" y="11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87" y="65"/>
                    <a:pt x="107" y="56"/>
                    <a:pt x="128" y="56"/>
                  </a:cubicBezTo>
                  <a:cubicBezTo>
                    <a:pt x="140" y="56"/>
                    <a:pt x="151" y="59"/>
                    <a:pt x="161" y="64"/>
                  </a:cubicBezTo>
                  <a:cubicBezTo>
                    <a:pt x="161" y="66"/>
                    <a:pt x="161" y="66"/>
                    <a:pt x="161" y="66"/>
                  </a:cubicBezTo>
                  <a:lnTo>
                    <a:pt x="151" y="73"/>
                  </a:lnTo>
                  <a:close/>
                </a:path>
              </a:pathLst>
            </a:custGeom>
            <a:solidFill>
              <a:srgbClr val="B70F17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381" name="矩形 7"/>
            <p:cNvSpPr/>
            <p:nvPr/>
          </p:nvSpPr>
          <p:spPr>
            <a:xfrm>
              <a:off x="1186217" y="4000865"/>
              <a:ext cx="2077683" cy="7755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2" name="TextBox 13"/>
            <p:cNvSpPr txBox="1"/>
            <p:nvPr/>
          </p:nvSpPr>
          <p:spPr>
            <a:xfrm>
              <a:off x="1577892" y="3619501"/>
              <a:ext cx="1294333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78250" y="2616200"/>
            <a:ext cx="2076450" cy="2144713"/>
            <a:chOff x="3777685" y="2616379"/>
            <a:chExt cx="2077683" cy="2145010"/>
          </a:xfrm>
        </p:grpSpPr>
        <p:grpSp>
          <p:nvGrpSpPr>
            <p:cNvPr id="11" name="Group 8"/>
            <p:cNvGrpSpPr/>
            <p:nvPr/>
          </p:nvGrpSpPr>
          <p:grpSpPr>
            <a:xfrm>
              <a:off x="4470373" y="2616379"/>
              <a:ext cx="630342" cy="841138"/>
              <a:chOff x="5410411" y="1735157"/>
              <a:chExt cx="342689" cy="457290"/>
            </a:xfrm>
            <a:solidFill>
              <a:srgbClr val="6A6A6A"/>
            </a:solidFill>
          </p:grpSpPr>
          <p:sp>
            <p:nvSpPr>
              <p:cNvPr id="14" name="Freeform 23@|5FFC:0|FBC:0|LFC:0|LBC:16777215"/>
              <p:cNvSpPr>
                <a:spLocks noEditPoints="1"/>
              </p:cNvSpPr>
              <p:nvPr/>
            </p:nvSpPr>
            <p:spPr bwMode="auto">
              <a:xfrm>
                <a:off x="5410411" y="1735157"/>
                <a:ext cx="342689" cy="342689"/>
              </a:xfrm>
              <a:custGeom>
                <a:avLst/>
                <a:gdLst>
                  <a:gd name="T0" fmla="*/ 115 w 212"/>
                  <a:gd name="T1" fmla="*/ 0 h 212"/>
                  <a:gd name="T2" fmla="*/ 97 w 212"/>
                  <a:gd name="T3" fmla="*/ 0 h 212"/>
                  <a:gd name="T4" fmla="*/ 0 w 212"/>
                  <a:gd name="T5" fmla="*/ 97 h 212"/>
                  <a:gd name="T6" fmla="*/ 53 w 212"/>
                  <a:gd name="T7" fmla="*/ 184 h 212"/>
                  <a:gd name="T8" fmla="*/ 53 w 212"/>
                  <a:gd name="T9" fmla="*/ 195 h 212"/>
                  <a:gd name="T10" fmla="*/ 71 w 212"/>
                  <a:gd name="T11" fmla="*/ 212 h 212"/>
                  <a:gd name="T12" fmla="*/ 142 w 212"/>
                  <a:gd name="T13" fmla="*/ 212 h 212"/>
                  <a:gd name="T14" fmla="*/ 159 w 212"/>
                  <a:gd name="T15" fmla="*/ 195 h 212"/>
                  <a:gd name="T16" fmla="*/ 159 w 212"/>
                  <a:gd name="T17" fmla="*/ 184 h 212"/>
                  <a:gd name="T18" fmla="*/ 212 w 212"/>
                  <a:gd name="T19" fmla="*/ 97 h 212"/>
                  <a:gd name="T20" fmla="*/ 115 w 212"/>
                  <a:gd name="T21" fmla="*/ 0 h 212"/>
                  <a:gd name="T22" fmla="*/ 124 w 212"/>
                  <a:gd name="T23" fmla="*/ 159 h 212"/>
                  <a:gd name="T24" fmla="*/ 124 w 212"/>
                  <a:gd name="T25" fmla="*/ 177 h 212"/>
                  <a:gd name="T26" fmla="*/ 88 w 212"/>
                  <a:gd name="T27" fmla="*/ 177 h 212"/>
                  <a:gd name="T28" fmla="*/ 88 w 212"/>
                  <a:gd name="T29" fmla="*/ 159 h 212"/>
                  <a:gd name="T30" fmla="*/ 35 w 212"/>
                  <a:gd name="T31" fmla="*/ 97 h 212"/>
                  <a:gd name="T32" fmla="*/ 97 w 212"/>
                  <a:gd name="T33" fmla="*/ 36 h 212"/>
                  <a:gd name="T34" fmla="*/ 115 w 212"/>
                  <a:gd name="T35" fmla="*/ 36 h 212"/>
                  <a:gd name="T36" fmla="*/ 177 w 212"/>
                  <a:gd name="T37" fmla="*/ 97 h 212"/>
                  <a:gd name="T38" fmla="*/ 124 w 212"/>
                  <a:gd name="T39" fmla="*/ 15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2" h="212">
                    <a:moveTo>
                      <a:pt x="115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44" y="0"/>
                      <a:pt x="0" y="44"/>
                      <a:pt x="0" y="97"/>
                    </a:cubicBezTo>
                    <a:cubicBezTo>
                      <a:pt x="0" y="135"/>
                      <a:pt x="22" y="168"/>
                      <a:pt x="53" y="184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53" y="204"/>
                      <a:pt x="61" y="212"/>
                      <a:pt x="71" y="212"/>
                    </a:cubicBezTo>
                    <a:cubicBezTo>
                      <a:pt x="142" y="212"/>
                      <a:pt x="142" y="212"/>
                      <a:pt x="142" y="212"/>
                    </a:cubicBezTo>
                    <a:cubicBezTo>
                      <a:pt x="151" y="212"/>
                      <a:pt x="159" y="204"/>
                      <a:pt x="159" y="195"/>
                    </a:cubicBezTo>
                    <a:cubicBezTo>
                      <a:pt x="159" y="184"/>
                      <a:pt x="159" y="184"/>
                      <a:pt x="159" y="184"/>
                    </a:cubicBezTo>
                    <a:cubicBezTo>
                      <a:pt x="191" y="168"/>
                      <a:pt x="212" y="135"/>
                      <a:pt x="212" y="97"/>
                    </a:cubicBezTo>
                    <a:cubicBezTo>
                      <a:pt x="212" y="44"/>
                      <a:pt x="169" y="0"/>
                      <a:pt x="115" y="0"/>
                    </a:cubicBezTo>
                    <a:close/>
                    <a:moveTo>
                      <a:pt x="124" y="159"/>
                    </a:moveTo>
                    <a:cubicBezTo>
                      <a:pt x="124" y="177"/>
                      <a:pt x="124" y="177"/>
                      <a:pt x="124" y="177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8" y="159"/>
                      <a:pt x="88" y="159"/>
                      <a:pt x="88" y="159"/>
                    </a:cubicBezTo>
                    <a:cubicBezTo>
                      <a:pt x="58" y="154"/>
                      <a:pt x="35" y="129"/>
                      <a:pt x="35" y="97"/>
                    </a:cubicBezTo>
                    <a:cubicBezTo>
                      <a:pt x="35" y="63"/>
                      <a:pt x="63" y="36"/>
                      <a:pt x="97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49" y="36"/>
                      <a:pt x="177" y="63"/>
                      <a:pt x="177" y="97"/>
                    </a:cubicBezTo>
                    <a:cubicBezTo>
                      <a:pt x="177" y="129"/>
                      <a:pt x="154" y="154"/>
                      <a:pt x="12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24@|5FFC:0|FBC:0|LFC:0|LBC:16777215"/>
              <p:cNvSpPr/>
              <p:nvPr/>
            </p:nvSpPr>
            <p:spPr bwMode="auto">
              <a:xfrm>
                <a:off x="5525012" y="2106774"/>
                <a:ext cx="114601" cy="28928"/>
              </a:xfrm>
              <a:custGeom>
                <a:avLst/>
                <a:gdLst>
                  <a:gd name="T0" fmla="*/ 9 w 71"/>
                  <a:gd name="T1" fmla="*/ 0 h 18"/>
                  <a:gd name="T2" fmla="*/ 62 w 71"/>
                  <a:gd name="T3" fmla="*/ 0 h 18"/>
                  <a:gd name="T4" fmla="*/ 71 w 71"/>
                  <a:gd name="T5" fmla="*/ 9 h 18"/>
                  <a:gd name="T6" fmla="*/ 62 w 71"/>
                  <a:gd name="T7" fmla="*/ 18 h 18"/>
                  <a:gd name="T8" fmla="*/ 9 w 71"/>
                  <a:gd name="T9" fmla="*/ 18 h 18"/>
                  <a:gd name="T10" fmla="*/ 0 w 71"/>
                  <a:gd name="T11" fmla="*/ 9 h 18"/>
                  <a:gd name="T12" fmla="*/ 9 w 7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8">
                    <a:moveTo>
                      <a:pt x="9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7" y="0"/>
                      <a:pt x="71" y="4"/>
                      <a:pt x="71" y="9"/>
                    </a:cubicBezTo>
                    <a:cubicBezTo>
                      <a:pt x="71" y="14"/>
                      <a:pt x="67" y="18"/>
                      <a:pt x="62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5@|5FFC:0|FBC:0|LFC:0|LBC:16777215"/>
              <p:cNvSpPr/>
              <p:nvPr/>
            </p:nvSpPr>
            <p:spPr bwMode="auto">
              <a:xfrm>
                <a:off x="5551715" y="2163519"/>
                <a:ext cx="58970" cy="28928"/>
              </a:xfrm>
              <a:custGeom>
                <a:avLst/>
                <a:gdLst>
                  <a:gd name="T0" fmla="*/ 9 w 36"/>
                  <a:gd name="T1" fmla="*/ 0 h 18"/>
                  <a:gd name="T2" fmla="*/ 27 w 36"/>
                  <a:gd name="T3" fmla="*/ 0 h 18"/>
                  <a:gd name="T4" fmla="*/ 36 w 36"/>
                  <a:gd name="T5" fmla="*/ 9 h 18"/>
                  <a:gd name="T6" fmla="*/ 27 w 36"/>
                  <a:gd name="T7" fmla="*/ 18 h 18"/>
                  <a:gd name="T8" fmla="*/ 9 w 36"/>
                  <a:gd name="T9" fmla="*/ 18 h 18"/>
                  <a:gd name="T10" fmla="*/ 0 w 36"/>
                  <a:gd name="T11" fmla="*/ 9 h 18"/>
                  <a:gd name="T12" fmla="*/ 9 w 3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">
                    <a:moveTo>
                      <a:pt x="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32" y="0"/>
                      <a:pt x="36" y="4"/>
                      <a:pt x="36" y="9"/>
                    </a:cubicBezTo>
                    <a:cubicBezTo>
                      <a:pt x="36" y="14"/>
                      <a:pt x="32" y="18"/>
                      <a:pt x="2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l-PL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78" name="矩形 11"/>
            <p:cNvSpPr/>
            <p:nvPr/>
          </p:nvSpPr>
          <p:spPr>
            <a:xfrm>
              <a:off x="3777685" y="3985792"/>
              <a:ext cx="2077683" cy="7755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TextBox 13"/>
            <p:cNvSpPr txBox="1"/>
            <p:nvPr/>
          </p:nvSpPr>
          <p:spPr>
            <a:xfrm>
              <a:off x="4169360" y="3604428"/>
              <a:ext cx="1294333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08738" y="2654300"/>
            <a:ext cx="2078037" cy="2122488"/>
            <a:chOff x="6409246" y="2654017"/>
            <a:chExt cx="2077683" cy="2122445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7097035" y="2654017"/>
              <a:ext cx="740857" cy="740857"/>
            </a:xfrm>
            <a:custGeom>
              <a:avLst/>
              <a:gdLst>
                <a:gd name="T0" fmla="*/ 125 w 249"/>
                <a:gd name="T1" fmla="*/ 249 h 249"/>
                <a:gd name="T2" fmla="*/ 0 w 249"/>
                <a:gd name="T3" fmla="*/ 125 h 249"/>
                <a:gd name="T4" fmla="*/ 125 w 249"/>
                <a:gd name="T5" fmla="*/ 0 h 249"/>
                <a:gd name="T6" fmla="*/ 249 w 249"/>
                <a:gd name="T7" fmla="*/ 125 h 249"/>
                <a:gd name="T8" fmla="*/ 125 w 249"/>
                <a:gd name="T9" fmla="*/ 249 h 249"/>
                <a:gd name="T10" fmla="*/ 125 w 249"/>
                <a:gd name="T11" fmla="*/ 31 h 249"/>
                <a:gd name="T12" fmla="*/ 31 w 249"/>
                <a:gd name="T13" fmla="*/ 125 h 249"/>
                <a:gd name="T14" fmla="*/ 125 w 249"/>
                <a:gd name="T15" fmla="*/ 218 h 249"/>
                <a:gd name="T16" fmla="*/ 218 w 249"/>
                <a:gd name="T17" fmla="*/ 125 h 249"/>
                <a:gd name="T18" fmla="*/ 125 w 249"/>
                <a:gd name="T19" fmla="*/ 31 h 249"/>
                <a:gd name="T20" fmla="*/ 93 w 249"/>
                <a:gd name="T21" fmla="*/ 78 h 249"/>
                <a:gd name="T22" fmla="*/ 171 w 249"/>
                <a:gd name="T23" fmla="*/ 125 h 249"/>
                <a:gd name="T24" fmla="*/ 93 w 249"/>
                <a:gd name="T25" fmla="*/ 171 h 249"/>
                <a:gd name="T26" fmla="*/ 93 w 249"/>
                <a:gd name="T27" fmla="*/ 7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9" h="249">
                  <a:moveTo>
                    <a:pt x="125" y="249"/>
                  </a:moveTo>
                  <a:cubicBezTo>
                    <a:pt x="56" y="249"/>
                    <a:pt x="0" y="193"/>
                    <a:pt x="0" y="125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193" y="0"/>
                    <a:pt x="249" y="56"/>
                    <a:pt x="249" y="125"/>
                  </a:cubicBezTo>
                  <a:cubicBezTo>
                    <a:pt x="249" y="193"/>
                    <a:pt x="193" y="249"/>
                    <a:pt x="125" y="249"/>
                  </a:cubicBezTo>
                  <a:close/>
                  <a:moveTo>
                    <a:pt x="125" y="31"/>
                  </a:moveTo>
                  <a:cubicBezTo>
                    <a:pt x="73" y="31"/>
                    <a:pt x="31" y="73"/>
                    <a:pt x="31" y="125"/>
                  </a:cubicBezTo>
                  <a:cubicBezTo>
                    <a:pt x="31" y="176"/>
                    <a:pt x="73" y="218"/>
                    <a:pt x="125" y="218"/>
                  </a:cubicBezTo>
                  <a:cubicBezTo>
                    <a:pt x="176" y="218"/>
                    <a:pt x="218" y="176"/>
                    <a:pt x="218" y="125"/>
                  </a:cubicBezTo>
                  <a:cubicBezTo>
                    <a:pt x="218" y="73"/>
                    <a:pt x="176" y="31"/>
                    <a:pt x="125" y="31"/>
                  </a:cubicBezTo>
                  <a:close/>
                  <a:moveTo>
                    <a:pt x="93" y="78"/>
                  </a:moveTo>
                  <a:cubicBezTo>
                    <a:pt x="171" y="125"/>
                    <a:pt x="171" y="125"/>
                    <a:pt x="171" y="125"/>
                  </a:cubicBezTo>
                  <a:cubicBezTo>
                    <a:pt x="93" y="171"/>
                    <a:pt x="93" y="171"/>
                    <a:pt x="93" y="171"/>
                  </a:cubicBezTo>
                  <a:lnTo>
                    <a:pt x="93" y="78"/>
                  </a:lnTo>
                  <a:close/>
                </a:path>
              </a:pathLst>
            </a:custGeom>
            <a:solidFill>
              <a:srgbClr val="B70F17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375" name="矩形 18"/>
            <p:cNvSpPr/>
            <p:nvPr/>
          </p:nvSpPr>
          <p:spPr>
            <a:xfrm>
              <a:off x="6409246" y="4000865"/>
              <a:ext cx="2077683" cy="7755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6" name="TextBox 13"/>
            <p:cNvSpPr txBox="1"/>
            <p:nvPr/>
          </p:nvSpPr>
          <p:spPr>
            <a:xfrm>
              <a:off x="6800921" y="3619501"/>
              <a:ext cx="1294333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26538" y="2620963"/>
            <a:ext cx="2078037" cy="2155825"/>
            <a:chOff x="9127046" y="2620471"/>
            <a:chExt cx="2077683" cy="2155991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763856" y="2620471"/>
              <a:ext cx="628296" cy="837046"/>
            </a:xfrm>
            <a:custGeom>
              <a:avLst/>
              <a:gdLst>
                <a:gd name="T0" fmla="*/ 106 w 211"/>
                <a:gd name="T1" fmla="*/ 0 h 281"/>
                <a:gd name="T2" fmla="*/ 0 w 211"/>
                <a:gd name="T3" fmla="*/ 105 h 281"/>
                <a:gd name="T4" fmla="*/ 106 w 211"/>
                <a:gd name="T5" fmla="*/ 281 h 281"/>
                <a:gd name="T6" fmla="*/ 211 w 211"/>
                <a:gd name="T7" fmla="*/ 105 h 281"/>
                <a:gd name="T8" fmla="*/ 106 w 211"/>
                <a:gd name="T9" fmla="*/ 0 h 281"/>
                <a:gd name="T10" fmla="*/ 106 w 211"/>
                <a:gd name="T11" fmla="*/ 176 h 281"/>
                <a:gd name="T12" fmla="*/ 35 w 211"/>
                <a:gd name="T13" fmla="*/ 105 h 281"/>
                <a:gd name="T14" fmla="*/ 106 w 211"/>
                <a:gd name="T15" fmla="*/ 35 h 281"/>
                <a:gd name="T16" fmla="*/ 176 w 211"/>
                <a:gd name="T17" fmla="*/ 105 h 281"/>
                <a:gd name="T18" fmla="*/ 106 w 211"/>
                <a:gd name="T19" fmla="*/ 176 h 281"/>
                <a:gd name="T20" fmla="*/ 106 w 211"/>
                <a:gd name="T21" fmla="*/ 70 h 281"/>
                <a:gd name="T22" fmla="*/ 70 w 211"/>
                <a:gd name="T23" fmla="*/ 105 h 281"/>
                <a:gd name="T24" fmla="*/ 106 w 211"/>
                <a:gd name="T25" fmla="*/ 141 h 281"/>
                <a:gd name="T26" fmla="*/ 141 w 211"/>
                <a:gd name="T27" fmla="*/ 105 h 281"/>
                <a:gd name="T28" fmla="*/ 106 w 211"/>
                <a:gd name="T29" fmla="*/ 7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281">
                  <a:moveTo>
                    <a:pt x="106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4"/>
                    <a:pt x="106" y="281"/>
                    <a:pt x="106" y="281"/>
                  </a:cubicBezTo>
                  <a:cubicBezTo>
                    <a:pt x="106" y="281"/>
                    <a:pt x="211" y="164"/>
                    <a:pt x="211" y="105"/>
                  </a:cubicBezTo>
                  <a:cubicBezTo>
                    <a:pt x="211" y="47"/>
                    <a:pt x="164" y="0"/>
                    <a:pt x="106" y="0"/>
                  </a:cubicBezTo>
                  <a:close/>
                  <a:moveTo>
                    <a:pt x="106" y="176"/>
                  </a:moveTo>
                  <a:cubicBezTo>
                    <a:pt x="67" y="176"/>
                    <a:pt x="35" y="144"/>
                    <a:pt x="35" y="105"/>
                  </a:cubicBezTo>
                  <a:cubicBezTo>
                    <a:pt x="35" y="67"/>
                    <a:pt x="67" y="35"/>
                    <a:pt x="106" y="35"/>
                  </a:cubicBezTo>
                  <a:cubicBezTo>
                    <a:pt x="144" y="35"/>
                    <a:pt x="176" y="67"/>
                    <a:pt x="176" y="105"/>
                  </a:cubicBezTo>
                  <a:cubicBezTo>
                    <a:pt x="176" y="144"/>
                    <a:pt x="144" y="176"/>
                    <a:pt x="106" y="176"/>
                  </a:cubicBezTo>
                  <a:close/>
                  <a:moveTo>
                    <a:pt x="106" y="70"/>
                  </a:moveTo>
                  <a:cubicBezTo>
                    <a:pt x="86" y="70"/>
                    <a:pt x="70" y="86"/>
                    <a:pt x="70" y="105"/>
                  </a:cubicBezTo>
                  <a:cubicBezTo>
                    <a:pt x="70" y="125"/>
                    <a:pt x="86" y="141"/>
                    <a:pt x="106" y="141"/>
                  </a:cubicBezTo>
                  <a:cubicBezTo>
                    <a:pt x="125" y="141"/>
                    <a:pt x="141" y="125"/>
                    <a:pt x="141" y="105"/>
                  </a:cubicBezTo>
                  <a:cubicBezTo>
                    <a:pt x="141" y="86"/>
                    <a:pt x="125" y="70"/>
                    <a:pt x="106" y="70"/>
                  </a:cubicBez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372" name="矩形 22"/>
            <p:cNvSpPr/>
            <p:nvPr/>
          </p:nvSpPr>
          <p:spPr>
            <a:xfrm>
              <a:off x="9127046" y="4000865"/>
              <a:ext cx="2077683" cy="7755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3" name="TextBox 13"/>
            <p:cNvSpPr txBox="1"/>
            <p:nvPr/>
          </p:nvSpPr>
          <p:spPr>
            <a:xfrm>
              <a:off x="9518721" y="3619501"/>
              <a:ext cx="1294333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接连接符 24"/>
          <p:cNvSpPr>
            <a:spLocks noChangeShapeType="1"/>
          </p:cNvSpPr>
          <p:nvPr/>
        </p:nvSpPr>
        <p:spPr bwMode="auto">
          <a:xfrm flipH="1">
            <a:off x="3236913" y="3200400"/>
            <a:ext cx="1049338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066800" y="2886075"/>
            <a:ext cx="1952625" cy="2476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17563" y="3167063"/>
            <a:ext cx="2201863" cy="369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R="0" algn="r" defTabSz="1216660">
              <a:spcBef>
                <a:spcPct val="20000"/>
              </a:spcBef>
              <a:buClrTx/>
              <a:buSzTx/>
              <a:buFontTx/>
              <a:defRPr/>
            </a:pPr>
            <a:r>
              <a: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666038" y="1995488"/>
            <a:ext cx="1257300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666038" y="2278063"/>
            <a:ext cx="2384425" cy="369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R="0" defTabSz="1216660">
              <a:spcBef>
                <a:spcPct val="20000"/>
              </a:spcBef>
              <a:buClrTx/>
              <a:buSzTx/>
              <a:buFontTx/>
              <a:defRPr/>
            </a:pPr>
            <a:r>
              <a: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817688" y="5097463"/>
            <a:ext cx="195262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366838" y="5349875"/>
            <a:ext cx="243998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R="0" algn="r" defTabSz="1216660">
              <a:spcBef>
                <a:spcPct val="20000"/>
              </a:spcBef>
              <a:buClrTx/>
              <a:buSzTx/>
              <a:buFontTx/>
              <a:defRPr/>
            </a:pPr>
            <a:r>
              <a: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99488" y="4241800"/>
            <a:ext cx="195262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3138" y="4557713"/>
            <a:ext cx="2349500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R="0" defTabSz="1216660">
              <a:spcBef>
                <a:spcPct val="20000"/>
              </a:spcBef>
              <a:buClrTx/>
              <a:buSzTx/>
              <a:buFontTx/>
              <a:defRPr/>
            </a:pPr>
            <a:r>
              <a: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kern="1200" cap="none" spc="0" normalizeH="0" baseline="0" noProof="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83038" y="2116138"/>
            <a:ext cx="4422775" cy="3427412"/>
            <a:chOff x="3982894" y="2116760"/>
            <a:chExt cx="4422378" cy="3426924"/>
          </a:xfrm>
        </p:grpSpPr>
        <p:sp>
          <p:nvSpPr>
            <p:cNvPr id="16" name="新月形 15"/>
            <p:cNvSpPr>
              <a:spLocks noChangeArrowheads="1"/>
            </p:cNvSpPr>
            <p:nvPr/>
          </p:nvSpPr>
          <p:spPr bwMode="auto">
            <a:xfrm rot="20751297">
              <a:off x="4135031" y="2357135"/>
              <a:ext cx="1589498" cy="3177739"/>
            </a:xfrm>
            <a:prstGeom prst="moon">
              <a:avLst>
                <a:gd name="adj" fmla="val 15190"/>
              </a:avLst>
            </a:prstGeom>
            <a:solidFill>
              <a:srgbClr val="6A6A6A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新月形 16"/>
            <p:cNvSpPr>
              <a:spLocks noChangeArrowheads="1"/>
            </p:cNvSpPr>
            <p:nvPr/>
          </p:nvSpPr>
          <p:spPr bwMode="auto">
            <a:xfrm rot="4551297">
              <a:off x="4949287" y="1322640"/>
              <a:ext cx="1588240" cy="3176480"/>
            </a:xfrm>
            <a:prstGeom prst="moon">
              <a:avLst>
                <a:gd name="adj" fmla="val 15190"/>
              </a:avLst>
            </a:prstGeom>
            <a:solidFill>
              <a:srgbClr val="B70F17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新月形 17"/>
            <p:cNvSpPr>
              <a:spLocks noChangeArrowheads="1"/>
            </p:cNvSpPr>
            <p:nvPr/>
          </p:nvSpPr>
          <p:spPr bwMode="auto">
            <a:xfrm rot="9951297">
              <a:off x="5985041" y="2136896"/>
              <a:ext cx="1589498" cy="3177738"/>
            </a:xfrm>
            <a:prstGeom prst="moon">
              <a:avLst>
                <a:gd name="adj" fmla="val 15190"/>
              </a:avLst>
            </a:prstGeom>
            <a:solidFill>
              <a:srgbClr val="6A6A6A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新月形 18"/>
            <p:cNvSpPr>
              <a:spLocks noChangeArrowheads="1"/>
            </p:cNvSpPr>
            <p:nvPr/>
          </p:nvSpPr>
          <p:spPr bwMode="auto">
            <a:xfrm rot="15351297">
              <a:off x="5184628" y="3160066"/>
              <a:ext cx="1589498" cy="3177739"/>
            </a:xfrm>
            <a:prstGeom prst="moon">
              <a:avLst>
                <a:gd name="adj" fmla="val 15190"/>
              </a:avLst>
            </a:prstGeom>
            <a:solidFill>
              <a:srgbClr val="B70F17"/>
            </a:solidFill>
            <a:ln w="3175" cmpd="sng">
              <a:solidFill>
                <a:srgbClr val="F8F8F8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>
              <a:spLocks noChangeArrowheads="1"/>
            </p:cNvSpPr>
            <p:nvPr/>
          </p:nvSpPr>
          <p:spPr bwMode="auto">
            <a:xfrm flipH="1">
              <a:off x="4848013" y="3533032"/>
              <a:ext cx="2111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直接连接符 24"/>
            <p:cNvSpPr>
              <a:spLocks noChangeShapeType="1"/>
            </p:cNvSpPr>
            <p:nvPr/>
          </p:nvSpPr>
          <p:spPr bwMode="auto">
            <a:xfrm flipH="1">
              <a:off x="3982894" y="5343020"/>
              <a:ext cx="1033060" cy="0"/>
            </a:xfrm>
            <a:prstGeom prst="line">
              <a:avLst/>
            </a:prstGeom>
            <a:noFill/>
            <a:ln w="12700" cmpd="sng">
              <a:solidFill>
                <a:srgbClr val="ADBAC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直接连接符 24"/>
            <p:cNvSpPr>
              <a:spLocks noChangeShapeType="1"/>
            </p:cNvSpPr>
            <p:nvPr/>
          </p:nvSpPr>
          <p:spPr bwMode="auto">
            <a:xfrm flipH="1">
              <a:off x="6428080" y="2241169"/>
              <a:ext cx="1049477" cy="0"/>
            </a:xfrm>
            <a:prstGeom prst="line">
              <a:avLst/>
            </a:prstGeom>
            <a:noFill/>
            <a:ln w="12700" cmpd="sng">
              <a:solidFill>
                <a:srgbClr val="ADBAC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直接连接符 24"/>
            <p:cNvSpPr>
              <a:spLocks noChangeShapeType="1"/>
            </p:cNvSpPr>
            <p:nvPr/>
          </p:nvSpPr>
          <p:spPr bwMode="auto">
            <a:xfrm flipH="1">
              <a:off x="7372212" y="4560183"/>
              <a:ext cx="1033060" cy="0"/>
            </a:xfrm>
            <a:prstGeom prst="line">
              <a:avLst/>
            </a:prstGeom>
            <a:noFill/>
            <a:ln w="12700" cmpd="sng">
              <a:solidFill>
                <a:srgbClr val="ADBACA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7612" y="2105561"/>
            <a:ext cx="3088216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6600" kern="1200" cap="none" spc="0" normalizeH="0" baseline="0" noProof="0" dirty="0">
                <a:ln>
                  <a:solidFill>
                    <a:srgbClr val="C00000"/>
                  </a:solidFill>
                </a:ln>
                <a:noFill/>
                <a:latin typeface="爱度综艺简体" pitchFamily="2" charset="-122"/>
                <a:ea typeface="爱度综艺简体" pitchFamily="2" charset="-122"/>
                <a:cs typeface="+mn-cs"/>
              </a:rPr>
              <a:t>03</a:t>
            </a:r>
            <a:endParaRPr kumimoji="0" lang="zh-CN" altLang="en-US" sz="16600" kern="1200" cap="none" spc="0" normalizeH="0" baseline="0" noProof="0" dirty="0">
              <a:ln>
                <a:solidFill>
                  <a:srgbClr val="C00000"/>
                </a:solidFill>
              </a:ln>
              <a:noFill/>
              <a:latin typeface="爱度综艺简体" pitchFamily="2" charset="-122"/>
              <a:ea typeface="爱度综艺简体" pitchFamily="2" charset="-122"/>
              <a:cs typeface="+mn-cs"/>
            </a:endParaRPr>
          </a:p>
        </p:txBody>
      </p:sp>
      <p:sp>
        <p:nvSpPr>
          <p:cNvPr id="6" name="弧形 5"/>
          <p:cNvSpPr/>
          <p:nvPr/>
        </p:nvSpPr>
        <p:spPr>
          <a:xfrm rot="3833823">
            <a:off x="282575" y="1636713"/>
            <a:ext cx="3584575" cy="3584575"/>
          </a:xfrm>
          <a:prstGeom prst="arc">
            <a:avLst>
              <a:gd name="adj1" fmla="val 14380108"/>
              <a:gd name="adj2" fmla="val 428107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9721778">
            <a:off x="165100" y="1570038"/>
            <a:ext cx="3768725" cy="3768725"/>
          </a:xfrm>
          <a:prstGeom prst="arc">
            <a:avLst>
              <a:gd name="adj1" fmla="val 16200000"/>
              <a:gd name="adj2" fmla="val 40811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09963" y="4183063"/>
            <a:ext cx="250825" cy="2508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3925" y="4135438"/>
            <a:ext cx="344488" cy="34607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4422775" y="2725738"/>
            <a:ext cx="5522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33"/>
          <p:cNvSpPr>
            <a:spLocks noChangeArrowheads="1"/>
          </p:cNvSpPr>
          <p:nvPr/>
        </p:nvSpPr>
        <p:spPr bwMode="auto">
          <a:xfrm>
            <a:off x="4519613" y="3429000"/>
            <a:ext cx="7094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 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弧形 11"/>
          <p:cNvSpPr/>
          <p:nvPr/>
        </p:nvSpPr>
        <p:spPr>
          <a:xfrm rot="16200000">
            <a:off x="10702925" y="5319713"/>
            <a:ext cx="3768725" cy="3768725"/>
          </a:xfrm>
          <a:prstGeom prst="arc">
            <a:avLst>
              <a:gd name="adj1" fmla="val 16726790"/>
              <a:gd name="adj2" fmla="val 2085469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38" name="图片 5"/>
          <p:cNvPicPr>
            <a:picLocks noChangeAspect="1"/>
          </p:cNvPicPr>
          <p:nvPr/>
        </p:nvPicPr>
        <p:blipFill>
          <a:blip r:embed="rId1"/>
          <a:srcRect t="22778" b="20619"/>
          <a:stretch>
            <a:fillRect/>
          </a:stretch>
        </p:blipFill>
        <p:spPr>
          <a:xfrm>
            <a:off x="144463" y="1320800"/>
            <a:ext cx="11903075" cy="3171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181100" y="1317625"/>
            <a:ext cx="3449638" cy="3175000"/>
            <a:chOff x="1180738" y="1317175"/>
            <a:chExt cx="3449466" cy="3175001"/>
          </a:xfrm>
        </p:grpSpPr>
        <p:sp>
          <p:nvSpPr>
            <p:cNvPr id="8" name="Rectangle 37"/>
            <p:cNvSpPr/>
            <p:nvPr/>
          </p:nvSpPr>
          <p:spPr>
            <a:xfrm>
              <a:off x="1180738" y="1317175"/>
              <a:ext cx="3449466" cy="3175001"/>
            </a:xfrm>
            <a:prstGeom prst="rect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8" name="矩形 8"/>
            <p:cNvSpPr/>
            <p:nvPr/>
          </p:nvSpPr>
          <p:spPr>
            <a:xfrm>
              <a:off x="1772522" y="2414852"/>
              <a:ext cx="2421325" cy="15511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9" name="TextBox 13"/>
            <p:cNvSpPr txBox="1"/>
            <p:nvPr/>
          </p:nvSpPr>
          <p:spPr>
            <a:xfrm>
              <a:off x="2289984" y="1990278"/>
              <a:ext cx="1495571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74738" y="4937125"/>
            <a:ext cx="9899650" cy="1457325"/>
            <a:chOff x="1075054" y="4936722"/>
            <a:chExt cx="9899446" cy="1457202"/>
          </a:xfrm>
        </p:grpSpPr>
        <p:sp>
          <p:nvSpPr>
            <p:cNvPr id="12" name="圆角矩形 11"/>
            <p:cNvSpPr/>
            <p:nvPr/>
          </p:nvSpPr>
          <p:spPr>
            <a:xfrm>
              <a:off x="1238250" y="4936722"/>
              <a:ext cx="2471580" cy="462161"/>
            </a:xfrm>
            <a:prstGeom prst="roundRect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3" name="文本框 12"/>
            <p:cNvSpPr txBox="1"/>
            <p:nvPr/>
          </p:nvSpPr>
          <p:spPr>
            <a:xfrm>
              <a:off x="1075054" y="5002228"/>
              <a:ext cx="279797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4" name="矩形 13"/>
            <p:cNvSpPr/>
            <p:nvPr/>
          </p:nvSpPr>
          <p:spPr>
            <a:xfrm>
              <a:off x="1238250" y="5623055"/>
              <a:ext cx="9725036" cy="2215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5" name="矩形 14"/>
            <p:cNvSpPr/>
            <p:nvPr/>
          </p:nvSpPr>
          <p:spPr>
            <a:xfrm>
              <a:off x="1249464" y="5897690"/>
              <a:ext cx="9725036" cy="2215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6" name="矩形 15"/>
            <p:cNvSpPr/>
            <p:nvPr/>
          </p:nvSpPr>
          <p:spPr>
            <a:xfrm>
              <a:off x="1249464" y="6172325"/>
              <a:ext cx="9725036" cy="22159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모서리가 둥근 직사각형 17"/>
          <p:cNvSpPr/>
          <p:nvPr/>
        </p:nvSpPr>
        <p:spPr>
          <a:xfrm>
            <a:off x="2238375" y="1990725"/>
            <a:ext cx="3840163" cy="1720850"/>
          </a:xfrm>
          <a:prstGeom prst="roundRect">
            <a:avLst>
              <a:gd name="adj" fmla="val 7355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p>
            <a:pPr algn="ctr"/>
            <a:r>
              <a:rPr lang="en-US" altLang="ko-KR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7" name="모서리가 둥근 직사각형 18"/>
          <p:cNvSpPr/>
          <p:nvPr/>
        </p:nvSpPr>
        <p:spPr>
          <a:xfrm>
            <a:off x="6215063" y="1990725"/>
            <a:ext cx="3838575" cy="1720850"/>
          </a:xfrm>
          <a:prstGeom prst="roundRect">
            <a:avLst>
              <a:gd name="adj" fmla="val 5360"/>
            </a:avLst>
          </a:prstGeom>
          <a:solidFill>
            <a:srgbClr val="B70F17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모서리가 둥근 직사각형 19"/>
          <p:cNvSpPr/>
          <p:nvPr/>
        </p:nvSpPr>
        <p:spPr>
          <a:xfrm>
            <a:off x="2238375" y="3849688"/>
            <a:ext cx="3840163" cy="1720850"/>
          </a:xfrm>
          <a:prstGeom prst="roundRect">
            <a:avLst>
              <a:gd name="adj" fmla="val 6690"/>
            </a:avLst>
          </a:prstGeom>
          <a:solidFill>
            <a:srgbClr val="B70F17"/>
          </a:solidFill>
          <a:ln w="44450" cap="flat" cmpd="sng" algn="ctr">
            <a:noFill/>
            <a:prstDash val="solid"/>
          </a:ln>
          <a:effectLst/>
        </p:spPr>
        <p:txBody>
          <a:bodyPr anchor="ctr"/>
          <a:p>
            <a:pPr algn="ctr"/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9" name="모서리가 둥근 직사각형 20"/>
          <p:cNvSpPr/>
          <p:nvPr/>
        </p:nvSpPr>
        <p:spPr>
          <a:xfrm>
            <a:off x="6215063" y="3849688"/>
            <a:ext cx="3838575" cy="1720850"/>
          </a:xfrm>
          <a:prstGeom prst="roundRect">
            <a:avLst>
              <a:gd name="adj" fmla="val 10016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p>
            <a:pPr algn="ctr"/>
            <a:endParaRPr lang="ko-KR" altLang="en-US" dirty="0">
              <a:solidFill>
                <a:srgbClr val="FFFFFF"/>
              </a:solidFill>
              <a:latin typeface="Arial" panose="020B0604020202020204" pitchFamily="34" charset="0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0" name="모서리가 둥근 직사각형 21"/>
          <p:cNvSpPr/>
          <p:nvPr/>
        </p:nvSpPr>
        <p:spPr>
          <a:xfrm>
            <a:off x="2301875" y="1803400"/>
            <a:ext cx="3689350" cy="1908175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모서리가 둥근 직사각형 22"/>
          <p:cNvSpPr/>
          <p:nvPr/>
        </p:nvSpPr>
        <p:spPr>
          <a:xfrm>
            <a:off x="6403975" y="1803400"/>
            <a:ext cx="3689350" cy="1908175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모서리가 둥근 직사각형 23"/>
          <p:cNvSpPr/>
          <p:nvPr/>
        </p:nvSpPr>
        <p:spPr>
          <a:xfrm>
            <a:off x="2301875" y="3892550"/>
            <a:ext cx="3689350" cy="1908175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모서리가 둥근 직사각형 24"/>
          <p:cNvSpPr/>
          <p:nvPr/>
        </p:nvSpPr>
        <p:spPr>
          <a:xfrm>
            <a:off x="6403975" y="3892550"/>
            <a:ext cx="3689350" cy="1908175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타원 25@|1FFC:0|FBC:0|LFC:16777215|LBC:16777215"/>
          <p:cNvSpPr/>
          <p:nvPr/>
        </p:nvSpPr>
        <p:spPr>
          <a:xfrm>
            <a:off x="5056188" y="2565400"/>
            <a:ext cx="2239963" cy="2239963"/>
          </a:xfrm>
          <a:prstGeom prst="ellipse">
            <a:avLst/>
          </a:prstGeom>
          <a:solidFill>
            <a:srgbClr val="FFFFFF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원호 27@|1FFC:0|FBC:0|LFC:12566463|LBC:16777215"/>
          <p:cNvSpPr/>
          <p:nvPr/>
        </p:nvSpPr>
        <p:spPr>
          <a:xfrm>
            <a:off x="5281613" y="2776538"/>
            <a:ext cx="1806575" cy="1808163"/>
          </a:xfrm>
          <a:prstGeom prst="arc">
            <a:avLst>
              <a:gd name="adj1" fmla="val 16200000"/>
              <a:gd name="adj2" fmla="val 12086864"/>
            </a:avLst>
          </a:prstGeom>
          <a:noFill/>
          <a:ln w="63500" cap="flat" cmpd="sng" algn="ctr">
            <a:solidFill>
              <a:srgbClr val="ADBACA"/>
            </a:solidFill>
            <a:prstDash val="solid"/>
            <a:tailEnd type="triangle" w="lg" len="lg"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algun Gothic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52"/>
          <p:cNvSpPr>
            <a:spLocks noEditPoints="1"/>
          </p:cNvSpPr>
          <p:nvPr/>
        </p:nvSpPr>
        <p:spPr bwMode="auto">
          <a:xfrm>
            <a:off x="5643563" y="3221038"/>
            <a:ext cx="1036638" cy="982663"/>
          </a:xfrm>
          <a:custGeom>
            <a:avLst/>
            <a:gdLst>
              <a:gd name="T0" fmla="*/ 294 w 301"/>
              <a:gd name="T1" fmla="*/ 107 h 285"/>
              <a:gd name="T2" fmla="*/ 137 w 301"/>
              <a:gd name="T3" fmla="*/ 9 h 285"/>
              <a:gd name="T4" fmla="*/ 7 w 301"/>
              <a:gd name="T5" fmla="*/ 139 h 285"/>
              <a:gd name="T6" fmla="*/ 64 w 301"/>
              <a:gd name="T7" fmla="*/ 218 h 285"/>
              <a:gd name="T8" fmla="*/ 36 w 301"/>
              <a:gd name="T9" fmla="*/ 268 h 285"/>
              <a:gd name="T10" fmla="*/ 122 w 301"/>
              <a:gd name="T11" fmla="*/ 237 h 285"/>
              <a:gd name="T12" fmla="*/ 164 w 301"/>
              <a:gd name="T13" fmla="*/ 237 h 285"/>
              <a:gd name="T14" fmla="*/ 294 w 301"/>
              <a:gd name="T15" fmla="*/ 107 h 285"/>
              <a:gd name="T16" fmla="*/ 80 w 301"/>
              <a:gd name="T17" fmla="*/ 143 h 285"/>
              <a:gd name="T18" fmla="*/ 60 w 301"/>
              <a:gd name="T19" fmla="*/ 123 h 285"/>
              <a:gd name="T20" fmla="*/ 80 w 301"/>
              <a:gd name="T21" fmla="*/ 103 h 285"/>
              <a:gd name="T22" fmla="*/ 100 w 301"/>
              <a:gd name="T23" fmla="*/ 123 h 285"/>
              <a:gd name="T24" fmla="*/ 80 w 301"/>
              <a:gd name="T25" fmla="*/ 143 h 285"/>
              <a:gd name="T26" fmla="*/ 151 w 301"/>
              <a:gd name="T27" fmla="*/ 143 h 285"/>
              <a:gd name="T28" fmla="*/ 131 w 301"/>
              <a:gd name="T29" fmla="*/ 123 h 285"/>
              <a:gd name="T30" fmla="*/ 151 w 301"/>
              <a:gd name="T31" fmla="*/ 103 h 285"/>
              <a:gd name="T32" fmla="*/ 172 w 301"/>
              <a:gd name="T33" fmla="*/ 123 h 285"/>
              <a:gd name="T34" fmla="*/ 151 w 301"/>
              <a:gd name="T35" fmla="*/ 143 h 285"/>
              <a:gd name="T36" fmla="*/ 223 w 301"/>
              <a:gd name="T37" fmla="*/ 143 h 285"/>
              <a:gd name="T38" fmla="*/ 203 w 301"/>
              <a:gd name="T39" fmla="*/ 123 h 285"/>
              <a:gd name="T40" fmla="*/ 223 w 301"/>
              <a:gd name="T41" fmla="*/ 103 h 285"/>
              <a:gd name="T42" fmla="*/ 243 w 301"/>
              <a:gd name="T43" fmla="*/ 123 h 285"/>
              <a:gd name="T44" fmla="*/ 223 w 301"/>
              <a:gd name="T45" fmla="*/ 14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rgbClr val="ADBAC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30488" y="2486025"/>
            <a:ext cx="195421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635250" y="2800350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30488" y="4394200"/>
            <a:ext cx="1954212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635250" y="4710113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313613" y="2486025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316788" y="2800350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313613" y="43386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316788" y="4652963"/>
            <a:ext cx="23336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6300" y="1795463"/>
            <a:ext cx="4591050" cy="1709737"/>
            <a:chOff x="876620" y="1795364"/>
            <a:chExt cx="4590731" cy="1709836"/>
          </a:xfrm>
        </p:grpSpPr>
        <p:sp>
          <p:nvSpPr>
            <p:cNvPr id="7" name="圆角矩形 6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95" name="矩形 7"/>
            <p:cNvSpPr/>
            <p:nvPr/>
          </p:nvSpPr>
          <p:spPr>
            <a:xfrm>
              <a:off x="1209995" y="2357034"/>
              <a:ext cx="3923980" cy="9787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97" name="文本框 9"/>
            <p:cNvSpPr txBox="1"/>
            <p:nvPr/>
          </p:nvSpPr>
          <p:spPr>
            <a:xfrm>
              <a:off x="1763472" y="1845162"/>
              <a:ext cx="279797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7213" y="1671638"/>
            <a:ext cx="3392487" cy="41576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876300" y="4046538"/>
            <a:ext cx="4591050" cy="1668462"/>
            <a:chOff x="876619" y="4046514"/>
            <a:chExt cx="4590731" cy="1668529"/>
          </a:xfrm>
        </p:grpSpPr>
        <p:sp>
          <p:nvSpPr>
            <p:cNvPr id="13" name="圆角矩形 12"/>
            <p:cNvSpPr/>
            <p:nvPr/>
          </p:nvSpPr>
          <p:spPr>
            <a:xfrm>
              <a:off x="876619" y="4239290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91" name="矩形 13"/>
            <p:cNvSpPr/>
            <p:nvPr/>
          </p:nvSpPr>
          <p:spPr>
            <a:xfrm>
              <a:off x="1209994" y="4566877"/>
              <a:ext cx="3923980" cy="9787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532226" y="4046514"/>
              <a:ext cx="3279515" cy="462161"/>
            </a:xfrm>
            <a:prstGeom prst="roundRect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93" name="文本框 15"/>
            <p:cNvSpPr txBox="1"/>
            <p:nvPr/>
          </p:nvSpPr>
          <p:spPr>
            <a:xfrm>
              <a:off x="1744422" y="4098792"/>
              <a:ext cx="279797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12"/>
          <p:cNvGrpSpPr/>
          <p:nvPr/>
        </p:nvGrpSpPr>
        <p:grpSpPr>
          <a:xfrm>
            <a:off x="-1212850" y="-2427287"/>
            <a:ext cx="7308850" cy="7308850"/>
            <a:chOff x="464327" y="-2205477"/>
            <a:chExt cx="9266105" cy="9266105"/>
          </a:xfrm>
        </p:grpSpPr>
        <p:sp>
          <p:nvSpPr>
            <p:cNvPr id="4" name="弧形 3"/>
            <p:cNvSpPr/>
            <p:nvPr/>
          </p:nvSpPr>
          <p:spPr>
            <a:xfrm rot="4714833">
              <a:off x="464326" y="-2205476"/>
              <a:ext cx="9266105" cy="9266105"/>
            </a:xfrm>
            <a:prstGeom prst="arc">
              <a:avLst>
                <a:gd name="adj1" fmla="val 16200000"/>
                <a:gd name="adj2" fmla="val 20985952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 rot="1726099">
              <a:off x="828611" y="-1841192"/>
              <a:ext cx="8537538" cy="8537535"/>
            </a:xfrm>
            <a:prstGeom prst="arc">
              <a:avLst>
                <a:gd name="adj1" fmla="val 21126014"/>
                <a:gd name="adj2" fmla="val 645557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311807" y="2789848"/>
              <a:ext cx="68429" cy="6842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299731" y="2991110"/>
              <a:ext cx="68429" cy="6842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241366" y="3192372"/>
              <a:ext cx="110693" cy="1106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9170923" y="3437912"/>
              <a:ext cx="132833" cy="13283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098469" y="3689488"/>
              <a:ext cx="136858" cy="13685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 rot="1726099">
              <a:off x="828611" y="-1841192"/>
              <a:ext cx="8537538" cy="8537535"/>
            </a:xfrm>
            <a:prstGeom prst="arc">
              <a:avLst>
                <a:gd name="adj1" fmla="val 18578131"/>
                <a:gd name="adj2" fmla="val 20084201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rot="10104866">
              <a:off x="1015785" y="-1654019"/>
              <a:ext cx="8163189" cy="8163189"/>
            </a:xfrm>
            <a:prstGeom prst="arc">
              <a:avLst>
                <a:gd name="adj1" fmla="val 16200000"/>
                <a:gd name="adj2" fmla="val 19878975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75" name="文本框 14"/>
          <p:cNvSpPr txBox="1"/>
          <p:nvPr/>
        </p:nvSpPr>
        <p:spPr>
          <a:xfrm>
            <a:off x="122238" y="1227138"/>
            <a:ext cx="5376862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CON</a:t>
            </a:r>
            <a:r>
              <a:rPr lang="en-US" altLang="zh-CN" sz="8000" b="1" dirty="0">
                <a:latin typeface="Batang" pitchFamily="18" charset="-127"/>
                <a:ea typeface="Batang" pitchFamily="18" charset="-127"/>
              </a:rPr>
              <a:t>TENT</a:t>
            </a:r>
            <a:endParaRPr lang="zh-CN" altLang="en-US" sz="8000" b="1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06375" y="2540000"/>
            <a:ext cx="22415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243638" y="2990850"/>
            <a:ext cx="4814887" cy="2941638"/>
            <a:chOff x="5635649" y="2119241"/>
            <a:chExt cx="4814912" cy="2942294"/>
          </a:xfrm>
        </p:grpSpPr>
        <p:grpSp>
          <p:nvGrpSpPr>
            <p:cNvPr id="19" name="组合 18"/>
            <p:cNvGrpSpPr/>
            <p:nvPr/>
          </p:nvGrpSpPr>
          <p:grpSpPr>
            <a:xfrm>
              <a:off x="7151928" y="2119241"/>
              <a:ext cx="3298633" cy="489600"/>
              <a:chOff x="4890927" y="1504216"/>
              <a:chExt cx="4772620" cy="489600"/>
            </a:xfrm>
            <a:solidFill>
              <a:srgbClr val="B70F17"/>
            </a:solidFill>
          </p:grpSpPr>
          <p:sp>
            <p:nvSpPr>
              <p:cNvPr id="41" name="矩形 40"/>
              <p:cNvSpPr/>
              <p:nvPr/>
            </p:nvSpPr>
            <p:spPr bwMode="auto">
              <a:xfrm>
                <a:off x="4890927" y="1504216"/>
                <a:ext cx="4772620" cy="4896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Rectangle 6"/>
              <p:cNvSpPr>
                <a:spLocks noChangeArrowheads="1"/>
              </p:cNvSpPr>
              <p:nvPr/>
            </p:nvSpPr>
            <p:spPr bwMode="black">
              <a:xfrm>
                <a:off x="5340717" y="1549991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单击此处添加文字标题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38079" y="2119241"/>
              <a:ext cx="1328685" cy="489600"/>
              <a:chOff x="3099816" y="1613944"/>
              <a:chExt cx="1328685" cy="489600"/>
            </a:xfrm>
            <a:solidFill>
              <a:schemeClr val="bg2">
                <a:lumMod val="90000"/>
              </a:schemeClr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3099816" y="1613944"/>
                <a:ext cx="1328685" cy="48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276145" y="1650973"/>
                <a:ext cx="962086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第一章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151928" y="2936806"/>
              <a:ext cx="3298633" cy="489600"/>
              <a:chOff x="4890927" y="1504216"/>
              <a:chExt cx="4772620" cy="489600"/>
            </a:xfrm>
            <a:solidFill>
              <a:srgbClr val="B70F17"/>
            </a:solidFill>
          </p:grpSpPr>
          <p:sp>
            <p:nvSpPr>
              <p:cNvPr id="37" name="矩形 36"/>
              <p:cNvSpPr/>
              <p:nvPr/>
            </p:nvSpPr>
            <p:spPr bwMode="auto">
              <a:xfrm>
                <a:off x="4890927" y="1504216"/>
                <a:ext cx="4772620" cy="4896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6"/>
              <p:cNvSpPr>
                <a:spLocks noChangeArrowheads="1"/>
              </p:cNvSpPr>
              <p:nvPr/>
            </p:nvSpPr>
            <p:spPr bwMode="black">
              <a:xfrm>
                <a:off x="5340717" y="1549991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单击此处添加文字标题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5638079" y="2936806"/>
              <a:ext cx="1328685" cy="489600"/>
              <a:chOff x="3099816" y="1613944"/>
              <a:chExt cx="1328685" cy="489600"/>
            </a:xfrm>
            <a:solidFill>
              <a:schemeClr val="bg2">
                <a:lumMod val="90000"/>
              </a:schemeClr>
            </a:solidFill>
          </p:grpSpPr>
          <p:sp>
            <p:nvSpPr>
              <p:cNvPr id="35" name="矩形 34"/>
              <p:cNvSpPr/>
              <p:nvPr/>
            </p:nvSpPr>
            <p:spPr>
              <a:xfrm>
                <a:off x="3099816" y="1613944"/>
                <a:ext cx="1328685" cy="48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276145" y="1650973"/>
                <a:ext cx="962086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第二章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149498" y="3754371"/>
              <a:ext cx="3298633" cy="489600"/>
              <a:chOff x="4890927" y="1504216"/>
              <a:chExt cx="4772620" cy="489600"/>
            </a:xfrm>
            <a:solidFill>
              <a:srgbClr val="B70F17"/>
            </a:solidFill>
          </p:grpSpPr>
          <p:sp>
            <p:nvSpPr>
              <p:cNvPr id="33" name="矩形 32"/>
              <p:cNvSpPr/>
              <p:nvPr/>
            </p:nvSpPr>
            <p:spPr bwMode="auto">
              <a:xfrm>
                <a:off x="4890927" y="1504216"/>
                <a:ext cx="4772620" cy="4896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Rectangle 6"/>
              <p:cNvSpPr>
                <a:spLocks noChangeArrowheads="1"/>
              </p:cNvSpPr>
              <p:nvPr/>
            </p:nvSpPr>
            <p:spPr bwMode="black">
              <a:xfrm>
                <a:off x="5340717" y="1549991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单击此处添加文字标题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635649" y="3754371"/>
              <a:ext cx="1328685" cy="489600"/>
              <a:chOff x="3099816" y="1613944"/>
              <a:chExt cx="1328685" cy="489600"/>
            </a:xfrm>
            <a:solidFill>
              <a:schemeClr val="bg2">
                <a:lumMod val="90000"/>
              </a:schemeClr>
            </a:solidFill>
          </p:grpSpPr>
          <p:sp>
            <p:nvSpPr>
              <p:cNvPr id="31" name="矩形 30"/>
              <p:cNvSpPr/>
              <p:nvPr/>
            </p:nvSpPr>
            <p:spPr>
              <a:xfrm>
                <a:off x="3099816" y="1613944"/>
                <a:ext cx="1328685" cy="48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276145" y="1650973"/>
                <a:ext cx="962086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第三章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7149498" y="4571935"/>
              <a:ext cx="3298633" cy="489600"/>
              <a:chOff x="4890927" y="1504216"/>
              <a:chExt cx="4772620" cy="489600"/>
            </a:xfrm>
            <a:solidFill>
              <a:srgbClr val="B70F17"/>
            </a:solidFill>
          </p:grpSpPr>
          <p:sp>
            <p:nvSpPr>
              <p:cNvPr id="29" name="矩形 28"/>
              <p:cNvSpPr/>
              <p:nvPr/>
            </p:nvSpPr>
            <p:spPr bwMode="auto">
              <a:xfrm>
                <a:off x="4890927" y="1504216"/>
                <a:ext cx="4772620" cy="4896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black">
              <a:xfrm>
                <a:off x="5340717" y="1549991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单击此处添加文字标题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635649" y="4571935"/>
              <a:ext cx="1328685" cy="489600"/>
              <a:chOff x="3099816" y="1613944"/>
              <a:chExt cx="1328685" cy="489600"/>
            </a:xfrm>
            <a:solidFill>
              <a:schemeClr val="bg2">
                <a:lumMod val="90000"/>
              </a:schemeClr>
            </a:solidFill>
          </p:grpSpPr>
          <p:sp>
            <p:nvSpPr>
              <p:cNvPr id="27" name="矩形 26"/>
              <p:cNvSpPr/>
              <p:nvPr/>
            </p:nvSpPr>
            <p:spPr>
              <a:xfrm>
                <a:off x="3099816" y="1613944"/>
                <a:ext cx="1328685" cy="48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276145" y="1650973"/>
                <a:ext cx="962086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第四章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5325" y="2254250"/>
            <a:ext cx="10987088" cy="2933700"/>
            <a:chOff x="694544" y="2254658"/>
            <a:chExt cx="10987347" cy="2932577"/>
          </a:xfrm>
        </p:grpSpPr>
        <p:sp>
          <p:nvSpPr>
            <p:cNvPr id="7" name="Oval 4"/>
            <p:cNvSpPr/>
            <p:nvPr/>
          </p:nvSpPr>
          <p:spPr>
            <a:xfrm>
              <a:off x="694544" y="3013921"/>
              <a:ext cx="1607360" cy="1607357"/>
            </a:xfrm>
            <a:prstGeom prst="ellipse">
              <a:avLst/>
            </a:prstGeom>
            <a:solidFill>
              <a:srgbClr val="6A6A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5"/>
            <p:cNvSpPr/>
            <p:nvPr/>
          </p:nvSpPr>
          <p:spPr>
            <a:xfrm>
              <a:off x="3751791" y="2950545"/>
              <a:ext cx="1607360" cy="1607357"/>
            </a:xfrm>
            <a:prstGeom prst="ellipse">
              <a:avLst/>
            </a:prstGeom>
            <a:solidFill>
              <a:srgbClr val="B70F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"/>
            <p:cNvSpPr/>
            <p:nvPr/>
          </p:nvSpPr>
          <p:spPr>
            <a:xfrm>
              <a:off x="6809037" y="2950545"/>
              <a:ext cx="1607360" cy="1607357"/>
            </a:xfrm>
            <a:prstGeom prst="ellipse">
              <a:avLst/>
            </a:prstGeom>
            <a:solidFill>
              <a:srgbClr val="B70F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55"/>
            <p:cNvSpPr>
              <a:spLocks noEditPoints="1"/>
            </p:cNvSpPr>
            <p:nvPr/>
          </p:nvSpPr>
          <p:spPr bwMode="auto">
            <a:xfrm>
              <a:off x="4287163" y="3385360"/>
              <a:ext cx="536615" cy="400571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1243474" y="3334587"/>
              <a:ext cx="509500" cy="502116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2AC2A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34"/>
            <p:cNvSpPr>
              <a:spLocks noEditPoints="1"/>
            </p:cNvSpPr>
            <p:nvPr/>
          </p:nvSpPr>
          <p:spPr bwMode="auto">
            <a:xfrm>
              <a:off x="7392605" y="3365535"/>
              <a:ext cx="440221" cy="44022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1518" name="Straight Connector 26@|9FFC:0|FBC:0|LFC:13224393|LBC:16777215"/>
            <p:cNvCxnSpPr/>
            <p:nvPr/>
          </p:nvCxnSpPr>
          <p:spPr>
            <a:xfrm rot="5400000">
              <a:off x="2739931" y="2719523"/>
              <a:ext cx="573832" cy="946"/>
            </a:xfrm>
            <a:prstGeom prst="line">
              <a:avLst/>
            </a:prstGeom>
            <a:ln w="19050" cap="flat" cmpd="sng">
              <a:solidFill>
                <a:srgbClr val="ADBACA"/>
              </a:solidFill>
              <a:prstDash val="solid"/>
              <a:headEnd type="oval" w="med" len="med"/>
              <a:tailEnd type="oval" w="med" len="med"/>
            </a:ln>
          </p:spPr>
        </p:cxnSp>
        <p:sp>
          <p:nvSpPr>
            <p:cNvPr id="14" name="Chevron 27@|1FFC:13224393|FBC:16777215|LFC:16777215|LBC:16777215"/>
            <p:cNvSpPr/>
            <p:nvPr/>
          </p:nvSpPr>
          <p:spPr>
            <a:xfrm>
              <a:off x="3194149" y="2569828"/>
              <a:ext cx="304205" cy="304205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1520" name="Shape 92@|1FFC:0|FBC:0|LFC:13224393|LBC:16777215"/>
            <p:cNvCxnSpPr/>
            <p:nvPr/>
          </p:nvCxnSpPr>
          <p:spPr>
            <a:xfrm rot="-10800000" flipV="1">
              <a:off x="1498225" y="2701650"/>
              <a:ext cx="1528150" cy="304205"/>
            </a:xfrm>
            <a:prstGeom prst="bentConnector2">
              <a:avLst/>
            </a:prstGeom>
            <a:ln w="19050" cap="flat" cmpd="sng">
              <a:solidFill>
                <a:srgbClr val="ADBACA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521" name="Straight Connector 30@|9FFC:0|FBC:0|LFC:13224393|LBC:16777215"/>
            <p:cNvCxnSpPr/>
            <p:nvPr/>
          </p:nvCxnSpPr>
          <p:spPr>
            <a:xfrm rot="5400000">
              <a:off x="8803644" y="2664212"/>
              <a:ext cx="573832" cy="946"/>
            </a:xfrm>
            <a:prstGeom prst="line">
              <a:avLst/>
            </a:prstGeom>
            <a:ln w="19050" cap="flat" cmpd="sng">
              <a:solidFill>
                <a:srgbClr val="ADBACA"/>
              </a:solidFill>
              <a:prstDash val="solid"/>
              <a:headEnd type="oval" w="med" len="med"/>
              <a:tailEnd type="oval" w="med" len="med"/>
            </a:ln>
          </p:spPr>
        </p:cxnSp>
        <p:sp>
          <p:nvSpPr>
            <p:cNvPr id="17" name="Chevron 31@|1FFC:13224393|FBC:16777215|LFC:16777215|LBC:16777215"/>
            <p:cNvSpPr/>
            <p:nvPr/>
          </p:nvSpPr>
          <p:spPr>
            <a:xfrm>
              <a:off x="9257862" y="2514517"/>
              <a:ext cx="304205" cy="304205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1523" name="Shape 95@|1FFC:0|FBC:0|LFC:13224393|LBC:16777215"/>
            <p:cNvCxnSpPr/>
            <p:nvPr/>
          </p:nvCxnSpPr>
          <p:spPr>
            <a:xfrm rot="-10800000" flipV="1">
              <a:off x="7561938" y="2646339"/>
              <a:ext cx="1528150" cy="304205"/>
            </a:xfrm>
            <a:prstGeom prst="bentConnector2">
              <a:avLst/>
            </a:prstGeom>
            <a:ln w="19050" cap="flat" cmpd="sng">
              <a:solidFill>
                <a:srgbClr val="ADBACA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524" name="Straight Connector 34@|9FFC:0|FBC:0|LFC:13224393|LBC:16777215"/>
            <p:cNvCxnSpPr/>
            <p:nvPr/>
          </p:nvCxnSpPr>
          <p:spPr>
            <a:xfrm rot="-5400000" flipV="1">
              <a:off x="5784423" y="4839028"/>
              <a:ext cx="573832" cy="946"/>
            </a:xfrm>
            <a:prstGeom prst="line">
              <a:avLst/>
            </a:prstGeom>
            <a:ln w="19050" cap="flat" cmpd="sng">
              <a:solidFill>
                <a:srgbClr val="ADBACA"/>
              </a:solidFill>
              <a:prstDash val="solid"/>
              <a:headEnd type="oval" w="med" len="med"/>
              <a:tailEnd type="oval" w="med" len="med"/>
            </a:ln>
          </p:spPr>
        </p:cxnSp>
        <p:sp>
          <p:nvSpPr>
            <p:cNvPr id="20" name="Chevron 35@|1FFC:13224393|FBC:16777215|LFC:16777215|LBC:16777215"/>
            <p:cNvSpPr/>
            <p:nvPr/>
          </p:nvSpPr>
          <p:spPr>
            <a:xfrm flipV="1">
              <a:off x="6238641" y="4685464"/>
              <a:ext cx="304205" cy="304205"/>
            </a:xfrm>
            <a:prstGeom prst="chevron">
              <a:avLst/>
            </a:prstGeom>
            <a:solidFill>
              <a:srgbClr val="ADBAC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1526" name="Shape 98@|1FFC:0|FBC:0|LFC:13224393|LBC:16777215"/>
            <p:cNvCxnSpPr/>
            <p:nvPr/>
          </p:nvCxnSpPr>
          <p:spPr>
            <a:xfrm rot="10800000">
              <a:off x="4542717" y="4553642"/>
              <a:ext cx="1528150" cy="304205"/>
            </a:xfrm>
            <a:prstGeom prst="bentConnector2">
              <a:avLst/>
            </a:prstGeom>
            <a:ln w="19050" cap="flat" cmpd="sng">
              <a:solidFill>
                <a:srgbClr val="ADBACA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2" name="Oval 38@|1FFC:49407|FBC:16777215|LFC:16777215|LBC:16777215"/>
            <p:cNvSpPr/>
            <p:nvPr/>
          </p:nvSpPr>
          <p:spPr>
            <a:xfrm>
              <a:off x="2514651" y="3241552"/>
              <a:ext cx="1025340" cy="1025340"/>
            </a:xfrm>
            <a:prstGeom prst="ellipse">
              <a:avLst/>
            </a:prstGeom>
            <a:solidFill>
              <a:srgbClr val="6A6A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39@|1FFC:16777215|FBC:16777215|LFC:16777215|LBC:16777215"/>
            <p:cNvSpPr/>
            <p:nvPr/>
          </p:nvSpPr>
          <p:spPr>
            <a:xfrm>
              <a:off x="2617185" y="3344086"/>
              <a:ext cx="820272" cy="82027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0" b="1" i="0" u="none" strike="noStrike" kern="0" cap="none" spc="0" normalizeH="0" baseline="0" noProof="0" dirty="0">
                  <a:ln>
                    <a:noFill/>
                  </a:ln>
                  <a:solidFill>
                    <a:srgbClr val="6A6A6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kumimoji="0" lang="en-US" sz="2130" b="1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41@|1FFC:6242303|FBC:16777215|LFC:16777215|LBC:16777215"/>
            <p:cNvSpPr/>
            <p:nvPr/>
          </p:nvSpPr>
          <p:spPr>
            <a:xfrm>
              <a:off x="5548671" y="3241552"/>
              <a:ext cx="1025340" cy="1025340"/>
            </a:xfrm>
            <a:prstGeom prst="ellipse">
              <a:avLst/>
            </a:prstGeom>
            <a:solidFill>
              <a:srgbClr val="6A6A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42@|1FFC:16777215|FBC:16777215|LFC:16777215|LBC:16777215"/>
            <p:cNvSpPr/>
            <p:nvPr/>
          </p:nvSpPr>
          <p:spPr>
            <a:xfrm>
              <a:off x="5651205" y="3344086"/>
              <a:ext cx="820272" cy="82027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0" b="1" i="0" u="none" strike="noStrike" kern="0" cap="none" spc="0" normalizeH="0" baseline="0" noProof="0" dirty="0">
                  <a:ln>
                    <a:noFill/>
                  </a:ln>
                  <a:solidFill>
                    <a:srgbClr val="6A6A6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kumimoji="0" lang="en-US" sz="2130" b="1" i="0" u="none" strike="noStrike" kern="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821861" y="4017336"/>
              <a:ext cx="133008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3890429" y="4017336"/>
              <a:ext cx="133008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R="0" algn="ctr" defTabSz="121666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kumimoji="0" lang="en-US" altLang="zh-CN" sz="1600" b="1" kern="1200" cap="none" spc="0" normalizeH="0" baseline="0" noProof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KEYS</a:t>
              </a:r>
              <a:endParaRPr kumimoji="0" lang="en-US" altLang="zh-CN" sz="16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6962974" y="4017336"/>
              <a:ext cx="133008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R="0" algn="ctr" defTabSz="121666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kumimoji="0" lang="en-US" altLang="zh-CN" sz="1600" b="1" kern="1200" cap="none" spc="0" normalizeH="0" baseline="0" noProof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KEYS</a:t>
              </a:r>
              <a:endParaRPr kumimoji="0" lang="en-US" altLang="zh-CN" sz="1600" b="1" kern="1200" cap="none" spc="0" normalizeH="0" baseline="0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534" name="组合 28"/>
            <p:cNvGrpSpPr/>
            <p:nvPr/>
          </p:nvGrpSpPr>
          <p:grpSpPr>
            <a:xfrm>
              <a:off x="8617307" y="2950545"/>
              <a:ext cx="2856338" cy="1607357"/>
              <a:chOff x="8617307" y="2950545"/>
              <a:chExt cx="2856338" cy="1607357"/>
            </a:xfrm>
          </p:grpSpPr>
          <p:sp>
            <p:nvSpPr>
              <p:cNvPr id="41" name="Oval 7"/>
              <p:cNvSpPr/>
              <p:nvPr/>
            </p:nvSpPr>
            <p:spPr>
              <a:xfrm>
                <a:off x="9866285" y="2950545"/>
                <a:ext cx="1607360" cy="1607357"/>
              </a:xfrm>
              <a:prstGeom prst="ellipse">
                <a:avLst/>
              </a:prstGeom>
              <a:solidFill>
                <a:srgbClr val="6A6A6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9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245"/>
              <p:cNvSpPr/>
              <p:nvPr/>
            </p:nvSpPr>
            <p:spPr bwMode="auto">
              <a:xfrm>
                <a:off x="10377237" y="3292919"/>
                <a:ext cx="585456" cy="585456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21682" tIns="60841" rIns="121682" bIns="60841" numCol="1" anchor="t" anchorCtr="0" compatLnSpc="1"/>
              <a:lstStyle/>
              <a:p>
                <a:pPr marL="0" marR="0" lvl="0" indent="0" algn="l" defTabSz="12179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Oval 44@|1FFC:11321898|FBC:16777215|LFC:16777215|LBC:16777215"/>
              <p:cNvSpPr/>
              <p:nvPr/>
            </p:nvSpPr>
            <p:spPr>
              <a:xfrm>
                <a:off x="8617307" y="3241552"/>
                <a:ext cx="1025340" cy="1025340"/>
              </a:xfrm>
              <a:prstGeom prst="ellipse">
                <a:avLst/>
              </a:prstGeom>
              <a:solidFill>
                <a:srgbClr val="6A6A6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9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19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Oval 45@|1FFC:16777215|FBC:16777215|LFC:16777215|LBC:16777215"/>
              <p:cNvSpPr/>
              <p:nvPr/>
            </p:nvSpPr>
            <p:spPr>
              <a:xfrm>
                <a:off x="8719841" y="3344086"/>
                <a:ext cx="820272" cy="82027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9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13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A6A6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03</a:t>
                </a:r>
                <a:endParaRPr kumimoji="0" lang="en-US" sz="2130" b="1" i="0" u="none" strike="noStrike" kern="0" cap="none" spc="0" normalizeH="0" baseline="0" noProof="0" dirty="0">
                  <a:ln>
                    <a:noFill/>
                  </a:ln>
                  <a:solidFill>
                    <a:srgbClr val="6A6A6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TextBox 13"/>
              <p:cNvSpPr txBox="1"/>
              <p:nvPr/>
            </p:nvSpPr>
            <p:spPr>
              <a:xfrm>
                <a:off x="10004924" y="4017336"/>
                <a:ext cx="13300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algn="ctr" defTabSz="1216660">
                  <a:spcBef>
                    <a:spcPct val="20000"/>
                  </a:spcBef>
                  <a:buClrTx/>
                  <a:buSzTx/>
                  <a:buFontTx/>
                  <a:defRPr/>
                </a:pPr>
                <a:r>
                  <a:rPr kumimoji="0" lang="en-US" altLang="zh-CN" sz="1600" b="1" kern="1200" cap="none" spc="0" normalizeH="0" baseline="0" noProof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KEYS</a:t>
                </a:r>
                <a:endParaRPr kumimoji="0" lang="en-US" altLang="zh-CN" sz="1600" b="1" kern="1200" cap="none" spc="0" normalizeH="0" baseline="0" noProof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2032079" y="4492314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2288656" y="4778219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R="0" algn="ctr" defTabSz="121666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kumimoji="0" lang="en-US" altLang="zh-CN" sz="1200" kern="1200" cap="none" spc="0" normalizeH="0" baseline="0" noProof="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  <a:endPara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556403" y="2254658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3812980" y="2540563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R="0" algn="ctr" defTabSz="121666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kumimoji="0" lang="en-US" altLang="zh-CN" sz="1200" kern="1200" cap="none" spc="0" normalizeH="0" baseline="0" noProof="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  <a:endPara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6628509" y="4716664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6885086" y="5002569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R="0" algn="ctr" defTabSz="121666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kumimoji="0" lang="en-US" altLang="zh-CN" sz="1200" kern="1200" cap="none" spc="0" normalizeH="0" baseline="0" noProof="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  <a:endPara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9728896" y="2340177"/>
              <a:ext cx="195299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9985473" y="2626082"/>
              <a:ext cx="147853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R="0" algn="ctr" defTabSz="1216660">
                <a:spcBef>
                  <a:spcPct val="20000"/>
                </a:spcBef>
                <a:buClrTx/>
                <a:buSzTx/>
                <a:buFontTx/>
                <a:defRPr/>
              </a:pPr>
              <a:r>
                <a:rPr kumimoji="0" lang="en-US" altLang="zh-CN" sz="1200" kern="1200" cap="none" spc="0" normalizeH="0" baseline="0" noProof="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add your words here</a:t>
              </a:r>
              <a:endParaRPr kumimoji="0" lang="en-US" altLang="zh-CN" sz="1200" kern="1200" cap="none" spc="0" normalizeH="0" baseline="0" noProof="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48100" y="2295525"/>
            <a:ext cx="4497388" cy="2814638"/>
            <a:chOff x="3848235" y="2294958"/>
            <a:chExt cx="4496954" cy="2815075"/>
          </a:xfrm>
        </p:grpSpPr>
        <p:sp>
          <p:nvSpPr>
            <p:cNvPr id="22545" name="Shape 2289"/>
            <p:cNvSpPr/>
            <p:nvPr/>
          </p:nvSpPr>
          <p:spPr>
            <a:xfrm>
              <a:off x="3848235" y="2294958"/>
              <a:ext cx="1265781" cy="2808995"/>
            </a:xfrm>
            <a:custGeom>
              <a:avLst/>
              <a:gdLst/>
              <a:ahLst/>
              <a:cxnLst>
                <a:cxn ang="0">
                  <a:pos x="632891" y="1404498"/>
                </a:cxn>
                <a:cxn ang="5898240">
                  <a:pos x="632891" y="1404498"/>
                </a:cxn>
                <a:cxn ang="11796480">
                  <a:pos x="632891" y="1404498"/>
                </a:cxn>
                <a:cxn ang="17694720">
                  <a:pos x="632891" y="1404498"/>
                </a:cxn>
              </a:cxnLst>
              <a:pathLst>
                <a:path w="21600" h="21596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rgbClr val="6A6A6A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46" name="Shape 2305"/>
            <p:cNvSpPr/>
            <p:nvPr/>
          </p:nvSpPr>
          <p:spPr>
            <a:xfrm>
              <a:off x="4242531" y="3070019"/>
              <a:ext cx="506360" cy="1801451"/>
            </a:xfrm>
            <a:custGeom>
              <a:avLst/>
              <a:gdLst/>
              <a:ahLst/>
              <a:cxnLst>
                <a:cxn ang="0">
                  <a:pos x="253180" y="900726"/>
                </a:cxn>
                <a:cxn ang="5898240">
                  <a:pos x="253180" y="900726"/>
                </a:cxn>
                <a:cxn ang="11796480">
                  <a:pos x="253180" y="900726"/>
                </a:cxn>
                <a:cxn ang="17694720">
                  <a:pos x="253180" y="900726"/>
                </a:cxn>
              </a:cxnLst>
              <a:pathLst>
                <a:path w="20478" h="21592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rgbClr val="6A6A6A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2547" name="Group 2310"/>
            <p:cNvGrpSpPr/>
            <p:nvPr/>
          </p:nvGrpSpPr>
          <p:grpSpPr>
            <a:xfrm flipH="1">
              <a:off x="4345468" y="2984797"/>
              <a:ext cx="303288" cy="546911"/>
              <a:chOff x="0" y="0"/>
              <a:chExt cx="634962" cy="1145013"/>
            </a:xfrm>
          </p:grpSpPr>
          <p:sp>
            <p:nvSpPr>
              <p:cNvPr id="22557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187264" y="187265"/>
                  </a:cxn>
                  <a:cxn ang="5898240">
                    <a:pos x="187264" y="187265"/>
                  </a:cxn>
                  <a:cxn ang="11796480">
                    <a:pos x="187264" y="187265"/>
                  </a:cxn>
                  <a:cxn ang="17694720">
                    <a:pos x="187264" y="187265"/>
                  </a:cxn>
                </a:cxnLst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6A6A6A">
                    <a:alpha val="100000"/>
                  </a:srgb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8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138738" y="138738"/>
                  </a:cxn>
                  <a:cxn ang="5898240">
                    <a:pos x="138738" y="138738"/>
                  </a:cxn>
                  <a:cxn ang="11796480">
                    <a:pos x="138738" y="138738"/>
                  </a:cxn>
                  <a:cxn ang="17694720">
                    <a:pos x="138738" y="138738"/>
                  </a:cxn>
                </a:cxnLst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6A6A6A">
                    <a:alpha val="100000"/>
                  </a:srgb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59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187264" y="187265"/>
                  </a:cxn>
                  <a:cxn ang="5898240">
                    <a:pos x="187264" y="187265"/>
                  </a:cxn>
                  <a:cxn ang="11796480">
                    <a:pos x="187264" y="187265"/>
                  </a:cxn>
                  <a:cxn ang="17694720">
                    <a:pos x="187264" y="187265"/>
                  </a:cxn>
                </a:cxnLst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6A6A6A">
                    <a:alpha val="100000"/>
                  </a:srgb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560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115397" y="115397"/>
                  </a:cxn>
                  <a:cxn ang="5898240">
                    <a:pos x="115397" y="115397"/>
                  </a:cxn>
                  <a:cxn ang="11796480">
                    <a:pos x="115397" y="115397"/>
                  </a:cxn>
                  <a:cxn ang="17694720">
                    <a:pos x="115397" y="115397"/>
                  </a:cxn>
                </a:cxnLst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25400" cap="flat" cmpd="sng">
                <a:solidFill>
                  <a:srgbClr val="6A6A6A">
                    <a:alpha val="100000"/>
                  </a:srgbClr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2548" name="TextBox 55"/>
            <p:cNvSpPr txBox="1"/>
            <p:nvPr/>
          </p:nvSpPr>
          <p:spPr>
            <a:xfrm>
              <a:off x="4137590" y="4485333"/>
              <a:ext cx="716389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</a:t>
              </a:r>
              <a:r>
                <a:rPr lang="id-ID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0%</a:t>
              </a:r>
              <a:endParaRPr lang="id-ID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9" name="Shape 2290"/>
            <p:cNvSpPr/>
            <p:nvPr/>
          </p:nvSpPr>
          <p:spPr>
            <a:xfrm>
              <a:off x="5467882" y="2301024"/>
              <a:ext cx="1265781" cy="2809009"/>
            </a:xfrm>
            <a:custGeom>
              <a:avLst/>
              <a:gdLst/>
              <a:ahLst/>
              <a:cxnLst>
                <a:cxn ang="0">
                  <a:pos x="632891" y="1404505"/>
                </a:cxn>
                <a:cxn ang="5898240">
                  <a:pos x="632891" y="1404505"/>
                </a:cxn>
                <a:cxn ang="11796480">
                  <a:pos x="632891" y="1404505"/>
                </a:cxn>
                <a:cxn ang="17694720">
                  <a:pos x="632891" y="1404505"/>
                </a:cxn>
              </a:cxnLst>
              <a:pathLst>
                <a:path w="21600" h="21596">
                  <a:moveTo>
                    <a:pt x="5253" y="16330"/>
                  </a:moveTo>
                  <a:lnTo>
                    <a:pt x="5253" y="16081"/>
                  </a:lnTo>
                  <a:cubicBezTo>
                    <a:pt x="5235" y="14768"/>
                    <a:pt x="5154" y="4707"/>
                    <a:pt x="5136" y="2139"/>
                  </a:cubicBezTo>
                  <a:lnTo>
                    <a:pt x="16744" y="2118"/>
                  </a:lnTo>
                  <a:lnTo>
                    <a:pt x="16853" y="16061"/>
                  </a:lnTo>
                  <a:lnTo>
                    <a:pt x="16855" y="16371"/>
                  </a:lnTo>
                  <a:cubicBezTo>
                    <a:pt x="16884" y="17571"/>
                    <a:pt x="16912" y="19213"/>
                    <a:pt x="14988" y="20020"/>
                  </a:cubicBezTo>
                  <a:cubicBezTo>
                    <a:pt x="14079" y="20399"/>
                    <a:pt x="12811" y="20583"/>
                    <a:pt x="11093" y="20587"/>
                  </a:cubicBezTo>
                  <a:cubicBezTo>
                    <a:pt x="9397" y="20587"/>
                    <a:pt x="8125" y="20388"/>
                    <a:pt x="7207" y="19975"/>
                  </a:cubicBezTo>
                  <a:cubicBezTo>
                    <a:pt x="5231" y="19089"/>
                    <a:pt x="5239" y="17361"/>
                    <a:pt x="5253" y="16330"/>
                  </a:cubicBezTo>
                  <a:cubicBezTo>
                    <a:pt x="5253" y="16330"/>
                    <a:pt x="5253" y="16330"/>
                    <a:pt x="5253" y="16330"/>
                  </a:cubicBezTo>
                  <a:close/>
                  <a:moveTo>
                    <a:pt x="12" y="2147"/>
                  </a:moveTo>
                  <a:lnTo>
                    <a:pt x="2904" y="2139"/>
                  </a:lnTo>
                  <a:cubicBezTo>
                    <a:pt x="2922" y="4718"/>
                    <a:pt x="3003" y="14772"/>
                    <a:pt x="3013" y="16085"/>
                  </a:cubicBezTo>
                  <a:lnTo>
                    <a:pt x="3013" y="16327"/>
                  </a:lnTo>
                  <a:cubicBezTo>
                    <a:pt x="3003" y="17516"/>
                    <a:pt x="2988" y="19504"/>
                    <a:pt x="5618" y="20690"/>
                  </a:cubicBezTo>
                  <a:cubicBezTo>
                    <a:pt x="6964" y="21294"/>
                    <a:pt x="8807" y="21600"/>
                    <a:pt x="11101" y="21596"/>
                  </a:cubicBezTo>
                  <a:cubicBezTo>
                    <a:pt x="13372" y="21592"/>
                    <a:pt x="15189" y="21311"/>
                    <a:pt x="16507" y="20760"/>
                  </a:cubicBezTo>
                  <a:cubicBezTo>
                    <a:pt x="19158" y="19651"/>
                    <a:pt x="19122" y="17752"/>
                    <a:pt x="19095" y="16364"/>
                  </a:cubicBezTo>
                  <a:lnTo>
                    <a:pt x="18976" y="2115"/>
                  </a:lnTo>
                  <a:lnTo>
                    <a:pt x="21600" y="2111"/>
                  </a:lnTo>
                  <a:lnTo>
                    <a:pt x="21588" y="0"/>
                  </a:lnTo>
                  <a:lnTo>
                    <a:pt x="0" y="31"/>
                  </a:lnTo>
                  <a:cubicBezTo>
                    <a:pt x="0" y="31"/>
                    <a:pt x="12" y="2147"/>
                    <a:pt x="12" y="2147"/>
                  </a:cubicBezTo>
                  <a:close/>
                </a:path>
              </a:pathLst>
            </a:custGeom>
            <a:solidFill>
              <a:srgbClr val="B70F17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0" name="Shape 2292"/>
            <p:cNvSpPr/>
            <p:nvPr/>
          </p:nvSpPr>
          <p:spPr>
            <a:xfrm>
              <a:off x="5863818" y="3773453"/>
              <a:ext cx="514450" cy="1098013"/>
            </a:xfrm>
            <a:custGeom>
              <a:avLst/>
              <a:gdLst/>
              <a:ahLst/>
              <a:cxnLst>
                <a:cxn ang="0">
                  <a:pos x="257225" y="549007"/>
                </a:cxn>
                <a:cxn ang="5898240">
                  <a:pos x="257225" y="549007"/>
                </a:cxn>
                <a:cxn ang="11796480">
                  <a:pos x="257225" y="549007"/>
                </a:cxn>
                <a:cxn ang="17694720">
                  <a:pos x="257225" y="549007"/>
                </a:cxn>
              </a:cxnLst>
              <a:pathLst>
                <a:path w="19539" h="21600">
                  <a:moveTo>
                    <a:pt x="9930" y="21600"/>
                  </a:moveTo>
                  <a:cubicBezTo>
                    <a:pt x="20721" y="20542"/>
                    <a:pt x="19511" y="17066"/>
                    <a:pt x="19486" y="14652"/>
                  </a:cubicBezTo>
                  <a:cubicBezTo>
                    <a:pt x="19474" y="13423"/>
                    <a:pt x="19379" y="9990"/>
                    <a:pt x="19378" y="6741"/>
                  </a:cubicBezTo>
                  <a:cubicBezTo>
                    <a:pt x="19377" y="3533"/>
                    <a:pt x="19594" y="510"/>
                    <a:pt x="19240" y="0"/>
                  </a:cubicBezTo>
                  <a:lnTo>
                    <a:pt x="168" y="25"/>
                  </a:lnTo>
                  <a:cubicBezTo>
                    <a:pt x="-173" y="550"/>
                    <a:pt x="108" y="3653"/>
                    <a:pt x="123" y="6906"/>
                  </a:cubicBezTo>
                  <a:cubicBezTo>
                    <a:pt x="139" y="10175"/>
                    <a:pt x="66" y="13590"/>
                    <a:pt x="149" y="14677"/>
                  </a:cubicBezTo>
                  <a:cubicBezTo>
                    <a:pt x="307" y="16754"/>
                    <a:pt x="-879" y="20577"/>
                    <a:pt x="9930" y="21600"/>
                  </a:cubicBezTo>
                  <a:lnTo>
                    <a:pt x="9930" y="21600"/>
                  </a:lnTo>
                  <a:close/>
                </a:path>
              </a:pathLst>
            </a:custGeom>
            <a:solidFill>
              <a:srgbClr val="B70F17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" name="Group 49"/>
            <p:cNvGrpSpPr/>
            <p:nvPr/>
          </p:nvGrpSpPr>
          <p:grpSpPr>
            <a:xfrm>
              <a:off x="5982442" y="3695454"/>
              <a:ext cx="303288" cy="546911"/>
              <a:chOff x="5995142" y="2578802"/>
              <a:chExt cx="303288" cy="546911"/>
            </a:xfrm>
            <a:solidFill>
              <a:schemeClr val="bg1"/>
            </a:solidFill>
          </p:grpSpPr>
          <p:sp>
            <p:nvSpPr>
              <p:cNvPr id="23" name="Shape 2293"/>
              <p:cNvSpPr/>
              <p:nvPr/>
            </p:nvSpPr>
            <p:spPr>
              <a:xfrm>
                <a:off x="6096443" y="2578802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B70F1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4" name="Shape 2294"/>
              <p:cNvSpPr/>
              <p:nvPr/>
            </p:nvSpPr>
            <p:spPr>
              <a:xfrm>
                <a:off x="5995142" y="2752200"/>
                <a:ext cx="132535" cy="132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B70F1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5" name="Shape 2295"/>
              <p:cNvSpPr/>
              <p:nvPr/>
            </p:nvSpPr>
            <p:spPr>
              <a:xfrm>
                <a:off x="6119538" y="2848183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B70F1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6" name="Shape 2296"/>
              <p:cNvSpPr/>
              <p:nvPr/>
            </p:nvSpPr>
            <p:spPr>
              <a:xfrm>
                <a:off x="6049283" y="3015475"/>
                <a:ext cx="110238" cy="11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B70F17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2" name="TextBox 58"/>
            <p:cNvSpPr txBox="1"/>
            <p:nvPr/>
          </p:nvSpPr>
          <p:spPr>
            <a:xfrm>
              <a:off x="5826727" y="4485333"/>
              <a:ext cx="589642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r>
                <a:rPr lang="id-ID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0%</a:t>
              </a:r>
              <a:endParaRPr lang="id-ID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3" name="Shape 2289"/>
            <p:cNvSpPr/>
            <p:nvPr/>
          </p:nvSpPr>
          <p:spPr>
            <a:xfrm>
              <a:off x="7079408" y="2294958"/>
              <a:ext cx="1265781" cy="2808995"/>
            </a:xfrm>
            <a:custGeom>
              <a:avLst/>
              <a:gdLst/>
              <a:ahLst/>
              <a:cxnLst>
                <a:cxn ang="0">
                  <a:pos x="632891" y="1404498"/>
                </a:cxn>
                <a:cxn ang="5898240">
                  <a:pos x="632891" y="1404498"/>
                </a:cxn>
                <a:cxn ang="11796480">
                  <a:pos x="632891" y="1404498"/>
                </a:cxn>
                <a:cxn ang="17694720">
                  <a:pos x="632891" y="1404498"/>
                </a:cxn>
              </a:cxnLst>
              <a:pathLst>
                <a:path w="21600" h="21596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rgbClr val="6A6A6A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54" name="Shape 2305"/>
            <p:cNvSpPr/>
            <p:nvPr/>
          </p:nvSpPr>
          <p:spPr>
            <a:xfrm>
              <a:off x="7473704" y="2805117"/>
              <a:ext cx="506360" cy="2066353"/>
            </a:xfrm>
            <a:custGeom>
              <a:avLst/>
              <a:gdLst/>
              <a:ahLst/>
              <a:cxnLst>
                <a:cxn ang="0">
                  <a:pos x="253180" y="1033177"/>
                </a:cxn>
                <a:cxn ang="5898240">
                  <a:pos x="253180" y="1033177"/>
                </a:cxn>
                <a:cxn ang="11796480">
                  <a:pos x="253180" y="1033177"/>
                </a:cxn>
                <a:cxn ang="17694720">
                  <a:pos x="253180" y="1033177"/>
                </a:cxn>
              </a:cxnLst>
              <a:pathLst>
                <a:path w="20478" h="21592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rgbClr val="6A6A6A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7" name="Group 2310"/>
            <p:cNvGrpSpPr/>
            <p:nvPr/>
          </p:nvGrpSpPr>
          <p:grpSpPr>
            <a:xfrm flipH="1">
              <a:off x="7576641" y="2746672"/>
              <a:ext cx="303288" cy="546911"/>
              <a:chOff x="0" y="0"/>
              <a:chExt cx="634962" cy="1145013"/>
            </a:xfrm>
            <a:solidFill>
              <a:schemeClr val="bg1"/>
            </a:solidFill>
          </p:grpSpPr>
          <p:sp>
            <p:nvSpPr>
              <p:cNvPr id="19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1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  <p:sp>
            <p:nvSpPr>
              <p:cNvPr id="22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25400" cap="flat">
                <a:solidFill>
                  <a:srgbClr val="6A6A6A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kumimoji="0" sz="3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Kontrapunkt Bob Bold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6" name="TextBox 67"/>
            <p:cNvSpPr txBox="1"/>
            <p:nvPr/>
          </p:nvSpPr>
          <p:spPr>
            <a:xfrm>
              <a:off x="7368763" y="4485333"/>
              <a:ext cx="716389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</a:t>
              </a:r>
              <a:r>
                <a:rPr lang="id-ID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0%</a:t>
              </a:r>
              <a:endParaRPr lang="id-ID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91563" y="3182938"/>
            <a:ext cx="2738437" cy="655637"/>
            <a:chOff x="8690934" y="3182614"/>
            <a:chExt cx="2739066" cy="655237"/>
          </a:xfrm>
        </p:grpSpPr>
        <p:sp>
          <p:nvSpPr>
            <p:cNvPr id="22543" name="TextBox 13"/>
            <p:cNvSpPr txBox="1"/>
            <p:nvPr/>
          </p:nvSpPr>
          <p:spPr>
            <a:xfrm>
              <a:off x="8690934" y="3182614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4" name="TextBox 13"/>
            <p:cNvSpPr txBox="1"/>
            <p:nvPr/>
          </p:nvSpPr>
          <p:spPr>
            <a:xfrm>
              <a:off x="8695016" y="3468519"/>
              <a:ext cx="273498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16000" y="3182938"/>
            <a:ext cx="2722563" cy="655637"/>
            <a:chOff x="1016000" y="3182614"/>
            <a:chExt cx="2722053" cy="655237"/>
          </a:xfrm>
        </p:grpSpPr>
        <p:sp>
          <p:nvSpPr>
            <p:cNvPr id="22541" name="TextBox 13"/>
            <p:cNvSpPr txBox="1"/>
            <p:nvPr/>
          </p:nvSpPr>
          <p:spPr>
            <a:xfrm>
              <a:off x="1396999" y="3182614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TextBox 13"/>
            <p:cNvSpPr txBox="1"/>
            <p:nvPr/>
          </p:nvSpPr>
          <p:spPr>
            <a:xfrm>
              <a:off x="1016000" y="3468519"/>
              <a:ext cx="272205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14900" y="5354638"/>
            <a:ext cx="2338388" cy="655637"/>
            <a:chOff x="4914703" y="5355412"/>
            <a:chExt cx="2338080" cy="655237"/>
          </a:xfrm>
        </p:grpSpPr>
        <p:sp>
          <p:nvSpPr>
            <p:cNvPr id="22539" name="TextBox 13"/>
            <p:cNvSpPr txBox="1"/>
            <p:nvPr/>
          </p:nvSpPr>
          <p:spPr>
            <a:xfrm>
              <a:off x="4914703" y="5355412"/>
              <a:ext cx="233808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TextBox 13"/>
            <p:cNvSpPr txBox="1"/>
            <p:nvPr/>
          </p:nvSpPr>
          <p:spPr>
            <a:xfrm>
              <a:off x="4918784" y="564131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7612" y="2105561"/>
            <a:ext cx="3088216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6600" kern="1200" cap="none" spc="0" normalizeH="0" baseline="0" noProof="0" dirty="0">
                <a:ln>
                  <a:solidFill>
                    <a:srgbClr val="C00000"/>
                  </a:solidFill>
                </a:ln>
                <a:noFill/>
                <a:latin typeface="爱度综艺简体" pitchFamily="2" charset="-122"/>
                <a:ea typeface="爱度综艺简体" pitchFamily="2" charset="-122"/>
                <a:cs typeface="+mn-cs"/>
              </a:rPr>
              <a:t>04</a:t>
            </a:r>
            <a:endParaRPr kumimoji="0" lang="zh-CN" altLang="en-US" sz="16600" kern="1200" cap="none" spc="0" normalizeH="0" baseline="0" noProof="0" dirty="0">
              <a:ln>
                <a:solidFill>
                  <a:srgbClr val="C00000"/>
                </a:solidFill>
              </a:ln>
              <a:noFill/>
              <a:latin typeface="爱度综艺简体" pitchFamily="2" charset="-122"/>
              <a:ea typeface="爱度综艺简体" pitchFamily="2" charset="-122"/>
              <a:cs typeface="+mn-cs"/>
            </a:endParaRPr>
          </a:p>
        </p:txBody>
      </p:sp>
      <p:sp>
        <p:nvSpPr>
          <p:cNvPr id="6" name="弧形 5"/>
          <p:cNvSpPr/>
          <p:nvPr/>
        </p:nvSpPr>
        <p:spPr>
          <a:xfrm rot="3833823">
            <a:off x="282575" y="1636713"/>
            <a:ext cx="3584575" cy="3584575"/>
          </a:xfrm>
          <a:prstGeom prst="arc">
            <a:avLst>
              <a:gd name="adj1" fmla="val 14380108"/>
              <a:gd name="adj2" fmla="val 428107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9721778">
            <a:off x="165100" y="1570038"/>
            <a:ext cx="3768725" cy="3768725"/>
          </a:xfrm>
          <a:prstGeom prst="arc">
            <a:avLst>
              <a:gd name="adj1" fmla="val 16200000"/>
              <a:gd name="adj2" fmla="val 40811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09963" y="4183063"/>
            <a:ext cx="250825" cy="2508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3925" y="4135438"/>
            <a:ext cx="344488" cy="34607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4422775" y="2725738"/>
            <a:ext cx="5522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33"/>
          <p:cNvSpPr>
            <a:spLocks noChangeArrowheads="1"/>
          </p:cNvSpPr>
          <p:nvPr/>
        </p:nvSpPr>
        <p:spPr bwMode="auto">
          <a:xfrm>
            <a:off x="4519613" y="3429000"/>
            <a:ext cx="7094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 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弧形 11"/>
          <p:cNvSpPr/>
          <p:nvPr/>
        </p:nvSpPr>
        <p:spPr>
          <a:xfrm rot="16200000">
            <a:off x="10702925" y="5319713"/>
            <a:ext cx="3768725" cy="3768725"/>
          </a:xfrm>
          <a:prstGeom prst="arc">
            <a:avLst>
              <a:gd name="adj1" fmla="val 16726790"/>
              <a:gd name="adj2" fmla="val 2085469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5325" y="2270125"/>
            <a:ext cx="5056188" cy="3084513"/>
            <a:chOff x="694944" y="2269892"/>
            <a:chExt cx="5056632" cy="3084058"/>
          </a:xfrm>
        </p:grpSpPr>
        <p:pic>
          <p:nvPicPr>
            <p:cNvPr id="24589" name="Picture 6" descr="Laptop Mask 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94944" y="2269892"/>
              <a:ext cx="5056632" cy="30840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直角三角形 7"/>
            <p:cNvSpPr/>
            <p:nvPr/>
          </p:nvSpPr>
          <p:spPr>
            <a:xfrm>
              <a:off x="1308296" y="2446537"/>
              <a:ext cx="3843674" cy="2453409"/>
            </a:xfrm>
            <a:prstGeom prst="rtTriangle">
              <a:avLst/>
            </a:prstGeom>
            <a:solidFill>
              <a:srgbClr val="790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 flipH="1" flipV="1">
              <a:off x="1300118" y="2438359"/>
              <a:ext cx="3843674" cy="2453409"/>
            </a:xfrm>
            <a:prstGeom prst="rtTriangle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592" name="Oval 298"/>
            <p:cNvSpPr/>
            <p:nvPr/>
          </p:nvSpPr>
          <p:spPr>
            <a:xfrm>
              <a:off x="3147849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93" name="Oval 299"/>
            <p:cNvSpPr/>
            <p:nvPr/>
          </p:nvSpPr>
          <p:spPr>
            <a:xfrm>
              <a:off x="3352572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94" name="Freeform 300"/>
            <p:cNvSpPr/>
            <p:nvPr/>
          </p:nvSpPr>
          <p:spPr>
            <a:xfrm>
              <a:off x="2911899" y="3414800"/>
              <a:ext cx="555177" cy="364334"/>
            </a:xfrm>
            <a:custGeom>
              <a:avLst/>
              <a:gdLst/>
              <a:ahLst/>
              <a:cxnLst>
                <a:cxn ang="0">
                  <a:pos x="534306" y="320363"/>
                </a:cxn>
                <a:cxn ang="0">
                  <a:pos x="235846" y="320363"/>
                </a:cxn>
                <a:cxn ang="0">
                  <a:pos x="133576" y="14657"/>
                </a:cxn>
                <a:cxn ang="0">
                  <a:pos x="112705" y="0"/>
                </a:cxn>
                <a:cxn ang="0">
                  <a:pos x="22958" y="0"/>
                </a:cxn>
                <a:cxn ang="0">
                  <a:pos x="0" y="20939"/>
                </a:cxn>
                <a:cxn ang="0">
                  <a:pos x="22958" y="43971"/>
                </a:cxn>
                <a:cxn ang="0">
                  <a:pos x="98095" y="43971"/>
                </a:cxn>
                <a:cxn ang="0">
                  <a:pos x="200365" y="349677"/>
                </a:cxn>
                <a:cxn ang="0">
                  <a:pos x="221236" y="364334"/>
                </a:cxn>
                <a:cxn ang="0">
                  <a:pos x="534306" y="364334"/>
                </a:cxn>
                <a:cxn ang="0">
                  <a:pos x="555177" y="343395"/>
                </a:cxn>
                <a:cxn ang="0">
                  <a:pos x="534306" y="320363"/>
                </a:cxn>
              </a:cxnLst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4595" name="Freeform 301"/>
            <p:cNvSpPr>
              <a:spLocks noEditPoints="1"/>
            </p:cNvSpPr>
            <p:nvPr/>
          </p:nvSpPr>
          <p:spPr>
            <a:xfrm>
              <a:off x="3106211" y="3466847"/>
              <a:ext cx="409443" cy="232479"/>
            </a:xfrm>
            <a:custGeom>
              <a:avLst/>
              <a:gdLst/>
              <a:ahLst/>
              <a:cxnLst>
                <a:cxn ang="0">
                  <a:pos x="388446" y="33510"/>
                </a:cxn>
                <a:cxn ang="0">
                  <a:pos x="18897" y="0"/>
                </a:cxn>
                <a:cxn ang="0">
                  <a:pos x="2100" y="18850"/>
                </a:cxn>
                <a:cxn ang="0">
                  <a:pos x="67191" y="211535"/>
                </a:cxn>
                <a:cxn ang="0">
                  <a:pos x="96587" y="232479"/>
                </a:cxn>
                <a:cxn ang="0">
                  <a:pos x="367449" y="232479"/>
                </a:cxn>
                <a:cxn ang="0">
                  <a:pos x="392645" y="209441"/>
                </a:cxn>
                <a:cxn ang="0">
                  <a:pos x="409443" y="56549"/>
                </a:cxn>
                <a:cxn ang="0">
                  <a:pos x="388446" y="33510"/>
                </a:cxn>
                <a:cxn ang="0">
                  <a:pos x="201572" y="159175"/>
                </a:cxn>
                <a:cxn ang="0">
                  <a:pos x="123883" y="159175"/>
                </a:cxn>
                <a:cxn ang="0">
                  <a:pos x="113384" y="152892"/>
                </a:cxn>
                <a:cxn ang="0">
                  <a:pos x="90287" y="85871"/>
                </a:cxn>
                <a:cxn ang="0">
                  <a:pos x="96587" y="79587"/>
                </a:cxn>
                <a:cxn ang="0">
                  <a:pos x="180575" y="85871"/>
                </a:cxn>
                <a:cxn ang="0">
                  <a:pos x="188974" y="94248"/>
                </a:cxn>
                <a:cxn ang="0">
                  <a:pos x="207871" y="152892"/>
                </a:cxn>
                <a:cxn ang="0">
                  <a:pos x="201572" y="159175"/>
                </a:cxn>
                <a:cxn ang="0">
                  <a:pos x="340153" y="152892"/>
                </a:cxn>
                <a:cxn ang="0">
                  <a:pos x="331754" y="159175"/>
                </a:cxn>
                <a:cxn ang="0">
                  <a:pos x="283461" y="159175"/>
                </a:cxn>
                <a:cxn ang="0">
                  <a:pos x="275062" y="152892"/>
                </a:cxn>
                <a:cxn ang="0">
                  <a:pos x="256164" y="100531"/>
                </a:cxn>
                <a:cxn ang="0">
                  <a:pos x="262463" y="94248"/>
                </a:cxn>
                <a:cxn ang="0">
                  <a:pos x="338053" y="100531"/>
                </a:cxn>
                <a:cxn ang="0">
                  <a:pos x="344352" y="106815"/>
                </a:cxn>
                <a:cxn ang="0">
                  <a:pos x="340153" y="152892"/>
                </a:cxn>
              </a:cxnLst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698561" y="3084423"/>
              <a:ext cx="1046788" cy="104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61125" y="2746375"/>
            <a:ext cx="4737100" cy="2390775"/>
            <a:chOff x="6461241" y="2746022"/>
            <a:chExt cx="4736592" cy="239062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461241" y="3258617"/>
              <a:ext cx="4736592" cy="0"/>
            </a:xfrm>
            <a:prstGeom prst="line">
              <a:avLst/>
            </a:prstGeom>
            <a:ln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6" name="矩形 16"/>
            <p:cNvSpPr/>
            <p:nvPr/>
          </p:nvSpPr>
          <p:spPr>
            <a:xfrm>
              <a:off x="6470374" y="3422034"/>
              <a:ext cx="4727459" cy="7755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7" name="TextBox 13"/>
            <p:cNvSpPr txBox="1"/>
            <p:nvPr/>
          </p:nvSpPr>
          <p:spPr>
            <a:xfrm>
              <a:off x="6470374" y="2746022"/>
              <a:ext cx="275287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588" name="矩形 18"/>
            <p:cNvSpPr/>
            <p:nvPr/>
          </p:nvSpPr>
          <p:spPr>
            <a:xfrm>
              <a:off x="6461241" y="4361047"/>
              <a:ext cx="4727459" cy="7755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17264"/>
          <a:stretch>
            <a:fillRect/>
          </a:stretch>
        </p:blipFill>
        <p:spPr>
          <a:xfrm>
            <a:off x="6300788" y="1411288"/>
            <a:ext cx="4443412" cy="300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20901" b="4916"/>
          <a:stretch>
            <a:fillRect/>
          </a:stretch>
        </p:blipFill>
        <p:spPr>
          <a:xfrm>
            <a:off x="1290638" y="1430338"/>
            <a:ext cx="4443412" cy="2989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290638" y="4589463"/>
            <a:ext cx="4443412" cy="1430337"/>
            <a:chOff x="1291009" y="4589516"/>
            <a:chExt cx="4443041" cy="1430285"/>
          </a:xfrm>
        </p:grpSpPr>
        <p:sp>
          <p:nvSpPr>
            <p:cNvPr id="9" name="圆角矩形 8"/>
            <p:cNvSpPr/>
            <p:nvPr/>
          </p:nvSpPr>
          <p:spPr>
            <a:xfrm>
              <a:off x="1291009" y="4858163"/>
              <a:ext cx="4443041" cy="1161638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6" name="矩形 9"/>
            <p:cNvSpPr/>
            <p:nvPr/>
          </p:nvSpPr>
          <p:spPr>
            <a:xfrm>
              <a:off x="1624384" y="5157174"/>
              <a:ext cx="3923980" cy="535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404624" y="4589516"/>
              <a:ext cx="2215810" cy="462161"/>
            </a:xfrm>
            <a:prstGeom prst="roundRect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8" name="文本框 11"/>
            <p:cNvSpPr txBox="1"/>
            <p:nvPr/>
          </p:nvSpPr>
          <p:spPr>
            <a:xfrm>
              <a:off x="2560866" y="4639314"/>
              <a:ext cx="189045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00788" y="4589463"/>
            <a:ext cx="4443412" cy="1430337"/>
            <a:chOff x="6301159" y="4589516"/>
            <a:chExt cx="4443041" cy="1430285"/>
          </a:xfrm>
        </p:grpSpPr>
        <p:sp>
          <p:nvSpPr>
            <p:cNvPr id="14" name="圆角矩形 13"/>
            <p:cNvSpPr/>
            <p:nvPr/>
          </p:nvSpPr>
          <p:spPr>
            <a:xfrm>
              <a:off x="6301159" y="4858163"/>
              <a:ext cx="4443041" cy="1161638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2" name="矩形 14"/>
            <p:cNvSpPr/>
            <p:nvPr/>
          </p:nvSpPr>
          <p:spPr>
            <a:xfrm>
              <a:off x="6634534" y="5157174"/>
              <a:ext cx="3923980" cy="535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2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14774" y="4589516"/>
              <a:ext cx="2215810" cy="462161"/>
            </a:xfrm>
            <a:prstGeom prst="roundRect">
              <a:avLst/>
            </a:prstGeom>
            <a:solidFill>
              <a:srgbClr val="B7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4" name="文本框 16"/>
            <p:cNvSpPr txBox="1"/>
            <p:nvPr/>
          </p:nvSpPr>
          <p:spPr>
            <a:xfrm>
              <a:off x="7571016" y="4639314"/>
              <a:ext cx="189045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弧形 2"/>
          <p:cNvSpPr/>
          <p:nvPr/>
        </p:nvSpPr>
        <p:spPr>
          <a:xfrm rot="1726099">
            <a:off x="828675" y="-1841500"/>
            <a:ext cx="8537575" cy="8537575"/>
          </a:xfrm>
          <a:prstGeom prst="arc">
            <a:avLst>
              <a:gd name="adj1" fmla="val 17783050"/>
              <a:gd name="adj2" fmla="val 20084201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弧形 3"/>
          <p:cNvSpPr/>
          <p:nvPr/>
        </p:nvSpPr>
        <p:spPr>
          <a:xfrm rot="4714833">
            <a:off x="463550" y="-2205037"/>
            <a:ext cx="9266238" cy="9266238"/>
          </a:xfrm>
          <a:prstGeom prst="arc">
            <a:avLst>
              <a:gd name="adj1" fmla="val 16200000"/>
              <a:gd name="adj2" fmla="val 2098595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弧形 4"/>
          <p:cNvSpPr/>
          <p:nvPr/>
        </p:nvSpPr>
        <p:spPr>
          <a:xfrm rot="10104866">
            <a:off x="1014413" y="-1654175"/>
            <a:ext cx="8166100" cy="8164513"/>
          </a:xfrm>
          <a:prstGeom prst="arc">
            <a:avLst>
              <a:gd name="adj1" fmla="val 16200000"/>
              <a:gd name="adj2" fmla="val 21037592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1726099">
            <a:off x="828675" y="-1841500"/>
            <a:ext cx="8537575" cy="8537575"/>
          </a:xfrm>
          <a:prstGeom prst="arc">
            <a:avLst>
              <a:gd name="adj1" fmla="val 21126014"/>
              <a:gd name="adj2" fmla="val 669483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12275" y="2789238"/>
            <a:ext cx="68263" cy="682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99575" y="2990850"/>
            <a:ext cx="68263" cy="6826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242425" y="3194050"/>
            <a:ext cx="109538" cy="10953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170988" y="3436938"/>
            <a:ext cx="133350" cy="1333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097963" y="3689350"/>
            <a:ext cx="136525" cy="1365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244600" y="3706813"/>
            <a:ext cx="659288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文本框 15"/>
          <p:cNvSpPr txBox="1"/>
          <p:nvPr/>
        </p:nvSpPr>
        <p:spPr>
          <a:xfrm>
            <a:off x="1081088" y="2389188"/>
            <a:ext cx="7850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THANK  </a:t>
            </a:r>
            <a:r>
              <a:rPr lang="en-US" altLang="zh-CN" sz="8000" b="1" dirty="0">
                <a:latin typeface="Batang" pitchFamily="18" charset="-127"/>
                <a:ea typeface="Batang" pitchFamily="18" charset="-127"/>
              </a:rPr>
              <a:t>YOU</a:t>
            </a:r>
            <a:endParaRPr lang="zh-CN" altLang="en-US" sz="8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637" name="文本框 18"/>
          <p:cNvSpPr txBox="1"/>
          <p:nvPr/>
        </p:nvSpPr>
        <p:spPr>
          <a:xfrm>
            <a:off x="1100138" y="1985963"/>
            <a:ext cx="55483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latin typeface="爱度综艺简体" pitchFamily="2" charset="-122"/>
                <a:ea typeface="爱度综艺简体" pitchFamily="2" charset="-122"/>
              </a:rPr>
              <a:t>年终总结报告</a:t>
            </a:r>
            <a:endParaRPr lang="zh-CN" altLang="en-US" sz="4000" dirty="0">
              <a:latin typeface="爱度综艺简体" pitchFamily="2" charset="-122"/>
              <a:ea typeface="爱度综艺简体" pitchFamily="2" charset="-122"/>
            </a:endParaRPr>
          </a:p>
        </p:txBody>
      </p:sp>
      <p:sp>
        <p:nvSpPr>
          <p:cNvPr id="20" name="弧形 19"/>
          <p:cNvSpPr/>
          <p:nvPr/>
        </p:nvSpPr>
        <p:spPr>
          <a:xfrm rot="13563327">
            <a:off x="11288713" y="5648325"/>
            <a:ext cx="3535363" cy="3535363"/>
          </a:xfrm>
          <a:prstGeom prst="arc">
            <a:avLst>
              <a:gd name="adj1" fmla="val 19895475"/>
              <a:gd name="adj2" fmla="val 89299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9" name="文本框 20"/>
          <p:cNvSpPr txBox="1"/>
          <p:nvPr/>
        </p:nvSpPr>
        <p:spPr>
          <a:xfrm>
            <a:off x="5938838" y="3852863"/>
            <a:ext cx="21018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爱度综艺简体" pitchFamily="2" charset="-122"/>
                <a:ea typeface="爱度综艺简体" pitchFamily="2" charset="-122"/>
              </a:rPr>
              <a:t>汇报人：精品设计</a:t>
            </a:r>
            <a:endParaRPr lang="zh-CN" altLang="en-US" sz="2000" dirty="0">
              <a:latin typeface="爱度综艺简体" pitchFamily="2" charset="-122"/>
              <a:ea typeface="爱度综艺简体" pitchFamily="2" charset="-122"/>
            </a:endParaRPr>
          </a:p>
        </p:txBody>
      </p:sp>
      <p:sp>
        <p:nvSpPr>
          <p:cNvPr id="26640" name="文本框 21"/>
          <p:cNvSpPr txBox="1"/>
          <p:nvPr/>
        </p:nvSpPr>
        <p:spPr>
          <a:xfrm>
            <a:off x="5938838" y="4300538"/>
            <a:ext cx="21018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爱度综艺简体" pitchFamily="2" charset="-122"/>
                <a:ea typeface="爱度综艺简体" pitchFamily="2" charset="-122"/>
              </a:rPr>
              <a:t>汇报单位：</a:t>
            </a:r>
            <a:r>
              <a:rPr lang="en-US" altLang="zh-CN" sz="2000" dirty="0">
                <a:latin typeface="爱度综艺简体" pitchFamily="2" charset="-122"/>
                <a:ea typeface="爱度综艺简体" pitchFamily="2" charset="-122"/>
              </a:rPr>
              <a:t>XXX</a:t>
            </a:r>
            <a:endParaRPr lang="en-US" altLang="zh-CN" sz="2000" dirty="0">
              <a:latin typeface="爱度综艺简体" pitchFamily="2" charset="-122"/>
              <a:ea typeface="爱度综艺简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47612" y="2105561"/>
            <a:ext cx="3088216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6600" kern="1200" cap="none" spc="0" normalizeH="0" baseline="0" noProof="0" dirty="0">
                <a:ln>
                  <a:solidFill>
                    <a:srgbClr val="C00000"/>
                  </a:solidFill>
                </a:ln>
                <a:noFill/>
                <a:latin typeface="爱度综艺简体" pitchFamily="2" charset="-122"/>
                <a:ea typeface="爱度综艺简体" pitchFamily="2" charset="-122"/>
                <a:cs typeface="+mn-cs"/>
              </a:rPr>
              <a:t>01</a:t>
            </a:r>
            <a:endParaRPr kumimoji="0" lang="zh-CN" altLang="en-US" sz="16600" kern="1200" cap="none" spc="0" normalizeH="0" baseline="0" noProof="0" dirty="0">
              <a:ln>
                <a:solidFill>
                  <a:srgbClr val="C00000"/>
                </a:solidFill>
              </a:ln>
              <a:noFill/>
              <a:latin typeface="爱度综艺简体" pitchFamily="2" charset="-122"/>
              <a:ea typeface="爱度综艺简体" pitchFamily="2" charset="-122"/>
              <a:cs typeface="+mn-cs"/>
            </a:endParaRPr>
          </a:p>
        </p:txBody>
      </p:sp>
      <p:sp>
        <p:nvSpPr>
          <p:cNvPr id="6" name="弧形 5"/>
          <p:cNvSpPr/>
          <p:nvPr/>
        </p:nvSpPr>
        <p:spPr>
          <a:xfrm rot="3833823">
            <a:off x="282575" y="1636713"/>
            <a:ext cx="3584575" cy="3584575"/>
          </a:xfrm>
          <a:prstGeom prst="arc">
            <a:avLst>
              <a:gd name="adj1" fmla="val 14380108"/>
              <a:gd name="adj2" fmla="val 428107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弧形 6"/>
          <p:cNvSpPr/>
          <p:nvPr/>
        </p:nvSpPr>
        <p:spPr>
          <a:xfrm rot="9721778">
            <a:off x="165100" y="1570038"/>
            <a:ext cx="3768725" cy="3768725"/>
          </a:xfrm>
          <a:prstGeom prst="arc">
            <a:avLst>
              <a:gd name="adj1" fmla="val 16200000"/>
              <a:gd name="adj2" fmla="val 40811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09963" y="4183063"/>
            <a:ext cx="250825" cy="2508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3925" y="4135438"/>
            <a:ext cx="344488" cy="34607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11"/>
          <p:cNvSpPr txBox="1">
            <a:spLocks noChangeArrowheads="1"/>
          </p:cNvSpPr>
          <p:nvPr/>
        </p:nvSpPr>
        <p:spPr bwMode="auto">
          <a:xfrm>
            <a:off x="4422775" y="2725738"/>
            <a:ext cx="5522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33"/>
          <p:cNvSpPr>
            <a:spLocks noChangeArrowheads="1"/>
          </p:cNvSpPr>
          <p:nvPr/>
        </p:nvSpPr>
        <p:spPr bwMode="auto">
          <a:xfrm>
            <a:off x="4519613" y="3429000"/>
            <a:ext cx="7094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 according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please read the instructions and more work at the end of the template.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弧形 11"/>
          <p:cNvSpPr/>
          <p:nvPr/>
        </p:nvSpPr>
        <p:spPr>
          <a:xfrm rot="16200000">
            <a:off x="10702925" y="5319713"/>
            <a:ext cx="3768725" cy="3768725"/>
          </a:xfrm>
          <a:prstGeom prst="arc">
            <a:avLst>
              <a:gd name="adj1" fmla="val 16726790"/>
              <a:gd name="adj2" fmla="val 2085469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2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776288" y="1609725"/>
            <a:ext cx="3498850" cy="3289300"/>
            <a:chOff x="776801" y="1609001"/>
            <a:chExt cx="3498659" cy="3290602"/>
          </a:xfrm>
        </p:grpSpPr>
        <p:pic>
          <p:nvPicPr>
            <p:cNvPr id="7197" name="图片 4"/>
            <p:cNvPicPr>
              <a:picLocks noChangeAspect="1"/>
            </p:cNvPicPr>
            <p:nvPr/>
          </p:nvPicPr>
          <p:blipFill>
            <a:blip r:embed="rId1"/>
            <a:srcRect r="14122"/>
            <a:stretch>
              <a:fillRect/>
            </a:stretch>
          </p:blipFill>
          <p:spPr>
            <a:xfrm>
              <a:off x="892757" y="1609001"/>
              <a:ext cx="3382703" cy="2537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7"/>
            <p:cNvSpPr txBox="1"/>
            <p:nvPr/>
          </p:nvSpPr>
          <p:spPr>
            <a:xfrm>
              <a:off x="776801" y="4183954"/>
              <a:ext cx="1959191" cy="4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121793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sz="2130" b="1" kern="0" cap="none" spc="0" normalizeH="0" baseline="0" noProof="0" dirty="0" smtClean="0">
                  <a:solidFill>
                    <a:srgbClr val="445469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Average ratings</a:t>
              </a:r>
              <a:endParaRPr kumimoji="0" lang="en-US" sz="2130" b="1" kern="0" cap="none" spc="0" normalizeH="0" baseline="0" noProof="0" dirty="0" smtClean="0">
                <a:solidFill>
                  <a:srgbClr val="44546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53"/>
            <p:cNvSpPr>
              <a:spLocks noEditPoints="1"/>
            </p:cNvSpPr>
            <p:nvPr/>
          </p:nvSpPr>
          <p:spPr bwMode="auto">
            <a:xfrm>
              <a:off x="87820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53"/>
            <p:cNvSpPr>
              <a:spLocks noEditPoints="1"/>
            </p:cNvSpPr>
            <p:nvPr/>
          </p:nvSpPr>
          <p:spPr bwMode="auto">
            <a:xfrm>
              <a:off x="117048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53"/>
            <p:cNvSpPr>
              <a:spLocks noEditPoints="1"/>
            </p:cNvSpPr>
            <p:nvPr/>
          </p:nvSpPr>
          <p:spPr bwMode="auto">
            <a:xfrm>
              <a:off x="146276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53"/>
            <p:cNvSpPr>
              <a:spLocks noEditPoints="1"/>
            </p:cNvSpPr>
            <p:nvPr/>
          </p:nvSpPr>
          <p:spPr bwMode="auto">
            <a:xfrm>
              <a:off x="175504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53"/>
            <p:cNvSpPr>
              <a:spLocks noEditPoints="1"/>
            </p:cNvSpPr>
            <p:nvPr/>
          </p:nvSpPr>
          <p:spPr bwMode="auto">
            <a:xfrm>
              <a:off x="2047329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73988" y="1609725"/>
            <a:ext cx="3513137" cy="3289300"/>
            <a:chOff x="7774120" y="1609001"/>
            <a:chExt cx="3513226" cy="3290602"/>
          </a:xfrm>
        </p:grpSpPr>
        <p:pic>
          <p:nvPicPr>
            <p:cNvPr id="7190" name="图片 12"/>
            <p:cNvPicPr>
              <a:picLocks noChangeAspect="1"/>
            </p:cNvPicPr>
            <p:nvPr/>
          </p:nvPicPr>
          <p:blipFill>
            <a:blip r:embed="rId1"/>
            <a:srcRect r="14122"/>
            <a:stretch>
              <a:fillRect/>
            </a:stretch>
          </p:blipFill>
          <p:spPr>
            <a:xfrm>
              <a:off x="7904643" y="1609001"/>
              <a:ext cx="3382703" cy="2537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Box 38"/>
            <p:cNvSpPr txBox="1"/>
            <p:nvPr/>
          </p:nvSpPr>
          <p:spPr>
            <a:xfrm>
              <a:off x="7774120" y="4183954"/>
              <a:ext cx="1959191" cy="4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121793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sz="2130" b="1" kern="0" cap="none" spc="0" normalizeH="0" baseline="0" noProof="0" dirty="0" smtClean="0">
                  <a:solidFill>
                    <a:srgbClr val="445469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Average ratings</a:t>
              </a:r>
              <a:endParaRPr kumimoji="0" lang="en-US" sz="2130" b="1" kern="0" cap="none" spc="0" normalizeH="0" baseline="0" noProof="0" dirty="0" smtClean="0">
                <a:solidFill>
                  <a:srgbClr val="44546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53"/>
            <p:cNvSpPr>
              <a:spLocks noEditPoints="1"/>
            </p:cNvSpPr>
            <p:nvPr/>
          </p:nvSpPr>
          <p:spPr bwMode="auto">
            <a:xfrm>
              <a:off x="787552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53"/>
            <p:cNvSpPr>
              <a:spLocks noEditPoints="1"/>
            </p:cNvSpPr>
            <p:nvPr/>
          </p:nvSpPr>
          <p:spPr bwMode="auto">
            <a:xfrm>
              <a:off x="816780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53"/>
            <p:cNvSpPr>
              <a:spLocks noEditPoints="1"/>
            </p:cNvSpPr>
            <p:nvPr/>
          </p:nvSpPr>
          <p:spPr bwMode="auto">
            <a:xfrm>
              <a:off x="846008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875236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53"/>
            <p:cNvSpPr>
              <a:spLocks noEditPoints="1"/>
            </p:cNvSpPr>
            <p:nvPr/>
          </p:nvSpPr>
          <p:spPr bwMode="auto">
            <a:xfrm>
              <a:off x="904464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75138" y="1609725"/>
            <a:ext cx="3506787" cy="3289300"/>
            <a:chOff x="4275460" y="1609001"/>
            <a:chExt cx="3505943" cy="3290602"/>
          </a:xfrm>
        </p:grpSpPr>
        <p:pic>
          <p:nvPicPr>
            <p:cNvPr id="7183" name="图片 20"/>
            <p:cNvPicPr>
              <a:picLocks noChangeAspect="1"/>
            </p:cNvPicPr>
            <p:nvPr/>
          </p:nvPicPr>
          <p:blipFill>
            <a:blip r:embed="rId1"/>
            <a:srcRect r="14122"/>
            <a:stretch>
              <a:fillRect/>
            </a:stretch>
          </p:blipFill>
          <p:spPr>
            <a:xfrm>
              <a:off x="4398700" y="1609001"/>
              <a:ext cx="3382703" cy="2537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8"/>
            <p:cNvSpPr txBox="1"/>
            <p:nvPr/>
          </p:nvSpPr>
          <p:spPr>
            <a:xfrm>
              <a:off x="4275460" y="4183954"/>
              <a:ext cx="1959191" cy="4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121793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sz="2130" b="1" kern="0" cap="none" spc="0" normalizeH="0" baseline="0" noProof="0" dirty="0" smtClean="0">
                  <a:solidFill>
                    <a:srgbClr val="445469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Average ratings</a:t>
              </a:r>
              <a:endParaRPr kumimoji="0" lang="en-US" sz="2130" b="1" kern="0" cap="none" spc="0" normalizeH="0" baseline="0" noProof="0" dirty="0" smtClean="0">
                <a:solidFill>
                  <a:srgbClr val="44546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53"/>
            <p:cNvSpPr>
              <a:spLocks noEditPoints="1"/>
            </p:cNvSpPr>
            <p:nvPr/>
          </p:nvSpPr>
          <p:spPr bwMode="auto">
            <a:xfrm>
              <a:off x="437686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53"/>
            <p:cNvSpPr>
              <a:spLocks noEditPoints="1"/>
            </p:cNvSpPr>
            <p:nvPr/>
          </p:nvSpPr>
          <p:spPr bwMode="auto">
            <a:xfrm>
              <a:off x="466914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53"/>
            <p:cNvSpPr>
              <a:spLocks noEditPoints="1"/>
            </p:cNvSpPr>
            <p:nvPr/>
          </p:nvSpPr>
          <p:spPr bwMode="auto">
            <a:xfrm>
              <a:off x="496142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E71F3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53"/>
            <p:cNvSpPr>
              <a:spLocks noEditPoints="1"/>
            </p:cNvSpPr>
            <p:nvPr/>
          </p:nvSpPr>
          <p:spPr bwMode="auto">
            <a:xfrm>
              <a:off x="525370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153"/>
            <p:cNvSpPr>
              <a:spLocks noEditPoints="1"/>
            </p:cNvSpPr>
            <p:nvPr/>
          </p:nvSpPr>
          <p:spPr bwMode="auto">
            <a:xfrm>
              <a:off x="5545988" y="4639761"/>
              <a:ext cx="268292" cy="259842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5" y="37"/>
                </a:cxn>
                <a:cxn ang="0">
                  <a:pos x="48" y="55"/>
                </a:cxn>
                <a:cxn ang="0">
                  <a:pos x="48" y="55"/>
                </a:cxn>
                <a:cxn ang="0">
                  <a:pos x="47" y="57"/>
                </a:cxn>
                <a:cxn ang="0">
                  <a:pos x="45" y="57"/>
                </a:cxn>
                <a:cxn ang="0">
                  <a:pos x="29" y="48"/>
                </a:cxn>
                <a:cxn ang="0">
                  <a:pos x="13" y="57"/>
                </a:cxn>
                <a:cxn ang="0">
                  <a:pos x="12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4" y="37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1"/>
                </a:cxn>
                <a:cxn ang="0">
                  <a:pos x="20" y="18"/>
                </a:cxn>
                <a:cxn ang="0">
                  <a:pos x="28" y="2"/>
                </a:cxn>
                <a:cxn ang="0">
                  <a:pos x="29" y="0"/>
                </a:cxn>
                <a:cxn ang="0">
                  <a:pos x="31" y="2"/>
                </a:cxn>
                <a:cxn ang="0">
                  <a:pos x="39" y="18"/>
                </a:cxn>
                <a:cxn ang="0">
                  <a:pos x="57" y="21"/>
                </a:cxn>
                <a:cxn ang="0">
                  <a:pos x="59" y="22"/>
                </a:cxn>
                <a:cxn ang="0">
                  <a:pos x="58" y="24"/>
                </a:cxn>
                <a:cxn ang="0">
                  <a:pos x="51" y="25"/>
                </a:cxn>
                <a:cxn ang="0">
                  <a:pos x="36" y="22"/>
                </a:cxn>
                <a:cxn ang="0">
                  <a:pos x="29" y="9"/>
                </a:cxn>
                <a:cxn ang="0">
                  <a:pos x="23" y="22"/>
                </a:cxn>
                <a:cxn ang="0">
                  <a:pos x="8" y="25"/>
                </a:cxn>
                <a:cxn ang="0">
                  <a:pos x="19" y="35"/>
                </a:cxn>
                <a:cxn ang="0">
                  <a:pos x="16" y="50"/>
                </a:cxn>
                <a:cxn ang="0">
                  <a:pos x="29" y="43"/>
                </a:cxn>
                <a:cxn ang="0">
                  <a:pos x="43" y="50"/>
                </a:cxn>
                <a:cxn ang="0">
                  <a:pos x="40" y="35"/>
                </a:cxn>
                <a:cxn ang="0">
                  <a:pos x="51" y="25"/>
                </a:cxn>
              </a:cxnLst>
              <a:rect l="0" t="0" r="r" b="b"/>
              <a:pathLst>
                <a:path w="59" h="57">
                  <a:moveTo>
                    <a:pt x="58" y="24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6"/>
                    <a:pt x="48" y="57"/>
                    <a:pt x="47" y="57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1" y="57"/>
                    <a:pt x="11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1"/>
                    <a:pt x="59" y="22"/>
                  </a:cubicBezTo>
                  <a:cubicBezTo>
                    <a:pt x="59" y="23"/>
                    <a:pt x="59" y="24"/>
                    <a:pt x="58" y="24"/>
                  </a:cubicBezTo>
                  <a:close/>
                  <a:moveTo>
                    <a:pt x="51" y="25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51" y="25"/>
                  </a:lnTo>
                  <a:close/>
                </a:path>
              </a:pathLst>
            </a:custGeom>
            <a:solidFill>
              <a:srgbClr val="ADBACA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173" name="Straight Connector 56"/>
          <p:cNvCxnSpPr/>
          <p:nvPr/>
        </p:nvCxnSpPr>
        <p:spPr>
          <a:xfrm>
            <a:off x="895350" y="5068888"/>
            <a:ext cx="10393363" cy="0"/>
          </a:xfrm>
          <a:prstGeom prst="line">
            <a:avLst/>
          </a:prstGeom>
          <a:ln w="9525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9" name="组合 28"/>
          <p:cNvGrpSpPr/>
          <p:nvPr/>
        </p:nvGrpSpPr>
        <p:grpSpPr>
          <a:xfrm>
            <a:off x="877888" y="5237163"/>
            <a:ext cx="10348912" cy="517525"/>
            <a:chOff x="878209" y="5237048"/>
            <a:chExt cx="10348750" cy="517065"/>
          </a:xfrm>
        </p:grpSpPr>
        <p:sp>
          <p:nvSpPr>
            <p:cNvPr id="7180" name="矩形 29"/>
            <p:cNvSpPr/>
            <p:nvPr/>
          </p:nvSpPr>
          <p:spPr>
            <a:xfrm>
              <a:off x="878209" y="5237048"/>
              <a:ext cx="3322316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1" name="矩形 30"/>
            <p:cNvSpPr/>
            <p:nvPr/>
          </p:nvSpPr>
          <p:spPr>
            <a:xfrm>
              <a:off x="4376868" y="5237048"/>
              <a:ext cx="3322316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2" name="矩形 31"/>
            <p:cNvSpPr/>
            <p:nvPr/>
          </p:nvSpPr>
          <p:spPr>
            <a:xfrm>
              <a:off x="7904643" y="5237048"/>
              <a:ext cx="3322316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198" name="图片 34"/>
          <p:cNvPicPr>
            <a:picLocks noChangeAspect="1"/>
          </p:cNvPicPr>
          <p:nvPr/>
        </p:nvPicPr>
        <p:blipFill>
          <a:blip r:embed="rId1"/>
          <a:srcRect t="49988" b="12123"/>
          <a:stretch>
            <a:fillRect/>
          </a:stretch>
        </p:blipFill>
        <p:spPr>
          <a:xfrm>
            <a:off x="1236663" y="3732213"/>
            <a:ext cx="10323512" cy="243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Rectangle 3"/>
          <p:cNvSpPr/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B70F17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36663" y="1397000"/>
            <a:ext cx="10307637" cy="2032000"/>
            <a:chOff x="1236862" y="1397001"/>
            <a:chExt cx="10307438" cy="2032000"/>
          </a:xfrm>
        </p:grpSpPr>
        <p:pic>
          <p:nvPicPr>
            <p:cNvPr id="8202" name="图片 40"/>
            <p:cNvPicPr>
              <a:picLocks noChangeAspect="1"/>
            </p:cNvPicPr>
            <p:nvPr/>
          </p:nvPicPr>
          <p:blipFill>
            <a:blip r:embed="rId2"/>
            <a:srcRect r="14325"/>
            <a:stretch>
              <a:fillRect/>
            </a:stretch>
          </p:blipFill>
          <p:spPr>
            <a:xfrm>
              <a:off x="9328944" y="1397001"/>
              <a:ext cx="2215356" cy="2032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图片 41"/>
            <p:cNvPicPr>
              <a:picLocks noChangeAspect="1"/>
            </p:cNvPicPr>
            <p:nvPr/>
          </p:nvPicPr>
          <p:blipFill>
            <a:blip r:embed="rId3"/>
            <a:srcRect r="14673"/>
            <a:stretch>
              <a:fillRect/>
            </a:stretch>
          </p:blipFill>
          <p:spPr>
            <a:xfrm>
              <a:off x="6895307" y="1397001"/>
              <a:ext cx="2223293" cy="2032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4" name="矩形 42"/>
            <p:cNvSpPr/>
            <p:nvPr/>
          </p:nvSpPr>
          <p:spPr>
            <a:xfrm>
              <a:off x="1236862" y="2025202"/>
              <a:ext cx="5078214" cy="7755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12331"/>
          <a:stretch>
            <a:fillRect/>
          </a:stretch>
        </p:blipFill>
        <p:spPr>
          <a:xfrm>
            <a:off x="1722438" y="1971675"/>
            <a:ext cx="3248025" cy="239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1722438" y="4786313"/>
            <a:ext cx="8824912" cy="5175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65750" y="2166938"/>
            <a:ext cx="4959350" cy="2049462"/>
            <a:chOff x="5366017" y="2167365"/>
            <a:chExt cx="4958989" cy="2048502"/>
          </a:xfrm>
        </p:grpSpPr>
        <p:sp>
          <p:nvSpPr>
            <p:cNvPr id="9" name="Oval 13"/>
            <p:cNvSpPr/>
            <p:nvPr/>
          </p:nvSpPr>
          <p:spPr>
            <a:xfrm>
              <a:off x="5366017" y="3373983"/>
              <a:ext cx="774193" cy="772838"/>
            </a:xfrm>
            <a:prstGeom prst="ellipse">
              <a:avLst/>
            </a:prstGeom>
            <a:solidFill>
              <a:srgbClr val="B70F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9227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4879" y="3518352"/>
              <a:ext cx="416471" cy="3632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Oval 17"/>
            <p:cNvSpPr/>
            <p:nvPr/>
          </p:nvSpPr>
          <p:spPr>
            <a:xfrm>
              <a:off x="5366017" y="2167365"/>
              <a:ext cx="774193" cy="772838"/>
            </a:xfrm>
            <a:prstGeom prst="ellipse">
              <a:avLst/>
            </a:prstGeom>
            <a:solidFill>
              <a:srgbClr val="B70F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9229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643" y="2330327"/>
              <a:ext cx="440082" cy="439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0" name="TextBox 13"/>
            <p:cNvSpPr txBox="1"/>
            <p:nvPr/>
          </p:nvSpPr>
          <p:spPr>
            <a:xfrm>
              <a:off x="6387173" y="2634270"/>
              <a:ext cx="393783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1" name="TextBox 13"/>
            <p:cNvSpPr txBox="1"/>
            <p:nvPr/>
          </p:nvSpPr>
          <p:spPr>
            <a:xfrm>
              <a:off x="6383092" y="3560630"/>
              <a:ext cx="1952995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2" name="TextBox 13"/>
            <p:cNvSpPr txBox="1"/>
            <p:nvPr/>
          </p:nvSpPr>
          <p:spPr>
            <a:xfrm>
              <a:off x="6387173" y="3846535"/>
              <a:ext cx="393783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3" name="TextBox 13"/>
            <p:cNvSpPr txBox="1"/>
            <p:nvPr/>
          </p:nvSpPr>
          <p:spPr>
            <a:xfrm>
              <a:off x="6383092" y="2388049"/>
              <a:ext cx="1952995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  <a:endPara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弧形 37"/>
          <p:cNvSpPr/>
          <p:nvPr/>
        </p:nvSpPr>
        <p:spPr>
          <a:xfrm>
            <a:off x="209550" y="185738"/>
            <a:ext cx="433388" cy="433388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弧形 38"/>
          <p:cNvSpPr/>
          <p:nvPr/>
        </p:nvSpPr>
        <p:spPr>
          <a:xfrm>
            <a:off x="271463" y="252413"/>
            <a:ext cx="304800" cy="304800"/>
          </a:xfrm>
          <a:prstGeom prst="arc">
            <a:avLst>
              <a:gd name="adj1" fmla="val 17155649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弧形 39"/>
          <p:cNvSpPr/>
          <p:nvPr/>
        </p:nvSpPr>
        <p:spPr>
          <a:xfrm>
            <a:off x="315913" y="293688"/>
            <a:ext cx="215900" cy="217488"/>
          </a:xfrm>
          <a:prstGeom prst="arc">
            <a:avLst>
              <a:gd name="adj1" fmla="val 9275606"/>
              <a:gd name="adj2" fmla="val 91280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11"/>
          <p:cNvSpPr txBox="1">
            <a:spLocks noChangeArrowheads="1"/>
          </p:cNvSpPr>
          <p:nvPr/>
        </p:nvSpPr>
        <p:spPr bwMode="auto">
          <a:xfrm>
            <a:off x="711200" y="141288"/>
            <a:ext cx="451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ADD YOUR TITLE HERE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8715375" y="4268788"/>
            <a:ext cx="381000" cy="91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1217930">
              <a:buClrTx/>
              <a:buSzTx/>
              <a:buFontTx/>
              <a:defRPr/>
            </a:pPr>
            <a:r>
              <a:rPr kumimoji="0" lang="en-US" sz="5325" kern="1200" cap="none" spc="0" normalizeH="0" baseline="0" noProof="0" dirty="0">
                <a:latin typeface="Roboto" pitchFamily="2" charset="0"/>
                <a:ea typeface="Roboto" pitchFamily="2" charset="0"/>
                <a:cs typeface="+mn-cs"/>
              </a:rPr>
              <a:t>”</a:t>
            </a:r>
            <a:endParaRPr kumimoji="0" lang="en-US" sz="3190" kern="1200" cap="none" spc="0" normalizeH="0" baseline="0" noProof="0" dirty="0">
              <a:latin typeface="Roboto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3250" y="1181100"/>
            <a:ext cx="8786813" cy="2178050"/>
            <a:chOff x="603536" y="1181308"/>
            <a:chExt cx="8785846" cy="2177407"/>
          </a:xfrm>
        </p:grpSpPr>
        <p:pic>
          <p:nvPicPr>
            <p:cNvPr id="10260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3536" y="1791458"/>
              <a:ext cx="1279949" cy="13115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9"/>
            <p:cNvSpPr/>
            <p:nvPr/>
          </p:nvSpPr>
          <p:spPr>
            <a:xfrm>
              <a:off x="1972211" y="1791458"/>
              <a:ext cx="101400" cy="1311579"/>
            </a:xfrm>
            <a:prstGeom prst="rect">
              <a:avLst/>
            </a:prstGeom>
            <a:solidFill>
              <a:srgbClr val="B70F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 rot="10800000">
              <a:off x="2073611" y="1181308"/>
              <a:ext cx="390447" cy="911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7930">
                <a:buClrTx/>
                <a:buSzTx/>
                <a:buFontTx/>
                <a:defRPr/>
              </a:pPr>
              <a:r>
                <a:rPr kumimoji="0" lang="en-US" sz="5325" kern="1200" cap="none" spc="0" normalizeH="0" baseline="0" noProof="0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  <a:cs typeface="+mn-cs"/>
                </a:rPr>
                <a:t>”</a:t>
              </a:r>
              <a:endParaRPr kumimoji="0" lang="en-US" sz="3190" kern="1200" cap="none" spc="0" normalizeH="0" baseline="0" noProof="0" dirty="0">
                <a:solidFill>
                  <a:srgbClr val="445469"/>
                </a:solidFill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22"/>
            <p:cNvSpPr txBox="1"/>
            <p:nvPr/>
          </p:nvSpPr>
          <p:spPr>
            <a:xfrm>
              <a:off x="8512699" y="2447247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1217930">
                <a:buClrTx/>
                <a:buSzTx/>
                <a:buFontTx/>
                <a:defRPr/>
              </a:pPr>
              <a:r>
                <a:rPr kumimoji="0" lang="en-US" sz="5325" kern="1200" cap="none" spc="0" normalizeH="0" baseline="0" noProof="0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  <a:cs typeface="+mn-cs"/>
                </a:rPr>
                <a:t>”</a:t>
              </a:r>
              <a:endParaRPr kumimoji="0" lang="en-US" sz="3190" kern="1200" cap="none" spc="0" normalizeH="0" baseline="0" noProof="0" dirty="0">
                <a:solidFill>
                  <a:srgbClr val="445469"/>
                </a:solidFill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64" name="矩形 11"/>
            <p:cNvSpPr/>
            <p:nvPr/>
          </p:nvSpPr>
          <p:spPr>
            <a:xfrm>
              <a:off x="2311784" y="2114709"/>
              <a:ext cx="7077598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87525" y="3101975"/>
            <a:ext cx="9761538" cy="1514475"/>
            <a:chOff x="1788097" y="3102314"/>
            <a:chExt cx="9761583" cy="1513728"/>
          </a:xfrm>
        </p:grpSpPr>
        <p:pic>
          <p:nvPicPr>
            <p:cNvPr id="10256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69731" y="3304463"/>
              <a:ext cx="1279949" cy="13115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Rectangle 17"/>
            <p:cNvSpPr/>
            <p:nvPr/>
          </p:nvSpPr>
          <p:spPr>
            <a:xfrm>
              <a:off x="9995610" y="3304463"/>
              <a:ext cx="101400" cy="1311579"/>
            </a:xfrm>
            <a:prstGeom prst="rect">
              <a:avLst/>
            </a:prstGeom>
            <a:solidFill>
              <a:srgbClr val="B70F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Box 24"/>
            <p:cNvSpPr txBox="1"/>
            <p:nvPr/>
          </p:nvSpPr>
          <p:spPr>
            <a:xfrm rot="10800000">
              <a:off x="1788097" y="3102314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1217930">
                <a:buClrTx/>
                <a:buSzTx/>
                <a:buFontTx/>
                <a:defRPr/>
              </a:pPr>
              <a:r>
                <a:rPr kumimoji="0" lang="en-US" sz="5325" kern="1200" cap="none" spc="0" normalizeH="0" baseline="0" noProof="0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  <a:cs typeface="+mn-cs"/>
                </a:rPr>
                <a:t>”</a:t>
              </a:r>
              <a:endParaRPr kumimoji="0" lang="en-US" sz="3190" kern="1200" cap="none" spc="0" normalizeH="0" baseline="0" noProof="0" dirty="0">
                <a:solidFill>
                  <a:srgbClr val="445469"/>
                </a:solidFill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9" name="矩形 16"/>
            <p:cNvSpPr/>
            <p:nvPr/>
          </p:nvSpPr>
          <p:spPr>
            <a:xfrm>
              <a:off x="2311784" y="3768215"/>
              <a:ext cx="7077598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250" y="4227513"/>
            <a:ext cx="8786813" cy="2400300"/>
            <a:chOff x="603536" y="4226786"/>
            <a:chExt cx="8785846" cy="2401791"/>
          </a:xfrm>
        </p:grpSpPr>
        <p:pic>
          <p:nvPicPr>
            <p:cNvPr id="10251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3536" y="4724085"/>
              <a:ext cx="1279949" cy="13115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Rectangle 13"/>
            <p:cNvSpPr/>
            <p:nvPr/>
          </p:nvSpPr>
          <p:spPr>
            <a:xfrm>
              <a:off x="1972211" y="4724085"/>
              <a:ext cx="101400" cy="1311579"/>
            </a:xfrm>
            <a:prstGeom prst="rect">
              <a:avLst/>
            </a:prstGeom>
            <a:solidFill>
              <a:srgbClr val="B70F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8542439" y="5717109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1217930">
                <a:buClrTx/>
                <a:buSzTx/>
                <a:buFontTx/>
                <a:defRPr/>
              </a:pPr>
              <a:r>
                <a:rPr kumimoji="0" lang="en-US" sz="5325" kern="1200" cap="none" spc="0" normalizeH="0" baseline="0" noProof="0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  <a:cs typeface="+mn-cs"/>
                </a:rPr>
                <a:t>”</a:t>
              </a:r>
              <a:endParaRPr kumimoji="0" lang="en-US" sz="3190" kern="1200" cap="none" spc="0" normalizeH="0" baseline="0" noProof="0" dirty="0">
                <a:solidFill>
                  <a:srgbClr val="445469"/>
                </a:solidFill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TextBox 25"/>
            <p:cNvSpPr txBox="1"/>
            <p:nvPr/>
          </p:nvSpPr>
          <p:spPr>
            <a:xfrm rot="10800000">
              <a:off x="2022911" y="4226786"/>
              <a:ext cx="441146" cy="911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defTabSz="1217930">
                <a:buClrTx/>
                <a:buSzTx/>
                <a:buFontTx/>
                <a:defRPr/>
              </a:pPr>
              <a:r>
                <a:rPr kumimoji="0" lang="en-US" sz="5325" kern="1200" cap="none" spc="0" normalizeH="0" baseline="0" noProof="0" dirty="0">
                  <a:solidFill>
                    <a:srgbClr val="445469"/>
                  </a:solidFill>
                  <a:latin typeface="Roboto" pitchFamily="2" charset="0"/>
                  <a:ea typeface="Roboto" pitchFamily="2" charset="0"/>
                  <a:cs typeface="+mn-cs"/>
                </a:rPr>
                <a:t>”</a:t>
              </a:r>
              <a:endParaRPr kumimoji="0" lang="en-US" sz="3190" kern="1200" cap="none" spc="0" normalizeH="0" baseline="0" noProof="0" dirty="0">
                <a:solidFill>
                  <a:srgbClr val="445469"/>
                </a:solidFill>
                <a:latin typeface="Roboto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55" name="矩形 22"/>
            <p:cNvSpPr/>
            <p:nvPr/>
          </p:nvSpPr>
          <p:spPr>
            <a:xfrm>
              <a:off x="2311784" y="5240402"/>
              <a:ext cx="7077598" cy="5170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defTabSz="1216025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your words here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  <a:r>
                <a:rPr lang="zh-CN" altLang="en-US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14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Please read the instructions and more work at the end of the manual template.</a:t>
              </a:r>
              <a:endPara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0"/>
            <a:ext cx="12177713" cy="68500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5404</Words>
  <Application>WPS 演示</Application>
  <PresentationFormat/>
  <Paragraphs>292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Calibri Light</vt:lpstr>
      <vt:lpstr>Batang</vt:lpstr>
      <vt:lpstr>Constantia</vt:lpstr>
      <vt:lpstr>爱度综艺简体</vt:lpstr>
      <vt:lpstr>微软雅黑</vt:lpstr>
      <vt:lpstr>Roboto</vt:lpstr>
      <vt:lpstr>The Avengers</vt:lpstr>
      <vt:lpstr>Open Sans</vt:lpstr>
      <vt:lpstr>Malgun Gothic</vt:lpstr>
      <vt:lpstr>Calibri</vt:lpstr>
      <vt:lpstr>Roboto</vt:lpstr>
      <vt:lpstr>Open Sans</vt:lpstr>
      <vt:lpstr>Segoe Print</vt:lpstr>
      <vt:lpstr>Arial Unicode MS</vt:lpstr>
      <vt:lpstr>Gulim</vt:lpstr>
      <vt:lpstr>Kontrapunkt Bob 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沙皮</cp:lastModifiedBy>
  <cp:revision>12</cp:revision>
  <dcterms:created xsi:type="dcterms:W3CDTF">2015-12-16T13:42:37Z</dcterms:created>
  <dcterms:modified xsi:type="dcterms:W3CDTF">2019-11-18T05:56:09Z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