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321" r:id="rId3"/>
    <p:sldId id="256" r:id="rId5"/>
    <p:sldId id="270" r:id="rId6"/>
    <p:sldId id="257" r:id="rId7"/>
    <p:sldId id="260" r:id="rId8"/>
    <p:sldId id="261" r:id="rId9"/>
    <p:sldId id="283" r:id="rId10"/>
    <p:sldId id="293" r:id="rId11"/>
    <p:sldId id="272" r:id="rId12"/>
    <p:sldId id="289" r:id="rId13"/>
    <p:sldId id="290" r:id="rId14"/>
    <p:sldId id="305" r:id="rId15"/>
    <p:sldId id="291" r:id="rId16"/>
    <p:sldId id="273" r:id="rId17"/>
    <p:sldId id="301" r:id="rId18"/>
    <p:sldId id="302" r:id="rId19"/>
    <p:sldId id="303" r:id="rId20"/>
    <p:sldId id="304" r:id="rId21"/>
    <p:sldId id="306" r:id="rId22"/>
    <p:sldId id="274" r:id="rId23"/>
    <p:sldId id="307" r:id="rId24"/>
    <p:sldId id="308" r:id="rId25"/>
    <p:sldId id="309" r:id="rId26"/>
    <p:sldId id="310" r:id="rId27"/>
    <p:sldId id="258" r:id="rId28"/>
    <p:sldId id="322"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252"/>
    <a:srgbClr val="262626"/>
    <a:srgbClr val="434950"/>
    <a:srgbClr val="BBA082"/>
    <a:srgbClr val="F1BE80"/>
    <a:srgbClr val="C5C1C0"/>
    <a:srgbClr val="F6F6F6"/>
    <a:srgbClr val="222222"/>
    <a:srgbClr val="3E2D15"/>
    <a:srgbClr val="493B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66" d="100"/>
          <a:sy n="66" d="100"/>
        </p:scale>
        <p:origin x="66"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lumMod val="95000"/>
            <a:alpha val="2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tags" Target="../tags/tag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KSO_TEMPLATE" hidden="1"/>
          <p:cNvSpPr/>
          <p:nvPr userDrawn="1">
            <p:custDataLst>
              <p:tags r:id="rId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2.xml"/><Relationship Id="rId2" Type="http://schemas.openxmlformats.org/officeDocument/2006/relationships/image" Target="../media/image20.jpeg"/><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6.xml"/><Relationship Id="rId4" Type="http://schemas.openxmlformats.org/officeDocument/2006/relationships/image" Target="../media/image8.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image" Target="../media/image4.jpeg"/><Relationship Id="rId1" Type="http://schemas.openxmlformats.org/officeDocument/2006/relationships/image" Target="../media/image25.jpe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0.xml"/><Relationship Id="rId4" Type="http://schemas.openxmlformats.org/officeDocument/2006/relationships/image" Target="../media/image27.jpeg"/><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image" Target="../media/image26.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3.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image" Target="../media/image28.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3.xml"/><Relationship Id="rId2" Type="http://schemas.openxmlformats.org/officeDocument/2006/relationships/image" Target="../media/image7.jpeg"/><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4.xml"/><Relationship Id="rId2" Type="http://schemas.openxmlformats.org/officeDocument/2006/relationships/image" Target="../media/image3.jpeg"/><Relationship Id="rId1" Type="http://schemas.openxmlformats.org/officeDocument/2006/relationships/image" Target="../media/image29.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5.xml"/><Relationship Id="rId2" Type="http://schemas.openxmlformats.org/officeDocument/2006/relationships/image" Target="../media/image18.jpeg"/><Relationship Id="rId1" Type="http://schemas.openxmlformats.org/officeDocument/2006/relationships/image" Target="../media/image30.jpe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6.xml"/><Relationship Id="rId5" Type="http://schemas.openxmlformats.org/officeDocument/2006/relationships/image" Target="../media/image6.jpeg"/><Relationship Id="rId4" Type="http://schemas.openxmlformats.org/officeDocument/2006/relationships/image" Target="../media/image15.jpeg"/><Relationship Id="rId3" Type="http://schemas.openxmlformats.org/officeDocument/2006/relationships/image" Target="../media/image31.jpeg"/><Relationship Id="rId2" Type="http://schemas.openxmlformats.org/officeDocument/2006/relationships/image" Target="../media/image19.jpeg"/><Relationship Id="rId1" Type="http://schemas.openxmlformats.org/officeDocument/2006/relationships/image" Target="../media/image12.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tags" Target="../tags/tag27.xml"/><Relationship Id="rId2" Type="http://schemas.openxmlformats.org/officeDocument/2006/relationships/image" Target="../media/image32.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8.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flipH="1">
            <a:off x="8716645" y="2355215"/>
            <a:ext cx="2493645" cy="2147570"/>
          </a:xfrm>
          <a:prstGeom prst="triangle">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等腰三角形 6"/>
          <p:cNvSpPr/>
          <p:nvPr/>
        </p:nvSpPr>
        <p:spPr>
          <a:xfrm flipH="1">
            <a:off x="5495925" y="1252220"/>
            <a:ext cx="5053965" cy="4352925"/>
          </a:xfrm>
          <a:prstGeom prst="triangl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1089025" y="3589655"/>
            <a:ext cx="3390900" cy="506730"/>
          </a:xfrm>
          <a:prstGeom prst="rect">
            <a:avLst/>
          </a:prstGeom>
          <a:noFill/>
        </p:spPr>
        <p:txBody>
          <a:bodyPr wrap="square" rtlCol="0">
            <a:spAutoFit/>
          </a:bodyPr>
          <a:p>
            <a:pPr algn="l" defTabSz="914400" eaLnBrk="0" fontAlgn="base" hangingPunct="0">
              <a:lnSpc>
                <a:spcPct val="150000"/>
              </a:lnSpc>
              <a:spcBef>
                <a:spcPct val="0"/>
              </a:spcBef>
              <a:spcAft>
                <a:spcPct val="0"/>
              </a:spcAft>
            </a:pPr>
            <a:r>
              <a:rPr lang="en-US" altLang="zh-CN" sz="900" dirty="0">
                <a:solidFill>
                  <a:srgbClr val="161E2D"/>
                </a:solidFill>
                <a:latin typeface="Arial" panose="020B0604020202020204" pitchFamily="34" charset="0"/>
                <a:ea typeface="微软雅黑" panose="020B0503020204020204" pitchFamily="34" charset="-122"/>
                <a:cs typeface="Arial" panose="020B0604020202020204" pitchFamily="34" charset="0"/>
              </a:rPr>
              <a:t>This is a sample text. Insert your desired  this is a sample text. Insert your desired .This is a sample text. </a:t>
            </a:r>
            <a:endParaRPr lang="en-US" altLang="zh-CN" sz="900" dirty="0">
              <a:solidFill>
                <a:srgbClr val="161E2D"/>
              </a:solidFill>
              <a:latin typeface="Arial" panose="020B0604020202020204" pitchFamily="34" charset="0"/>
              <a:ea typeface="微软雅黑" panose="020B0503020204020204" pitchFamily="34" charset="-122"/>
              <a:cs typeface="Arial" panose="020B0604020202020204" pitchFamily="34" charset="0"/>
              <a:sym typeface="+mn-ea"/>
            </a:endParaRPr>
          </a:p>
        </p:txBody>
      </p:sp>
      <p:cxnSp>
        <p:nvCxnSpPr>
          <p:cNvPr id="16" name="直接连接符 15"/>
          <p:cNvCxnSpPr/>
          <p:nvPr/>
        </p:nvCxnSpPr>
        <p:spPr>
          <a:xfrm>
            <a:off x="1180465" y="3535045"/>
            <a:ext cx="1203960" cy="0"/>
          </a:xfrm>
          <a:prstGeom prst="line">
            <a:avLst/>
          </a:prstGeom>
          <a:ln w="31750">
            <a:solidFill>
              <a:srgbClr val="5C6E73"/>
            </a:solidFill>
            <a:prstDash val="dash"/>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021715" y="2170430"/>
            <a:ext cx="4315460" cy="1198880"/>
          </a:xfrm>
          <a:prstGeom prst="rect">
            <a:avLst/>
          </a:prstGeom>
          <a:noFill/>
        </p:spPr>
        <p:txBody>
          <a:bodyPr wrap="square" rtlCol="0">
            <a:spAutoFit/>
          </a:bodyPr>
          <a:p>
            <a:pPr algn="l" eaLnBrk="1" hangingPunct="1"/>
            <a:r>
              <a:rPr lang="en-US" altLang="zh-CN" sz="7200" b="1">
                <a:solidFill>
                  <a:schemeClr val="tx1">
                    <a:lumMod val="75000"/>
                    <a:lumOff val="25000"/>
                  </a:schemeClr>
                </a:solidFill>
                <a:latin typeface="+mj-lt"/>
                <a:ea typeface="Microsoft JhengHei" panose="020B0604030504040204" charset="-120"/>
                <a:cs typeface="+mj-lt"/>
                <a:sym typeface="+mn-ea"/>
              </a:rPr>
              <a:t>B</a:t>
            </a:r>
            <a:r>
              <a:rPr lang="zh-CN" altLang="en-US" sz="7200" b="1">
                <a:solidFill>
                  <a:schemeClr val="tx1">
                    <a:lumMod val="75000"/>
                    <a:lumOff val="25000"/>
                  </a:schemeClr>
                </a:solidFill>
                <a:latin typeface="+mj-lt"/>
                <a:ea typeface="Microsoft JhengHei" panose="020B0604030504040204" charset="-120"/>
                <a:cs typeface="+mj-lt"/>
                <a:sym typeface="+mn-ea"/>
              </a:rPr>
              <a:t>usiness</a:t>
            </a:r>
            <a:r>
              <a:rPr lang="zh-CN" altLang="en-US" sz="4800" b="1">
                <a:solidFill>
                  <a:schemeClr val="tx1">
                    <a:lumMod val="75000"/>
                    <a:lumOff val="25000"/>
                  </a:schemeClr>
                </a:solidFill>
                <a:latin typeface="+mj-lt"/>
                <a:ea typeface="Microsoft JhengHei" panose="020B0604030504040204" charset="-120"/>
                <a:cs typeface="+mj-lt"/>
                <a:sym typeface="+mn-ea"/>
              </a:rPr>
              <a:t> </a:t>
            </a:r>
            <a:endParaRPr lang="zh-CN" altLang="en-US" sz="4800" b="1">
              <a:solidFill>
                <a:schemeClr val="tx1">
                  <a:lumMod val="75000"/>
                  <a:lumOff val="25000"/>
                </a:schemeClr>
              </a:solidFill>
              <a:latin typeface="+mj-lt"/>
              <a:ea typeface="Microsoft JhengHei" panose="020B0604030504040204" charset="-120"/>
              <a:cs typeface="+mj-lt"/>
              <a:sym typeface="+mn-ea"/>
            </a:endParaRPr>
          </a:p>
        </p:txBody>
      </p:sp>
      <p:sp>
        <p:nvSpPr>
          <p:cNvPr id="6" name="文本框 5"/>
          <p:cNvSpPr txBox="1"/>
          <p:nvPr/>
        </p:nvSpPr>
        <p:spPr>
          <a:xfrm>
            <a:off x="1089025" y="4875530"/>
            <a:ext cx="3995420" cy="1014730"/>
          </a:xfrm>
          <a:prstGeom prst="rect">
            <a:avLst/>
          </a:prstGeom>
          <a:noFill/>
        </p:spPr>
        <p:txBody>
          <a:bodyPr wrap="square" rtlCol="0">
            <a:spAutoFit/>
          </a:bodyPr>
          <a:p>
            <a:pPr algn="l"/>
            <a:r>
              <a:rPr lang="en-US" altLang="zh-CN" sz="6000" b="1">
                <a:solidFill>
                  <a:schemeClr val="tx2">
                    <a:lumMod val="75000"/>
                    <a:lumOff val="25000"/>
                  </a:schemeClr>
                </a:solidFill>
              </a:rPr>
              <a:t>L </a:t>
            </a:r>
            <a:r>
              <a:rPr lang="en-US" altLang="zh-CN" sz="3600" b="1">
                <a:solidFill>
                  <a:schemeClr val="tx2">
                    <a:lumMod val="75000"/>
                    <a:lumOff val="25000"/>
                  </a:schemeClr>
                </a:solidFill>
              </a:rPr>
              <a:t>O</a:t>
            </a:r>
            <a:r>
              <a:rPr lang="en-US" altLang="zh-CN" sz="4800" b="1">
                <a:solidFill>
                  <a:schemeClr val="tx2">
                    <a:lumMod val="75000"/>
                    <a:lumOff val="25000"/>
                  </a:schemeClr>
                </a:solidFill>
              </a:rPr>
              <a:t>G </a:t>
            </a:r>
            <a:r>
              <a:rPr lang="en-US" altLang="zh-CN" sz="3600" b="1">
                <a:solidFill>
                  <a:schemeClr val="tx2">
                    <a:lumMod val="75000"/>
                    <a:lumOff val="25000"/>
                  </a:schemeClr>
                </a:solidFill>
              </a:rPr>
              <a:t>O  </a:t>
            </a:r>
            <a:endParaRPr lang="en-US" altLang="zh-CN" sz="3200" b="1">
              <a:solidFill>
                <a:schemeClr val="tx2">
                  <a:lumMod val="75000"/>
                  <a:lumOff val="25000"/>
                </a:schemeClr>
              </a:solidFill>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等腰三角形 2"/>
          <p:cNvSpPr/>
          <p:nvPr/>
        </p:nvSpPr>
        <p:spPr>
          <a:xfrm rot="10800000">
            <a:off x="2994660" y="-22860"/>
            <a:ext cx="6187440" cy="2788920"/>
          </a:xfrm>
          <a:prstGeom prst="triangle">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true (7)"/>
          <p:cNvPicPr>
            <a:picLocks noChangeAspect="1"/>
          </p:cNvPicPr>
          <p:nvPr/>
        </p:nvPicPr>
        <p:blipFill>
          <a:blip r:embed="rId1"/>
          <a:stretch>
            <a:fillRect/>
          </a:stretch>
        </p:blipFill>
        <p:spPr>
          <a:xfrm>
            <a:off x="4436745" y="2143760"/>
            <a:ext cx="3302635" cy="3302635"/>
          </a:xfrm>
          <a:prstGeom prst="diamond">
            <a:avLst/>
          </a:prstGeom>
        </p:spPr>
      </p:pic>
      <p:sp>
        <p:nvSpPr>
          <p:cNvPr id="13" name="文本框 12"/>
          <p:cNvSpPr txBox="1"/>
          <p:nvPr/>
        </p:nvSpPr>
        <p:spPr>
          <a:xfrm>
            <a:off x="4516755" y="845820"/>
            <a:ext cx="3159125" cy="460375"/>
          </a:xfrm>
          <a:prstGeom prst="rect">
            <a:avLst/>
          </a:prstGeom>
          <a:noFill/>
        </p:spPr>
        <p:txBody>
          <a:bodyPr wrap="square" rtlCol="0">
            <a:spAutoFit/>
          </a:bodyPr>
          <a:p>
            <a:r>
              <a:rPr lang="en-US" altLang="zh-CN" sz="2400" b="1">
                <a:solidFill>
                  <a:schemeClr val="bg1"/>
                </a:solidFill>
                <a:latin typeface="+mj-lt"/>
                <a:cs typeface="+mj-lt"/>
              </a:rPr>
              <a:t>YOUR  LITIE  HERE</a:t>
            </a:r>
            <a:endParaRPr lang="en-US" altLang="zh-CN" sz="2400" b="1">
              <a:solidFill>
                <a:schemeClr val="bg1"/>
              </a:solidFill>
              <a:latin typeface="+mj-lt"/>
              <a:cs typeface="+mj-lt"/>
            </a:endParaRPr>
          </a:p>
        </p:txBody>
      </p:sp>
      <p:cxnSp>
        <p:nvCxnSpPr>
          <p:cNvPr id="5" name="直接连接符 4"/>
          <p:cNvCxnSpPr/>
          <p:nvPr/>
        </p:nvCxnSpPr>
        <p:spPr>
          <a:xfrm>
            <a:off x="5150485" y="1371600"/>
            <a:ext cx="1874520" cy="0"/>
          </a:xfrm>
          <a:prstGeom prst="line">
            <a:avLst/>
          </a:prstGeom>
          <a:ln w="41275" cmpd="sng">
            <a:solidFill>
              <a:srgbClr val="F7F7EB"/>
            </a:solidFill>
            <a:prstDash val="soli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2654300" y="3244850"/>
            <a:ext cx="1721485" cy="398780"/>
          </a:xfrm>
          <a:prstGeom prst="rect">
            <a:avLst/>
          </a:prstGeom>
          <a:noFill/>
        </p:spPr>
        <p:txBody>
          <a:bodyPr wrap="square">
            <a:spAutoFit/>
          </a:bodyPr>
          <a:p>
            <a:pPr fontAlgn="auto">
              <a:spcBef>
                <a:spcPts val="0"/>
              </a:spcBef>
              <a:spcAft>
                <a:spcPts val="0"/>
              </a:spcAft>
              <a:defRPr/>
            </a:pPr>
            <a:r>
              <a:rPr lang="en-US" altLang="zh-CN" sz="2000" b="1" dirty="0">
                <a:solidFill>
                  <a:schemeClr val="tx1">
                    <a:lumMod val="75000"/>
                    <a:lumOff val="25000"/>
                  </a:schemeClr>
                </a:solidFill>
                <a:latin typeface="+mj-lt"/>
                <a:ea typeface="+mn-ea"/>
                <a:cs typeface="+mj-lt"/>
              </a:rPr>
              <a:t>YOUR  TEXT</a:t>
            </a:r>
            <a:endParaRPr lang="en-US" altLang="zh-CN" sz="2000" b="1" dirty="0">
              <a:solidFill>
                <a:schemeClr val="tx1">
                  <a:lumMod val="75000"/>
                  <a:lumOff val="25000"/>
                </a:schemeClr>
              </a:solidFill>
              <a:latin typeface="+mj-lt"/>
              <a:ea typeface="+mn-ea"/>
              <a:cs typeface="+mj-lt"/>
            </a:endParaRPr>
          </a:p>
        </p:txBody>
      </p:sp>
      <p:sp>
        <p:nvSpPr>
          <p:cNvPr id="16" name="矩形 26"/>
          <p:cNvSpPr>
            <a:spLocks noChangeArrowheads="1"/>
          </p:cNvSpPr>
          <p:nvPr/>
        </p:nvSpPr>
        <p:spPr bwMode="auto">
          <a:xfrm>
            <a:off x="983615" y="3829050"/>
            <a:ext cx="3369945" cy="1076325"/>
          </a:xfrm>
          <a:prstGeom prst="rect">
            <a:avLst/>
          </a:prstGeom>
          <a:noFill/>
          <a:ln w="9525">
            <a:noFill/>
            <a:miter lim="800000"/>
          </a:ln>
        </p:spPr>
        <p:txBody>
          <a:bodyPr wrap="square">
            <a:spAutoFit/>
          </a:bodyPr>
          <a:p>
            <a:pPr algn="just"/>
            <a:r>
              <a:rPr lang="en-US" altLang="zh-CN" sz="1600">
                <a:solidFill>
                  <a:schemeClr val="tx1"/>
                </a:solidFill>
                <a:latin typeface="Arial" panose="020B0604020202020204" pitchFamily="34" charset="0"/>
                <a:ea typeface="微软雅黑" panose="020B0503020204020204" pitchFamily="34" charset="-122"/>
                <a:cs typeface="Arial" panose="020B0604020202020204" pitchFamily="34" charset="0"/>
              </a:rPr>
              <a:t>Aorem ipsum dolor sit amet, consectetuer adipiscing elit, diam nonummy nibh euismod tincidunt ut laoreet dolore</a:t>
            </a:r>
            <a:endParaRPr lang="en-US" altLang="zh-CN" sz="160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10"/>
          <p:cNvSpPr txBox="1"/>
          <p:nvPr/>
        </p:nvSpPr>
        <p:spPr>
          <a:xfrm>
            <a:off x="7843520" y="3229610"/>
            <a:ext cx="789940" cy="398780"/>
          </a:xfrm>
          <a:prstGeom prst="rect">
            <a:avLst/>
          </a:prstGeom>
          <a:noFill/>
        </p:spPr>
        <p:txBody>
          <a:bodyPr wrap="none">
            <a:spAutoFit/>
          </a:bodyPr>
          <a:p>
            <a:pPr fontAlgn="auto">
              <a:spcBef>
                <a:spcPts val="0"/>
              </a:spcBef>
              <a:spcAft>
                <a:spcPts val="0"/>
              </a:spcAft>
              <a:defRPr/>
            </a:pPr>
            <a:r>
              <a:rPr lang="en-US" altLang="zh-CN" sz="2000" b="1" dirty="0">
                <a:solidFill>
                  <a:srgbClr val="4C4647"/>
                </a:solidFill>
                <a:latin typeface="+mj-lt"/>
                <a:ea typeface="+mn-ea"/>
                <a:cs typeface="+mj-lt"/>
              </a:rPr>
              <a:t>I</a:t>
            </a:r>
            <a:r>
              <a:rPr lang="en-US" altLang="zh-CN" sz="2000" b="1" dirty="0">
                <a:solidFill>
                  <a:schemeClr val="tx1">
                    <a:lumMod val="75000"/>
                    <a:lumOff val="25000"/>
                  </a:schemeClr>
                </a:solidFill>
                <a:latin typeface="+mj-lt"/>
                <a:ea typeface="+mn-ea"/>
                <a:cs typeface="+mj-lt"/>
              </a:rPr>
              <a:t>DED</a:t>
            </a:r>
            <a:endParaRPr lang="en-US" altLang="zh-CN" sz="2000" b="1" dirty="0">
              <a:solidFill>
                <a:schemeClr val="tx1">
                  <a:lumMod val="75000"/>
                  <a:lumOff val="25000"/>
                </a:schemeClr>
              </a:solidFill>
              <a:latin typeface="+mj-lt"/>
              <a:ea typeface="+mn-ea"/>
              <a:cs typeface="+mj-lt"/>
            </a:endParaRPr>
          </a:p>
        </p:txBody>
      </p:sp>
      <p:sp>
        <p:nvSpPr>
          <p:cNvPr id="12" name="矩形 26"/>
          <p:cNvSpPr>
            <a:spLocks noChangeArrowheads="1"/>
          </p:cNvSpPr>
          <p:nvPr/>
        </p:nvSpPr>
        <p:spPr bwMode="auto">
          <a:xfrm>
            <a:off x="7843520" y="3829050"/>
            <a:ext cx="3580130" cy="1076325"/>
          </a:xfrm>
          <a:prstGeom prst="rect">
            <a:avLst/>
          </a:prstGeom>
          <a:noFill/>
          <a:ln w="9525">
            <a:noFill/>
            <a:miter lim="800000"/>
          </a:ln>
        </p:spPr>
        <p:txBody>
          <a:bodyPr wrap="square">
            <a:spAutoFit/>
          </a:bodyPr>
          <a:p>
            <a:pPr algn="l">
              <a:lnSpc>
                <a:spcPct val="100000"/>
              </a:lnSpc>
            </a:pPr>
            <a:r>
              <a:rPr lang="en-US" altLang="zh-CN" sz="1600">
                <a:solidFill>
                  <a:srgbClr val="525453"/>
                </a:solidFill>
                <a:latin typeface="Arial" panose="020B0604020202020204" pitchFamily="34" charset="0"/>
                <a:ea typeface="微软雅黑" panose="020B0503020204020204" pitchFamily="34" charset="-122"/>
                <a:cs typeface="Arial" panose="020B0604020202020204" pitchFamily="34" charset="0"/>
              </a:rPr>
              <a:t>Lorem ipsum dolor sit amet, consectetuer adipiscing elit, diam nonummy nibh euismod tincidunt ut laoreet dolore</a:t>
            </a:r>
            <a:endParaRPr lang="en-US" altLang="zh-CN" sz="1600">
              <a:solidFill>
                <a:srgbClr val="525453"/>
              </a:solidFill>
              <a:latin typeface="Arial" panose="020B0604020202020204" pitchFamily="34" charset="0"/>
              <a:ea typeface="微软雅黑" panose="020B0503020204020204" pitchFamily="34" charset="-122"/>
              <a:cs typeface="Arial" panose="020B0604020202020204" pitchFamily="34" charset="0"/>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1" name="直接连接符 20"/>
          <p:cNvCxnSpPr>
            <a:stCxn id="19" idx="0"/>
          </p:cNvCxnSpPr>
          <p:nvPr/>
        </p:nvCxnSpPr>
        <p:spPr>
          <a:xfrm flipV="1">
            <a:off x="6096000" y="-22860"/>
            <a:ext cx="0" cy="1825625"/>
          </a:xfrm>
          <a:prstGeom prst="line">
            <a:avLst/>
          </a:prstGeom>
          <a:ln w="31750">
            <a:solidFill>
              <a:srgbClr val="242424"/>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096000" y="4952365"/>
            <a:ext cx="0" cy="1901825"/>
          </a:xfrm>
          <a:prstGeom prst="line">
            <a:avLst/>
          </a:prstGeom>
          <a:ln w="31750" cmpd="sng">
            <a:solidFill>
              <a:srgbClr val="262626"/>
            </a:solidFill>
            <a:prstDash val="soli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6635750" y="2473325"/>
            <a:ext cx="1198880" cy="6350"/>
          </a:xfrm>
          <a:prstGeom prst="line">
            <a:avLst/>
          </a:prstGeom>
          <a:ln w="31750" cmpd="sng">
            <a:solidFill>
              <a:srgbClr val="252525"/>
            </a:solidFill>
            <a:prstDash val="soli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6635750" y="4264025"/>
            <a:ext cx="1198880" cy="6350"/>
          </a:xfrm>
          <a:prstGeom prst="line">
            <a:avLst/>
          </a:prstGeom>
          <a:ln w="31750" cmpd="sng">
            <a:solidFill>
              <a:srgbClr val="252525"/>
            </a:solidFill>
            <a:prstDash val="soli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4357370" y="2464435"/>
            <a:ext cx="1198880" cy="6350"/>
          </a:xfrm>
          <a:prstGeom prst="line">
            <a:avLst/>
          </a:prstGeom>
          <a:ln w="31750" cmpd="sng">
            <a:solidFill>
              <a:srgbClr val="252525"/>
            </a:solidFill>
            <a:prstDash val="soli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4357370" y="4270375"/>
            <a:ext cx="1198880" cy="6350"/>
          </a:xfrm>
          <a:prstGeom prst="line">
            <a:avLst/>
          </a:prstGeom>
          <a:ln w="31750" cmpd="sng">
            <a:solidFill>
              <a:srgbClr val="252525"/>
            </a:solidFill>
            <a:prstDash val="solid"/>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804545" y="1354455"/>
            <a:ext cx="3561080" cy="1783715"/>
          </a:xfrm>
          <a:prstGeom prst="rect">
            <a:avLst/>
          </a:prstGeom>
          <a:noFill/>
        </p:spPr>
        <p:txBody>
          <a:bodyPr wrap="square" rtlCol="0" anchor="t">
            <a:spAutoFit/>
          </a:bodyPr>
          <a:p>
            <a:pPr algn="l" eaLnBrk="1" hangingPunct="1">
              <a:lnSpc>
                <a:spcPct val="200000"/>
              </a:lnSpc>
              <a:defRPr/>
            </a:pPr>
            <a:r>
              <a:rPr lang="en-US" altLang="zh-CN" sz="2000" b="1" dirty="0">
                <a:solidFill>
                  <a:srgbClr val="493B2A"/>
                </a:solidFill>
                <a:latin typeface="+mj-lt"/>
                <a:cs typeface="+mj-lt"/>
                <a:sym typeface="+mn-ea"/>
              </a:rPr>
              <a:t>                               </a:t>
            </a:r>
            <a:r>
              <a:rPr lang="en-US" altLang="zh-CN" sz="2000" b="1" dirty="0">
                <a:solidFill>
                  <a:srgbClr val="222222"/>
                </a:solidFill>
                <a:latin typeface="+mj-lt"/>
                <a:cs typeface="+mj-lt"/>
                <a:sym typeface="+mn-ea"/>
              </a:rPr>
              <a:t>Add  Title</a:t>
            </a:r>
            <a:endParaRPr lang="en-US" altLang="zh-CN" sz="2000" b="1" dirty="0">
              <a:solidFill>
                <a:srgbClr val="222222"/>
              </a:solidFill>
              <a:latin typeface="+mj-lt"/>
              <a:ea typeface="+mn-ea"/>
              <a:cs typeface="+mj-lt"/>
              <a:sym typeface="+mn-ea"/>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altLang="zh-CN" sz="1400" noProof="0" dirty="0">
                <a:ln>
                  <a:noFill/>
                </a:ln>
                <a:solidFill>
                  <a:srgbClr val="222222"/>
                </a:solidFill>
                <a:effectLst/>
                <a:uLnTx/>
                <a:uFillTx/>
                <a:ea typeface="微软雅黑" panose="020B0503020204020204" pitchFamily="34" charset="-122"/>
                <a:cs typeface="+mn-lt"/>
                <a:sym typeface="+mn-ea"/>
              </a:rPr>
              <a:t>Click here to add text content, such as key words, some simple introduction, Click here to add text content, such as key words, some simple introduction, etc.. </a:t>
            </a:r>
            <a:endParaRPr lang="en-US" altLang="zh-CN" sz="1400" noProof="0" dirty="0">
              <a:ln>
                <a:noFill/>
              </a:ln>
              <a:solidFill>
                <a:srgbClr val="493B2A"/>
              </a:solidFill>
              <a:effectLst/>
              <a:uLnTx/>
              <a:uFillTx/>
              <a:ea typeface="微软雅黑" panose="020B0503020204020204" pitchFamily="34" charset="-122"/>
              <a:cs typeface="+mn-lt"/>
              <a:sym typeface="+mn-ea"/>
            </a:endParaRPr>
          </a:p>
          <a:p>
            <a:pPr marL="0" marR="0" lvl="0" indent="0" algn="just" defTabSz="914400" rtl="0" eaLnBrk="1" fontAlgn="auto" latinLnBrk="0" hangingPunct="1">
              <a:lnSpc>
                <a:spcPct val="100000"/>
              </a:lnSpc>
              <a:spcBef>
                <a:spcPts val="0"/>
              </a:spcBef>
              <a:spcAft>
                <a:spcPts val="0"/>
              </a:spcAft>
              <a:buClrTx/>
              <a:buSzTx/>
              <a:buFontTx/>
              <a:buNone/>
              <a:defRPr/>
            </a:pPr>
            <a:endParaRPr lang="en-US" altLang="zh-CN" sz="1400" noProof="0" dirty="0">
              <a:ln>
                <a:noFill/>
              </a:ln>
              <a:solidFill>
                <a:srgbClr val="493B2A"/>
              </a:solidFill>
              <a:effectLst/>
              <a:uLnTx/>
              <a:uFillTx/>
              <a:ea typeface="微软雅黑" panose="020B0503020204020204" pitchFamily="34" charset="-122"/>
              <a:cs typeface="+mn-lt"/>
              <a:sym typeface="+mn-ea"/>
            </a:endParaRPr>
          </a:p>
        </p:txBody>
      </p:sp>
      <p:grpSp>
        <p:nvGrpSpPr>
          <p:cNvPr id="29" name="组合 28"/>
          <p:cNvGrpSpPr/>
          <p:nvPr/>
        </p:nvGrpSpPr>
        <p:grpSpPr>
          <a:xfrm>
            <a:off x="7857457" y="1585588"/>
            <a:ext cx="3566193" cy="1321909"/>
            <a:chOff x="8664" y="2677"/>
            <a:chExt cx="8761" cy="1731"/>
          </a:xfrm>
        </p:grpSpPr>
        <p:sp>
          <p:nvSpPr>
            <p:cNvPr id="28" name="矩形 27"/>
            <p:cNvSpPr/>
            <p:nvPr/>
          </p:nvSpPr>
          <p:spPr>
            <a:xfrm>
              <a:off x="8664" y="2677"/>
              <a:ext cx="4738" cy="522"/>
            </a:xfrm>
            <a:prstGeom prst="rect">
              <a:avLst/>
            </a:prstGeom>
          </p:spPr>
          <p:txBody>
            <a:bodyPr wrap="square">
              <a:spAutoFit/>
            </a:bodyPr>
            <a:p>
              <a:pPr fontAlgn="auto">
                <a:spcBef>
                  <a:spcPts val="0"/>
                </a:spcBef>
                <a:spcAft>
                  <a:spcPts val="0"/>
                </a:spcAft>
                <a:defRPr/>
              </a:pPr>
              <a:r>
                <a:rPr lang="en-US" altLang="zh-CN" sz="2000" b="1">
                  <a:solidFill>
                    <a:srgbClr val="222222"/>
                  </a:solidFill>
                  <a:latin typeface="+mj-lt"/>
                  <a:ea typeface="+mn-ea"/>
                  <a:cs typeface="+mj-lt"/>
                </a:rPr>
                <a:t>Lorme  Ipsum</a:t>
              </a:r>
              <a:endParaRPr lang="en-US" altLang="zh-CN" sz="2000" b="1">
                <a:solidFill>
                  <a:srgbClr val="222222"/>
                </a:solidFill>
                <a:latin typeface="+mj-lt"/>
                <a:ea typeface="+mn-ea"/>
                <a:cs typeface="+mj-lt"/>
              </a:endParaRPr>
            </a:p>
          </p:txBody>
        </p:sp>
        <p:sp>
          <p:nvSpPr>
            <p:cNvPr id="37899" name="矩形 19"/>
            <p:cNvSpPr>
              <a:spLocks noChangeArrowheads="1"/>
            </p:cNvSpPr>
            <p:nvPr/>
          </p:nvSpPr>
          <p:spPr bwMode="auto">
            <a:xfrm>
              <a:off x="8686" y="3160"/>
              <a:ext cx="8739" cy="1248"/>
            </a:xfrm>
            <a:prstGeom prst="rect">
              <a:avLst/>
            </a:prstGeom>
            <a:noFill/>
            <a:ln w="9525">
              <a:noFill/>
              <a:miter lim="800000"/>
            </a:ln>
          </p:spPr>
          <p:txBody>
            <a:bodyPr wrap="square">
              <a:spAutoFit/>
            </a:bodyPr>
            <a:p>
              <a:pPr algn="l"/>
              <a:r>
                <a:rPr lang="en-US" altLang="zh-CN" sz="1400">
                  <a:solidFill>
                    <a:srgbClr val="222222"/>
                  </a:solidFill>
                  <a:ea typeface="微软雅黑" panose="020B0503020204020204" pitchFamily="34" charset="-122"/>
                  <a:cs typeface="+mn-lt"/>
                </a:rPr>
                <a:t>Morem ipsum dolor sit amet,consectuer adipiscing elit,sed diam nonummy nibh euismod tincidunt </a:t>
              </a:r>
              <a:r>
                <a:rPr lang="zh-CN" altLang="en-US" sz="1400">
                  <a:solidFill>
                    <a:srgbClr val="222222"/>
                  </a:solidFill>
                  <a:ea typeface="微软雅黑" panose="020B0503020204020204" pitchFamily="34" charset="-122"/>
                  <a:cs typeface="+mn-lt"/>
                </a:rPr>
                <a:t>，</a:t>
              </a:r>
              <a:r>
                <a:rPr lang="en-US" altLang="zh-CN" sz="1400">
                  <a:solidFill>
                    <a:srgbClr val="222222"/>
                  </a:solidFill>
                  <a:ea typeface="微软雅黑" panose="020B0503020204020204" pitchFamily="34" charset="-122"/>
                  <a:cs typeface="+mn-lt"/>
                  <a:sym typeface="+mn-ea"/>
                </a:rPr>
                <a:t>Lorem ipsum dolor sit amet,consectuer adipiscing eli</a:t>
              </a:r>
              <a:endParaRPr lang="en-US" altLang="zh-CN" sz="1400">
                <a:solidFill>
                  <a:srgbClr val="222222"/>
                </a:solidFill>
                <a:ea typeface="微软雅黑" panose="020B0503020204020204" pitchFamily="34" charset="-122"/>
                <a:cs typeface="+mn-lt"/>
                <a:sym typeface="+mn-ea"/>
              </a:endParaRPr>
            </a:p>
          </p:txBody>
        </p:sp>
      </p:grpSp>
      <p:sp>
        <p:nvSpPr>
          <p:cNvPr id="30" name="文本框 29"/>
          <p:cNvSpPr txBox="1"/>
          <p:nvPr/>
        </p:nvSpPr>
        <p:spPr>
          <a:xfrm>
            <a:off x="7843520" y="3427730"/>
            <a:ext cx="704215" cy="398780"/>
          </a:xfrm>
          <a:prstGeom prst="rect">
            <a:avLst/>
          </a:prstGeom>
          <a:noFill/>
        </p:spPr>
        <p:txBody>
          <a:bodyPr wrap="none">
            <a:spAutoFit/>
          </a:bodyPr>
          <a:p>
            <a:pPr fontAlgn="auto">
              <a:spcBef>
                <a:spcPts val="0"/>
              </a:spcBef>
              <a:spcAft>
                <a:spcPts val="0"/>
              </a:spcAft>
              <a:defRPr/>
            </a:pPr>
            <a:r>
              <a:rPr lang="en-US" altLang="zh-CN" sz="2000" b="1" dirty="0">
                <a:solidFill>
                  <a:srgbClr val="222222"/>
                </a:solidFill>
                <a:latin typeface="+mj-lt"/>
                <a:ea typeface="+mn-ea"/>
                <a:cs typeface="+mj-lt"/>
              </a:rPr>
              <a:t>Ided</a:t>
            </a:r>
            <a:endParaRPr lang="en-US" altLang="zh-CN" sz="2000" b="1" dirty="0">
              <a:solidFill>
                <a:srgbClr val="222222"/>
              </a:solidFill>
              <a:latin typeface="+mj-lt"/>
              <a:ea typeface="+mn-ea"/>
              <a:cs typeface="+mj-lt"/>
            </a:endParaRPr>
          </a:p>
        </p:txBody>
      </p:sp>
      <p:sp>
        <p:nvSpPr>
          <p:cNvPr id="31" name="矩形 26"/>
          <p:cNvSpPr>
            <a:spLocks noChangeArrowheads="1"/>
          </p:cNvSpPr>
          <p:nvPr/>
        </p:nvSpPr>
        <p:spPr bwMode="auto">
          <a:xfrm>
            <a:off x="7843520" y="3811270"/>
            <a:ext cx="3580130" cy="737235"/>
          </a:xfrm>
          <a:prstGeom prst="rect">
            <a:avLst/>
          </a:prstGeom>
          <a:noFill/>
          <a:ln w="9525">
            <a:noFill/>
            <a:miter lim="800000"/>
          </a:ln>
        </p:spPr>
        <p:txBody>
          <a:bodyPr wrap="square">
            <a:spAutoFit/>
          </a:bodyPr>
          <a:p>
            <a:pPr algn="l">
              <a:lnSpc>
                <a:spcPct val="100000"/>
              </a:lnSpc>
            </a:pPr>
            <a:r>
              <a:rPr lang="en-US" altLang="zh-CN" sz="1400">
                <a:solidFill>
                  <a:srgbClr val="222222"/>
                </a:solidFill>
                <a:latin typeface="Arial" panose="020B0604020202020204" pitchFamily="34" charset="0"/>
                <a:ea typeface="微软雅黑" panose="020B0503020204020204" pitchFamily="34" charset="-122"/>
                <a:cs typeface="Arial" panose="020B0604020202020204" pitchFamily="34" charset="0"/>
              </a:rPr>
              <a:t>Lorem ipsum dolor sit amet, consectetuer adipiscing elit, diam nonummy nibh euismod tincidunt ut laoreet dolore</a:t>
            </a:r>
            <a:endParaRPr lang="en-US" altLang="zh-CN" sz="1400">
              <a:solidFill>
                <a:srgbClr val="222222"/>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文本框 32"/>
          <p:cNvSpPr txBox="1"/>
          <p:nvPr/>
        </p:nvSpPr>
        <p:spPr>
          <a:xfrm>
            <a:off x="3004820" y="3412490"/>
            <a:ext cx="1431925" cy="398780"/>
          </a:xfrm>
          <a:prstGeom prst="rect">
            <a:avLst/>
          </a:prstGeom>
          <a:noFill/>
        </p:spPr>
        <p:txBody>
          <a:bodyPr wrap="square">
            <a:spAutoFit/>
          </a:bodyPr>
          <a:p>
            <a:pPr fontAlgn="auto">
              <a:spcBef>
                <a:spcPts val="0"/>
              </a:spcBef>
              <a:spcAft>
                <a:spcPts val="0"/>
              </a:spcAft>
              <a:defRPr/>
            </a:pPr>
            <a:r>
              <a:rPr lang="en-US" altLang="zh-CN" sz="2000" b="1" dirty="0">
                <a:solidFill>
                  <a:srgbClr val="222222"/>
                </a:solidFill>
                <a:latin typeface="+mj-lt"/>
                <a:ea typeface="+mn-ea"/>
                <a:cs typeface="+mj-lt"/>
              </a:rPr>
              <a:t>Your Teix</a:t>
            </a:r>
            <a:endParaRPr lang="en-US" altLang="zh-CN" sz="2000" b="1" dirty="0">
              <a:solidFill>
                <a:srgbClr val="222222"/>
              </a:solidFill>
              <a:latin typeface="+mj-lt"/>
              <a:ea typeface="+mn-ea"/>
              <a:cs typeface="+mj-lt"/>
            </a:endParaRPr>
          </a:p>
        </p:txBody>
      </p:sp>
      <p:sp>
        <p:nvSpPr>
          <p:cNvPr id="34" name="矩形 26"/>
          <p:cNvSpPr>
            <a:spLocks noChangeArrowheads="1"/>
          </p:cNvSpPr>
          <p:nvPr/>
        </p:nvSpPr>
        <p:spPr bwMode="auto">
          <a:xfrm>
            <a:off x="987425" y="3797300"/>
            <a:ext cx="3369945" cy="1168400"/>
          </a:xfrm>
          <a:prstGeom prst="rect">
            <a:avLst/>
          </a:prstGeom>
          <a:noFill/>
          <a:ln w="9525">
            <a:noFill/>
            <a:miter lim="800000"/>
          </a:ln>
        </p:spPr>
        <p:txBody>
          <a:bodyPr wrap="square">
            <a:spAutoFit/>
          </a:bodyPr>
          <a:p>
            <a:pPr algn="just"/>
            <a:r>
              <a:rPr lang="en-US" altLang="zh-CN" sz="1400" noProof="0" dirty="0">
                <a:ln>
                  <a:noFill/>
                </a:ln>
                <a:solidFill>
                  <a:srgbClr val="222222"/>
                </a:solidFill>
                <a:effectLst/>
                <a:uLnTx/>
                <a:uFillTx/>
                <a:ea typeface="微软雅黑" panose="020B0503020204020204" pitchFamily="34" charset="-122"/>
                <a:cs typeface="+mn-lt"/>
                <a:sym typeface="+mn-ea"/>
              </a:rPr>
              <a:t>Click here to add text content, such as key words, some simple introduction, Click here to add text content, such as key words, some simple introduction, etc.. </a:t>
            </a:r>
            <a:endParaRPr lang="en-US" altLang="zh-CN" sz="1400">
              <a:solidFill>
                <a:schemeClr val="tx1"/>
              </a:solidFill>
              <a:ea typeface="微软雅黑" panose="020B0503020204020204" pitchFamily="34" charset="-122"/>
              <a:cs typeface="+mn-lt"/>
            </a:endParaRPr>
          </a:p>
        </p:txBody>
      </p:sp>
      <p:cxnSp>
        <p:nvCxnSpPr>
          <p:cNvPr id="4" name="直接连接符 3"/>
          <p:cNvCxnSpPr/>
          <p:nvPr/>
        </p:nvCxnSpPr>
        <p:spPr>
          <a:xfrm flipV="1">
            <a:off x="6096000" y="2176780"/>
            <a:ext cx="0" cy="1825625"/>
          </a:xfrm>
          <a:prstGeom prst="line">
            <a:avLst/>
          </a:prstGeom>
          <a:ln w="31750">
            <a:solidFill>
              <a:srgbClr val="242424"/>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5614670" y="3797300"/>
            <a:ext cx="1021080" cy="1325880"/>
          </a:xfrm>
          <a:prstGeom prst="rect">
            <a:avLst/>
          </a:prstGeom>
          <a:blipFill rotWithShape="1">
            <a:blip r:embed="rId1"/>
            <a:stretch>
              <a:fillRect/>
            </a:stretch>
          </a:blipFill>
          <a:ln w="79375" cmpd="sng">
            <a:solidFill>
              <a:schemeClr val="tx1">
                <a:lumMod val="95000"/>
                <a:lumOff val="5000"/>
                <a:alpha val="8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5585460" y="1767840"/>
            <a:ext cx="1021080" cy="1325880"/>
          </a:xfrm>
          <a:prstGeom prst="rect">
            <a:avLst/>
          </a:prstGeom>
          <a:blipFill rotWithShape="1">
            <a:blip r:embed="rId2"/>
            <a:stretch>
              <a:fillRect/>
            </a:stretch>
          </a:blipFill>
          <a:ln w="79375" cmpd="sng">
            <a:solidFill>
              <a:schemeClr val="tx1">
                <a:lumMod val="95000"/>
                <a:lumOff val="5000"/>
                <a:alpha val="8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4" name="组合 233"/>
          <p:cNvGrpSpPr/>
          <p:nvPr/>
        </p:nvGrpSpPr>
        <p:grpSpPr>
          <a:xfrm rot="0">
            <a:off x="8717915" y="2830195"/>
            <a:ext cx="784860" cy="1683385"/>
            <a:chOff x="1301229" y="3513311"/>
            <a:chExt cx="514350" cy="1103313"/>
          </a:xfrm>
          <a:solidFill>
            <a:schemeClr val="bg1">
              <a:lumMod val="90000"/>
            </a:schemeClr>
          </a:solidFill>
        </p:grpSpPr>
        <p:sp>
          <p:nvSpPr>
            <p:cNvPr id="38" name="Oval 11"/>
            <p:cNvSpPr>
              <a:spLocks noChangeArrowheads="1"/>
            </p:cNvSpPr>
            <p:nvPr/>
          </p:nvSpPr>
          <p:spPr bwMode="auto">
            <a:xfrm>
              <a:off x="1474267" y="3513311"/>
              <a:ext cx="161925" cy="1666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39" name="Freeform 12"/>
            <p:cNvSpPr/>
            <p:nvPr/>
          </p:nvSpPr>
          <p:spPr bwMode="auto">
            <a:xfrm>
              <a:off x="1301229" y="3710161"/>
              <a:ext cx="514350" cy="906463"/>
            </a:xfrm>
            <a:custGeom>
              <a:avLst/>
              <a:gdLst>
                <a:gd name="T0" fmla="*/ 135 w 137"/>
                <a:gd name="T1" fmla="*/ 89 h 241"/>
                <a:gd name="T2" fmla="*/ 111 w 137"/>
                <a:gd name="T3" fmla="*/ 15 h 241"/>
                <a:gd name="T4" fmla="*/ 95 w 137"/>
                <a:gd name="T5" fmla="*/ 0 h 241"/>
                <a:gd name="T6" fmla="*/ 41 w 137"/>
                <a:gd name="T7" fmla="*/ 0 h 241"/>
                <a:gd name="T8" fmla="*/ 28 w 137"/>
                <a:gd name="T9" fmla="*/ 8 h 241"/>
                <a:gd name="T10" fmla="*/ 26 w 137"/>
                <a:gd name="T11" fmla="*/ 11 h 241"/>
                <a:gd name="T12" fmla="*/ 26 w 137"/>
                <a:gd name="T13" fmla="*/ 11 h 241"/>
                <a:gd name="T14" fmla="*/ 26 w 137"/>
                <a:gd name="T15" fmla="*/ 12 h 241"/>
                <a:gd name="T16" fmla="*/ 2 w 137"/>
                <a:gd name="T17" fmla="*/ 89 h 241"/>
                <a:gd name="T18" fmla="*/ 8 w 137"/>
                <a:gd name="T19" fmla="*/ 101 h 241"/>
                <a:gd name="T20" fmla="*/ 20 w 137"/>
                <a:gd name="T21" fmla="*/ 95 h 241"/>
                <a:gd name="T22" fmla="*/ 39 w 137"/>
                <a:gd name="T23" fmla="*/ 34 h 241"/>
                <a:gd name="T24" fmla="*/ 41 w 137"/>
                <a:gd name="T25" fmla="*/ 34 h 241"/>
                <a:gd name="T26" fmla="*/ 43 w 137"/>
                <a:gd name="T27" fmla="*/ 34 h 241"/>
                <a:gd name="T28" fmla="*/ 14 w 137"/>
                <a:gd name="T29" fmla="*/ 143 h 241"/>
                <a:gd name="T30" fmla="*/ 43 w 137"/>
                <a:gd name="T31" fmla="*/ 143 h 241"/>
                <a:gd name="T32" fmla="*/ 43 w 137"/>
                <a:gd name="T33" fmla="*/ 229 h 241"/>
                <a:gd name="T34" fmla="*/ 54 w 137"/>
                <a:gd name="T35" fmla="*/ 241 h 241"/>
                <a:gd name="T36" fmla="*/ 66 w 137"/>
                <a:gd name="T37" fmla="*/ 229 h 241"/>
                <a:gd name="T38" fmla="*/ 66 w 137"/>
                <a:gd name="T39" fmla="*/ 143 h 241"/>
                <a:gd name="T40" fmla="*/ 72 w 137"/>
                <a:gd name="T41" fmla="*/ 143 h 241"/>
                <a:gd name="T42" fmla="*/ 72 w 137"/>
                <a:gd name="T43" fmla="*/ 229 h 241"/>
                <a:gd name="T44" fmla="*/ 83 w 137"/>
                <a:gd name="T45" fmla="*/ 241 h 241"/>
                <a:gd name="T46" fmla="*/ 94 w 137"/>
                <a:gd name="T47" fmla="*/ 229 h 241"/>
                <a:gd name="T48" fmla="*/ 94 w 137"/>
                <a:gd name="T49" fmla="*/ 143 h 241"/>
                <a:gd name="T50" fmla="*/ 124 w 137"/>
                <a:gd name="T51" fmla="*/ 143 h 241"/>
                <a:gd name="T52" fmla="*/ 93 w 137"/>
                <a:gd name="T53" fmla="*/ 34 h 241"/>
                <a:gd name="T54" fmla="*/ 95 w 137"/>
                <a:gd name="T55" fmla="*/ 34 h 241"/>
                <a:gd name="T56" fmla="*/ 97 w 137"/>
                <a:gd name="T57" fmla="*/ 34 h 241"/>
                <a:gd name="T58" fmla="*/ 117 w 137"/>
                <a:gd name="T59" fmla="*/ 95 h 241"/>
                <a:gd name="T60" fmla="*/ 129 w 137"/>
                <a:gd name="T61" fmla="*/ 101 h 241"/>
                <a:gd name="T62" fmla="*/ 135 w 137"/>
                <a:gd name="T63" fmla="*/ 8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7" h="241">
                  <a:moveTo>
                    <a:pt x="135" y="89"/>
                  </a:moveTo>
                  <a:cubicBezTo>
                    <a:pt x="111" y="15"/>
                    <a:pt x="111" y="15"/>
                    <a:pt x="111" y="15"/>
                  </a:cubicBezTo>
                  <a:cubicBezTo>
                    <a:pt x="110" y="7"/>
                    <a:pt x="103" y="0"/>
                    <a:pt x="95" y="0"/>
                  </a:cubicBezTo>
                  <a:cubicBezTo>
                    <a:pt x="41" y="0"/>
                    <a:pt x="41" y="0"/>
                    <a:pt x="41" y="0"/>
                  </a:cubicBezTo>
                  <a:cubicBezTo>
                    <a:pt x="35" y="0"/>
                    <a:pt x="30" y="3"/>
                    <a:pt x="28" y="8"/>
                  </a:cubicBezTo>
                  <a:cubicBezTo>
                    <a:pt x="27" y="9"/>
                    <a:pt x="27" y="10"/>
                    <a:pt x="26" y="11"/>
                  </a:cubicBezTo>
                  <a:cubicBezTo>
                    <a:pt x="26" y="11"/>
                    <a:pt x="26" y="11"/>
                    <a:pt x="26" y="11"/>
                  </a:cubicBezTo>
                  <a:cubicBezTo>
                    <a:pt x="26" y="11"/>
                    <a:pt x="26" y="12"/>
                    <a:pt x="26" y="12"/>
                  </a:cubicBezTo>
                  <a:cubicBezTo>
                    <a:pt x="2" y="89"/>
                    <a:pt x="2" y="89"/>
                    <a:pt x="2" y="89"/>
                  </a:cubicBezTo>
                  <a:cubicBezTo>
                    <a:pt x="0" y="94"/>
                    <a:pt x="3" y="100"/>
                    <a:pt x="8" y="101"/>
                  </a:cubicBezTo>
                  <a:cubicBezTo>
                    <a:pt x="13" y="103"/>
                    <a:pt x="19" y="100"/>
                    <a:pt x="20" y="95"/>
                  </a:cubicBezTo>
                  <a:cubicBezTo>
                    <a:pt x="39" y="34"/>
                    <a:pt x="39" y="34"/>
                    <a:pt x="39" y="34"/>
                  </a:cubicBezTo>
                  <a:cubicBezTo>
                    <a:pt x="40" y="34"/>
                    <a:pt x="40" y="34"/>
                    <a:pt x="41" y="34"/>
                  </a:cubicBezTo>
                  <a:cubicBezTo>
                    <a:pt x="43" y="34"/>
                    <a:pt x="43" y="34"/>
                    <a:pt x="43" y="34"/>
                  </a:cubicBezTo>
                  <a:cubicBezTo>
                    <a:pt x="14" y="143"/>
                    <a:pt x="14" y="143"/>
                    <a:pt x="14" y="143"/>
                  </a:cubicBezTo>
                  <a:cubicBezTo>
                    <a:pt x="43" y="143"/>
                    <a:pt x="43" y="143"/>
                    <a:pt x="43" y="143"/>
                  </a:cubicBezTo>
                  <a:cubicBezTo>
                    <a:pt x="43" y="229"/>
                    <a:pt x="43" y="229"/>
                    <a:pt x="43" y="229"/>
                  </a:cubicBezTo>
                  <a:cubicBezTo>
                    <a:pt x="43" y="236"/>
                    <a:pt x="48" y="241"/>
                    <a:pt x="54" y="241"/>
                  </a:cubicBezTo>
                  <a:cubicBezTo>
                    <a:pt x="61" y="241"/>
                    <a:pt x="66" y="236"/>
                    <a:pt x="66" y="229"/>
                  </a:cubicBezTo>
                  <a:cubicBezTo>
                    <a:pt x="66" y="143"/>
                    <a:pt x="66" y="143"/>
                    <a:pt x="66" y="143"/>
                  </a:cubicBezTo>
                  <a:cubicBezTo>
                    <a:pt x="72" y="143"/>
                    <a:pt x="72" y="143"/>
                    <a:pt x="72" y="143"/>
                  </a:cubicBezTo>
                  <a:cubicBezTo>
                    <a:pt x="72" y="229"/>
                    <a:pt x="72" y="229"/>
                    <a:pt x="72" y="229"/>
                  </a:cubicBezTo>
                  <a:cubicBezTo>
                    <a:pt x="72" y="236"/>
                    <a:pt x="77" y="241"/>
                    <a:pt x="83" y="241"/>
                  </a:cubicBezTo>
                  <a:cubicBezTo>
                    <a:pt x="89" y="241"/>
                    <a:pt x="94" y="236"/>
                    <a:pt x="94" y="229"/>
                  </a:cubicBezTo>
                  <a:cubicBezTo>
                    <a:pt x="94" y="143"/>
                    <a:pt x="94" y="143"/>
                    <a:pt x="94" y="143"/>
                  </a:cubicBezTo>
                  <a:cubicBezTo>
                    <a:pt x="124" y="143"/>
                    <a:pt x="124" y="143"/>
                    <a:pt x="124" y="143"/>
                  </a:cubicBezTo>
                  <a:cubicBezTo>
                    <a:pt x="93" y="34"/>
                    <a:pt x="93" y="34"/>
                    <a:pt x="93" y="34"/>
                  </a:cubicBezTo>
                  <a:cubicBezTo>
                    <a:pt x="95" y="34"/>
                    <a:pt x="95" y="34"/>
                    <a:pt x="95" y="34"/>
                  </a:cubicBezTo>
                  <a:cubicBezTo>
                    <a:pt x="96" y="34"/>
                    <a:pt x="96" y="34"/>
                    <a:pt x="97" y="34"/>
                  </a:cubicBezTo>
                  <a:cubicBezTo>
                    <a:pt x="117" y="95"/>
                    <a:pt x="117" y="95"/>
                    <a:pt x="117" y="95"/>
                  </a:cubicBezTo>
                  <a:cubicBezTo>
                    <a:pt x="119" y="100"/>
                    <a:pt x="124" y="103"/>
                    <a:pt x="129" y="101"/>
                  </a:cubicBezTo>
                  <a:cubicBezTo>
                    <a:pt x="134" y="99"/>
                    <a:pt x="137" y="94"/>
                    <a:pt x="135"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grpSp>
      <p:sp>
        <p:nvSpPr>
          <p:cNvPr id="179" name="Freeform 152"/>
          <p:cNvSpPr/>
          <p:nvPr/>
        </p:nvSpPr>
        <p:spPr bwMode="auto">
          <a:xfrm>
            <a:off x="7478395" y="4944745"/>
            <a:ext cx="3284220" cy="1240155"/>
          </a:xfrm>
          <a:custGeom>
            <a:avLst/>
            <a:gdLst>
              <a:gd name="T0" fmla="*/ 0 w 1356"/>
              <a:gd name="T1" fmla="*/ 0 h 512"/>
              <a:gd name="T2" fmla="*/ 0 w 1356"/>
              <a:gd name="T3" fmla="*/ 329 h 512"/>
              <a:gd name="T4" fmla="*/ 0 w 1356"/>
              <a:gd name="T5" fmla="*/ 329 h 512"/>
              <a:gd name="T6" fmla="*/ 339 w 1356"/>
              <a:gd name="T7" fmla="*/ 419 h 512"/>
              <a:gd name="T8" fmla="*/ 677 w 1356"/>
              <a:gd name="T9" fmla="*/ 512 h 512"/>
              <a:gd name="T10" fmla="*/ 1018 w 1356"/>
              <a:gd name="T11" fmla="*/ 419 h 512"/>
              <a:gd name="T12" fmla="*/ 1356 w 1356"/>
              <a:gd name="T13" fmla="*/ 329 h 512"/>
              <a:gd name="T14" fmla="*/ 1356 w 1356"/>
              <a:gd name="T15" fmla="*/ 329 h 512"/>
              <a:gd name="T16" fmla="*/ 1356 w 1356"/>
              <a:gd name="T17" fmla="*/ 0 h 512"/>
              <a:gd name="T18" fmla="*/ 0 w 1356"/>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6" h="512">
                <a:moveTo>
                  <a:pt x="0" y="0"/>
                </a:moveTo>
                <a:lnTo>
                  <a:pt x="0" y="329"/>
                </a:lnTo>
                <a:lnTo>
                  <a:pt x="0" y="329"/>
                </a:lnTo>
                <a:lnTo>
                  <a:pt x="339" y="419"/>
                </a:lnTo>
                <a:lnTo>
                  <a:pt x="677" y="512"/>
                </a:lnTo>
                <a:lnTo>
                  <a:pt x="1018" y="419"/>
                </a:lnTo>
                <a:lnTo>
                  <a:pt x="1356" y="329"/>
                </a:lnTo>
                <a:lnTo>
                  <a:pt x="1356" y="329"/>
                </a:lnTo>
                <a:lnTo>
                  <a:pt x="1356" y="0"/>
                </a:lnTo>
                <a:lnTo>
                  <a:pt x="0" y="0"/>
                </a:lnTo>
                <a:close/>
              </a:path>
            </a:pathLst>
          </a:custGeom>
          <a:solidFill>
            <a:schemeClr val="tx2"/>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232" name="Freeform 152"/>
          <p:cNvSpPr/>
          <p:nvPr/>
        </p:nvSpPr>
        <p:spPr bwMode="auto">
          <a:xfrm rot="10800000">
            <a:off x="7478395" y="991870"/>
            <a:ext cx="3284220" cy="1240155"/>
          </a:xfrm>
          <a:custGeom>
            <a:avLst/>
            <a:gdLst>
              <a:gd name="T0" fmla="*/ 0 w 1356"/>
              <a:gd name="T1" fmla="*/ 0 h 512"/>
              <a:gd name="T2" fmla="*/ 0 w 1356"/>
              <a:gd name="T3" fmla="*/ 329 h 512"/>
              <a:gd name="T4" fmla="*/ 0 w 1356"/>
              <a:gd name="T5" fmla="*/ 329 h 512"/>
              <a:gd name="T6" fmla="*/ 339 w 1356"/>
              <a:gd name="T7" fmla="*/ 419 h 512"/>
              <a:gd name="T8" fmla="*/ 677 w 1356"/>
              <a:gd name="T9" fmla="*/ 512 h 512"/>
              <a:gd name="T10" fmla="*/ 1018 w 1356"/>
              <a:gd name="T11" fmla="*/ 419 h 512"/>
              <a:gd name="T12" fmla="*/ 1356 w 1356"/>
              <a:gd name="T13" fmla="*/ 329 h 512"/>
              <a:gd name="T14" fmla="*/ 1356 w 1356"/>
              <a:gd name="T15" fmla="*/ 329 h 512"/>
              <a:gd name="T16" fmla="*/ 1356 w 1356"/>
              <a:gd name="T17" fmla="*/ 0 h 512"/>
              <a:gd name="T18" fmla="*/ 0 w 1356"/>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6" h="512">
                <a:moveTo>
                  <a:pt x="0" y="0"/>
                </a:moveTo>
                <a:lnTo>
                  <a:pt x="0" y="329"/>
                </a:lnTo>
                <a:lnTo>
                  <a:pt x="0" y="329"/>
                </a:lnTo>
                <a:lnTo>
                  <a:pt x="339" y="419"/>
                </a:lnTo>
                <a:lnTo>
                  <a:pt x="677" y="512"/>
                </a:lnTo>
                <a:lnTo>
                  <a:pt x="1018" y="419"/>
                </a:lnTo>
                <a:lnTo>
                  <a:pt x="1356" y="329"/>
                </a:lnTo>
                <a:lnTo>
                  <a:pt x="1356" y="329"/>
                </a:lnTo>
                <a:lnTo>
                  <a:pt x="1356" y="0"/>
                </a:lnTo>
                <a:lnTo>
                  <a:pt x="0" y="0"/>
                </a:lnTo>
                <a:close/>
              </a:path>
            </a:pathLst>
          </a:custGeom>
          <a:solidFill>
            <a:schemeClr val="accent3"/>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235" name="矩形 234"/>
          <p:cNvSpPr/>
          <p:nvPr/>
        </p:nvSpPr>
        <p:spPr>
          <a:xfrm>
            <a:off x="8787765" y="1237615"/>
            <a:ext cx="735965" cy="368300"/>
          </a:xfrm>
          <a:prstGeom prst="rect">
            <a:avLst/>
          </a:prstGeom>
        </p:spPr>
        <p:txBody>
          <a:bodyPr wrap="square">
            <a:spAutoFit/>
          </a:bodyPr>
          <a:lstStyle/>
          <a:p>
            <a:pPr defTabSz="914400" eaLnBrk="0" fontAlgn="base" hangingPunct="0">
              <a:spcBef>
                <a:spcPct val="0"/>
              </a:spcBef>
              <a:spcAft>
                <a:spcPct val="0"/>
              </a:spcAft>
            </a:pPr>
            <a:r>
              <a:rPr lang="en-US" altLang="zh-CN" sz="1800" dirty="0">
                <a:solidFill>
                  <a:prstClr val="white"/>
                </a:solidFill>
                <a:latin typeface="Arial" panose="020B0604020202020204" pitchFamily="34" charset="0"/>
                <a:ea typeface="微软雅黑" panose="020B0503020204020204" pitchFamily="34" charset="-122"/>
                <a:cs typeface="Arial" panose="020B0604020202020204" pitchFamily="34" charset="0"/>
              </a:rPr>
              <a:t>35%</a:t>
            </a:r>
            <a:endParaRPr lang="zh-CN" altLang="en-US" sz="1800" dirty="0">
              <a:solidFill>
                <a:prstClr val="white"/>
              </a:solidFill>
            </a:endParaRPr>
          </a:p>
        </p:txBody>
      </p:sp>
      <p:sp>
        <p:nvSpPr>
          <p:cNvPr id="236" name="文本框 24"/>
          <p:cNvSpPr txBox="1">
            <a:spLocks noChangeArrowheads="1"/>
          </p:cNvSpPr>
          <p:nvPr/>
        </p:nvSpPr>
        <p:spPr bwMode="auto">
          <a:xfrm>
            <a:off x="8517890" y="1747520"/>
            <a:ext cx="127571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defTabSz="914400" fontAlgn="base">
              <a:spcBef>
                <a:spcPct val="0"/>
              </a:spcBef>
              <a:spcAft>
                <a:spcPct val="0"/>
              </a:spcAft>
            </a:pPr>
            <a:r>
              <a:rPr lang="en-US" altLang="zh-CN" dirty="0">
                <a:solidFill>
                  <a:prstClr val="white"/>
                </a:solidFill>
              </a:rPr>
              <a:t>ADD A TITLE IN HERE</a:t>
            </a:r>
            <a:endParaRPr lang="zh-CN" altLang="en-US" dirty="0">
              <a:solidFill>
                <a:prstClr val="white"/>
              </a:solidFill>
            </a:endParaRPr>
          </a:p>
        </p:txBody>
      </p:sp>
      <p:sp>
        <p:nvSpPr>
          <p:cNvPr id="237" name="矩形 236"/>
          <p:cNvSpPr/>
          <p:nvPr/>
        </p:nvSpPr>
        <p:spPr>
          <a:xfrm>
            <a:off x="8820150" y="5004435"/>
            <a:ext cx="802640" cy="368300"/>
          </a:xfrm>
          <a:prstGeom prst="rect">
            <a:avLst/>
          </a:prstGeom>
        </p:spPr>
        <p:txBody>
          <a:bodyPr wrap="square">
            <a:spAutoFit/>
          </a:bodyPr>
          <a:lstStyle/>
          <a:p>
            <a:pPr defTabSz="914400" eaLnBrk="0" fontAlgn="base" hangingPunct="0">
              <a:spcBef>
                <a:spcPct val="0"/>
              </a:spcBef>
              <a:spcAft>
                <a:spcPct val="0"/>
              </a:spcAft>
            </a:pPr>
            <a:r>
              <a:rPr lang="en-US" altLang="zh-CN" sz="1800" dirty="0">
                <a:solidFill>
                  <a:prstClr val="white"/>
                </a:solidFill>
                <a:latin typeface="Arial" panose="020B0604020202020204" pitchFamily="34" charset="0"/>
                <a:ea typeface="微软雅黑" panose="020B0503020204020204" pitchFamily="34" charset="-122"/>
                <a:cs typeface="Arial" panose="020B0604020202020204" pitchFamily="34" charset="0"/>
              </a:rPr>
              <a:t>64%</a:t>
            </a:r>
            <a:endParaRPr lang="zh-CN" altLang="en-US" sz="1800" dirty="0">
              <a:solidFill>
                <a:prstClr val="white"/>
              </a:solidFill>
            </a:endParaRPr>
          </a:p>
        </p:txBody>
      </p:sp>
      <p:sp>
        <p:nvSpPr>
          <p:cNvPr id="238" name="文本框 24"/>
          <p:cNvSpPr txBox="1">
            <a:spLocks noChangeArrowheads="1"/>
          </p:cNvSpPr>
          <p:nvPr/>
        </p:nvSpPr>
        <p:spPr bwMode="auto">
          <a:xfrm>
            <a:off x="8466455" y="5514340"/>
            <a:ext cx="128841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defTabSz="914400" fontAlgn="base">
              <a:spcBef>
                <a:spcPct val="0"/>
              </a:spcBef>
              <a:spcAft>
                <a:spcPct val="0"/>
              </a:spcAft>
            </a:pPr>
            <a:r>
              <a:rPr lang="en-US" altLang="zh-CN" dirty="0">
                <a:solidFill>
                  <a:prstClr val="white"/>
                </a:solidFill>
              </a:rPr>
              <a:t>ADD A TITLE IN HERE</a:t>
            </a:r>
            <a:endParaRPr lang="zh-CN" altLang="en-US" dirty="0">
              <a:solidFill>
                <a:prstClr val="white"/>
              </a:solidFill>
            </a:endParaRPr>
          </a:p>
        </p:txBody>
      </p:sp>
      <p:sp>
        <p:nvSpPr>
          <p:cNvPr id="239" name="文本框 238"/>
          <p:cNvSpPr txBox="1">
            <a:spLocks noChangeArrowheads="1"/>
          </p:cNvSpPr>
          <p:nvPr/>
        </p:nvSpPr>
        <p:spPr bwMode="auto">
          <a:xfrm>
            <a:off x="7538720" y="2787015"/>
            <a:ext cx="3141980" cy="192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defTabSz="914400" fontAlgn="base">
              <a:lnSpc>
                <a:spcPct val="170000"/>
              </a:lnSpc>
              <a:spcBef>
                <a:spcPct val="0"/>
              </a:spcBef>
              <a:spcAft>
                <a:spcPct val="0"/>
              </a:spcAft>
              <a:defRPr/>
            </a:pPr>
            <a:r>
              <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 Again. this is a dummy text. enter your own text here. this is a sample </a:t>
            </a:r>
            <a:r>
              <a:rPr lang="en-US" altLang="zh-CN" sz="1000" dirty="0" smtClean="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text</a:t>
            </a:r>
            <a:r>
              <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 insert your desired text here. Again. this is a dummy text. enter your own text here. this is a sample text</a:t>
            </a:r>
            <a:endPar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40" name="文本框 239"/>
          <p:cNvSpPr txBox="1"/>
          <p:nvPr/>
        </p:nvSpPr>
        <p:spPr>
          <a:xfrm>
            <a:off x="7571105" y="2416175"/>
            <a:ext cx="3099435" cy="306705"/>
          </a:xfrm>
          <a:prstGeom prst="rect">
            <a:avLst/>
          </a:prstGeom>
          <a:noFill/>
        </p:spPr>
        <p:txBody>
          <a:bodyPr wrap="square">
            <a:spAutoFit/>
          </a:bodyPr>
          <a:lstStyle>
            <a:defPPr>
              <a:defRPr lang="zh-CN"/>
            </a:defPPr>
            <a:lvl1pPr>
              <a:defRPr sz="1100">
                <a:ln w="38100">
                  <a:noFill/>
                </a:ln>
                <a:solidFill>
                  <a:schemeClr val="bg1"/>
                </a:solidFill>
                <a:latin typeface="Arial Black" panose="020B0A04020102020204" pitchFamily="34" charset="0"/>
              </a:defRPr>
            </a:lvl1pPr>
          </a:lstStyle>
          <a:p>
            <a:pPr defTabSz="914400" eaLnBrk="0" fontAlgn="base" hangingPunct="0">
              <a:spcBef>
                <a:spcPct val="0"/>
              </a:spcBef>
              <a:spcAft>
                <a:spcPct val="0"/>
              </a:spcAft>
            </a:pPr>
            <a:r>
              <a:rPr lang="en-US" altLang="zh-CN" sz="1400" dirty="0">
                <a:solidFill>
                  <a:prstClr val="black">
                    <a:lumMod val="75000"/>
                    <a:lumOff val="25000"/>
                  </a:prstClr>
                </a:solidFill>
              </a:rPr>
              <a:t>Please Add A Title In Here</a:t>
            </a:r>
            <a:endParaRPr lang="en-US" altLang="zh-CN" sz="1400" dirty="0">
              <a:solidFill>
                <a:prstClr val="black">
                  <a:lumMod val="75000"/>
                  <a:lumOff val="25000"/>
                </a:prstClr>
              </a:solidFill>
            </a:endParaRPr>
          </a:p>
        </p:txBody>
      </p:sp>
      <p:grpSp>
        <p:nvGrpSpPr>
          <p:cNvPr id="233" name="组合 232"/>
          <p:cNvGrpSpPr/>
          <p:nvPr/>
        </p:nvGrpSpPr>
        <p:grpSpPr>
          <a:xfrm rot="0">
            <a:off x="2741295" y="2747645"/>
            <a:ext cx="658495" cy="1683385"/>
            <a:chOff x="1342504" y="2271886"/>
            <a:chExt cx="431800" cy="1103312"/>
          </a:xfrm>
          <a:solidFill>
            <a:schemeClr val="bg1">
              <a:lumMod val="90000"/>
            </a:schemeClr>
          </a:solidFill>
        </p:grpSpPr>
        <p:sp>
          <p:nvSpPr>
            <p:cNvPr id="32" name="Freeform 5"/>
            <p:cNvSpPr/>
            <p:nvPr/>
          </p:nvSpPr>
          <p:spPr bwMode="auto">
            <a:xfrm>
              <a:off x="1342504" y="2460798"/>
              <a:ext cx="431800" cy="914400"/>
            </a:xfrm>
            <a:custGeom>
              <a:avLst/>
              <a:gdLst>
                <a:gd name="T0" fmla="*/ 87 w 115"/>
                <a:gd name="T1" fmla="*/ 1 h 243"/>
                <a:gd name="T2" fmla="*/ 29 w 115"/>
                <a:gd name="T3" fmla="*/ 0 h 243"/>
                <a:gd name="T4" fmla="*/ 0 w 115"/>
                <a:gd name="T5" fmla="*/ 24 h 243"/>
                <a:gd name="T6" fmla="*/ 0 w 115"/>
                <a:gd name="T7" fmla="*/ 25 h 243"/>
                <a:gd name="T8" fmla="*/ 0 w 115"/>
                <a:gd name="T9" fmla="*/ 29 h 243"/>
                <a:gd name="T10" fmla="*/ 0 w 115"/>
                <a:gd name="T11" fmla="*/ 110 h 243"/>
                <a:gd name="T12" fmla="*/ 10 w 115"/>
                <a:gd name="T13" fmla="*/ 119 h 243"/>
                <a:gd name="T14" fmla="*/ 19 w 115"/>
                <a:gd name="T15" fmla="*/ 110 h 243"/>
                <a:gd name="T16" fmla="*/ 19 w 115"/>
                <a:gd name="T17" fmla="*/ 40 h 243"/>
                <a:gd name="T18" fmla="*/ 27 w 115"/>
                <a:gd name="T19" fmla="*/ 40 h 243"/>
                <a:gd name="T20" fmla="*/ 27 w 115"/>
                <a:gd name="T21" fmla="*/ 107 h 243"/>
                <a:gd name="T22" fmla="*/ 28 w 115"/>
                <a:gd name="T23" fmla="*/ 109 h 243"/>
                <a:gd name="T24" fmla="*/ 28 w 115"/>
                <a:gd name="T25" fmla="*/ 229 h 243"/>
                <a:gd name="T26" fmla="*/ 41 w 115"/>
                <a:gd name="T27" fmla="*/ 243 h 243"/>
                <a:gd name="T28" fmla="*/ 54 w 115"/>
                <a:gd name="T29" fmla="*/ 229 h 243"/>
                <a:gd name="T30" fmla="*/ 54 w 115"/>
                <a:gd name="T31" fmla="*/ 123 h 243"/>
                <a:gd name="T32" fmla="*/ 61 w 115"/>
                <a:gd name="T33" fmla="*/ 123 h 243"/>
                <a:gd name="T34" fmla="*/ 61 w 115"/>
                <a:gd name="T35" fmla="*/ 229 h 243"/>
                <a:gd name="T36" fmla="*/ 74 w 115"/>
                <a:gd name="T37" fmla="*/ 243 h 243"/>
                <a:gd name="T38" fmla="*/ 87 w 115"/>
                <a:gd name="T39" fmla="*/ 229 h 243"/>
                <a:gd name="T40" fmla="*/ 87 w 115"/>
                <a:gd name="T41" fmla="*/ 107 h 243"/>
                <a:gd name="T42" fmla="*/ 87 w 115"/>
                <a:gd name="T43" fmla="*/ 106 h 243"/>
                <a:gd name="T44" fmla="*/ 87 w 115"/>
                <a:gd name="T45" fmla="*/ 40 h 243"/>
                <a:gd name="T46" fmla="*/ 95 w 115"/>
                <a:gd name="T47" fmla="*/ 40 h 243"/>
                <a:gd name="T48" fmla="*/ 95 w 115"/>
                <a:gd name="T49" fmla="*/ 110 h 243"/>
                <a:gd name="T50" fmla="*/ 105 w 115"/>
                <a:gd name="T51" fmla="*/ 119 h 243"/>
                <a:gd name="T52" fmla="*/ 115 w 115"/>
                <a:gd name="T53" fmla="*/ 110 h 243"/>
                <a:gd name="T54" fmla="*/ 115 w 115"/>
                <a:gd name="T55" fmla="*/ 29 h 243"/>
                <a:gd name="T56" fmla="*/ 115 w 115"/>
                <a:gd name="T57" fmla="*/ 25 h 243"/>
                <a:gd name="T58" fmla="*/ 115 w 115"/>
                <a:gd name="T59" fmla="*/ 23 h 243"/>
                <a:gd name="T60" fmla="*/ 87 w 115"/>
                <a:gd name="T61"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5" h="243">
                  <a:moveTo>
                    <a:pt x="87" y="1"/>
                  </a:moveTo>
                  <a:cubicBezTo>
                    <a:pt x="29" y="0"/>
                    <a:pt x="29" y="0"/>
                    <a:pt x="29" y="0"/>
                  </a:cubicBezTo>
                  <a:cubicBezTo>
                    <a:pt x="8" y="1"/>
                    <a:pt x="0" y="18"/>
                    <a:pt x="0" y="24"/>
                  </a:cubicBezTo>
                  <a:cubicBezTo>
                    <a:pt x="0" y="25"/>
                    <a:pt x="0" y="25"/>
                    <a:pt x="0" y="25"/>
                  </a:cubicBezTo>
                  <a:cubicBezTo>
                    <a:pt x="0" y="29"/>
                    <a:pt x="0" y="29"/>
                    <a:pt x="0" y="29"/>
                  </a:cubicBezTo>
                  <a:cubicBezTo>
                    <a:pt x="0" y="110"/>
                    <a:pt x="0" y="110"/>
                    <a:pt x="0" y="110"/>
                  </a:cubicBezTo>
                  <a:cubicBezTo>
                    <a:pt x="0" y="115"/>
                    <a:pt x="4" y="119"/>
                    <a:pt x="10" y="119"/>
                  </a:cubicBezTo>
                  <a:cubicBezTo>
                    <a:pt x="15" y="119"/>
                    <a:pt x="19" y="115"/>
                    <a:pt x="19" y="110"/>
                  </a:cubicBezTo>
                  <a:cubicBezTo>
                    <a:pt x="19" y="40"/>
                    <a:pt x="19" y="40"/>
                    <a:pt x="19" y="40"/>
                  </a:cubicBezTo>
                  <a:cubicBezTo>
                    <a:pt x="27" y="40"/>
                    <a:pt x="27" y="40"/>
                    <a:pt x="27" y="40"/>
                  </a:cubicBezTo>
                  <a:cubicBezTo>
                    <a:pt x="27" y="107"/>
                    <a:pt x="27" y="107"/>
                    <a:pt x="27" y="107"/>
                  </a:cubicBezTo>
                  <a:cubicBezTo>
                    <a:pt x="27" y="108"/>
                    <a:pt x="27" y="108"/>
                    <a:pt x="28" y="109"/>
                  </a:cubicBezTo>
                  <a:cubicBezTo>
                    <a:pt x="28" y="229"/>
                    <a:pt x="28" y="229"/>
                    <a:pt x="28" y="229"/>
                  </a:cubicBezTo>
                  <a:cubicBezTo>
                    <a:pt x="28" y="237"/>
                    <a:pt x="34" y="243"/>
                    <a:pt x="41" y="243"/>
                  </a:cubicBezTo>
                  <a:cubicBezTo>
                    <a:pt x="48" y="243"/>
                    <a:pt x="54" y="237"/>
                    <a:pt x="54" y="229"/>
                  </a:cubicBezTo>
                  <a:cubicBezTo>
                    <a:pt x="54" y="123"/>
                    <a:pt x="54" y="123"/>
                    <a:pt x="54" y="123"/>
                  </a:cubicBezTo>
                  <a:cubicBezTo>
                    <a:pt x="61" y="123"/>
                    <a:pt x="61" y="123"/>
                    <a:pt x="61" y="123"/>
                  </a:cubicBezTo>
                  <a:cubicBezTo>
                    <a:pt x="61" y="229"/>
                    <a:pt x="61" y="229"/>
                    <a:pt x="61" y="229"/>
                  </a:cubicBezTo>
                  <a:cubicBezTo>
                    <a:pt x="61" y="237"/>
                    <a:pt x="67" y="243"/>
                    <a:pt x="74" y="243"/>
                  </a:cubicBezTo>
                  <a:cubicBezTo>
                    <a:pt x="81" y="243"/>
                    <a:pt x="87" y="237"/>
                    <a:pt x="87" y="229"/>
                  </a:cubicBezTo>
                  <a:cubicBezTo>
                    <a:pt x="87" y="107"/>
                    <a:pt x="87" y="107"/>
                    <a:pt x="87" y="107"/>
                  </a:cubicBezTo>
                  <a:cubicBezTo>
                    <a:pt x="87" y="106"/>
                    <a:pt x="87" y="106"/>
                    <a:pt x="87" y="106"/>
                  </a:cubicBezTo>
                  <a:cubicBezTo>
                    <a:pt x="87" y="40"/>
                    <a:pt x="87" y="40"/>
                    <a:pt x="87" y="40"/>
                  </a:cubicBezTo>
                  <a:cubicBezTo>
                    <a:pt x="95" y="40"/>
                    <a:pt x="95" y="40"/>
                    <a:pt x="95" y="40"/>
                  </a:cubicBezTo>
                  <a:cubicBezTo>
                    <a:pt x="95" y="110"/>
                    <a:pt x="95" y="110"/>
                    <a:pt x="95" y="110"/>
                  </a:cubicBezTo>
                  <a:cubicBezTo>
                    <a:pt x="95" y="115"/>
                    <a:pt x="99" y="119"/>
                    <a:pt x="105" y="119"/>
                  </a:cubicBezTo>
                  <a:cubicBezTo>
                    <a:pt x="110" y="119"/>
                    <a:pt x="115" y="115"/>
                    <a:pt x="115" y="110"/>
                  </a:cubicBezTo>
                  <a:cubicBezTo>
                    <a:pt x="115" y="29"/>
                    <a:pt x="115" y="29"/>
                    <a:pt x="115" y="29"/>
                  </a:cubicBezTo>
                  <a:cubicBezTo>
                    <a:pt x="115" y="25"/>
                    <a:pt x="115" y="25"/>
                    <a:pt x="115" y="25"/>
                  </a:cubicBezTo>
                  <a:cubicBezTo>
                    <a:pt x="115" y="23"/>
                    <a:pt x="115" y="23"/>
                    <a:pt x="115" y="23"/>
                  </a:cubicBezTo>
                  <a:cubicBezTo>
                    <a:pt x="115" y="16"/>
                    <a:pt x="106" y="1"/>
                    <a:pt x="8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33" name="Oval 6"/>
            <p:cNvSpPr>
              <a:spLocks noChangeArrowheads="1"/>
            </p:cNvSpPr>
            <p:nvPr/>
          </p:nvSpPr>
          <p:spPr bwMode="auto">
            <a:xfrm>
              <a:off x="1474267" y="2271886"/>
              <a:ext cx="173038" cy="173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grpSp>
      <p:sp>
        <p:nvSpPr>
          <p:cNvPr id="249" name="Freeform 152"/>
          <p:cNvSpPr/>
          <p:nvPr/>
        </p:nvSpPr>
        <p:spPr bwMode="auto">
          <a:xfrm>
            <a:off x="1430020" y="4944745"/>
            <a:ext cx="3284220" cy="1240155"/>
          </a:xfrm>
          <a:custGeom>
            <a:avLst/>
            <a:gdLst>
              <a:gd name="T0" fmla="*/ 0 w 1356"/>
              <a:gd name="T1" fmla="*/ 0 h 512"/>
              <a:gd name="T2" fmla="*/ 0 w 1356"/>
              <a:gd name="T3" fmla="*/ 329 h 512"/>
              <a:gd name="T4" fmla="*/ 0 w 1356"/>
              <a:gd name="T5" fmla="*/ 329 h 512"/>
              <a:gd name="T6" fmla="*/ 339 w 1356"/>
              <a:gd name="T7" fmla="*/ 419 h 512"/>
              <a:gd name="T8" fmla="*/ 677 w 1356"/>
              <a:gd name="T9" fmla="*/ 512 h 512"/>
              <a:gd name="T10" fmla="*/ 1018 w 1356"/>
              <a:gd name="T11" fmla="*/ 419 h 512"/>
              <a:gd name="T12" fmla="*/ 1356 w 1356"/>
              <a:gd name="T13" fmla="*/ 329 h 512"/>
              <a:gd name="T14" fmla="*/ 1356 w 1356"/>
              <a:gd name="T15" fmla="*/ 329 h 512"/>
              <a:gd name="T16" fmla="*/ 1356 w 1356"/>
              <a:gd name="T17" fmla="*/ 0 h 512"/>
              <a:gd name="T18" fmla="*/ 0 w 1356"/>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6" h="512">
                <a:moveTo>
                  <a:pt x="0" y="0"/>
                </a:moveTo>
                <a:lnTo>
                  <a:pt x="0" y="329"/>
                </a:lnTo>
                <a:lnTo>
                  <a:pt x="0" y="329"/>
                </a:lnTo>
                <a:lnTo>
                  <a:pt x="339" y="419"/>
                </a:lnTo>
                <a:lnTo>
                  <a:pt x="677" y="512"/>
                </a:lnTo>
                <a:lnTo>
                  <a:pt x="1018" y="419"/>
                </a:lnTo>
                <a:lnTo>
                  <a:pt x="1356" y="329"/>
                </a:lnTo>
                <a:lnTo>
                  <a:pt x="1356" y="329"/>
                </a:lnTo>
                <a:lnTo>
                  <a:pt x="1356" y="0"/>
                </a:lnTo>
                <a:lnTo>
                  <a:pt x="0" y="0"/>
                </a:lnTo>
                <a:close/>
              </a:path>
            </a:pathLst>
          </a:custGeom>
          <a:solidFill>
            <a:schemeClr val="accent4"/>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250" name="Freeform 152"/>
          <p:cNvSpPr/>
          <p:nvPr/>
        </p:nvSpPr>
        <p:spPr bwMode="auto">
          <a:xfrm rot="10800000">
            <a:off x="1430020" y="991870"/>
            <a:ext cx="3284220" cy="1240155"/>
          </a:xfrm>
          <a:custGeom>
            <a:avLst/>
            <a:gdLst>
              <a:gd name="T0" fmla="*/ 0 w 1356"/>
              <a:gd name="T1" fmla="*/ 0 h 512"/>
              <a:gd name="T2" fmla="*/ 0 w 1356"/>
              <a:gd name="T3" fmla="*/ 329 h 512"/>
              <a:gd name="T4" fmla="*/ 0 w 1356"/>
              <a:gd name="T5" fmla="*/ 329 h 512"/>
              <a:gd name="T6" fmla="*/ 339 w 1356"/>
              <a:gd name="T7" fmla="*/ 419 h 512"/>
              <a:gd name="T8" fmla="*/ 677 w 1356"/>
              <a:gd name="T9" fmla="*/ 512 h 512"/>
              <a:gd name="T10" fmla="*/ 1018 w 1356"/>
              <a:gd name="T11" fmla="*/ 419 h 512"/>
              <a:gd name="T12" fmla="*/ 1356 w 1356"/>
              <a:gd name="T13" fmla="*/ 329 h 512"/>
              <a:gd name="T14" fmla="*/ 1356 w 1356"/>
              <a:gd name="T15" fmla="*/ 329 h 512"/>
              <a:gd name="T16" fmla="*/ 1356 w 1356"/>
              <a:gd name="T17" fmla="*/ 0 h 512"/>
              <a:gd name="T18" fmla="*/ 0 w 1356"/>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6" h="512">
                <a:moveTo>
                  <a:pt x="0" y="0"/>
                </a:moveTo>
                <a:lnTo>
                  <a:pt x="0" y="329"/>
                </a:lnTo>
                <a:lnTo>
                  <a:pt x="0" y="329"/>
                </a:lnTo>
                <a:lnTo>
                  <a:pt x="339" y="419"/>
                </a:lnTo>
                <a:lnTo>
                  <a:pt x="677" y="512"/>
                </a:lnTo>
                <a:lnTo>
                  <a:pt x="1018" y="419"/>
                </a:lnTo>
                <a:lnTo>
                  <a:pt x="1356" y="329"/>
                </a:lnTo>
                <a:lnTo>
                  <a:pt x="1356" y="329"/>
                </a:lnTo>
                <a:lnTo>
                  <a:pt x="1356" y="0"/>
                </a:lnTo>
                <a:lnTo>
                  <a:pt x="0" y="0"/>
                </a:lnTo>
                <a:close/>
              </a:path>
            </a:pathLst>
          </a:custGeom>
          <a:solidFill>
            <a:schemeClr val="accent2"/>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251" name="矩形 250"/>
          <p:cNvSpPr/>
          <p:nvPr/>
        </p:nvSpPr>
        <p:spPr>
          <a:xfrm>
            <a:off x="2792095" y="1237615"/>
            <a:ext cx="683895" cy="368300"/>
          </a:xfrm>
          <a:prstGeom prst="rect">
            <a:avLst/>
          </a:prstGeom>
        </p:spPr>
        <p:txBody>
          <a:bodyPr wrap="square">
            <a:spAutoFit/>
          </a:bodyPr>
          <a:lstStyle/>
          <a:p>
            <a:pPr defTabSz="914400" eaLnBrk="0" fontAlgn="base" hangingPunct="0">
              <a:spcBef>
                <a:spcPct val="0"/>
              </a:spcBef>
              <a:spcAft>
                <a:spcPct val="0"/>
              </a:spcAft>
            </a:pPr>
            <a:r>
              <a:rPr lang="en-US" altLang="zh-CN" sz="1800" dirty="0">
                <a:solidFill>
                  <a:prstClr val="white"/>
                </a:solidFill>
                <a:latin typeface="Arial" panose="020B0604020202020204" pitchFamily="34" charset="0"/>
                <a:ea typeface="微软雅黑" panose="020B0503020204020204" pitchFamily="34" charset="-122"/>
                <a:cs typeface="Arial" panose="020B0604020202020204" pitchFamily="34" charset="0"/>
              </a:rPr>
              <a:t>32%</a:t>
            </a:r>
            <a:endParaRPr lang="zh-CN" altLang="en-US" sz="1800" dirty="0">
              <a:solidFill>
                <a:prstClr val="white"/>
              </a:solidFill>
            </a:endParaRPr>
          </a:p>
        </p:txBody>
      </p:sp>
      <p:sp>
        <p:nvSpPr>
          <p:cNvPr id="252" name="文本框 24"/>
          <p:cNvSpPr txBox="1">
            <a:spLocks noChangeArrowheads="1"/>
          </p:cNvSpPr>
          <p:nvPr/>
        </p:nvSpPr>
        <p:spPr bwMode="auto">
          <a:xfrm>
            <a:off x="2090420" y="1747520"/>
            <a:ext cx="2065020"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defTabSz="914400" fontAlgn="base">
              <a:spcBef>
                <a:spcPct val="0"/>
              </a:spcBef>
              <a:spcAft>
                <a:spcPct val="0"/>
              </a:spcAft>
            </a:pPr>
            <a:r>
              <a:rPr lang="en-US" altLang="zh-CN" dirty="0">
                <a:solidFill>
                  <a:prstClr val="white"/>
                </a:solidFill>
              </a:rPr>
              <a:t>ADD A TITLE IN HERE</a:t>
            </a:r>
            <a:endParaRPr lang="zh-CN" altLang="en-US" dirty="0">
              <a:solidFill>
                <a:prstClr val="white"/>
              </a:solidFill>
            </a:endParaRPr>
          </a:p>
        </p:txBody>
      </p:sp>
      <p:sp>
        <p:nvSpPr>
          <p:cNvPr id="253" name="矩形 252"/>
          <p:cNvSpPr/>
          <p:nvPr/>
        </p:nvSpPr>
        <p:spPr>
          <a:xfrm>
            <a:off x="2840355" y="5004435"/>
            <a:ext cx="765810" cy="368300"/>
          </a:xfrm>
          <a:prstGeom prst="rect">
            <a:avLst/>
          </a:prstGeom>
        </p:spPr>
        <p:txBody>
          <a:bodyPr wrap="square">
            <a:spAutoFit/>
          </a:bodyPr>
          <a:lstStyle/>
          <a:p>
            <a:pPr defTabSz="914400" eaLnBrk="0" fontAlgn="base" hangingPunct="0">
              <a:spcBef>
                <a:spcPct val="0"/>
              </a:spcBef>
              <a:spcAft>
                <a:spcPct val="0"/>
              </a:spcAft>
            </a:pPr>
            <a:r>
              <a:rPr lang="en-US" altLang="zh-CN" sz="1800" dirty="0">
                <a:solidFill>
                  <a:prstClr val="white"/>
                </a:solidFill>
                <a:latin typeface="Arial" panose="020B0604020202020204" pitchFamily="34" charset="0"/>
                <a:ea typeface="微软雅黑" panose="020B0503020204020204" pitchFamily="34" charset="-122"/>
                <a:cs typeface="Arial" panose="020B0604020202020204" pitchFamily="34" charset="0"/>
              </a:rPr>
              <a:t>69%</a:t>
            </a:r>
            <a:endParaRPr lang="zh-CN" altLang="en-US" sz="1800" dirty="0">
              <a:solidFill>
                <a:prstClr val="white"/>
              </a:solidFill>
            </a:endParaRPr>
          </a:p>
        </p:txBody>
      </p:sp>
      <p:sp>
        <p:nvSpPr>
          <p:cNvPr id="254" name="文本框 24"/>
          <p:cNvSpPr txBox="1">
            <a:spLocks noChangeArrowheads="1"/>
          </p:cNvSpPr>
          <p:nvPr/>
        </p:nvSpPr>
        <p:spPr bwMode="auto">
          <a:xfrm>
            <a:off x="2590800" y="5514340"/>
            <a:ext cx="147129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defTabSz="914400" fontAlgn="base">
              <a:spcBef>
                <a:spcPct val="0"/>
              </a:spcBef>
              <a:spcAft>
                <a:spcPct val="0"/>
              </a:spcAft>
            </a:pPr>
            <a:r>
              <a:rPr lang="en-US" altLang="zh-CN" dirty="0">
                <a:solidFill>
                  <a:prstClr val="white"/>
                </a:solidFill>
              </a:rPr>
              <a:t>ADD A TITLE IN HERE</a:t>
            </a:r>
            <a:endParaRPr lang="zh-CN" altLang="en-US" dirty="0">
              <a:solidFill>
                <a:prstClr val="white"/>
              </a:solidFill>
            </a:endParaRPr>
          </a:p>
        </p:txBody>
      </p:sp>
      <p:sp>
        <p:nvSpPr>
          <p:cNvPr id="255" name="文本框 254"/>
          <p:cNvSpPr txBox="1">
            <a:spLocks noChangeArrowheads="1"/>
          </p:cNvSpPr>
          <p:nvPr/>
        </p:nvSpPr>
        <p:spPr bwMode="auto">
          <a:xfrm>
            <a:off x="1490345" y="2787015"/>
            <a:ext cx="3141980" cy="192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defTabSz="914400" fontAlgn="base">
              <a:lnSpc>
                <a:spcPct val="170000"/>
              </a:lnSpc>
              <a:spcBef>
                <a:spcPct val="0"/>
              </a:spcBef>
              <a:spcAft>
                <a:spcPct val="0"/>
              </a:spcAft>
              <a:defRPr/>
            </a:pPr>
            <a:r>
              <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 Again. this is a dummy text. enter your own text here. this is a sample </a:t>
            </a:r>
            <a:r>
              <a:rPr lang="en-US" altLang="zh-CN" sz="1000" dirty="0" smtClean="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text</a:t>
            </a:r>
            <a:r>
              <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 insert your desired text here. Again. this is a dummy text. enter your own text here. this is a sample text</a:t>
            </a:r>
            <a:endPar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56" name="文本框 255"/>
          <p:cNvSpPr txBox="1"/>
          <p:nvPr/>
        </p:nvSpPr>
        <p:spPr>
          <a:xfrm>
            <a:off x="1522730" y="2416175"/>
            <a:ext cx="3099435" cy="306705"/>
          </a:xfrm>
          <a:prstGeom prst="rect">
            <a:avLst/>
          </a:prstGeom>
          <a:noFill/>
        </p:spPr>
        <p:txBody>
          <a:bodyPr wrap="square">
            <a:spAutoFit/>
          </a:bodyPr>
          <a:lstStyle>
            <a:defPPr>
              <a:defRPr lang="zh-CN"/>
            </a:defPPr>
            <a:lvl1pPr>
              <a:defRPr sz="1100">
                <a:ln w="38100">
                  <a:noFill/>
                </a:ln>
                <a:solidFill>
                  <a:schemeClr val="bg1"/>
                </a:solidFill>
                <a:latin typeface="Arial Black" panose="020B0A04020102020204" pitchFamily="34" charset="0"/>
              </a:defRPr>
            </a:lvl1pPr>
          </a:lstStyle>
          <a:p>
            <a:pPr defTabSz="914400" eaLnBrk="0" fontAlgn="base" hangingPunct="0">
              <a:spcBef>
                <a:spcPct val="0"/>
              </a:spcBef>
              <a:spcAft>
                <a:spcPct val="0"/>
              </a:spcAft>
            </a:pPr>
            <a:r>
              <a:rPr lang="en-US" altLang="zh-CN" sz="1400" dirty="0">
                <a:solidFill>
                  <a:prstClr val="black">
                    <a:lumMod val="75000"/>
                    <a:lumOff val="25000"/>
                  </a:prstClr>
                </a:solidFill>
              </a:rPr>
              <a:t>Please Add A Title In Here</a:t>
            </a:r>
            <a:endParaRPr lang="en-US" altLang="zh-CN" sz="1400" dirty="0">
              <a:solidFill>
                <a:prstClr val="black">
                  <a:lumMod val="75000"/>
                  <a:lumOff val="25000"/>
                </a:prstClr>
              </a:solidFill>
            </a:endParaRPr>
          </a:p>
        </p:txBody>
      </p:sp>
      <p:sp>
        <p:nvSpPr>
          <p:cNvPr id="260" name="矩形 259"/>
          <p:cNvSpPr/>
          <p:nvPr/>
        </p:nvSpPr>
        <p:spPr>
          <a:xfrm>
            <a:off x="5039995" y="2232025"/>
            <a:ext cx="2087880" cy="271272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a:solidFill>
                <a:prstClr val="white"/>
              </a:solidFill>
            </a:endParaRPr>
          </a:p>
        </p:txBody>
      </p:sp>
      <p:sp>
        <p:nvSpPr>
          <p:cNvPr id="94" name="Freeform 93"/>
          <p:cNvSpPr/>
          <p:nvPr/>
        </p:nvSpPr>
        <p:spPr bwMode="auto">
          <a:xfrm>
            <a:off x="4219575" y="1263967"/>
            <a:ext cx="946150" cy="635000"/>
          </a:xfrm>
          <a:custGeom>
            <a:avLst/>
            <a:gdLst>
              <a:gd name="T0" fmla="*/ 474 w 503"/>
              <a:gd name="T1" fmla="*/ 338 h 338"/>
              <a:gd name="T2" fmla="*/ 491 w 503"/>
              <a:gd name="T3" fmla="*/ 299 h 338"/>
              <a:gd name="T4" fmla="*/ 274 w 503"/>
              <a:gd name="T5" fmla="*/ 18 h 338"/>
              <a:gd name="T6" fmla="*/ 229 w 503"/>
              <a:gd name="T7" fmla="*/ 18 h 338"/>
              <a:gd name="T8" fmla="*/ 13 w 503"/>
              <a:gd name="T9" fmla="*/ 299 h 338"/>
              <a:gd name="T10" fmla="*/ 30 w 503"/>
              <a:gd name="T11" fmla="*/ 338 h 338"/>
              <a:gd name="T12" fmla="*/ 474 w 503"/>
              <a:gd name="T13" fmla="*/ 338 h 338"/>
            </a:gdLst>
            <a:ahLst/>
            <a:cxnLst>
              <a:cxn ang="0">
                <a:pos x="T0" y="T1"/>
              </a:cxn>
              <a:cxn ang="0">
                <a:pos x="T2" y="T3"/>
              </a:cxn>
              <a:cxn ang="0">
                <a:pos x="T4" y="T5"/>
              </a:cxn>
              <a:cxn ang="0">
                <a:pos x="T6" y="T7"/>
              </a:cxn>
              <a:cxn ang="0">
                <a:pos x="T8" y="T9"/>
              </a:cxn>
              <a:cxn ang="0">
                <a:pos x="T10" y="T11"/>
              </a:cxn>
              <a:cxn ang="0">
                <a:pos x="T12" y="T13"/>
              </a:cxn>
            </a:cxnLst>
            <a:rect l="0" t="0" r="r" b="b"/>
            <a:pathLst>
              <a:path w="503" h="338">
                <a:moveTo>
                  <a:pt x="474" y="338"/>
                </a:moveTo>
                <a:cubicBezTo>
                  <a:pt x="495" y="338"/>
                  <a:pt x="503" y="318"/>
                  <a:pt x="491" y="299"/>
                </a:cubicBezTo>
                <a:cubicBezTo>
                  <a:pt x="274" y="18"/>
                  <a:pt x="274" y="18"/>
                  <a:pt x="274" y="18"/>
                </a:cubicBezTo>
                <a:cubicBezTo>
                  <a:pt x="261" y="1"/>
                  <a:pt x="243" y="0"/>
                  <a:pt x="229" y="18"/>
                </a:cubicBezTo>
                <a:cubicBezTo>
                  <a:pt x="13" y="299"/>
                  <a:pt x="13" y="299"/>
                  <a:pt x="13" y="299"/>
                </a:cubicBezTo>
                <a:cubicBezTo>
                  <a:pt x="0" y="318"/>
                  <a:pt x="9" y="338"/>
                  <a:pt x="30" y="338"/>
                </a:cubicBezTo>
                <a:cubicBezTo>
                  <a:pt x="30" y="338"/>
                  <a:pt x="474" y="338"/>
                  <a:pt x="474" y="338"/>
                </a:cubicBezTo>
                <a:close/>
              </a:path>
            </a:pathLst>
          </a:custGeom>
          <a:solidFill>
            <a:schemeClr val="tx2"/>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6" name="组合 135"/>
          <p:cNvGrpSpPr/>
          <p:nvPr/>
        </p:nvGrpSpPr>
        <p:grpSpPr>
          <a:xfrm rot="0">
            <a:off x="3851275" y="2272665"/>
            <a:ext cx="2049780" cy="2154555"/>
            <a:chOff x="2959100" y="1998663"/>
            <a:chExt cx="1490662" cy="1566862"/>
          </a:xfrm>
        </p:grpSpPr>
        <p:sp>
          <p:nvSpPr>
            <p:cNvPr id="96" name="Freeform 96"/>
            <p:cNvSpPr/>
            <p:nvPr/>
          </p:nvSpPr>
          <p:spPr bwMode="auto">
            <a:xfrm>
              <a:off x="2959100" y="1998663"/>
              <a:ext cx="1490662" cy="1566862"/>
            </a:xfrm>
            <a:custGeom>
              <a:avLst/>
              <a:gdLst>
                <a:gd name="T0" fmla="*/ 401 w 477"/>
                <a:gd name="T1" fmla="*/ 70 h 499"/>
                <a:gd name="T2" fmla="*/ 319 w 477"/>
                <a:gd name="T3" fmla="*/ 17 h 499"/>
                <a:gd name="T4" fmla="*/ 228 w 477"/>
                <a:gd name="T5" fmla="*/ 0 h 499"/>
                <a:gd name="T6" fmla="*/ 228 w 477"/>
                <a:gd name="T7" fmla="*/ 52 h 499"/>
                <a:gd name="T8" fmla="*/ 300 w 477"/>
                <a:gd name="T9" fmla="*/ 65 h 499"/>
                <a:gd name="T10" fmla="*/ 365 w 477"/>
                <a:gd name="T11" fmla="*/ 107 h 499"/>
                <a:gd name="T12" fmla="*/ 409 w 477"/>
                <a:gd name="T13" fmla="*/ 171 h 499"/>
                <a:gd name="T14" fmla="*/ 426 w 477"/>
                <a:gd name="T15" fmla="*/ 249 h 499"/>
                <a:gd name="T16" fmla="*/ 412 w 477"/>
                <a:gd name="T17" fmla="*/ 322 h 499"/>
                <a:gd name="T18" fmla="*/ 380 w 477"/>
                <a:gd name="T19" fmla="*/ 376 h 499"/>
                <a:gd name="T20" fmla="*/ 326 w 477"/>
                <a:gd name="T21" fmla="*/ 422 h 499"/>
                <a:gd name="T22" fmla="*/ 228 w 477"/>
                <a:gd name="T23" fmla="*/ 447 h 499"/>
                <a:gd name="T24" fmla="*/ 175 w 477"/>
                <a:gd name="T25" fmla="*/ 440 h 499"/>
                <a:gd name="T26" fmla="*/ 118 w 477"/>
                <a:gd name="T27" fmla="*/ 414 h 499"/>
                <a:gd name="T28" fmla="*/ 47 w 477"/>
                <a:gd name="T29" fmla="*/ 330 h 499"/>
                <a:gd name="T30" fmla="*/ 0 w 477"/>
                <a:gd name="T31" fmla="*/ 351 h 499"/>
                <a:gd name="T32" fmla="*/ 89 w 477"/>
                <a:gd name="T33" fmla="*/ 457 h 499"/>
                <a:gd name="T34" fmla="*/ 161 w 477"/>
                <a:gd name="T35" fmla="*/ 490 h 499"/>
                <a:gd name="T36" fmla="*/ 228 w 477"/>
                <a:gd name="T37" fmla="*/ 499 h 499"/>
                <a:gd name="T38" fmla="*/ 351 w 477"/>
                <a:gd name="T39" fmla="*/ 466 h 499"/>
                <a:gd name="T40" fmla="*/ 419 w 477"/>
                <a:gd name="T41" fmla="*/ 409 h 499"/>
                <a:gd name="T42" fmla="*/ 460 w 477"/>
                <a:gd name="T43" fmla="*/ 340 h 499"/>
                <a:gd name="T44" fmla="*/ 477 w 477"/>
                <a:gd name="T45" fmla="*/ 249 h 499"/>
                <a:gd name="T46" fmla="*/ 457 w 477"/>
                <a:gd name="T47" fmla="*/ 150 h 499"/>
                <a:gd name="T48" fmla="*/ 401 w 477"/>
                <a:gd name="T49" fmla="*/ 7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7" h="499">
                  <a:moveTo>
                    <a:pt x="401" y="70"/>
                  </a:moveTo>
                  <a:cubicBezTo>
                    <a:pt x="377" y="47"/>
                    <a:pt x="349" y="29"/>
                    <a:pt x="319" y="17"/>
                  </a:cubicBezTo>
                  <a:cubicBezTo>
                    <a:pt x="290" y="6"/>
                    <a:pt x="259" y="0"/>
                    <a:pt x="228" y="0"/>
                  </a:cubicBezTo>
                  <a:cubicBezTo>
                    <a:pt x="228" y="52"/>
                    <a:pt x="228" y="52"/>
                    <a:pt x="228" y="52"/>
                  </a:cubicBezTo>
                  <a:cubicBezTo>
                    <a:pt x="253" y="52"/>
                    <a:pt x="277" y="56"/>
                    <a:pt x="300" y="65"/>
                  </a:cubicBezTo>
                  <a:cubicBezTo>
                    <a:pt x="324" y="75"/>
                    <a:pt x="346" y="89"/>
                    <a:pt x="365" y="107"/>
                  </a:cubicBezTo>
                  <a:cubicBezTo>
                    <a:pt x="384" y="125"/>
                    <a:pt x="399" y="147"/>
                    <a:pt x="409" y="171"/>
                  </a:cubicBezTo>
                  <a:cubicBezTo>
                    <a:pt x="420" y="196"/>
                    <a:pt x="426" y="222"/>
                    <a:pt x="426" y="249"/>
                  </a:cubicBezTo>
                  <a:cubicBezTo>
                    <a:pt x="426" y="274"/>
                    <a:pt x="421" y="299"/>
                    <a:pt x="412" y="322"/>
                  </a:cubicBezTo>
                  <a:cubicBezTo>
                    <a:pt x="404" y="341"/>
                    <a:pt x="394" y="360"/>
                    <a:pt x="380" y="376"/>
                  </a:cubicBezTo>
                  <a:cubicBezTo>
                    <a:pt x="364" y="395"/>
                    <a:pt x="346" y="410"/>
                    <a:pt x="326" y="422"/>
                  </a:cubicBezTo>
                  <a:cubicBezTo>
                    <a:pt x="296" y="438"/>
                    <a:pt x="262" y="447"/>
                    <a:pt x="228" y="447"/>
                  </a:cubicBezTo>
                  <a:cubicBezTo>
                    <a:pt x="210" y="447"/>
                    <a:pt x="192" y="445"/>
                    <a:pt x="175" y="440"/>
                  </a:cubicBezTo>
                  <a:cubicBezTo>
                    <a:pt x="154" y="434"/>
                    <a:pt x="136" y="426"/>
                    <a:pt x="118" y="414"/>
                  </a:cubicBezTo>
                  <a:cubicBezTo>
                    <a:pt x="87" y="393"/>
                    <a:pt x="62" y="364"/>
                    <a:pt x="47" y="330"/>
                  </a:cubicBezTo>
                  <a:cubicBezTo>
                    <a:pt x="0" y="351"/>
                    <a:pt x="0" y="351"/>
                    <a:pt x="0" y="351"/>
                  </a:cubicBezTo>
                  <a:cubicBezTo>
                    <a:pt x="19" y="394"/>
                    <a:pt x="50" y="431"/>
                    <a:pt x="89" y="457"/>
                  </a:cubicBezTo>
                  <a:cubicBezTo>
                    <a:pt x="111" y="472"/>
                    <a:pt x="135" y="483"/>
                    <a:pt x="161" y="490"/>
                  </a:cubicBezTo>
                  <a:cubicBezTo>
                    <a:pt x="182" y="496"/>
                    <a:pt x="205" y="499"/>
                    <a:pt x="228" y="499"/>
                  </a:cubicBezTo>
                  <a:cubicBezTo>
                    <a:pt x="271" y="499"/>
                    <a:pt x="314" y="488"/>
                    <a:pt x="351" y="466"/>
                  </a:cubicBezTo>
                  <a:cubicBezTo>
                    <a:pt x="377" y="452"/>
                    <a:pt x="400" y="432"/>
                    <a:pt x="419" y="409"/>
                  </a:cubicBezTo>
                  <a:cubicBezTo>
                    <a:pt x="437" y="389"/>
                    <a:pt x="451" y="365"/>
                    <a:pt x="460" y="340"/>
                  </a:cubicBezTo>
                  <a:cubicBezTo>
                    <a:pt x="472" y="311"/>
                    <a:pt x="477" y="281"/>
                    <a:pt x="477" y="249"/>
                  </a:cubicBezTo>
                  <a:cubicBezTo>
                    <a:pt x="477" y="215"/>
                    <a:pt x="470" y="181"/>
                    <a:pt x="457" y="150"/>
                  </a:cubicBezTo>
                  <a:cubicBezTo>
                    <a:pt x="444" y="120"/>
                    <a:pt x="425" y="93"/>
                    <a:pt x="401" y="70"/>
                  </a:cubicBezTo>
                  <a:close/>
                </a:path>
              </a:pathLst>
            </a:custGeom>
            <a:solidFill>
              <a:schemeClr val="accent1">
                <a:lumMod val="60000"/>
                <a:lumOff val="40000"/>
              </a:schemeClr>
            </a:solidFill>
            <a:ln>
              <a:noFill/>
            </a:ln>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99" name="Freeform 99"/>
            <p:cNvSpPr/>
            <p:nvPr/>
          </p:nvSpPr>
          <p:spPr bwMode="auto">
            <a:xfrm>
              <a:off x="3940175" y="3051175"/>
              <a:ext cx="106362" cy="106362"/>
            </a:xfrm>
            <a:custGeom>
              <a:avLst/>
              <a:gdLst>
                <a:gd name="T0" fmla="*/ 32 w 34"/>
                <a:gd name="T1" fmla="*/ 26 h 34"/>
                <a:gd name="T2" fmla="*/ 27 w 34"/>
                <a:gd name="T3" fmla="*/ 21 h 34"/>
                <a:gd name="T4" fmla="*/ 25 w 34"/>
                <a:gd name="T5" fmla="*/ 11 h 34"/>
                <a:gd name="T6" fmla="*/ 15 w 34"/>
                <a:gd name="T7" fmla="*/ 9 h 34"/>
                <a:gd name="T8" fmla="*/ 8 w 34"/>
                <a:gd name="T9" fmla="*/ 2 h 34"/>
                <a:gd name="T10" fmla="*/ 2 w 34"/>
                <a:gd name="T11" fmla="*/ 2 h 34"/>
                <a:gd name="T12" fmla="*/ 2 w 34"/>
                <a:gd name="T13" fmla="*/ 8 h 34"/>
                <a:gd name="T14" fmla="*/ 9 w 34"/>
                <a:gd name="T15" fmla="*/ 15 h 34"/>
                <a:gd name="T16" fmla="*/ 11 w 34"/>
                <a:gd name="T17" fmla="*/ 25 h 34"/>
                <a:gd name="T18" fmla="*/ 21 w 34"/>
                <a:gd name="T19" fmla="*/ 27 h 34"/>
                <a:gd name="T20" fmla="*/ 26 w 34"/>
                <a:gd name="T21" fmla="*/ 32 h 34"/>
                <a:gd name="T22" fmla="*/ 32 w 34"/>
                <a:gd name="T23" fmla="*/ 32 h 34"/>
                <a:gd name="T24" fmla="*/ 32 w 34"/>
                <a:gd name="T2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2" y="26"/>
                  </a:moveTo>
                  <a:cubicBezTo>
                    <a:pt x="27" y="21"/>
                    <a:pt x="27" y="21"/>
                    <a:pt x="27" y="21"/>
                  </a:cubicBezTo>
                  <a:cubicBezTo>
                    <a:pt x="28" y="18"/>
                    <a:pt x="27" y="14"/>
                    <a:pt x="25" y="11"/>
                  </a:cubicBezTo>
                  <a:cubicBezTo>
                    <a:pt x="22" y="9"/>
                    <a:pt x="18" y="8"/>
                    <a:pt x="15" y="9"/>
                  </a:cubicBezTo>
                  <a:cubicBezTo>
                    <a:pt x="8" y="2"/>
                    <a:pt x="8" y="2"/>
                    <a:pt x="8" y="2"/>
                  </a:cubicBezTo>
                  <a:cubicBezTo>
                    <a:pt x="6" y="0"/>
                    <a:pt x="3" y="0"/>
                    <a:pt x="2" y="2"/>
                  </a:cubicBezTo>
                  <a:cubicBezTo>
                    <a:pt x="0" y="4"/>
                    <a:pt x="0" y="6"/>
                    <a:pt x="2" y="8"/>
                  </a:cubicBezTo>
                  <a:cubicBezTo>
                    <a:pt x="9" y="15"/>
                    <a:pt x="9" y="15"/>
                    <a:pt x="9" y="15"/>
                  </a:cubicBezTo>
                  <a:cubicBezTo>
                    <a:pt x="7" y="19"/>
                    <a:pt x="8" y="23"/>
                    <a:pt x="11" y="25"/>
                  </a:cubicBezTo>
                  <a:cubicBezTo>
                    <a:pt x="14" y="28"/>
                    <a:pt x="17" y="29"/>
                    <a:pt x="21" y="27"/>
                  </a:cubicBezTo>
                  <a:cubicBezTo>
                    <a:pt x="26" y="32"/>
                    <a:pt x="26" y="32"/>
                    <a:pt x="26" y="32"/>
                  </a:cubicBezTo>
                  <a:cubicBezTo>
                    <a:pt x="28" y="34"/>
                    <a:pt x="30" y="34"/>
                    <a:pt x="32" y="32"/>
                  </a:cubicBezTo>
                  <a:cubicBezTo>
                    <a:pt x="34" y="31"/>
                    <a:pt x="34" y="28"/>
                    <a:pt x="32" y="26"/>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00" name="Freeform 100"/>
            <p:cNvSpPr/>
            <p:nvPr/>
          </p:nvSpPr>
          <p:spPr bwMode="auto">
            <a:xfrm>
              <a:off x="3297238" y="2406650"/>
              <a:ext cx="104775" cy="106362"/>
            </a:xfrm>
            <a:custGeom>
              <a:avLst/>
              <a:gdLst>
                <a:gd name="T0" fmla="*/ 32 w 34"/>
                <a:gd name="T1" fmla="*/ 26 h 34"/>
                <a:gd name="T2" fmla="*/ 25 w 34"/>
                <a:gd name="T3" fmla="*/ 19 h 34"/>
                <a:gd name="T4" fmla="*/ 23 w 34"/>
                <a:gd name="T5" fmla="*/ 9 h 34"/>
                <a:gd name="T6" fmla="*/ 13 w 34"/>
                <a:gd name="T7" fmla="*/ 6 h 34"/>
                <a:gd name="T8" fmla="*/ 8 w 34"/>
                <a:gd name="T9" fmla="*/ 1 h 34"/>
                <a:gd name="T10" fmla="*/ 2 w 34"/>
                <a:gd name="T11" fmla="*/ 1 h 34"/>
                <a:gd name="T12" fmla="*/ 2 w 34"/>
                <a:gd name="T13" fmla="*/ 8 h 34"/>
                <a:gd name="T14" fmla="*/ 7 w 34"/>
                <a:gd name="T15" fmla="*/ 12 h 34"/>
                <a:gd name="T16" fmla="*/ 9 w 34"/>
                <a:gd name="T17" fmla="*/ 22 h 34"/>
                <a:gd name="T18" fmla="*/ 19 w 34"/>
                <a:gd name="T19" fmla="*/ 25 h 34"/>
                <a:gd name="T20" fmla="*/ 26 w 34"/>
                <a:gd name="T21" fmla="*/ 32 h 34"/>
                <a:gd name="T22" fmla="*/ 32 w 34"/>
                <a:gd name="T23" fmla="*/ 32 h 34"/>
                <a:gd name="T24" fmla="*/ 32 w 34"/>
                <a:gd name="T2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2" y="26"/>
                  </a:moveTo>
                  <a:cubicBezTo>
                    <a:pt x="25" y="19"/>
                    <a:pt x="25" y="19"/>
                    <a:pt x="25" y="19"/>
                  </a:cubicBezTo>
                  <a:cubicBezTo>
                    <a:pt x="26" y="15"/>
                    <a:pt x="26" y="11"/>
                    <a:pt x="23" y="9"/>
                  </a:cubicBezTo>
                  <a:cubicBezTo>
                    <a:pt x="20" y="6"/>
                    <a:pt x="16" y="5"/>
                    <a:pt x="13" y="6"/>
                  </a:cubicBezTo>
                  <a:cubicBezTo>
                    <a:pt x="8" y="1"/>
                    <a:pt x="8" y="1"/>
                    <a:pt x="8" y="1"/>
                  </a:cubicBezTo>
                  <a:cubicBezTo>
                    <a:pt x="6" y="0"/>
                    <a:pt x="4" y="0"/>
                    <a:pt x="2" y="1"/>
                  </a:cubicBezTo>
                  <a:cubicBezTo>
                    <a:pt x="0" y="3"/>
                    <a:pt x="0" y="6"/>
                    <a:pt x="2" y="8"/>
                  </a:cubicBezTo>
                  <a:cubicBezTo>
                    <a:pt x="7" y="12"/>
                    <a:pt x="7" y="12"/>
                    <a:pt x="7" y="12"/>
                  </a:cubicBezTo>
                  <a:cubicBezTo>
                    <a:pt x="6" y="16"/>
                    <a:pt x="6" y="20"/>
                    <a:pt x="9" y="22"/>
                  </a:cubicBezTo>
                  <a:cubicBezTo>
                    <a:pt x="12" y="25"/>
                    <a:pt x="16" y="26"/>
                    <a:pt x="19" y="25"/>
                  </a:cubicBezTo>
                  <a:cubicBezTo>
                    <a:pt x="26" y="32"/>
                    <a:pt x="26" y="32"/>
                    <a:pt x="26" y="32"/>
                  </a:cubicBezTo>
                  <a:cubicBezTo>
                    <a:pt x="28" y="34"/>
                    <a:pt x="31" y="34"/>
                    <a:pt x="32" y="32"/>
                  </a:cubicBezTo>
                  <a:cubicBezTo>
                    <a:pt x="34" y="30"/>
                    <a:pt x="34" y="27"/>
                    <a:pt x="32" y="26"/>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01" name="Freeform 101"/>
            <p:cNvSpPr/>
            <p:nvPr/>
          </p:nvSpPr>
          <p:spPr bwMode="auto">
            <a:xfrm>
              <a:off x="4059238" y="2752725"/>
              <a:ext cx="133350" cy="58737"/>
            </a:xfrm>
            <a:custGeom>
              <a:avLst/>
              <a:gdLst>
                <a:gd name="T0" fmla="*/ 38 w 43"/>
                <a:gd name="T1" fmla="*/ 5 h 19"/>
                <a:gd name="T2" fmla="*/ 31 w 43"/>
                <a:gd name="T3" fmla="*/ 5 h 19"/>
                <a:gd name="T4" fmla="*/ 23 w 43"/>
                <a:gd name="T5" fmla="*/ 0 h 19"/>
                <a:gd name="T6" fmla="*/ 14 w 43"/>
                <a:gd name="T7" fmla="*/ 5 h 19"/>
                <a:gd name="T8" fmla="*/ 4 w 43"/>
                <a:gd name="T9" fmla="*/ 5 h 19"/>
                <a:gd name="T10" fmla="*/ 0 w 43"/>
                <a:gd name="T11" fmla="*/ 9 h 19"/>
                <a:gd name="T12" fmla="*/ 4 w 43"/>
                <a:gd name="T13" fmla="*/ 14 h 19"/>
                <a:gd name="T14" fmla="*/ 14 w 43"/>
                <a:gd name="T15" fmla="*/ 14 h 19"/>
                <a:gd name="T16" fmla="*/ 23 w 43"/>
                <a:gd name="T17" fmla="*/ 19 h 19"/>
                <a:gd name="T18" fmla="*/ 31 w 43"/>
                <a:gd name="T19" fmla="*/ 14 h 19"/>
                <a:gd name="T20" fmla="*/ 38 w 43"/>
                <a:gd name="T21" fmla="*/ 14 h 19"/>
                <a:gd name="T22" fmla="*/ 43 w 43"/>
                <a:gd name="T23" fmla="*/ 9 h 19"/>
                <a:gd name="T24" fmla="*/ 38 w 43"/>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9">
                  <a:moveTo>
                    <a:pt x="38" y="5"/>
                  </a:moveTo>
                  <a:cubicBezTo>
                    <a:pt x="31" y="5"/>
                    <a:pt x="31" y="5"/>
                    <a:pt x="31" y="5"/>
                  </a:cubicBezTo>
                  <a:cubicBezTo>
                    <a:pt x="30" y="2"/>
                    <a:pt x="27" y="0"/>
                    <a:pt x="23" y="0"/>
                  </a:cubicBezTo>
                  <a:cubicBezTo>
                    <a:pt x="19" y="0"/>
                    <a:pt x="16" y="2"/>
                    <a:pt x="14" y="5"/>
                  </a:cubicBezTo>
                  <a:cubicBezTo>
                    <a:pt x="4" y="5"/>
                    <a:pt x="4" y="5"/>
                    <a:pt x="4" y="5"/>
                  </a:cubicBezTo>
                  <a:cubicBezTo>
                    <a:pt x="2" y="5"/>
                    <a:pt x="0" y="7"/>
                    <a:pt x="0" y="9"/>
                  </a:cubicBezTo>
                  <a:cubicBezTo>
                    <a:pt x="0" y="12"/>
                    <a:pt x="2" y="14"/>
                    <a:pt x="4" y="14"/>
                  </a:cubicBezTo>
                  <a:cubicBezTo>
                    <a:pt x="14" y="14"/>
                    <a:pt x="14" y="14"/>
                    <a:pt x="14" y="14"/>
                  </a:cubicBezTo>
                  <a:cubicBezTo>
                    <a:pt x="16" y="17"/>
                    <a:pt x="19" y="19"/>
                    <a:pt x="23" y="19"/>
                  </a:cubicBezTo>
                  <a:cubicBezTo>
                    <a:pt x="27" y="19"/>
                    <a:pt x="30" y="17"/>
                    <a:pt x="31" y="14"/>
                  </a:cubicBezTo>
                  <a:cubicBezTo>
                    <a:pt x="38" y="14"/>
                    <a:pt x="38" y="14"/>
                    <a:pt x="38" y="14"/>
                  </a:cubicBezTo>
                  <a:cubicBezTo>
                    <a:pt x="41" y="14"/>
                    <a:pt x="43" y="12"/>
                    <a:pt x="43" y="9"/>
                  </a:cubicBezTo>
                  <a:cubicBezTo>
                    <a:pt x="43" y="7"/>
                    <a:pt x="41" y="5"/>
                    <a:pt x="38" y="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02" name="Freeform 102"/>
            <p:cNvSpPr/>
            <p:nvPr/>
          </p:nvSpPr>
          <p:spPr bwMode="auto">
            <a:xfrm>
              <a:off x="3149600" y="2752725"/>
              <a:ext cx="134937" cy="58737"/>
            </a:xfrm>
            <a:custGeom>
              <a:avLst/>
              <a:gdLst>
                <a:gd name="T0" fmla="*/ 39 w 43"/>
                <a:gd name="T1" fmla="*/ 5 h 19"/>
                <a:gd name="T2" fmla="*/ 29 w 43"/>
                <a:gd name="T3" fmla="*/ 5 h 19"/>
                <a:gd name="T4" fmla="*/ 20 w 43"/>
                <a:gd name="T5" fmla="*/ 0 h 19"/>
                <a:gd name="T6" fmla="*/ 11 w 43"/>
                <a:gd name="T7" fmla="*/ 5 h 19"/>
                <a:gd name="T8" fmla="*/ 4 w 43"/>
                <a:gd name="T9" fmla="*/ 5 h 19"/>
                <a:gd name="T10" fmla="*/ 0 w 43"/>
                <a:gd name="T11" fmla="*/ 9 h 19"/>
                <a:gd name="T12" fmla="*/ 4 w 43"/>
                <a:gd name="T13" fmla="*/ 14 h 19"/>
                <a:gd name="T14" fmla="*/ 11 w 43"/>
                <a:gd name="T15" fmla="*/ 14 h 19"/>
                <a:gd name="T16" fmla="*/ 20 w 43"/>
                <a:gd name="T17" fmla="*/ 19 h 19"/>
                <a:gd name="T18" fmla="*/ 29 w 43"/>
                <a:gd name="T19" fmla="*/ 14 h 19"/>
                <a:gd name="T20" fmla="*/ 39 w 43"/>
                <a:gd name="T21" fmla="*/ 14 h 19"/>
                <a:gd name="T22" fmla="*/ 43 w 43"/>
                <a:gd name="T23" fmla="*/ 9 h 19"/>
                <a:gd name="T24" fmla="*/ 39 w 43"/>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9">
                  <a:moveTo>
                    <a:pt x="39" y="5"/>
                  </a:moveTo>
                  <a:cubicBezTo>
                    <a:pt x="29" y="5"/>
                    <a:pt x="29" y="5"/>
                    <a:pt x="29" y="5"/>
                  </a:cubicBezTo>
                  <a:cubicBezTo>
                    <a:pt x="27" y="2"/>
                    <a:pt x="24" y="0"/>
                    <a:pt x="20" y="0"/>
                  </a:cubicBezTo>
                  <a:cubicBezTo>
                    <a:pt x="16" y="0"/>
                    <a:pt x="13" y="2"/>
                    <a:pt x="11" y="5"/>
                  </a:cubicBezTo>
                  <a:cubicBezTo>
                    <a:pt x="4" y="5"/>
                    <a:pt x="4" y="5"/>
                    <a:pt x="4" y="5"/>
                  </a:cubicBezTo>
                  <a:cubicBezTo>
                    <a:pt x="2" y="5"/>
                    <a:pt x="0" y="7"/>
                    <a:pt x="0" y="9"/>
                  </a:cubicBezTo>
                  <a:cubicBezTo>
                    <a:pt x="0" y="12"/>
                    <a:pt x="2" y="14"/>
                    <a:pt x="4" y="14"/>
                  </a:cubicBezTo>
                  <a:cubicBezTo>
                    <a:pt x="11" y="14"/>
                    <a:pt x="11" y="14"/>
                    <a:pt x="11" y="14"/>
                  </a:cubicBezTo>
                  <a:cubicBezTo>
                    <a:pt x="13" y="17"/>
                    <a:pt x="16" y="19"/>
                    <a:pt x="20" y="19"/>
                  </a:cubicBezTo>
                  <a:cubicBezTo>
                    <a:pt x="24" y="19"/>
                    <a:pt x="27" y="17"/>
                    <a:pt x="29" y="14"/>
                  </a:cubicBezTo>
                  <a:cubicBezTo>
                    <a:pt x="39" y="14"/>
                    <a:pt x="39" y="14"/>
                    <a:pt x="39" y="14"/>
                  </a:cubicBezTo>
                  <a:cubicBezTo>
                    <a:pt x="41" y="14"/>
                    <a:pt x="43" y="12"/>
                    <a:pt x="43" y="9"/>
                  </a:cubicBezTo>
                  <a:cubicBezTo>
                    <a:pt x="43" y="7"/>
                    <a:pt x="41" y="5"/>
                    <a:pt x="39" y="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03" name="Freeform 103"/>
            <p:cNvSpPr/>
            <p:nvPr/>
          </p:nvSpPr>
          <p:spPr bwMode="auto">
            <a:xfrm>
              <a:off x="3940175" y="2406650"/>
              <a:ext cx="106362" cy="106362"/>
            </a:xfrm>
            <a:custGeom>
              <a:avLst/>
              <a:gdLst>
                <a:gd name="T0" fmla="*/ 32 w 34"/>
                <a:gd name="T1" fmla="*/ 1 h 34"/>
                <a:gd name="T2" fmla="*/ 26 w 34"/>
                <a:gd name="T3" fmla="*/ 1 h 34"/>
                <a:gd name="T4" fmla="*/ 21 w 34"/>
                <a:gd name="T5" fmla="*/ 6 h 34"/>
                <a:gd name="T6" fmla="*/ 11 w 34"/>
                <a:gd name="T7" fmla="*/ 9 h 34"/>
                <a:gd name="T8" fmla="*/ 9 w 34"/>
                <a:gd name="T9" fmla="*/ 19 h 34"/>
                <a:gd name="T10" fmla="*/ 2 w 34"/>
                <a:gd name="T11" fmla="*/ 26 h 34"/>
                <a:gd name="T12" fmla="*/ 2 w 34"/>
                <a:gd name="T13" fmla="*/ 32 h 34"/>
                <a:gd name="T14" fmla="*/ 8 w 34"/>
                <a:gd name="T15" fmla="*/ 32 h 34"/>
                <a:gd name="T16" fmla="*/ 15 w 34"/>
                <a:gd name="T17" fmla="*/ 25 h 34"/>
                <a:gd name="T18" fmla="*/ 25 w 34"/>
                <a:gd name="T19" fmla="*/ 22 h 34"/>
                <a:gd name="T20" fmla="*/ 27 w 34"/>
                <a:gd name="T21" fmla="*/ 13 h 34"/>
                <a:gd name="T22" fmla="*/ 32 w 34"/>
                <a:gd name="T23" fmla="*/ 8 h 34"/>
                <a:gd name="T24" fmla="*/ 32 w 34"/>
                <a:gd name="T2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2" y="1"/>
                  </a:moveTo>
                  <a:cubicBezTo>
                    <a:pt x="30" y="0"/>
                    <a:pt x="28" y="0"/>
                    <a:pt x="26" y="1"/>
                  </a:cubicBezTo>
                  <a:cubicBezTo>
                    <a:pt x="21" y="6"/>
                    <a:pt x="21" y="6"/>
                    <a:pt x="21" y="6"/>
                  </a:cubicBezTo>
                  <a:cubicBezTo>
                    <a:pt x="17" y="5"/>
                    <a:pt x="14" y="6"/>
                    <a:pt x="11" y="9"/>
                  </a:cubicBezTo>
                  <a:cubicBezTo>
                    <a:pt x="8" y="11"/>
                    <a:pt x="7" y="15"/>
                    <a:pt x="9" y="19"/>
                  </a:cubicBezTo>
                  <a:cubicBezTo>
                    <a:pt x="2" y="26"/>
                    <a:pt x="2" y="26"/>
                    <a:pt x="2" y="26"/>
                  </a:cubicBezTo>
                  <a:cubicBezTo>
                    <a:pt x="0" y="27"/>
                    <a:pt x="0" y="30"/>
                    <a:pt x="2" y="32"/>
                  </a:cubicBezTo>
                  <a:cubicBezTo>
                    <a:pt x="3" y="34"/>
                    <a:pt x="6" y="34"/>
                    <a:pt x="8" y="32"/>
                  </a:cubicBezTo>
                  <a:cubicBezTo>
                    <a:pt x="15" y="25"/>
                    <a:pt x="15" y="25"/>
                    <a:pt x="15" y="25"/>
                  </a:cubicBezTo>
                  <a:cubicBezTo>
                    <a:pt x="18" y="26"/>
                    <a:pt x="22" y="25"/>
                    <a:pt x="25" y="22"/>
                  </a:cubicBezTo>
                  <a:cubicBezTo>
                    <a:pt x="27" y="20"/>
                    <a:pt x="28" y="16"/>
                    <a:pt x="27" y="13"/>
                  </a:cubicBezTo>
                  <a:cubicBezTo>
                    <a:pt x="32" y="8"/>
                    <a:pt x="32" y="8"/>
                    <a:pt x="32" y="8"/>
                  </a:cubicBezTo>
                  <a:cubicBezTo>
                    <a:pt x="34" y="6"/>
                    <a:pt x="34" y="3"/>
                    <a:pt x="32" y="1"/>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04" name="Freeform 104"/>
            <p:cNvSpPr/>
            <p:nvPr/>
          </p:nvSpPr>
          <p:spPr bwMode="auto">
            <a:xfrm>
              <a:off x="3297238" y="3051175"/>
              <a:ext cx="104775" cy="106362"/>
            </a:xfrm>
            <a:custGeom>
              <a:avLst/>
              <a:gdLst>
                <a:gd name="T0" fmla="*/ 32 w 34"/>
                <a:gd name="T1" fmla="*/ 2 h 34"/>
                <a:gd name="T2" fmla="*/ 26 w 34"/>
                <a:gd name="T3" fmla="*/ 2 h 34"/>
                <a:gd name="T4" fmla="*/ 19 w 34"/>
                <a:gd name="T5" fmla="*/ 9 h 34"/>
                <a:gd name="T6" fmla="*/ 9 w 34"/>
                <a:gd name="T7" fmla="*/ 11 h 34"/>
                <a:gd name="T8" fmla="*/ 7 w 34"/>
                <a:gd name="T9" fmla="*/ 21 h 34"/>
                <a:gd name="T10" fmla="*/ 2 w 34"/>
                <a:gd name="T11" fmla="*/ 26 h 34"/>
                <a:gd name="T12" fmla="*/ 2 w 34"/>
                <a:gd name="T13" fmla="*/ 32 h 34"/>
                <a:gd name="T14" fmla="*/ 8 w 34"/>
                <a:gd name="T15" fmla="*/ 32 h 34"/>
                <a:gd name="T16" fmla="*/ 13 w 34"/>
                <a:gd name="T17" fmla="*/ 27 h 34"/>
                <a:gd name="T18" fmla="*/ 23 w 34"/>
                <a:gd name="T19" fmla="*/ 25 h 34"/>
                <a:gd name="T20" fmla="*/ 25 w 34"/>
                <a:gd name="T21" fmla="*/ 15 h 34"/>
                <a:gd name="T22" fmla="*/ 32 w 34"/>
                <a:gd name="T23" fmla="*/ 8 h 34"/>
                <a:gd name="T24" fmla="*/ 32 w 34"/>
                <a:gd name="T25"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2" y="2"/>
                  </a:moveTo>
                  <a:cubicBezTo>
                    <a:pt x="31" y="0"/>
                    <a:pt x="28" y="0"/>
                    <a:pt x="26" y="2"/>
                  </a:cubicBezTo>
                  <a:cubicBezTo>
                    <a:pt x="19" y="9"/>
                    <a:pt x="19" y="9"/>
                    <a:pt x="19" y="9"/>
                  </a:cubicBezTo>
                  <a:cubicBezTo>
                    <a:pt x="16" y="8"/>
                    <a:pt x="12" y="9"/>
                    <a:pt x="9" y="11"/>
                  </a:cubicBezTo>
                  <a:cubicBezTo>
                    <a:pt x="6" y="14"/>
                    <a:pt x="6" y="18"/>
                    <a:pt x="7" y="21"/>
                  </a:cubicBezTo>
                  <a:cubicBezTo>
                    <a:pt x="2" y="26"/>
                    <a:pt x="2" y="26"/>
                    <a:pt x="2" y="26"/>
                  </a:cubicBezTo>
                  <a:cubicBezTo>
                    <a:pt x="0" y="28"/>
                    <a:pt x="0" y="31"/>
                    <a:pt x="2" y="32"/>
                  </a:cubicBezTo>
                  <a:cubicBezTo>
                    <a:pt x="4" y="34"/>
                    <a:pt x="6" y="34"/>
                    <a:pt x="8" y="32"/>
                  </a:cubicBezTo>
                  <a:cubicBezTo>
                    <a:pt x="13" y="27"/>
                    <a:pt x="13" y="27"/>
                    <a:pt x="13" y="27"/>
                  </a:cubicBezTo>
                  <a:cubicBezTo>
                    <a:pt x="16" y="29"/>
                    <a:pt x="20" y="28"/>
                    <a:pt x="23" y="25"/>
                  </a:cubicBezTo>
                  <a:cubicBezTo>
                    <a:pt x="26" y="23"/>
                    <a:pt x="26" y="19"/>
                    <a:pt x="25" y="15"/>
                  </a:cubicBezTo>
                  <a:cubicBezTo>
                    <a:pt x="32" y="8"/>
                    <a:pt x="32" y="8"/>
                    <a:pt x="32" y="8"/>
                  </a:cubicBezTo>
                  <a:cubicBezTo>
                    <a:pt x="34" y="6"/>
                    <a:pt x="34" y="4"/>
                    <a:pt x="32" y="2"/>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05" name="Freeform 105"/>
            <p:cNvSpPr/>
            <p:nvPr/>
          </p:nvSpPr>
          <p:spPr bwMode="auto">
            <a:xfrm>
              <a:off x="3640138" y="2259013"/>
              <a:ext cx="61912" cy="134937"/>
            </a:xfrm>
            <a:custGeom>
              <a:avLst/>
              <a:gdLst>
                <a:gd name="T0" fmla="*/ 14 w 20"/>
                <a:gd name="T1" fmla="*/ 11 h 43"/>
                <a:gd name="T2" fmla="*/ 14 w 20"/>
                <a:gd name="T3" fmla="*/ 4 h 43"/>
                <a:gd name="T4" fmla="*/ 10 w 20"/>
                <a:gd name="T5" fmla="*/ 0 h 43"/>
                <a:gd name="T6" fmla="*/ 6 w 20"/>
                <a:gd name="T7" fmla="*/ 4 h 43"/>
                <a:gd name="T8" fmla="*/ 6 w 20"/>
                <a:gd name="T9" fmla="*/ 11 h 43"/>
                <a:gd name="T10" fmla="*/ 0 w 20"/>
                <a:gd name="T11" fmla="*/ 20 h 43"/>
                <a:gd name="T12" fmla="*/ 6 w 20"/>
                <a:gd name="T13" fmla="*/ 28 h 43"/>
                <a:gd name="T14" fmla="*/ 6 w 20"/>
                <a:gd name="T15" fmla="*/ 38 h 43"/>
                <a:gd name="T16" fmla="*/ 10 w 20"/>
                <a:gd name="T17" fmla="*/ 43 h 43"/>
                <a:gd name="T18" fmla="*/ 14 w 20"/>
                <a:gd name="T19" fmla="*/ 38 h 43"/>
                <a:gd name="T20" fmla="*/ 14 w 20"/>
                <a:gd name="T21" fmla="*/ 28 h 43"/>
                <a:gd name="T22" fmla="*/ 20 w 20"/>
                <a:gd name="T23" fmla="*/ 20 h 43"/>
                <a:gd name="T24" fmla="*/ 14 w 20"/>
                <a:gd name="T2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3">
                  <a:moveTo>
                    <a:pt x="14" y="11"/>
                  </a:moveTo>
                  <a:cubicBezTo>
                    <a:pt x="14" y="4"/>
                    <a:pt x="14" y="4"/>
                    <a:pt x="14" y="4"/>
                  </a:cubicBezTo>
                  <a:cubicBezTo>
                    <a:pt x="14" y="1"/>
                    <a:pt x="12" y="0"/>
                    <a:pt x="10" y="0"/>
                  </a:cubicBezTo>
                  <a:cubicBezTo>
                    <a:pt x="8" y="0"/>
                    <a:pt x="6" y="1"/>
                    <a:pt x="6" y="4"/>
                  </a:cubicBezTo>
                  <a:cubicBezTo>
                    <a:pt x="6" y="11"/>
                    <a:pt x="6" y="11"/>
                    <a:pt x="6" y="11"/>
                  </a:cubicBezTo>
                  <a:cubicBezTo>
                    <a:pt x="2" y="13"/>
                    <a:pt x="0" y="16"/>
                    <a:pt x="0" y="20"/>
                  </a:cubicBezTo>
                  <a:cubicBezTo>
                    <a:pt x="0" y="23"/>
                    <a:pt x="2" y="27"/>
                    <a:pt x="6" y="28"/>
                  </a:cubicBezTo>
                  <a:cubicBezTo>
                    <a:pt x="6" y="38"/>
                    <a:pt x="6" y="38"/>
                    <a:pt x="6" y="38"/>
                  </a:cubicBezTo>
                  <a:cubicBezTo>
                    <a:pt x="6" y="41"/>
                    <a:pt x="8" y="43"/>
                    <a:pt x="10" y="43"/>
                  </a:cubicBezTo>
                  <a:cubicBezTo>
                    <a:pt x="12" y="43"/>
                    <a:pt x="14" y="41"/>
                    <a:pt x="14" y="38"/>
                  </a:cubicBezTo>
                  <a:cubicBezTo>
                    <a:pt x="14" y="28"/>
                    <a:pt x="14" y="28"/>
                    <a:pt x="14" y="28"/>
                  </a:cubicBezTo>
                  <a:cubicBezTo>
                    <a:pt x="17" y="27"/>
                    <a:pt x="20" y="23"/>
                    <a:pt x="20" y="20"/>
                  </a:cubicBezTo>
                  <a:cubicBezTo>
                    <a:pt x="20" y="16"/>
                    <a:pt x="17" y="13"/>
                    <a:pt x="14" y="11"/>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06" name="Freeform 106"/>
            <p:cNvSpPr/>
            <p:nvPr/>
          </p:nvSpPr>
          <p:spPr bwMode="auto">
            <a:xfrm>
              <a:off x="3640138" y="3170238"/>
              <a:ext cx="61912" cy="134937"/>
            </a:xfrm>
            <a:custGeom>
              <a:avLst/>
              <a:gdLst>
                <a:gd name="T0" fmla="*/ 14 w 20"/>
                <a:gd name="T1" fmla="*/ 15 h 43"/>
                <a:gd name="T2" fmla="*/ 14 w 20"/>
                <a:gd name="T3" fmla="*/ 5 h 43"/>
                <a:gd name="T4" fmla="*/ 10 w 20"/>
                <a:gd name="T5" fmla="*/ 0 h 43"/>
                <a:gd name="T6" fmla="*/ 6 w 20"/>
                <a:gd name="T7" fmla="*/ 5 h 43"/>
                <a:gd name="T8" fmla="*/ 6 w 20"/>
                <a:gd name="T9" fmla="*/ 15 h 43"/>
                <a:gd name="T10" fmla="*/ 0 w 20"/>
                <a:gd name="T11" fmla="*/ 23 h 43"/>
                <a:gd name="T12" fmla="*/ 6 w 20"/>
                <a:gd name="T13" fmla="*/ 32 h 43"/>
                <a:gd name="T14" fmla="*/ 6 w 20"/>
                <a:gd name="T15" fmla="*/ 39 h 43"/>
                <a:gd name="T16" fmla="*/ 10 w 20"/>
                <a:gd name="T17" fmla="*/ 43 h 43"/>
                <a:gd name="T18" fmla="*/ 14 w 20"/>
                <a:gd name="T19" fmla="*/ 39 h 43"/>
                <a:gd name="T20" fmla="*/ 14 w 20"/>
                <a:gd name="T21" fmla="*/ 32 h 43"/>
                <a:gd name="T22" fmla="*/ 20 w 20"/>
                <a:gd name="T23" fmla="*/ 23 h 43"/>
                <a:gd name="T24" fmla="*/ 14 w 20"/>
                <a:gd name="T25"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3">
                  <a:moveTo>
                    <a:pt x="14" y="15"/>
                  </a:moveTo>
                  <a:cubicBezTo>
                    <a:pt x="14" y="5"/>
                    <a:pt x="14" y="5"/>
                    <a:pt x="14" y="5"/>
                  </a:cubicBezTo>
                  <a:cubicBezTo>
                    <a:pt x="14" y="2"/>
                    <a:pt x="12" y="0"/>
                    <a:pt x="10" y="0"/>
                  </a:cubicBezTo>
                  <a:cubicBezTo>
                    <a:pt x="8" y="0"/>
                    <a:pt x="6" y="2"/>
                    <a:pt x="6" y="5"/>
                  </a:cubicBezTo>
                  <a:cubicBezTo>
                    <a:pt x="6" y="15"/>
                    <a:pt x="6" y="15"/>
                    <a:pt x="6" y="15"/>
                  </a:cubicBezTo>
                  <a:cubicBezTo>
                    <a:pt x="2" y="16"/>
                    <a:pt x="0" y="19"/>
                    <a:pt x="0" y="23"/>
                  </a:cubicBezTo>
                  <a:cubicBezTo>
                    <a:pt x="0" y="27"/>
                    <a:pt x="2" y="30"/>
                    <a:pt x="6" y="32"/>
                  </a:cubicBezTo>
                  <a:cubicBezTo>
                    <a:pt x="6" y="39"/>
                    <a:pt x="6" y="39"/>
                    <a:pt x="6" y="39"/>
                  </a:cubicBezTo>
                  <a:cubicBezTo>
                    <a:pt x="6" y="41"/>
                    <a:pt x="8" y="43"/>
                    <a:pt x="10" y="43"/>
                  </a:cubicBezTo>
                  <a:cubicBezTo>
                    <a:pt x="12" y="43"/>
                    <a:pt x="14" y="41"/>
                    <a:pt x="14" y="39"/>
                  </a:cubicBezTo>
                  <a:cubicBezTo>
                    <a:pt x="14" y="32"/>
                    <a:pt x="14" y="32"/>
                    <a:pt x="14" y="32"/>
                  </a:cubicBezTo>
                  <a:cubicBezTo>
                    <a:pt x="17" y="30"/>
                    <a:pt x="20" y="27"/>
                    <a:pt x="20" y="23"/>
                  </a:cubicBezTo>
                  <a:cubicBezTo>
                    <a:pt x="20" y="19"/>
                    <a:pt x="17" y="16"/>
                    <a:pt x="14" y="1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07" name="Oval 107"/>
            <p:cNvSpPr>
              <a:spLocks noChangeArrowheads="1"/>
            </p:cNvSpPr>
            <p:nvPr/>
          </p:nvSpPr>
          <p:spPr bwMode="auto">
            <a:xfrm>
              <a:off x="3556000" y="2667000"/>
              <a:ext cx="231775" cy="230187"/>
            </a:xfrm>
            <a:prstGeom prst="ellipse">
              <a:avLst/>
            </a:pr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grpSp>
      <p:grpSp>
        <p:nvGrpSpPr>
          <p:cNvPr id="135" name="组合 134"/>
          <p:cNvGrpSpPr/>
          <p:nvPr/>
        </p:nvGrpSpPr>
        <p:grpSpPr>
          <a:xfrm rot="0">
            <a:off x="951230" y="2272665"/>
            <a:ext cx="2143760" cy="2154555"/>
            <a:chOff x="1112838" y="1998663"/>
            <a:chExt cx="1558925" cy="1566862"/>
          </a:xfrm>
        </p:grpSpPr>
        <p:sp>
          <p:nvSpPr>
            <p:cNvPr id="95" name="Freeform 95"/>
            <p:cNvSpPr/>
            <p:nvPr/>
          </p:nvSpPr>
          <p:spPr bwMode="auto">
            <a:xfrm>
              <a:off x="1112838" y="1998663"/>
              <a:ext cx="1558925" cy="1566862"/>
            </a:xfrm>
            <a:custGeom>
              <a:avLst/>
              <a:gdLst>
                <a:gd name="T0" fmla="*/ 422 w 499"/>
                <a:gd name="T1" fmla="*/ 70 h 499"/>
                <a:gd name="T2" fmla="*/ 340 w 499"/>
                <a:gd name="T3" fmla="*/ 17 h 499"/>
                <a:gd name="T4" fmla="*/ 250 w 499"/>
                <a:gd name="T5" fmla="*/ 0 h 499"/>
                <a:gd name="T6" fmla="*/ 250 w 499"/>
                <a:gd name="T7" fmla="*/ 52 h 499"/>
                <a:gd name="T8" fmla="*/ 321 w 499"/>
                <a:gd name="T9" fmla="*/ 65 h 499"/>
                <a:gd name="T10" fmla="*/ 387 w 499"/>
                <a:gd name="T11" fmla="*/ 107 h 499"/>
                <a:gd name="T12" fmla="*/ 431 w 499"/>
                <a:gd name="T13" fmla="*/ 171 h 499"/>
                <a:gd name="T14" fmla="*/ 447 w 499"/>
                <a:gd name="T15" fmla="*/ 249 h 499"/>
                <a:gd name="T16" fmla="*/ 434 w 499"/>
                <a:gd name="T17" fmla="*/ 322 h 499"/>
                <a:gd name="T18" fmla="*/ 401 w 499"/>
                <a:gd name="T19" fmla="*/ 376 h 499"/>
                <a:gd name="T20" fmla="*/ 347 w 499"/>
                <a:gd name="T21" fmla="*/ 422 h 499"/>
                <a:gd name="T22" fmla="*/ 250 w 499"/>
                <a:gd name="T23" fmla="*/ 447 h 499"/>
                <a:gd name="T24" fmla="*/ 196 w 499"/>
                <a:gd name="T25" fmla="*/ 440 h 499"/>
                <a:gd name="T26" fmla="*/ 140 w 499"/>
                <a:gd name="T27" fmla="*/ 414 h 499"/>
                <a:gd name="T28" fmla="*/ 69 w 499"/>
                <a:gd name="T29" fmla="*/ 330 h 499"/>
                <a:gd name="T30" fmla="*/ 52 w 499"/>
                <a:gd name="T31" fmla="*/ 249 h 499"/>
                <a:gd name="T32" fmla="*/ 65 w 499"/>
                <a:gd name="T33" fmla="*/ 179 h 499"/>
                <a:gd name="T34" fmla="*/ 16 w 499"/>
                <a:gd name="T35" fmla="*/ 161 h 499"/>
                <a:gd name="T36" fmla="*/ 0 w 499"/>
                <a:gd name="T37" fmla="*/ 249 h 499"/>
                <a:gd name="T38" fmla="*/ 22 w 499"/>
                <a:gd name="T39" fmla="*/ 351 h 499"/>
                <a:gd name="T40" fmla="*/ 111 w 499"/>
                <a:gd name="T41" fmla="*/ 457 h 499"/>
                <a:gd name="T42" fmla="*/ 182 w 499"/>
                <a:gd name="T43" fmla="*/ 490 h 499"/>
                <a:gd name="T44" fmla="*/ 250 w 499"/>
                <a:gd name="T45" fmla="*/ 499 h 499"/>
                <a:gd name="T46" fmla="*/ 373 w 499"/>
                <a:gd name="T47" fmla="*/ 466 h 499"/>
                <a:gd name="T48" fmla="*/ 441 w 499"/>
                <a:gd name="T49" fmla="*/ 409 h 499"/>
                <a:gd name="T50" fmla="*/ 482 w 499"/>
                <a:gd name="T51" fmla="*/ 340 h 499"/>
                <a:gd name="T52" fmla="*/ 499 w 499"/>
                <a:gd name="T53" fmla="*/ 249 h 499"/>
                <a:gd name="T54" fmla="*/ 478 w 499"/>
                <a:gd name="T55" fmla="*/ 150 h 499"/>
                <a:gd name="T56" fmla="*/ 422 w 499"/>
                <a:gd name="T57" fmla="*/ 7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9" h="499">
                  <a:moveTo>
                    <a:pt x="422" y="70"/>
                  </a:moveTo>
                  <a:cubicBezTo>
                    <a:pt x="399" y="47"/>
                    <a:pt x="371" y="29"/>
                    <a:pt x="340" y="17"/>
                  </a:cubicBezTo>
                  <a:cubicBezTo>
                    <a:pt x="311" y="6"/>
                    <a:pt x="281" y="0"/>
                    <a:pt x="250" y="0"/>
                  </a:cubicBezTo>
                  <a:cubicBezTo>
                    <a:pt x="250" y="52"/>
                    <a:pt x="250" y="52"/>
                    <a:pt x="250" y="52"/>
                  </a:cubicBezTo>
                  <a:cubicBezTo>
                    <a:pt x="274" y="52"/>
                    <a:pt x="299" y="56"/>
                    <a:pt x="321" y="65"/>
                  </a:cubicBezTo>
                  <a:cubicBezTo>
                    <a:pt x="346" y="75"/>
                    <a:pt x="368" y="89"/>
                    <a:pt x="387" y="107"/>
                  </a:cubicBezTo>
                  <a:cubicBezTo>
                    <a:pt x="406" y="125"/>
                    <a:pt x="421" y="147"/>
                    <a:pt x="431" y="171"/>
                  </a:cubicBezTo>
                  <a:cubicBezTo>
                    <a:pt x="442" y="196"/>
                    <a:pt x="447" y="222"/>
                    <a:pt x="447" y="249"/>
                  </a:cubicBezTo>
                  <a:cubicBezTo>
                    <a:pt x="447" y="274"/>
                    <a:pt x="443" y="299"/>
                    <a:pt x="434" y="322"/>
                  </a:cubicBezTo>
                  <a:cubicBezTo>
                    <a:pt x="426" y="341"/>
                    <a:pt x="415" y="360"/>
                    <a:pt x="401" y="376"/>
                  </a:cubicBezTo>
                  <a:cubicBezTo>
                    <a:pt x="386" y="395"/>
                    <a:pt x="368" y="410"/>
                    <a:pt x="347" y="422"/>
                  </a:cubicBezTo>
                  <a:cubicBezTo>
                    <a:pt x="318" y="438"/>
                    <a:pt x="284" y="447"/>
                    <a:pt x="250" y="447"/>
                  </a:cubicBezTo>
                  <a:cubicBezTo>
                    <a:pt x="231" y="447"/>
                    <a:pt x="213" y="445"/>
                    <a:pt x="196" y="440"/>
                  </a:cubicBezTo>
                  <a:cubicBezTo>
                    <a:pt x="176" y="434"/>
                    <a:pt x="157" y="426"/>
                    <a:pt x="140" y="414"/>
                  </a:cubicBezTo>
                  <a:cubicBezTo>
                    <a:pt x="109" y="393"/>
                    <a:pt x="84" y="364"/>
                    <a:pt x="69" y="330"/>
                  </a:cubicBezTo>
                  <a:cubicBezTo>
                    <a:pt x="57" y="305"/>
                    <a:pt x="52" y="277"/>
                    <a:pt x="52" y="249"/>
                  </a:cubicBezTo>
                  <a:cubicBezTo>
                    <a:pt x="52" y="225"/>
                    <a:pt x="56" y="201"/>
                    <a:pt x="65" y="179"/>
                  </a:cubicBezTo>
                  <a:cubicBezTo>
                    <a:pt x="16" y="161"/>
                    <a:pt x="16" y="161"/>
                    <a:pt x="16" y="161"/>
                  </a:cubicBezTo>
                  <a:cubicBezTo>
                    <a:pt x="6" y="189"/>
                    <a:pt x="0" y="219"/>
                    <a:pt x="0" y="249"/>
                  </a:cubicBezTo>
                  <a:cubicBezTo>
                    <a:pt x="0" y="285"/>
                    <a:pt x="7" y="319"/>
                    <a:pt x="22" y="351"/>
                  </a:cubicBezTo>
                  <a:cubicBezTo>
                    <a:pt x="41" y="394"/>
                    <a:pt x="72" y="431"/>
                    <a:pt x="111" y="457"/>
                  </a:cubicBezTo>
                  <a:cubicBezTo>
                    <a:pt x="133" y="472"/>
                    <a:pt x="157" y="483"/>
                    <a:pt x="182" y="490"/>
                  </a:cubicBezTo>
                  <a:cubicBezTo>
                    <a:pt x="204" y="496"/>
                    <a:pt x="227" y="499"/>
                    <a:pt x="250" y="499"/>
                  </a:cubicBezTo>
                  <a:cubicBezTo>
                    <a:pt x="293" y="499"/>
                    <a:pt x="335" y="488"/>
                    <a:pt x="373" y="466"/>
                  </a:cubicBezTo>
                  <a:cubicBezTo>
                    <a:pt x="399" y="452"/>
                    <a:pt x="422" y="432"/>
                    <a:pt x="441" y="409"/>
                  </a:cubicBezTo>
                  <a:cubicBezTo>
                    <a:pt x="458" y="389"/>
                    <a:pt x="472" y="365"/>
                    <a:pt x="482" y="340"/>
                  </a:cubicBezTo>
                  <a:cubicBezTo>
                    <a:pt x="493" y="311"/>
                    <a:pt x="499" y="281"/>
                    <a:pt x="499" y="249"/>
                  </a:cubicBezTo>
                  <a:cubicBezTo>
                    <a:pt x="499" y="215"/>
                    <a:pt x="492" y="181"/>
                    <a:pt x="478" y="150"/>
                  </a:cubicBezTo>
                  <a:cubicBezTo>
                    <a:pt x="465" y="120"/>
                    <a:pt x="446" y="93"/>
                    <a:pt x="422" y="70"/>
                  </a:cubicBezTo>
                  <a:close/>
                </a:path>
              </a:pathLst>
            </a:custGeom>
            <a:solidFill>
              <a:schemeClr val="tx2">
                <a:lumMod val="60000"/>
                <a:lumOff val="40000"/>
              </a:schemeClr>
            </a:solidFill>
            <a:ln>
              <a:noFill/>
            </a:ln>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08" name="Freeform 108"/>
            <p:cNvSpPr/>
            <p:nvPr/>
          </p:nvSpPr>
          <p:spPr bwMode="auto">
            <a:xfrm>
              <a:off x="2143125" y="3051175"/>
              <a:ext cx="103187" cy="106362"/>
            </a:xfrm>
            <a:custGeom>
              <a:avLst/>
              <a:gdLst>
                <a:gd name="T0" fmla="*/ 32 w 33"/>
                <a:gd name="T1" fmla="*/ 26 h 34"/>
                <a:gd name="T2" fmla="*/ 27 w 33"/>
                <a:gd name="T3" fmla="*/ 21 h 34"/>
                <a:gd name="T4" fmla="*/ 24 w 33"/>
                <a:gd name="T5" fmla="*/ 11 h 34"/>
                <a:gd name="T6" fmla="*/ 14 w 33"/>
                <a:gd name="T7" fmla="*/ 9 h 34"/>
                <a:gd name="T8" fmla="*/ 7 w 33"/>
                <a:gd name="T9" fmla="*/ 2 h 34"/>
                <a:gd name="T10" fmla="*/ 1 w 33"/>
                <a:gd name="T11" fmla="*/ 2 h 34"/>
                <a:gd name="T12" fmla="*/ 1 w 33"/>
                <a:gd name="T13" fmla="*/ 8 h 34"/>
                <a:gd name="T14" fmla="*/ 8 w 33"/>
                <a:gd name="T15" fmla="*/ 15 h 34"/>
                <a:gd name="T16" fmla="*/ 11 w 33"/>
                <a:gd name="T17" fmla="*/ 25 h 34"/>
                <a:gd name="T18" fmla="*/ 21 w 33"/>
                <a:gd name="T19" fmla="*/ 27 h 34"/>
                <a:gd name="T20" fmla="*/ 26 w 33"/>
                <a:gd name="T21" fmla="*/ 32 h 34"/>
                <a:gd name="T22" fmla="*/ 32 w 33"/>
                <a:gd name="T23" fmla="*/ 32 h 34"/>
                <a:gd name="T24" fmla="*/ 32 w 33"/>
                <a:gd name="T2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2" y="26"/>
                  </a:moveTo>
                  <a:cubicBezTo>
                    <a:pt x="27" y="21"/>
                    <a:pt x="27" y="21"/>
                    <a:pt x="27" y="21"/>
                  </a:cubicBezTo>
                  <a:cubicBezTo>
                    <a:pt x="28" y="18"/>
                    <a:pt x="27" y="14"/>
                    <a:pt x="24" y="11"/>
                  </a:cubicBezTo>
                  <a:cubicBezTo>
                    <a:pt x="22" y="9"/>
                    <a:pt x="18" y="8"/>
                    <a:pt x="14" y="9"/>
                  </a:cubicBezTo>
                  <a:cubicBezTo>
                    <a:pt x="7" y="2"/>
                    <a:pt x="7" y="2"/>
                    <a:pt x="7" y="2"/>
                  </a:cubicBezTo>
                  <a:cubicBezTo>
                    <a:pt x="6" y="0"/>
                    <a:pt x="3" y="0"/>
                    <a:pt x="1" y="2"/>
                  </a:cubicBezTo>
                  <a:cubicBezTo>
                    <a:pt x="0" y="4"/>
                    <a:pt x="0" y="6"/>
                    <a:pt x="1" y="8"/>
                  </a:cubicBezTo>
                  <a:cubicBezTo>
                    <a:pt x="8" y="15"/>
                    <a:pt x="8" y="15"/>
                    <a:pt x="8" y="15"/>
                  </a:cubicBezTo>
                  <a:cubicBezTo>
                    <a:pt x="7" y="19"/>
                    <a:pt x="8" y="23"/>
                    <a:pt x="11" y="25"/>
                  </a:cubicBezTo>
                  <a:cubicBezTo>
                    <a:pt x="13" y="28"/>
                    <a:pt x="17" y="29"/>
                    <a:pt x="21" y="27"/>
                  </a:cubicBezTo>
                  <a:cubicBezTo>
                    <a:pt x="26" y="32"/>
                    <a:pt x="26" y="32"/>
                    <a:pt x="26" y="32"/>
                  </a:cubicBezTo>
                  <a:cubicBezTo>
                    <a:pt x="27" y="34"/>
                    <a:pt x="30" y="34"/>
                    <a:pt x="32" y="32"/>
                  </a:cubicBezTo>
                  <a:cubicBezTo>
                    <a:pt x="33" y="31"/>
                    <a:pt x="33" y="28"/>
                    <a:pt x="32" y="26"/>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09" name="Freeform 109"/>
            <p:cNvSpPr/>
            <p:nvPr/>
          </p:nvSpPr>
          <p:spPr bwMode="auto">
            <a:xfrm>
              <a:off x="1500188" y="2406650"/>
              <a:ext cx="106362" cy="106362"/>
            </a:xfrm>
            <a:custGeom>
              <a:avLst/>
              <a:gdLst>
                <a:gd name="T0" fmla="*/ 32 w 34"/>
                <a:gd name="T1" fmla="*/ 26 h 34"/>
                <a:gd name="T2" fmla="*/ 25 w 34"/>
                <a:gd name="T3" fmla="*/ 19 h 34"/>
                <a:gd name="T4" fmla="*/ 23 w 34"/>
                <a:gd name="T5" fmla="*/ 9 h 34"/>
                <a:gd name="T6" fmla="*/ 13 w 34"/>
                <a:gd name="T7" fmla="*/ 6 h 34"/>
                <a:gd name="T8" fmla="*/ 8 w 34"/>
                <a:gd name="T9" fmla="*/ 1 h 34"/>
                <a:gd name="T10" fmla="*/ 2 w 34"/>
                <a:gd name="T11" fmla="*/ 1 h 34"/>
                <a:gd name="T12" fmla="*/ 2 w 34"/>
                <a:gd name="T13" fmla="*/ 8 h 34"/>
                <a:gd name="T14" fmla="*/ 7 w 34"/>
                <a:gd name="T15" fmla="*/ 12 h 34"/>
                <a:gd name="T16" fmla="*/ 9 w 34"/>
                <a:gd name="T17" fmla="*/ 22 h 34"/>
                <a:gd name="T18" fmla="*/ 19 w 34"/>
                <a:gd name="T19" fmla="*/ 25 h 34"/>
                <a:gd name="T20" fmla="*/ 26 w 34"/>
                <a:gd name="T21" fmla="*/ 32 h 34"/>
                <a:gd name="T22" fmla="*/ 32 w 34"/>
                <a:gd name="T23" fmla="*/ 32 h 34"/>
                <a:gd name="T24" fmla="*/ 32 w 34"/>
                <a:gd name="T2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2" y="26"/>
                  </a:moveTo>
                  <a:cubicBezTo>
                    <a:pt x="25" y="19"/>
                    <a:pt x="25" y="19"/>
                    <a:pt x="25" y="19"/>
                  </a:cubicBezTo>
                  <a:cubicBezTo>
                    <a:pt x="26" y="15"/>
                    <a:pt x="25" y="11"/>
                    <a:pt x="23" y="9"/>
                  </a:cubicBezTo>
                  <a:cubicBezTo>
                    <a:pt x="20" y="6"/>
                    <a:pt x="16" y="5"/>
                    <a:pt x="13" y="6"/>
                  </a:cubicBezTo>
                  <a:cubicBezTo>
                    <a:pt x="8" y="1"/>
                    <a:pt x="8" y="1"/>
                    <a:pt x="8" y="1"/>
                  </a:cubicBezTo>
                  <a:cubicBezTo>
                    <a:pt x="6" y="0"/>
                    <a:pt x="3" y="0"/>
                    <a:pt x="2" y="1"/>
                  </a:cubicBezTo>
                  <a:cubicBezTo>
                    <a:pt x="0" y="3"/>
                    <a:pt x="0" y="6"/>
                    <a:pt x="2" y="8"/>
                  </a:cubicBezTo>
                  <a:cubicBezTo>
                    <a:pt x="7" y="12"/>
                    <a:pt x="7" y="12"/>
                    <a:pt x="7" y="12"/>
                  </a:cubicBezTo>
                  <a:cubicBezTo>
                    <a:pt x="6" y="16"/>
                    <a:pt x="6" y="20"/>
                    <a:pt x="9" y="22"/>
                  </a:cubicBezTo>
                  <a:cubicBezTo>
                    <a:pt x="12" y="25"/>
                    <a:pt x="15" y="26"/>
                    <a:pt x="19" y="25"/>
                  </a:cubicBezTo>
                  <a:cubicBezTo>
                    <a:pt x="26" y="32"/>
                    <a:pt x="26" y="32"/>
                    <a:pt x="26" y="32"/>
                  </a:cubicBezTo>
                  <a:cubicBezTo>
                    <a:pt x="28" y="34"/>
                    <a:pt x="30" y="34"/>
                    <a:pt x="32" y="32"/>
                  </a:cubicBezTo>
                  <a:cubicBezTo>
                    <a:pt x="34" y="30"/>
                    <a:pt x="34" y="27"/>
                    <a:pt x="32" y="26"/>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10" name="Freeform 110"/>
            <p:cNvSpPr/>
            <p:nvPr/>
          </p:nvSpPr>
          <p:spPr bwMode="auto">
            <a:xfrm>
              <a:off x="2259013" y="2752725"/>
              <a:ext cx="138112" cy="58737"/>
            </a:xfrm>
            <a:custGeom>
              <a:avLst/>
              <a:gdLst>
                <a:gd name="T0" fmla="*/ 39 w 44"/>
                <a:gd name="T1" fmla="*/ 5 h 19"/>
                <a:gd name="T2" fmla="*/ 32 w 44"/>
                <a:gd name="T3" fmla="*/ 5 h 19"/>
                <a:gd name="T4" fmla="*/ 24 w 44"/>
                <a:gd name="T5" fmla="*/ 0 h 19"/>
                <a:gd name="T6" fmla="*/ 15 w 44"/>
                <a:gd name="T7" fmla="*/ 5 h 19"/>
                <a:gd name="T8" fmla="*/ 5 w 44"/>
                <a:gd name="T9" fmla="*/ 5 h 19"/>
                <a:gd name="T10" fmla="*/ 0 w 44"/>
                <a:gd name="T11" fmla="*/ 9 h 19"/>
                <a:gd name="T12" fmla="*/ 5 w 44"/>
                <a:gd name="T13" fmla="*/ 14 h 19"/>
                <a:gd name="T14" fmla="*/ 15 w 44"/>
                <a:gd name="T15" fmla="*/ 14 h 19"/>
                <a:gd name="T16" fmla="*/ 24 w 44"/>
                <a:gd name="T17" fmla="*/ 19 h 19"/>
                <a:gd name="T18" fmla="*/ 32 w 44"/>
                <a:gd name="T19" fmla="*/ 14 h 19"/>
                <a:gd name="T20" fmla="*/ 39 w 44"/>
                <a:gd name="T21" fmla="*/ 14 h 19"/>
                <a:gd name="T22" fmla="*/ 44 w 44"/>
                <a:gd name="T23" fmla="*/ 9 h 19"/>
                <a:gd name="T24" fmla="*/ 39 w 44"/>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9">
                  <a:moveTo>
                    <a:pt x="39" y="5"/>
                  </a:moveTo>
                  <a:cubicBezTo>
                    <a:pt x="32" y="5"/>
                    <a:pt x="32" y="5"/>
                    <a:pt x="32" y="5"/>
                  </a:cubicBezTo>
                  <a:cubicBezTo>
                    <a:pt x="31" y="2"/>
                    <a:pt x="27" y="0"/>
                    <a:pt x="24" y="0"/>
                  </a:cubicBezTo>
                  <a:cubicBezTo>
                    <a:pt x="20" y="0"/>
                    <a:pt x="16" y="2"/>
                    <a:pt x="15" y="5"/>
                  </a:cubicBezTo>
                  <a:cubicBezTo>
                    <a:pt x="5" y="5"/>
                    <a:pt x="5" y="5"/>
                    <a:pt x="5" y="5"/>
                  </a:cubicBezTo>
                  <a:cubicBezTo>
                    <a:pt x="2" y="5"/>
                    <a:pt x="0" y="7"/>
                    <a:pt x="0" y="9"/>
                  </a:cubicBezTo>
                  <a:cubicBezTo>
                    <a:pt x="0" y="12"/>
                    <a:pt x="2" y="14"/>
                    <a:pt x="5" y="14"/>
                  </a:cubicBezTo>
                  <a:cubicBezTo>
                    <a:pt x="15" y="14"/>
                    <a:pt x="15" y="14"/>
                    <a:pt x="15" y="14"/>
                  </a:cubicBezTo>
                  <a:cubicBezTo>
                    <a:pt x="17" y="17"/>
                    <a:pt x="20" y="19"/>
                    <a:pt x="24" y="19"/>
                  </a:cubicBezTo>
                  <a:cubicBezTo>
                    <a:pt x="27" y="19"/>
                    <a:pt x="31" y="17"/>
                    <a:pt x="32" y="14"/>
                  </a:cubicBezTo>
                  <a:cubicBezTo>
                    <a:pt x="39" y="14"/>
                    <a:pt x="39" y="14"/>
                    <a:pt x="39" y="14"/>
                  </a:cubicBezTo>
                  <a:cubicBezTo>
                    <a:pt x="42" y="14"/>
                    <a:pt x="44" y="12"/>
                    <a:pt x="44" y="9"/>
                  </a:cubicBezTo>
                  <a:cubicBezTo>
                    <a:pt x="44" y="7"/>
                    <a:pt x="42" y="5"/>
                    <a:pt x="39" y="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11" name="Freeform 111"/>
            <p:cNvSpPr/>
            <p:nvPr/>
          </p:nvSpPr>
          <p:spPr bwMode="auto">
            <a:xfrm>
              <a:off x="1354138" y="2752725"/>
              <a:ext cx="133350" cy="58737"/>
            </a:xfrm>
            <a:custGeom>
              <a:avLst/>
              <a:gdLst>
                <a:gd name="T0" fmla="*/ 38 w 43"/>
                <a:gd name="T1" fmla="*/ 5 h 19"/>
                <a:gd name="T2" fmla="*/ 28 w 43"/>
                <a:gd name="T3" fmla="*/ 5 h 19"/>
                <a:gd name="T4" fmla="*/ 20 w 43"/>
                <a:gd name="T5" fmla="*/ 0 h 19"/>
                <a:gd name="T6" fmla="*/ 11 w 43"/>
                <a:gd name="T7" fmla="*/ 5 h 19"/>
                <a:gd name="T8" fmla="*/ 4 w 43"/>
                <a:gd name="T9" fmla="*/ 5 h 19"/>
                <a:gd name="T10" fmla="*/ 0 w 43"/>
                <a:gd name="T11" fmla="*/ 9 h 19"/>
                <a:gd name="T12" fmla="*/ 4 w 43"/>
                <a:gd name="T13" fmla="*/ 14 h 19"/>
                <a:gd name="T14" fmla="*/ 11 w 43"/>
                <a:gd name="T15" fmla="*/ 14 h 19"/>
                <a:gd name="T16" fmla="*/ 20 w 43"/>
                <a:gd name="T17" fmla="*/ 19 h 19"/>
                <a:gd name="T18" fmla="*/ 28 w 43"/>
                <a:gd name="T19" fmla="*/ 14 h 19"/>
                <a:gd name="T20" fmla="*/ 38 w 43"/>
                <a:gd name="T21" fmla="*/ 14 h 19"/>
                <a:gd name="T22" fmla="*/ 43 w 43"/>
                <a:gd name="T23" fmla="*/ 9 h 19"/>
                <a:gd name="T24" fmla="*/ 38 w 43"/>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9">
                  <a:moveTo>
                    <a:pt x="38" y="5"/>
                  </a:moveTo>
                  <a:cubicBezTo>
                    <a:pt x="28" y="5"/>
                    <a:pt x="28" y="5"/>
                    <a:pt x="28" y="5"/>
                  </a:cubicBezTo>
                  <a:cubicBezTo>
                    <a:pt x="27" y="2"/>
                    <a:pt x="24" y="0"/>
                    <a:pt x="20" y="0"/>
                  </a:cubicBezTo>
                  <a:cubicBezTo>
                    <a:pt x="16" y="0"/>
                    <a:pt x="13" y="2"/>
                    <a:pt x="11" y="5"/>
                  </a:cubicBezTo>
                  <a:cubicBezTo>
                    <a:pt x="4" y="5"/>
                    <a:pt x="4" y="5"/>
                    <a:pt x="4" y="5"/>
                  </a:cubicBezTo>
                  <a:cubicBezTo>
                    <a:pt x="2" y="5"/>
                    <a:pt x="0" y="7"/>
                    <a:pt x="0" y="9"/>
                  </a:cubicBezTo>
                  <a:cubicBezTo>
                    <a:pt x="0" y="12"/>
                    <a:pt x="2" y="14"/>
                    <a:pt x="4" y="14"/>
                  </a:cubicBezTo>
                  <a:cubicBezTo>
                    <a:pt x="11" y="14"/>
                    <a:pt x="11" y="14"/>
                    <a:pt x="11" y="14"/>
                  </a:cubicBezTo>
                  <a:cubicBezTo>
                    <a:pt x="13" y="17"/>
                    <a:pt x="16" y="19"/>
                    <a:pt x="20" y="19"/>
                  </a:cubicBezTo>
                  <a:cubicBezTo>
                    <a:pt x="24" y="19"/>
                    <a:pt x="27" y="17"/>
                    <a:pt x="28" y="14"/>
                  </a:cubicBezTo>
                  <a:cubicBezTo>
                    <a:pt x="38" y="14"/>
                    <a:pt x="38" y="14"/>
                    <a:pt x="38" y="14"/>
                  </a:cubicBezTo>
                  <a:cubicBezTo>
                    <a:pt x="41" y="14"/>
                    <a:pt x="43" y="12"/>
                    <a:pt x="43" y="9"/>
                  </a:cubicBezTo>
                  <a:cubicBezTo>
                    <a:pt x="43" y="7"/>
                    <a:pt x="41" y="5"/>
                    <a:pt x="38" y="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12" name="Freeform 112"/>
            <p:cNvSpPr/>
            <p:nvPr/>
          </p:nvSpPr>
          <p:spPr bwMode="auto">
            <a:xfrm>
              <a:off x="2143125" y="2406650"/>
              <a:ext cx="103187" cy="106362"/>
            </a:xfrm>
            <a:custGeom>
              <a:avLst/>
              <a:gdLst>
                <a:gd name="T0" fmla="*/ 32 w 33"/>
                <a:gd name="T1" fmla="*/ 1 h 34"/>
                <a:gd name="T2" fmla="*/ 26 w 33"/>
                <a:gd name="T3" fmla="*/ 1 h 34"/>
                <a:gd name="T4" fmla="*/ 21 w 33"/>
                <a:gd name="T5" fmla="*/ 6 h 34"/>
                <a:gd name="T6" fmla="*/ 11 w 33"/>
                <a:gd name="T7" fmla="*/ 9 h 34"/>
                <a:gd name="T8" fmla="*/ 8 w 33"/>
                <a:gd name="T9" fmla="*/ 19 h 34"/>
                <a:gd name="T10" fmla="*/ 1 w 33"/>
                <a:gd name="T11" fmla="*/ 26 h 34"/>
                <a:gd name="T12" fmla="*/ 1 w 33"/>
                <a:gd name="T13" fmla="*/ 32 h 34"/>
                <a:gd name="T14" fmla="*/ 7 w 33"/>
                <a:gd name="T15" fmla="*/ 32 h 34"/>
                <a:gd name="T16" fmla="*/ 14 w 33"/>
                <a:gd name="T17" fmla="*/ 25 h 34"/>
                <a:gd name="T18" fmla="*/ 24 w 33"/>
                <a:gd name="T19" fmla="*/ 22 h 34"/>
                <a:gd name="T20" fmla="*/ 27 w 33"/>
                <a:gd name="T21" fmla="*/ 13 h 34"/>
                <a:gd name="T22" fmla="*/ 32 w 33"/>
                <a:gd name="T23" fmla="*/ 8 h 34"/>
                <a:gd name="T24" fmla="*/ 32 w 33"/>
                <a:gd name="T2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2" y="1"/>
                  </a:moveTo>
                  <a:cubicBezTo>
                    <a:pt x="30" y="0"/>
                    <a:pt x="27" y="0"/>
                    <a:pt x="26" y="1"/>
                  </a:cubicBezTo>
                  <a:cubicBezTo>
                    <a:pt x="21" y="6"/>
                    <a:pt x="21" y="6"/>
                    <a:pt x="21" y="6"/>
                  </a:cubicBezTo>
                  <a:cubicBezTo>
                    <a:pt x="17" y="5"/>
                    <a:pt x="13" y="6"/>
                    <a:pt x="11" y="9"/>
                  </a:cubicBezTo>
                  <a:cubicBezTo>
                    <a:pt x="8" y="11"/>
                    <a:pt x="7" y="15"/>
                    <a:pt x="8" y="19"/>
                  </a:cubicBezTo>
                  <a:cubicBezTo>
                    <a:pt x="1" y="26"/>
                    <a:pt x="1" y="26"/>
                    <a:pt x="1" y="26"/>
                  </a:cubicBezTo>
                  <a:cubicBezTo>
                    <a:pt x="0" y="27"/>
                    <a:pt x="0" y="30"/>
                    <a:pt x="1" y="32"/>
                  </a:cubicBezTo>
                  <a:cubicBezTo>
                    <a:pt x="3" y="34"/>
                    <a:pt x="6" y="34"/>
                    <a:pt x="7" y="32"/>
                  </a:cubicBezTo>
                  <a:cubicBezTo>
                    <a:pt x="14" y="25"/>
                    <a:pt x="14" y="25"/>
                    <a:pt x="14" y="25"/>
                  </a:cubicBezTo>
                  <a:cubicBezTo>
                    <a:pt x="18" y="26"/>
                    <a:pt x="22" y="25"/>
                    <a:pt x="24" y="22"/>
                  </a:cubicBezTo>
                  <a:cubicBezTo>
                    <a:pt x="27" y="20"/>
                    <a:pt x="28" y="16"/>
                    <a:pt x="27" y="13"/>
                  </a:cubicBezTo>
                  <a:cubicBezTo>
                    <a:pt x="32" y="8"/>
                    <a:pt x="32" y="8"/>
                    <a:pt x="32" y="8"/>
                  </a:cubicBezTo>
                  <a:cubicBezTo>
                    <a:pt x="33" y="6"/>
                    <a:pt x="33" y="3"/>
                    <a:pt x="32" y="1"/>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13" name="Freeform 113"/>
            <p:cNvSpPr/>
            <p:nvPr/>
          </p:nvSpPr>
          <p:spPr bwMode="auto">
            <a:xfrm>
              <a:off x="1500188" y="3051175"/>
              <a:ext cx="106362" cy="106362"/>
            </a:xfrm>
            <a:custGeom>
              <a:avLst/>
              <a:gdLst>
                <a:gd name="T0" fmla="*/ 32 w 34"/>
                <a:gd name="T1" fmla="*/ 2 h 34"/>
                <a:gd name="T2" fmla="*/ 26 w 34"/>
                <a:gd name="T3" fmla="*/ 2 h 34"/>
                <a:gd name="T4" fmla="*/ 19 w 34"/>
                <a:gd name="T5" fmla="*/ 9 h 34"/>
                <a:gd name="T6" fmla="*/ 9 w 34"/>
                <a:gd name="T7" fmla="*/ 11 h 34"/>
                <a:gd name="T8" fmla="*/ 7 w 34"/>
                <a:gd name="T9" fmla="*/ 21 h 34"/>
                <a:gd name="T10" fmla="*/ 2 w 34"/>
                <a:gd name="T11" fmla="*/ 26 h 34"/>
                <a:gd name="T12" fmla="*/ 2 w 34"/>
                <a:gd name="T13" fmla="*/ 32 h 34"/>
                <a:gd name="T14" fmla="*/ 8 w 34"/>
                <a:gd name="T15" fmla="*/ 32 h 34"/>
                <a:gd name="T16" fmla="*/ 13 w 34"/>
                <a:gd name="T17" fmla="*/ 27 h 34"/>
                <a:gd name="T18" fmla="*/ 23 w 34"/>
                <a:gd name="T19" fmla="*/ 25 h 34"/>
                <a:gd name="T20" fmla="*/ 25 w 34"/>
                <a:gd name="T21" fmla="*/ 15 h 34"/>
                <a:gd name="T22" fmla="*/ 32 w 34"/>
                <a:gd name="T23" fmla="*/ 8 h 34"/>
                <a:gd name="T24" fmla="*/ 32 w 34"/>
                <a:gd name="T25"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2" y="2"/>
                  </a:moveTo>
                  <a:cubicBezTo>
                    <a:pt x="30" y="0"/>
                    <a:pt x="28" y="0"/>
                    <a:pt x="26" y="2"/>
                  </a:cubicBezTo>
                  <a:cubicBezTo>
                    <a:pt x="19" y="9"/>
                    <a:pt x="19" y="9"/>
                    <a:pt x="19" y="9"/>
                  </a:cubicBezTo>
                  <a:cubicBezTo>
                    <a:pt x="15" y="8"/>
                    <a:pt x="12" y="9"/>
                    <a:pt x="9" y="11"/>
                  </a:cubicBezTo>
                  <a:cubicBezTo>
                    <a:pt x="6" y="14"/>
                    <a:pt x="6" y="18"/>
                    <a:pt x="7" y="21"/>
                  </a:cubicBezTo>
                  <a:cubicBezTo>
                    <a:pt x="2" y="26"/>
                    <a:pt x="2" y="26"/>
                    <a:pt x="2" y="26"/>
                  </a:cubicBezTo>
                  <a:cubicBezTo>
                    <a:pt x="0" y="28"/>
                    <a:pt x="0" y="31"/>
                    <a:pt x="2" y="32"/>
                  </a:cubicBezTo>
                  <a:cubicBezTo>
                    <a:pt x="3" y="34"/>
                    <a:pt x="6" y="34"/>
                    <a:pt x="8" y="32"/>
                  </a:cubicBezTo>
                  <a:cubicBezTo>
                    <a:pt x="13" y="27"/>
                    <a:pt x="13" y="27"/>
                    <a:pt x="13" y="27"/>
                  </a:cubicBezTo>
                  <a:cubicBezTo>
                    <a:pt x="16" y="29"/>
                    <a:pt x="20" y="28"/>
                    <a:pt x="23" y="25"/>
                  </a:cubicBezTo>
                  <a:cubicBezTo>
                    <a:pt x="25" y="23"/>
                    <a:pt x="26" y="19"/>
                    <a:pt x="25" y="15"/>
                  </a:cubicBezTo>
                  <a:cubicBezTo>
                    <a:pt x="32" y="8"/>
                    <a:pt x="32" y="8"/>
                    <a:pt x="32" y="8"/>
                  </a:cubicBezTo>
                  <a:cubicBezTo>
                    <a:pt x="34" y="6"/>
                    <a:pt x="34" y="4"/>
                    <a:pt x="32" y="2"/>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14" name="Freeform 114"/>
            <p:cNvSpPr/>
            <p:nvPr/>
          </p:nvSpPr>
          <p:spPr bwMode="auto">
            <a:xfrm>
              <a:off x="1844675" y="2259013"/>
              <a:ext cx="58737" cy="134937"/>
            </a:xfrm>
            <a:custGeom>
              <a:avLst/>
              <a:gdLst>
                <a:gd name="T0" fmla="*/ 14 w 19"/>
                <a:gd name="T1" fmla="*/ 11 h 43"/>
                <a:gd name="T2" fmla="*/ 14 w 19"/>
                <a:gd name="T3" fmla="*/ 4 h 43"/>
                <a:gd name="T4" fmla="*/ 10 w 19"/>
                <a:gd name="T5" fmla="*/ 0 h 43"/>
                <a:gd name="T6" fmla="*/ 5 w 19"/>
                <a:gd name="T7" fmla="*/ 4 h 43"/>
                <a:gd name="T8" fmla="*/ 5 w 19"/>
                <a:gd name="T9" fmla="*/ 11 h 43"/>
                <a:gd name="T10" fmla="*/ 0 w 19"/>
                <a:gd name="T11" fmla="*/ 20 h 43"/>
                <a:gd name="T12" fmla="*/ 5 w 19"/>
                <a:gd name="T13" fmla="*/ 28 h 43"/>
                <a:gd name="T14" fmla="*/ 5 w 19"/>
                <a:gd name="T15" fmla="*/ 38 h 43"/>
                <a:gd name="T16" fmla="*/ 10 w 19"/>
                <a:gd name="T17" fmla="*/ 43 h 43"/>
                <a:gd name="T18" fmla="*/ 14 w 19"/>
                <a:gd name="T19" fmla="*/ 38 h 43"/>
                <a:gd name="T20" fmla="*/ 14 w 19"/>
                <a:gd name="T21" fmla="*/ 28 h 43"/>
                <a:gd name="T22" fmla="*/ 19 w 19"/>
                <a:gd name="T23" fmla="*/ 20 h 43"/>
                <a:gd name="T24" fmla="*/ 14 w 19"/>
                <a:gd name="T2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3">
                  <a:moveTo>
                    <a:pt x="14" y="11"/>
                  </a:moveTo>
                  <a:cubicBezTo>
                    <a:pt x="14" y="4"/>
                    <a:pt x="14" y="4"/>
                    <a:pt x="14" y="4"/>
                  </a:cubicBezTo>
                  <a:cubicBezTo>
                    <a:pt x="14" y="1"/>
                    <a:pt x="12" y="0"/>
                    <a:pt x="10" y="0"/>
                  </a:cubicBezTo>
                  <a:cubicBezTo>
                    <a:pt x="7" y="0"/>
                    <a:pt x="5" y="1"/>
                    <a:pt x="5" y="4"/>
                  </a:cubicBezTo>
                  <a:cubicBezTo>
                    <a:pt x="5" y="11"/>
                    <a:pt x="5" y="11"/>
                    <a:pt x="5" y="11"/>
                  </a:cubicBezTo>
                  <a:cubicBezTo>
                    <a:pt x="2" y="13"/>
                    <a:pt x="0" y="16"/>
                    <a:pt x="0" y="20"/>
                  </a:cubicBezTo>
                  <a:cubicBezTo>
                    <a:pt x="0" y="23"/>
                    <a:pt x="2" y="27"/>
                    <a:pt x="5" y="28"/>
                  </a:cubicBezTo>
                  <a:cubicBezTo>
                    <a:pt x="5" y="38"/>
                    <a:pt x="5" y="38"/>
                    <a:pt x="5" y="38"/>
                  </a:cubicBezTo>
                  <a:cubicBezTo>
                    <a:pt x="5" y="41"/>
                    <a:pt x="7" y="43"/>
                    <a:pt x="10" y="43"/>
                  </a:cubicBezTo>
                  <a:cubicBezTo>
                    <a:pt x="12" y="43"/>
                    <a:pt x="14" y="41"/>
                    <a:pt x="14" y="38"/>
                  </a:cubicBezTo>
                  <a:cubicBezTo>
                    <a:pt x="14" y="28"/>
                    <a:pt x="14" y="28"/>
                    <a:pt x="14" y="28"/>
                  </a:cubicBezTo>
                  <a:cubicBezTo>
                    <a:pt x="17" y="27"/>
                    <a:pt x="19" y="23"/>
                    <a:pt x="19" y="20"/>
                  </a:cubicBezTo>
                  <a:cubicBezTo>
                    <a:pt x="19" y="16"/>
                    <a:pt x="17" y="13"/>
                    <a:pt x="14" y="11"/>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15" name="Freeform 115"/>
            <p:cNvSpPr/>
            <p:nvPr/>
          </p:nvSpPr>
          <p:spPr bwMode="auto">
            <a:xfrm>
              <a:off x="1844675" y="3170238"/>
              <a:ext cx="58737" cy="134937"/>
            </a:xfrm>
            <a:custGeom>
              <a:avLst/>
              <a:gdLst>
                <a:gd name="T0" fmla="*/ 14 w 19"/>
                <a:gd name="T1" fmla="*/ 15 h 43"/>
                <a:gd name="T2" fmla="*/ 14 w 19"/>
                <a:gd name="T3" fmla="*/ 5 h 43"/>
                <a:gd name="T4" fmla="*/ 10 w 19"/>
                <a:gd name="T5" fmla="*/ 0 h 43"/>
                <a:gd name="T6" fmla="*/ 5 w 19"/>
                <a:gd name="T7" fmla="*/ 5 h 43"/>
                <a:gd name="T8" fmla="*/ 5 w 19"/>
                <a:gd name="T9" fmla="*/ 15 h 43"/>
                <a:gd name="T10" fmla="*/ 0 w 19"/>
                <a:gd name="T11" fmla="*/ 23 h 43"/>
                <a:gd name="T12" fmla="*/ 5 w 19"/>
                <a:gd name="T13" fmla="*/ 32 h 43"/>
                <a:gd name="T14" fmla="*/ 5 w 19"/>
                <a:gd name="T15" fmla="*/ 39 h 43"/>
                <a:gd name="T16" fmla="*/ 10 w 19"/>
                <a:gd name="T17" fmla="*/ 43 h 43"/>
                <a:gd name="T18" fmla="*/ 14 w 19"/>
                <a:gd name="T19" fmla="*/ 39 h 43"/>
                <a:gd name="T20" fmla="*/ 14 w 19"/>
                <a:gd name="T21" fmla="*/ 32 h 43"/>
                <a:gd name="T22" fmla="*/ 19 w 19"/>
                <a:gd name="T23" fmla="*/ 23 h 43"/>
                <a:gd name="T24" fmla="*/ 14 w 19"/>
                <a:gd name="T25"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3">
                  <a:moveTo>
                    <a:pt x="14" y="15"/>
                  </a:moveTo>
                  <a:cubicBezTo>
                    <a:pt x="14" y="5"/>
                    <a:pt x="14" y="5"/>
                    <a:pt x="14" y="5"/>
                  </a:cubicBezTo>
                  <a:cubicBezTo>
                    <a:pt x="14" y="2"/>
                    <a:pt x="12" y="0"/>
                    <a:pt x="10" y="0"/>
                  </a:cubicBezTo>
                  <a:cubicBezTo>
                    <a:pt x="7" y="0"/>
                    <a:pt x="5" y="2"/>
                    <a:pt x="5" y="5"/>
                  </a:cubicBezTo>
                  <a:cubicBezTo>
                    <a:pt x="5" y="15"/>
                    <a:pt x="5" y="15"/>
                    <a:pt x="5" y="15"/>
                  </a:cubicBezTo>
                  <a:cubicBezTo>
                    <a:pt x="2" y="16"/>
                    <a:pt x="0" y="19"/>
                    <a:pt x="0" y="23"/>
                  </a:cubicBezTo>
                  <a:cubicBezTo>
                    <a:pt x="0" y="27"/>
                    <a:pt x="2" y="30"/>
                    <a:pt x="5" y="32"/>
                  </a:cubicBezTo>
                  <a:cubicBezTo>
                    <a:pt x="5" y="39"/>
                    <a:pt x="5" y="39"/>
                    <a:pt x="5" y="39"/>
                  </a:cubicBezTo>
                  <a:cubicBezTo>
                    <a:pt x="5" y="41"/>
                    <a:pt x="7" y="43"/>
                    <a:pt x="10" y="43"/>
                  </a:cubicBezTo>
                  <a:cubicBezTo>
                    <a:pt x="12" y="43"/>
                    <a:pt x="14" y="41"/>
                    <a:pt x="14" y="39"/>
                  </a:cubicBezTo>
                  <a:cubicBezTo>
                    <a:pt x="14" y="32"/>
                    <a:pt x="14" y="32"/>
                    <a:pt x="14" y="32"/>
                  </a:cubicBezTo>
                  <a:cubicBezTo>
                    <a:pt x="17" y="30"/>
                    <a:pt x="19" y="27"/>
                    <a:pt x="19" y="23"/>
                  </a:cubicBezTo>
                  <a:cubicBezTo>
                    <a:pt x="19" y="19"/>
                    <a:pt x="17" y="16"/>
                    <a:pt x="14" y="1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16" name="Oval 116"/>
            <p:cNvSpPr>
              <a:spLocks noChangeArrowheads="1"/>
            </p:cNvSpPr>
            <p:nvPr/>
          </p:nvSpPr>
          <p:spPr bwMode="auto">
            <a:xfrm>
              <a:off x="1758950" y="2667000"/>
              <a:ext cx="228600" cy="230187"/>
            </a:xfrm>
            <a:prstGeom prst="ellipse">
              <a:avLst/>
            </a:pr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grpSp>
      <p:grpSp>
        <p:nvGrpSpPr>
          <p:cNvPr id="138" name="组合 137"/>
          <p:cNvGrpSpPr/>
          <p:nvPr/>
        </p:nvGrpSpPr>
        <p:grpSpPr>
          <a:xfrm rot="0">
            <a:off x="9190990" y="2272665"/>
            <a:ext cx="1748155" cy="2154555"/>
            <a:chOff x="6735763" y="1998663"/>
            <a:chExt cx="1271587" cy="1566862"/>
          </a:xfrm>
        </p:grpSpPr>
        <p:sp>
          <p:nvSpPr>
            <p:cNvPr id="98" name="Freeform 98"/>
            <p:cNvSpPr/>
            <p:nvPr/>
          </p:nvSpPr>
          <p:spPr bwMode="auto">
            <a:xfrm>
              <a:off x="7229475" y="1998663"/>
              <a:ext cx="777875" cy="1566862"/>
            </a:xfrm>
            <a:custGeom>
              <a:avLst/>
              <a:gdLst>
                <a:gd name="T0" fmla="*/ 173 w 249"/>
                <a:gd name="T1" fmla="*/ 70 h 499"/>
                <a:gd name="T2" fmla="*/ 90 w 249"/>
                <a:gd name="T3" fmla="*/ 17 h 499"/>
                <a:gd name="T4" fmla="*/ 0 w 249"/>
                <a:gd name="T5" fmla="*/ 0 h 499"/>
                <a:gd name="T6" fmla="*/ 0 w 249"/>
                <a:gd name="T7" fmla="*/ 52 h 499"/>
                <a:gd name="T8" fmla="*/ 72 w 249"/>
                <a:gd name="T9" fmla="*/ 65 h 499"/>
                <a:gd name="T10" fmla="*/ 137 w 249"/>
                <a:gd name="T11" fmla="*/ 107 h 499"/>
                <a:gd name="T12" fmla="*/ 181 w 249"/>
                <a:gd name="T13" fmla="*/ 171 h 499"/>
                <a:gd name="T14" fmla="*/ 197 w 249"/>
                <a:gd name="T15" fmla="*/ 249 h 499"/>
                <a:gd name="T16" fmla="*/ 184 w 249"/>
                <a:gd name="T17" fmla="*/ 322 h 499"/>
                <a:gd name="T18" fmla="*/ 152 w 249"/>
                <a:gd name="T19" fmla="*/ 376 h 499"/>
                <a:gd name="T20" fmla="*/ 97 w 249"/>
                <a:gd name="T21" fmla="*/ 422 h 499"/>
                <a:gd name="T22" fmla="*/ 0 w 249"/>
                <a:gd name="T23" fmla="*/ 447 h 499"/>
                <a:gd name="T24" fmla="*/ 0 w 249"/>
                <a:gd name="T25" fmla="*/ 499 h 499"/>
                <a:gd name="T26" fmla="*/ 123 w 249"/>
                <a:gd name="T27" fmla="*/ 466 h 499"/>
                <a:gd name="T28" fmla="*/ 191 w 249"/>
                <a:gd name="T29" fmla="*/ 409 h 499"/>
                <a:gd name="T30" fmla="*/ 232 w 249"/>
                <a:gd name="T31" fmla="*/ 340 h 499"/>
                <a:gd name="T32" fmla="*/ 249 w 249"/>
                <a:gd name="T33" fmla="*/ 249 h 499"/>
                <a:gd name="T34" fmla="*/ 229 w 249"/>
                <a:gd name="T35" fmla="*/ 150 h 499"/>
                <a:gd name="T36" fmla="*/ 173 w 249"/>
                <a:gd name="T37" fmla="*/ 7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 h="499">
                  <a:moveTo>
                    <a:pt x="173" y="70"/>
                  </a:moveTo>
                  <a:cubicBezTo>
                    <a:pt x="149" y="47"/>
                    <a:pt x="121" y="29"/>
                    <a:pt x="90" y="17"/>
                  </a:cubicBezTo>
                  <a:cubicBezTo>
                    <a:pt x="61" y="6"/>
                    <a:pt x="31" y="0"/>
                    <a:pt x="0" y="0"/>
                  </a:cubicBezTo>
                  <a:cubicBezTo>
                    <a:pt x="0" y="52"/>
                    <a:pt x="0" y="52"/>
                    <a:pt x="0" y="52"/>
                  </a:cubicBezTo>
                  <a:cubicBezTo>
                    <a:pt x="24" y="52"/>
                    <a:pt x="49" y="56"/>
                    <a:pt x="72" y="65"/>
                  </a:cubicBezTo>
                  <a:cubicBezTo>
                    <a:pt x="96" y="75"/>
                    <a:pt x="118" y="89"/>
                    <a:pt x="137" y="107"/>
                  </a:cubicBezTo>
                  <a:cubicBezTo>
                    <a:pt x="156" y="125"/>
                    <a:pt x="171" y="147"/>
                    <a:pt x="181" y="171"/>
                  </a:cubicBezTo>
                  <a:cubicBezTo>
                    <a:pt x="192" y="196"/>
                    <a:pt x="197" y="222"/>
                    <a:pt x="197" y="249"/>
                  </a:cubicBezTo>
                  <a:cubicBezTo>
                    <a:pt x="197" y="274"/>
                    <a:pt x="193" y="299"/>
                    <a:pt x="184" y="322"/>
                  </a:cubicBezTo>
                  <a:cubicBezTo>
                    <a:pt x="176" y="341"/>
                    <a:pt x="165" y="360"/>
                    <a:pt x="152" y="376"/>
                  </a:cubicBezTo>
                  <a:cubicBezTo>
                    <a:pt x="136" y="395"/>
                    <a:pt x="118" y="410"/>
                    <a:pt x="97" y="422"/>
                  </a:cubicBezTo>
                  <a:cubicBezTo>
                    <a:pt x="68" y="438"/>
                    <a:pt x="34" y="447"/>
                    <a:pt x="0" y="447"/>
                  </a:cubicBezTo>
                  <a:cubicBezTo>
                    <a:pt x="0" y="499"/>
                    <a:pt x="0" y="499"/>
                    <a:pt x="0" y="499"/>
                  </a:cubicBezTo>
                  <a:cubicBezTo>
                    <a:pt x="43" y="499"/>
                    <a:pt x="85" y="488"/>
                    <a:pt x="123" y="466"/>
                  </a:cubicBezTo>
                  <a:cubicBezTo>
                    <a:pt x="149" y="452"/>
                    <a:pt x="172" y="432"/>
                    <a:pt x="191" y="409"/>
                  </a:cubicBezTo>
                  <a:cubicBezTo>
                    <a:pt x="208" y="389"/>
                    <a:pt x="222" y="365"/>
                    <a:pt x="232" y="340"/>
                  </a:cubicBezTo>
                  <a:cubicBezTo>
                    <a:pt x="243" y="311"/>
                    <a:pt x="249" y="281"/>
                    <a:pt x="249" y="249"/>
                  </a:cubicBezTo>
                  <a:cubicBezTo>
                    <a:pt x="249" y="215"/>
                    <a:pt x="242" y="181"/>
                    <a:pt x="229" y="150"/>
                  </a:cubicBezTo>
                  <a:cubicBezTo>
                    <a:pt x="215" y="120"/>
                    <a:pt x="196" y="93"/>
                    <a:pt x="173" y="70"/>
                  </a:cubicBezTo>
                  <a:close/>
                </a:path>
              </a:pathLst>
            </a:custGeom>
            <a:solidFill>
              <a:schemeClr val="accent3">
                <a:lumMod val="60000"/>
                <a:lumOff val="40000"/>
              </a:schemeClr>
            </a:solidFill>
            <a:ln>
              <a:noFill/>
            </a:ln>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17" name="Freeform 117"/>
            <p:cNvSpPr/>
            <p:nvPr/>
          </p:nvSpPr>
          <p:spPr bwMode="auto">
            <a:xfrm>
              <a:off x="7523163" y="3051175"/>
              <a:ext cx="106362" cy="106362"/>
            </a:xfrm>
            <a:custGeom>
              <a:avLst/>
              <a:gdLst>
                <a:gd name="T0" fmla="*/ 33 w 34"/>
                <a:gd name="T1" fmla="*/ 26 h 34"/>
                <a:gd name="T2" fmla="*/ 28 w 34"/>
                <a:gd name="T3" fmla="*/ 21 h 34"/>
                <a:gd name="T4" fmla="*/ 25 w 34"/>
                <a:gd name="T5" fmla="*/ 11 h 34"/>
                <a:gd name="T6" fmla="*/ 15 w 34"/>
                <a:gd name="T7" fmla="*/ 9 h 34"/>
                <a:gd name="T8" fmla="*/ 8 w 34"/>
                <a:gd name="T9" fmla="*/ 2 h 34"/>
                <a:gd name="T10" fmla="*/ 2 w 34"/>
                <a:gd name="T11" fmla="*/ 2 h 34"/>
                <a:gd name="T12" fmla="*/ 2 w 34"/>
                <a:gd name="T13" fmla="*/ 8 h 34"/>
                <a:gd name="T14" fmla="*/ 9 w 34"/>
                <a:gd name="T15" fmla="*/ 15 h 34"/>
                <a:gd name="T16" fmla="*/ 11 w 34"/>
                <a:gd name="T17" fmla="*/ 25 h 34"/>
                <a:gd name="T18" fmla="*/ 21 w 34"/>
                <a:gd name="T19" fmla="*/ 27 h 34"/>
                <a:gd name="T20" fmla="*/ 26 w 34"/>
                <a:gd name="T21" fmla="*/ 32 h 34"/>
                <a:gd name="T22" fmla="*/ 33 w 34"/>
                <a:gd name="T23" fmla="*/ 32 h 34"/>
                <a:gd name="T24" fmla="*/ 33 w 34"/>
                <a:gd name="T2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3" y="26"/>
                  </a:moveTo>
                  <a:cubicBezTo>
                    <a:pt x="28" y="21"/>
                    <a:pt x="28" y="21"/>
                    <a:pt x="28" y="21"/>
                  </a:cubicBezTo>
                  <a:cubicBezTo>
                    <a:pt x="29" y="18"/>
                    <a:pt x="28" y="14"/>
                    <a:pt x="25" y="11"/>
                  </a:cubicBezTo>
                  <a:cubicBezTo>
                    <a:pt x="23" y="9"/>
                    <a:pt x="19" y="8"/>
                    <a:pt x="15" y="9"/>
                  </a:cubicBezTo>
                  <a:cubicBezTo>
                    <a:pt x="8" y="2"/>
                    <a:pt x="8" y="2"/>
                    <a:pt x="8" y="2"/>
                  </a:cubicBezTo>
                  <a:cubicBezTo>
                    <a:pt x="7" y="0"/>
                    <a:pt x="4" y="0"/>
                    <a:pt x="2" y="2"/>
                  </a:cubicBezTo>
                  <a:cubicBezTo>
                    <a:pt x="0" y="4"/>
                    <a:pt x="0" y="6"/>
                    <a:pt x="2" y="8"/>
                  </a:cubicBezTo>
                  <a:cubicBezTo>
                    <a:pt x="9" y="15"/>
                    <a:pt x="9" y="15"/>
                    <a:pt x="9" y="15"/>
                  </a:cubicBezTo>
                  <a:cubicBezTo>
                    <a:pt x="8" y="19"/>
                    <a:pt x="9" y="23"/>
                    <a:pt x="11" y="25"/>
                  </a:cubicBezTo>
                  <a:cubicBezTo>
                    <a:pt x="14" y="28"/>
                    <a:pt x="18" y="29"/>
                    <a:pt x="21" y="27"/>
                  </a:cubicBezTo>
                  <a:cubicBezTo>
                    <a:pt x="26" y="32"/>
                    <a:pt x="26" y="32"/>
                    <a:pt x="26" y="32"/>
                  </a:cubicBezTo>
                  <a:cubicBezTo>
                    <a:pt x="28" y="34"/>
                    <a:pt x="31" y="34"/>
                    <a:pt x="33" y="32"/>
                  </a:cubicBezTo>
                  <a:cubicBezTo>
                    <a:pt x="34" y="31"/>
                    <a:pt x="34" y="28"/>
                    <a:pt x="33" y="26"/>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18" name="Freeform 118"/>
            <p:cNvSpPr/>
            <p:nvPr/>
          </p:nvSpPr>
          <p:spPr bwMode="auto">
            <a:xfrm>
              <a:off x="6883400" y="2406650"/>
              <a:ext cx="106362" cy="106362"/>
            </a:xfrm>
            <a:custGeom>
              <a:avLst/>
              <a:gdLst>
                <a:gd name="T0" fmla="*/ 32 w 34"/>
                <a:gd name="T1" fmla="*/ 26 h 34"/>
                <a:gd name="T2" fmla="*/ 25 w 34"/>
                <a:gd name="T3" fmla="*/ 19 h 34"/>
                <a:gd name="T4" fmla="*/ 23 w 34"/>
                <a:gd name="T5" fmla="*/ 9 h 34"/>
                <a:gd name="T6" fmla="*/ 13 w 34"/>
                <a:gd name="T7" fmla="*/ 6 h 34"/>
                <a:gd name="T8" fmla="*/ 8 w 34"/>
                <a:gd name="T9" fmla="*/ 1 h 34"/>
                <a:gd name="T10" fmla="*/ 2 w 34"/>
                <a:gd name="T11" fmla="*/ 1 h 34"/>
                <a:gd name="T12" fmla="*/ 2 w 34"/>
                <a:gd name="T13" fmla="*/ 8 h 34"/>
                <a:gd name="T14" fmla="*/ 6 w 34"/>
                <a:gd name="T15" fmla="*/ 12 h 34"/>
                <a:gd name="T16" fmla="*/ 9 w 34"/>
                <a:gd name="T17" fmla="*/ 22 h 34"/>
                <a:gd name="T18" fmla="*/ 19 w 34"/>
                <a:gd name="T19" fmla="*/ 25 h 34"/>
                <a:gd name="T20" fmla="*/ 26 w 34"/>
                <a:gd name="T21" fmla="*/ 32 h 34"/>
                <a:gd name="T22" fmla="*/ 32 w 34"/>
                <a:gd name="T23" fmla="*/ 32 h 34"/>
                <a:gd name="T24" fmla="*/ 32 w 34"/>
                <a:gd name="T2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2" y="26"/>
                  </a:moveTo>
                  <a:cubicBezTo>
                    <a:pt x="25" y="19"/>
                    <a:pt x="25" y="19"/>
                    <a:pt x="25" y="19"/>
                  </a:cubicBezTo>
                  <a:cubicBezTo>
                    <a:pt x="26" y="15"/>
                    <a:pt x="25" y="11"/>
                    <a:pt x="23" y="9"/>
                  </a:cubicBezTo>
                  <a:cubicBezTo>
                    <a:pt x="20" y="6"/>
                    <a:pt x="16" y="5"/>
                    <a:pt x="13" y="6"/>
                  </a:cubicBezTo>
                  <a:cubicBezTo>
                    <a:pt x="8" y="1"/>
                    <a:pt x="8" y="1"/>
                    <a:pt x="8" y="1"/>
                  </a:cubicBezTo>
                  <a:cubicBezTo>
                    <a:pt x="6" y="0"/>
                    <a:pt x="3" y="0"/>
                    <a:pt x="2" y="1"/>
                  </a:cubicBezTo>
                  <a:cubicBezTo>
                    <a:pt x="0" y="3"/>
                    <a:pt x="0" y="6"/>
                    <a:pt x="2" y="8"/>
                  </a:cubicBezTo>
                  <a:cubicBezTo>
                    <a:pt x="6" y="12"/>
                    <a:pt x="6" y="12"/>
                    <a:pt x="6" y="12"/>
                  </a:cubicBezTo>
                  <a:cubicBezTo>
                    <a:pt x="5" y="16"/>
                    <a:pt x="6" y="20"/>
                    <a:pt x="9" y="22"/>
                  </a:cubicBezTo>
                  <a:cubicBezTo>
                    <a:pt x="11" y="25"/>
                    <a:pt x="15" y="26"/>
                    <a:pt x="19" y="25"/>
                  </a:cubicBezTo>
                  <a:cubicBezTo>
                    <a:pt x="26" y="32"/>
                    <a:pt x="26" y="32"/>
                    <a:pt x="26" y="32"/>
                  </a:cubicBezTo>
                  <a:cubicBezTo>
                    <a:pt x="28" y="34"/>
                    <a:pt x="30" y="34"/>
                    <a:pt x="32" y="32"/>
                  </a:cubicBezTo>
                  <a:cubicBezTo>
                    <a:pt x="34" y="30"/>
                    <a:pt x="34" y="27"/>
                    <a:pt x="32" y="26"/>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19" name="Freeform 119"/>
            <p:cNvSpPr/>
            <p:nvPr/>
          </p:nvSpPr>
          <p:spPr bwMode="auto">
            <a:xfrm>
              <a:off x="7642225" y="2752725"/>
              <a:ext cx="133350" cy="58737"/>
            </a:xfrm>
            <a:custGeom>
              <a:avLst/>
              <a:gdLst>
                <a:gd name="T0" fmla="*/ 39 w 43"/>
                <a:gd name="T1" fmla="*/ 5 h 19"/>
                <a:gd name="T2" fmla="*/ 32 w 43"/>
                <a:gd name="T3" fmla="*/ 5 h 19"/>
                <a:gd name="T4" fmla="*/ 23 w 43"/>
                <a:gd name="T5" fmla="*/ 0 h 19"/>
                <a:gd name="T6" fmla="*/ 15 w 43"/>
                <a:gd name="T7" fmla="*/ 5 h 19"/>
                <a:gd name="T8" fmla="*/ 5 w 43"/>
                <a:gd name="T9" fmla="*/ 5 h 19"/>
                <a:gd name="T10" fmla="*/ 0 w 43"/>
                <a:gd name="T11" fmla="*/ 9 h 19"/>
                <a:gd name="T12" fmla="*/ 5 w 43"/>
                <a:gd name="T13" fmla="*/ 14 h 19"/>
                <a:gd name="T14" fmla="*/ 15 w 43"/>
                <a:gd name="T15" fmla="*/ 14 h 19"/>
                <a:gd name="T16" fmla="*/ 23 w 43"/>
                <a:gd name="T17" fmla="*/ 19 h 19"/>
                <a:gd name="T18" fmla="*/ 32 w 43"/>
                <a:gd name="T19" fmla="*/ 14 h 19"/>
                <a:gd name="T20" fmla="*/ 39 w 43"/>
                <a:gd name="T21" fmla="*/ 14 h 19"/>
                <a:gd name="T22" fmla="*/ 43 w 43"/>
                <a:gd name="T23" fmla="*/ 9 h 19"/>
                <a:gd name="T24" fmla="*/ 39 w 43"/>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9">
                  <a:moveTo>
                    <a:pt x="39" y="5"/>
                  </a:moveTo>
                  <a:cubicBezTo>
                    <a:pt x="32" y="5"/>
                    <a:pt x="32" y="5"/>
                    <a:pt x="32" y="5"/>
                  </a:cubicBezTo>
                  <a:cubicBezTo>
                    <a:pt x="30" y="2"/>
                    <a:pt x="27" y="0"/>
                    <a:pt x="23" y="0"/>
                  </a:cubicBezTo>
                  <a:cubicBezTo>
                    <a:pt x="20" y="0"/>
                    <a:pt x="16" y="2"/>
                    <a:pt x="15" y="5"/>
                  </a:cubicBezTo>
                  <a:cubicBezTo>
                    <a:pt x="5" y="5"/>
                    <a:pt x="5" y="5"/>
                    <a:pt x="5" y="5"/>
                  </a:cubicBezTo>
                  <a:cubicBezTo>
                    <a:pt x="2" y="5"/>
                    <a:pt x="0" y="7"/>
                    <a:pt x="0" y="9"/>
                  </a:cubicBezTo>
                  <a:cubicBezTo>
                    <a:pt x="0" y="12"/>
                    <a:pt x="2" y="14"/>
                    <a:pt x="5" y="14"/>
                  </a:cubicBezTo>
                  <a:cubicBezTo>
                    <a:pt x="15" y="14"/>
                    <a:pt x="15" y="14"/>
                    <a:pt x="15" y="14"/>
                  </a:cubicBezTo>
                  <a:cubicBezTo>
                    <a:pt x="16" y="17"/>
                    <a:pt x="20" y="19"/>
                    <a:pt x="23" y="19"/>
                  </a:cubicBezTo>
                  <a:cubicBezTo>
                    <a:pt x="27" y="19"/>
                    <a:pt x="30" y="17"/>
                    <a:pt x="32" y="14"/>
                  </a:cubicBezTo>
                  <a:cubicBezTo>
                    <a:pt x="39" y="14"/>
                    <a:pt x="39" y="14"/>
                    <a:pt x="39" y="14"/>
                  </a:cubicBezTo>
                  <a:cubicBezTo>
                    <a:pt x="41" y="14"/>
                    <a:pt x="43" y="12"/>
                    <a:pt x="43" y="9"/>
                  </a:cubicBezTo>
                  <a:cubicBezTo>
                    <a:pt x="43" y="7"/>
                    <a:pt x="41" y="5"/>
                    <a:pt x="39" y="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20" name="Freeform 120"/>
            <p:cNvSpPr/>
            <p:nvPr/>
          </p:nvSpPr>
          <p:spPr bwMode="auto">
            <a:xfrm>
              <a:off x="6735763" y="2752725"/>
              <a:ext cx="134937" cy="58737"/>
            </a:xfrm>
            <a:custGeom>
              <a:avLst/>
              <a:gdLst>
                <a:gd name="T0" fmla="*/ 38 w 43"/>
                <a:gd name="T1" fmla="*/ 5 h 19"/>
                <a:gd name="T2" fmla="*/ 28 w 43"/>
                <a:gd name="T3" fmla="*/ 5 h 19"/>
                <a:gd name="T4" fmla="*/ 20 w 43"/>
                <a:gd name="T5" fmla="*/ 0 h 19"/>
                <a:gd name="T6" fmla="*/ 11 w 43"/>
                <a:gd name="T7" fmla="*/ 5 h 19"/>
                <a:gd name="T8" fmla="*/ 4 w 43"/>
                <a:gd name="T9" fmla="*/ 5 h 19"/>
                <a:gd name="T10" fmla="*/ 0 w 43"/>
                <a:gd name="T11" fmla="*/ 9 h 19"/>
                <a:gd name="T12" fmla="*/ 4 w 43"/>
                <a:gd name="T13" fmla="*/ 14 h 19"/>
                <a:gd name="T14" fmla="*/ 11 w 43"/>
                <a:gd name="T15" fmla="*/ 14 h 19"/>
                <a:gd name="T16" fmla="*/ 20 w 43"/>
                <a:gd name="T17" fmla="*/ 19 h 19"/>
                <a:gd name="T18" fmla="*/ 28 w 43"/>
                <a:gd name="T19" fmla="*/ 14 h 19"/>
                <a:gd name="T20" fmla="*/ 38 w 43"/>
                <a:gd name="T21" fmla="*/ 14 h 19"/>
                <a:gd name="T22" fmla="*/ 43 w 43"/>
                <a:gd name="T23" fmla="*/ 9 h 19"/>
                <a:gd name="T24" fmla="*/ 38 w 43"/>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9">
                  <a:moveTo>
                    <a:pt x="38" y="5"/>
                  </a:moveTo>
                  <a:cubicBezTo>
                    <a:pt x="28" y="5"/>
                    <a:pt x="28" y="5"/>
                    <a:pt x="28" y="5"/>
                  </a:cubicBezTo>
                  <a:cubicBezTo>
                    <a:pt x="27" y="2"/>
                    <a:pt x="23" y="0"/>
                    <a:pt x="20" y="0"/>
                  </a:cubicBezTo>
                  <a:cubicBezTo>
                    <a:pt x="16" y="0"/>
                    <a:pt x="13" y="2"/>
                    <a:pt x="11" y="5"/>
                  </a:cubicBezTo>
                  <a:cubicBezTo>
                    <a:pt x="4" y="5"/>
                    <a:pt x="4" y="5"/>
                    <a:pt x="4" y="5"/>
                  </a:cubicBezTo>
                  <a:cubicBezTo>
                    <a:pt x="2" y="5"/>
                    <a:pt x="0" y="7"/>
                    <a:pt x="0" y="9"/>
                  </a:cubicBezTo>
                  <a:cubicBezTo>
                    <a:pt x="0" y="12"/>
                    <a:pt x="2" y="14"/>
                    <a:pt x="4" y="14"/>
                  </a:cubicBezTo>
                  <a:cubicBezTo>
                    <a:pt x="11" y="14"/>
                    <a:pt x="11" y="14"/>
                    <a:pt x="11" y="14"/>
                  </a:cubicBezTo>
                  <a:cubicBezTo>
                    <a:pt x="13" y="17"/>
                    <a:pt x="16" y="19"/>
                    <a:pt x="20" y="19"/>
                  </a:cubicBezTo>
                  <a:cubicBezTo>
                    <a:pt x="23" y="19"/>
                    <a:pt x="27" y="17"/>
                    <a:pt x="28" y="14"/>
                  </a:cubicBezTo>
                  <a:cubicBezTo>
                    <a:pt x="38" y="14"/>
                    <a:pt x="38" y="14"/>
                    <a:pt x="38" y="14"/>
                  </a:cubicBezTo>
                  <a:cubicBezTo>
                    <a:pt x="41" y="14"/>
                    <a:pt x="43" y="12"/>
                    <a:pt x="43" y="9"/>
                  </a:cubicBezTo>
                  <a:cubicBezTo>
                    <a:pt x="43" y="7"/>
                    <a:pt x="41" y="5"/>
                    <a:pt x="38" y="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21" name="Freeform 121"/>
            <p:cNvSpPr/>
            <p:nvPr/>
          </p:nvSpPr>
          <p:spPr bwMode="auto">
            <a:xfrm>
              <a:off x="7523163" y="2406650"/>
              <a:ext cx="106362" cy="106362"/>
            </a:xfrm>
            <a:custGeom>
              <a:avLst/>
              <a:gdLst>
                <a:gd name="T0" fmla="*/ 33 w 34"/>
                <a:gd name="T1" fmla="*/ 1 h 34"/>
                <a:gd name="T2" fmla="*/ 26 w 34"/>
                <a:gd name="T3" fmla="*/ 1 h 34"/>
                <a:gd name="T4" fmla="*/ 21 w 34"/>
                <a:gd name="T5" fmla="*/ 6 h 34"/>
                <a:gd name="T6" fmla="*/ 11 w 34"/>
                <a:gd name="T7" fmla="*/ 9 h 34"/>
                <a:gd name="T8" fmla="*/ 9 w 34"/>
                <a:gd name="T9" fmla="*/ 19 h 34"/>
                <a:gd name="T10" fmla="*/ 2 w 34"/>
                <a:gd name="T11" fmla="*/ 26 h 34"/>
                <a:gd name="T12" fmla="*/ 2 w 34"/>
                <a:gd name="T13" fmla="*/ 32 h 34"/>
                <a:gd name="T14" fmla="*/ 8 w 34"/>
                <a:gd name="T15" fmla="*/ 32 h 34"/>
                <a:gd name="T16" fmla="*/ 15 w 34"/>
                <a:gd name="T17" fmla="*/ 25 h 34"/>
                <a:gd name="T18" fmla="*/ 25 w 34"/>
                <a:gd name="T19" fmla="*/ 22 h 34"/>
                <a:gd name="T20" fmla="*/ 28 w 34"/>
                <a:gd name="T21" fmla="*/ 13 h 34"/>
                <a:gd name="T22" fmla="*/ 33 w 34"/>
                <a:gd name="T23" fmla="*/ 8 h 34"/>
                <a:gd name="T24" fmla="*/ 33 w 34"/>
                <a:gd name="T2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3" y="1"/>
                  </a:moveTo>
                  <a:cubicBezTo>
                    <a:pt x="31" y="0"/>
                    <a:pt x="28" y="0"/>
                    <a:pt x="26" y="1"/>
                  </a:cubicBezTo>
                  <a:cubicBezTo>
                    <a:pt x="21" y="6"/>
                    <a:pt x="21" y="6"/>
                    <a:pt x="21" y="6"/>
                  </a:cubicBezTo>
                  <a:cubicBezTo>
                    <a:pt x="18" y="5"/>
                    <a:pt x="14" y="6"/>
                    <a:pt x="11" y="9"/>
                  </a:cubicBezTo>
                  <a:cubicBezTo>
                    <a:pt x="9" y="11"/>
                    <a:pt x="8" y="15"/>
                    <a:pt x="9" y="19"/>
                  </a:cubicBezTo>
                  <a:cubicBezTo>
                    <a:pt x="2" y="26"/>
                    <a:pt x="2" y="26"/>
                    <a:pt x="2" y="26"/>
                  </a:cubicBezTo>
                  <a:cubicBezTo>
                    <a:pt x="0" y="27"/>
                    <a:pt x="0" y="30"/>
                    <a:pt x="2" y="32"/>
                  </a:cubicBezTo>
                  <a:cubicBezTo>
                    <a:pt x="4" y="34"/>
                    <a:pt x="7" y="34"/>
                    <a:pt x="8" y="32"/>
                  </a:cubicBezTo>
                  <a:cubicBezTo>
                    <a:pt x="15" y="25"/>
                    <a:pt x="15" y="25"/>
                    <a:pt x="15" y="25"/>
                  </a:cubicBezTo>
                  <a:cubicBezTo>
                    <a:pt x="19" y="26"/>
                    <a:pt x="23" y="25"/>
                    <a:pt x="25" y="22"/>
                  </a:cubicBezTo>
                  <a:cubicBezTo>
                    <a:pt x="28" y="20"/>
                    <a:pt x="29" y="16"/>
                    <a:pt x="28" y="13"/>
                  </a:cubicBezTo>
                  <a:cubicBezTo>
                    <a:pt x="33" y="8"/>
                    <a:pt x="33" y="8"/>
                    <a:pt x="33" y="8"/>
                  </a:cubicBezTo>
                  <a:cubicBezTo>
                    <a:pt x="34" y="6"/>
                    <a:pt x="34" y="3"/>
                    <a:pt x="33" y="1"/>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22" name="Freeform 122"/>
            <p:cNvSpPr/>
            <p:nvPr/>
          </p:nvSpPr>
          <p:spPr bwMode="auto">
            <a:xfrm>
              <a:off x="6883400" y="3051175"/>
              <a:ext cx="106362" cy="106362"/>
            </a:xfrm>
            <a:custGeom>
              <a:avLst/>
              <a:gdLst>
                <a:gd name="T0" fmla="*/ 32 w 34"/>
                <a:gd name="T1" fmla="*/ 2 h 34"/>
                <a:gd name="T2" fmla="*/ 26 w 34"/>
                <a:gd name="T3" fmla="*/ 2 h 34"/>
                <a:gd name="T4" fmla="*/ 19 w 34"/>
                <a:gd name="T5" fmla="*/ 9 h 34"/>
                <a:gd name="T6" fmla="*/ 9 w 34"/>
                <a:gd name="T7" fmla="*/ 11 h 34"/>
                <a:gd name="T8" fmla="*/ 6 w 34"/>
                <a:gd name="T9" fmla="*/ 21 h 34"/>
                <a:gd name="T10" fmla="*/ 2 w 34"/>
                <a:gd name="T11" fmla="*/ 26 h 34"/>
                <a:gd name="T12" fmla="*/ 2 w 34"/>
                <a:gd name="T13" fmla="*/ 32 h 34"/>
                <a:gd name="T14" fmla="*/ 8 w 34"/>
                <a:gd name="T15" fmla="*/ 32 h 34"/>
                <a:gd name="T16" fmla="*/ 13 w 34"/>
                <a:gd name="T17" fmla="*/ 27 h 34"/>
                <a:gd name="T18" fmla="*/ 23 w 34"/>
                <a:gd name="T19" fmla="*/ 25 h 34"/>
                <a:gd name="T20" fmla="*/ 25 w 34"/>
                <a:gd name="T21" fmla="*/ 15 h 34"/>
                <a:gd name="T22" fmla="*/ 32 w 34"/>
                <a:gd name="T23" fmla="*/ 8 h 34"/>
                <a:gd name="T24" fmla="*/ 32 w 34"/>
                <a:gd name="T25"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2" y="2"/>
                  </a:moveTo>
                  <a:cubicBezTo>
                    <a:pt x="30" y="0"/>
                    <a:pt x="28" y="0"/>
                    <a:pt x="26" y="2"/>
                  </a:cubicBezTo>
                  <a:cubicBezTo>
                    <a:pt x="19" y="9"/>
                    <a:pt x="19" y="9"/>
                    <a:pt x="19" y="9"/>
                  </a:cubicBezTo>
                  <a:cubicBezTo>
                    <a:pt x="15" y="8"/>
                    <a:pt x="11" y="9"/>
                    <a:pt x="9" y="11"/>
                  </a:cubicBezTo>
                  <a:cubicBezTo>
                    <a:pt x="6" y="14"/>
                    <a:pt x="5" y="18"/>
                    <a:pt x="6" y="21"/>
                  </a:cubicBezTo>
                  <a:cubicBezTo>
                    <a:pt x="2" y="26"/>
                    <a:pt x="2" y="26"/>
                    <a:pt x="2" y="26"/>
                  </a:cubicBezTo>
                  <a:cubicBezTo>
                    <a:pt x="0" y="28"/>
                    <a:pt x="0" y="31"/>
                    <a:pt x="2" y="32"/>
                  </a:cubicBezTo>
                  <a:cubicBezTo>
                    <a:pt x="3" y="34"/>
                    <a:pt x="6" y="34"/>
                    <a:pt x="8" y="32"/>
                  </a:cubicBezTo>
                  <a:cubicBezTo>
                    <a:pt x="13" y="27"/>
                    <a:pt x="13" y="27"/>
                    <a:pt x="13" y="27"/>
                  </a:cubicBezTo>
                  <a:cubicBezTo>
                    <a:pt x="16" y="29"/>
                    <a:pt x="20" y="28"/>
                    <a:pt x="23" y="25"/>
                  </a:cubicBezTo>
                  <a:cubicBezTo>
                    <a:pt x="25" y="23"/>
                    <a:pt x="26" y="19"/>
                    <a:pt x="25" y="15"/>
                  </a:cubicBezTo>
                  <a:cubicBezTo>
                    <a:pt x="32" y="8"/>
                    <a:pt x="32" y="8"/>
                    <a:pt x="32" y="8"/>
                  </a:cubicBezTo>
                  <a:cubicBezTo>
                    <a:pt x="34" y="6"/>
                    <a:pt x="34" y="4"/>
                    <a:pt x="32" y="2"/>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23" name="Freeform 123"/>
            <p:cNvSpPr/>
            <p:nvPr/>
          </p:nvSpPr>
          <p:spPr bwMode="auto">
            <a:xfrm>
              <a:off x="7226300" y="2259013"/>
              <a:ext cx="58737" cy="134937"/>
            </a:xfrm>
            <a:custGeom>
              <a:avLst/>
              <a:gdLst>
                <a:gd name="T0" fmla="*/ 14 w 19"/>
                <a:gd name="T1" fmla="*/ 11 h 43"/>
                <a:gd name="T2" fmla="*/ 14 w 19"/>
                <a:gd name="T3" fmla="*/ 4 h 43"/>
                <a:gd name="T4" fmla="*/ 9 w 19"/>
                <a:gd name="T5" fmla="*/ 0 h 43"/>
                <a:gd name="T6" fmla="*/ 5 w 19"/>
                <a:gd name="T7" fmla="*/ 4 h 43"/>
                <a:gd name="T8" fmla="*/ 5 w 19"/>
                <a:gd name="T9" fmla="*/ 11 h 43"/>
                <a:gd name="T10" fmla="*/ 0 w 19"/>
                <a:gd name="T11" fmla="*/ 20 h 43"/>
                <a:gd name="T12" fmla="*/ 5 w 19"/>
                <a:gd name="T13" fmla="*/ 28 h 43"/>
                <a:gd name="T14" fmla="*/ 5 w 19"/>
                <a:gd name="T15" fmla="*/ 38 h 43"/>
                <a:gd name="T16" fmla="*/ 9 w 19"/>
                <a:gd name="T17" fmla="*/ 43 h 43"/>
                <a:gd name="T18" fmla="*/ 14 w 19"/>
                <a:gd name="T19" fmla="*/ 38 h 43"/>
                <a:gd name="T20" fmla="*/ 14 w 19"/>
                <a:gd name="T21" fmla="*/ 28 h 43"/>
                <a:gd name="T22" fmla="*/ 19 w 19"/>
                <a:gd name="T23" fmla="*/ 20 h 43"/>
                <a:gd name="T24" fmla="*/ 14 w 19"/>
                <a:gd name="T2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3">
                  <a:moveTo>
                    <a:pt x="14" y="11"/>
                  </a:moveTo>
                  <a:cubicBezTo>
                    <a:pt x="14" y="4"/>
                    <a:pt x="14" y="4"/>
                    <a:pt x="14" y="4"/>
                  </a:cubicBezTo>
                  <a:cubicBezTo>
                    <a:pt x="14" y="1"/>
                    <a:pt x="12" y="0"/>
                    <a:pt x="9" y="0"/>
                  </a:cubicBezTo>
                  <a:cubicBezTo>
                    <a:pt x="7" y="0"/>
                    <a:pt x="5" y="1"/>
                    <a:pt x="5" y="4"/>
                  </a:cubicBezTo>
                  <a:cubicBezTo>
                    <a:pt x="5" y="11"/>
                    <a:pt x="5" y="11"/>
                    <a:pt x="5" y="11"/>
                  </a:cubicBezTo>
                  <a:cubicBezTo>
                    <a:pt x="2" y="13"/>
                    <a:pt x="0" y="16"/>
                    <a:pt x="0" y="20"/>
                  </a:cubicBezTo>
                  <a:cubicBezTo>
                    <a:pt x="0" y="23"/>
                    <a:pt x="2" y="27"/>
                    <a:pt x="5" y="28"/>
                  </a:cubicBezTo>
                  <a:cubicBezTo>
                    <a:pt x="5" y="38"/>
                    <a:pt x="5" y="38"/>
                    <a:pt x="5" y="38"/>
                  </a:cubicBezTo>
                  <a:cubicBezTo>
                    <a:pt x="5" y="41"/>
                    <a:pt x="7" y="43"/>
                    <a:pt x="9" y="43"/>
                  </a:cubicBezTo>
                  <a:cubicBezTo>
                    <a:pt x="12" y="43"/>
                    <a:pt x="14" y="41"/>
                    <a:pt x="14" y="38"/>
                  </a:cubicBezTo>
                  <a:cubicBezTo>
                    <a:pt x="14" y="28"/>
                    <a:pt x="14" y="28"/>
                    <a:pt x="14" y="28"/>
                  </a:cubicBezTo>
                  <a:cubicBezTo>
                    <a:pt x="17" y="27"/>
                    <a:pt x="19" y="23"/>
                    <a:pt x="19" y="20"/>
                  </a:cubicBezTo>
                  <a:cubicBezTo>
                    <a:pt x="19" y="16"/>
                    <a:pt x="17" y="13"/>
                    <a:pt x="14" y="11"/>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24" name="Freeform 124"/>
            <p:cNvSpPr/>
            <p:nvPr/>
          </p:nvSpPr>
          <p:spPr bwMode="auto">
            <a:xfrm>
              <a:off x="7226300" y="3170238"/>
              <a:ext cx="58737" cy="134937"/>
            </a:xfrm>
            <a:custGeom>
              <a:avLst/>
              <a:gdLst>
                <a:gd name="T0" fmla="*/ 14 w 19"/>
                <a:gd name="T1" fmla="*/ 15 h 43"/>
                <a:gd name="T2" fmla="*/ 14 w 19"/>
                <a:gd name="T3" fmla="*/ 5 h 43"/>
                <a:gd name="T4" fmla="*/ 9 w 19"/>
                <a:gd name="T5" fmla="*/ 0 h 43"/>
                <a:gd name="T6" fmla="*/ 5 w 19"/>
                <a:gd name="T7" fmla="*/ 5 h 43"/>
                <a:gd name="T8" fmla="*/ 5 w 19"/>
                <a:gd name="T9" fmla="*/ 15 h 43"/>
                <a:gd name="T10" fmla="*/ 0 w 19"/>
                <a:gd name="T11" fmla="*/ 23 h 43"/>
                <a:gd name="T12" fmla="*/ 5 w 19"/>
                <a:gd name="T13" fmla="*/ 32 h 43"/>
                <a:gd name="T14" fmla="*/ 5 w 19"/>
                <a:gd name="T15" fmla="*/ 39 h 43"/>
                <a:gd name="T16" fmla="*/ 9 w 19"/>
                <a:gd name="T17" fmla="*/ 43 h 43"/>
                <a:gd name="T18" fmla="*/ 14 w 19"/>
                <a:gd name="T19" fmla="*/ 39 h 43"/>
                <a:gd name="T20" fmla="*/ 14 w 19"/>
                <a:gd name="T21" fmla="*/ 32 h 43"/>
                <a:gd name="T22" fmla="*/ 19 w 19"/>
                <a:gd name="T23" fmla="*/ 23 h 43"/>
                <a:gd name="T24" fmla="*/ 14 w 19"/>
                <a:gd name="T25"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3">
                  <a:moveTo>
                    <a:pt x="14" y="15"/>
                  </a:moveTo>
                  <a:cubicBezTo>
                    <a:pt x="14" y="5"/>
                    <a:pt x="14" y="5"/>
                    <a:pt x="14" y="5"/>
                  </a:cubicBezTo>
                  <a:cubicBezTo>
                    <a:pt x="14" y="2"/>
                    <a:pt x="12" y="0"/>
                    <a:pt x="9" y="0"/>
                  </a:cubicBezTo>
                  <a:cubicBezTo>
                    <a:pt x="7" y="0"/>
                    <a:pt x="5" y="2"/>
                    <a:pt x="5" y="5"/>
                  </a:cubicBezTo>
                  <a:cubicBezTo>
                    <a:pt x="5" y="15"/>
                    <a:pt x="5" y="15"/>
                    <a:pt x="5" y="15"/>
                  </a:cubicBezTo>
                  <a:cubicBezTo>
                    <a:pt x="2" y="16"/>
                    <a:pt x="0" y="19"/>
                    <a:pt x="0" y="23"/>
                  </a:cubicBezTo>
                  <a:cubicBezTo>
                    <a:pt x="0" y="27"/>
                    <a:pt x="2" y="30"/>
                    <a:pt x="5" y="32"/>
                  </a:cubicBezTo>
                  <a:cubicBezTo>
                    <a:pt x="5" y="39"/>
                    <a:pt x="5" y="39"/>
                    <a:pt x="5" y="39"/>
                  </a:cubicBezTo>
                  <a:cubicBezTo>
                    <a:pt x="5" y="41"/>
                    <a:pt x="7" y="43"/>
                    <a:pt x="9" y="43"/>
                  </a:cubicBezTo>
                  <a:cubicBezTo>
                    <a:pt x="12" y="43"/>
                    <a:pt x="14" y="41"/>
                    <a:pt x="14" y="39"/>
                  </a:cubicBezTo>
                  <a:cubicBezTo>
                    <a:pt x="14" y="32"/>
                    <a:pt x="14" y="32"/>
                    <a:pt x="14" y="32"/>
                  </a:cubicBezTo>
                  <a:cubicBezTo>
                    <a:pt x="17" y="30"/>
                    <a:pt x="19" y="27"/>
                    <a:pt x="19" y="23"/>
                  </a:cubicBezTo>
                  <a:cubicBezTo>
                    <a:pt x="19" y="19"/>
                    <a:pt x="17" y="16"/>
                    <a:pt x="14" y="1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25" name="Oval 125"/>
            <p:cNvSpPr>
              <a:spLocks noChangeArrowheads="1"/>
            </p:cNvSpPr>
            <p:nvPr/>
          </p:nvSpPr>
          <p:spPr bwMode="auto">
            <a:xfrm>
              <a:off x="7142163" y="2667000"/>
              <a:ext cx="228600" cy="230187"/>
            </a:xfrm>
            <a:prstGeom prst="ellipse">
              <a:avLst/>
            </a:pr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grpSp>
      <p:grpSp>
        <p:nvGrpSpPr>
          <p:cNvPr id="137" name="组合 136"/>
          <p:cNvGrpSpPr/>
          <p:nvPr/>
        </p:nvGrpSpPr>
        <p:grpSpPr>
          <a:xfrm rot="0">
            <a:off x="6657340" y="2272665"/>
            <a:ext cx="1776730" cy="2154555"/>
            <a:chOff x="4937125" y="1998663"/>
            <a:chExt cx="1292225" cy="1566862"/>
          </a:xfrm>
        </p:grpSpPr>
        <p:sp>
          <p:nvSpPr>
            <p:cNvPr id="97" name="Freeform 97"/>
            <p:cNvSpPr/>
            <p:nvPr/>
          </p:nvSpPr>
          <p:spPr bwMode="auto">
            <a:xfrm>
              <a:off x="5018088" y="1998663"/>
              <a:ext cx="1211262" cy="1566862"/>
            </a:xfrm>
            <a:custGeom>
              <a:avLst/>
              <a:gdLst>
                <a:gd name="T0" fmla="*/ 311 w 388"/>
                <a:gd name="T1" fmla="*/ 70 h 499"/>
                <a:gd name="T2" fmla="*/ 229 w 388"/>
                <a:gd name="T3" fmla="*/ 17 h 499"/>
                <a:gd name="T4" fmla="*/ 138 w 388"/>
                <a:gd name="T5" fmla="*/ 0 h 499"/>
                <a:gd name="T6" fmla="*/ 138 w 388"/>
                <a:gd name="T7" fmla="*/ 52 h 499"/>
                <a:gd name="T8" fmla="*/ 210 w 388"/>
                <a:gd name="T9" fmla="*/ 65 h 499"/>
                <a:gd name="T10" fmla="*/ 275 w 388"/>
                <a:gd name="T11" fmla="*/ 107 h 499"/>
                <a:gd name="T12" fmla="*/ 320 w 388"/>
                <a:gd name="T13" fmla="*/ 171 h 499"/>
                <a:gd name="T14" fmla="*/ 336 w 388"/>
                <a:gd name="T15" fmla="*/ 249 h 499"/>
                <a:gd name="T16" fmla="*/ 323 w 388"/>
                <a:gd name="T17" fmla="*/ 322 h 499"/>
                <a:gd name="T18" fmla="*/ 290 w 388"/>
                <a:gd name="T19" fmla="*/ 376 h 499"/>
                <a:gd name="T20" fmla="*/ 236 w 388"/>
                <a:gd name="T21" fmla="*/ 422 h 499"/>
                <a:gd name="T22" fmla="*/ 138 w 388"/>
                <a:gd name="T23" fmla="*/ 447 h 499"/>
                <a:gd name="T24" fmla="*/ 85 w 388"/>
                <a:gd name="T25" fmla="*/ 440 h 499"/>
                <a:gd name="T26" fmla="*/ 29 w 388"/>
                <a:gd name="T27" fmla="*/ 414 h 499"/>
                <a:gd name="T28" fmla="*/ 0 w 388"/>
                <a:gd name="T29" fmla="*/ 457 h 499"/>
                <a:gd name="T30" fmla="*/ 71 w 388"/>
                <a:gd name="T31" fmla="*/ 490 h 499"/>
                <a:gd name="T32" fmla="*/ 138 w 388"/>
                <a:gd name="T33" fmla="*/ 499 h 499"/>
                <a:gd name="T34" fmla="*/ 261 w 388"/>
                <a:gd name="T35" fmla="*/ 466 h 499"/>
                <a:gd name="T36" fmla="*/ 330 w 388"/>
                <a:gd name="T37" fmla="*/ 409 h 499"/>
                <a:gd name="T38" fmla="*/ 371 w 388"/>
                <a:gd name="T39" fmla="*/ 340 h 499"/>
                <a:gd name="T40" fmla="*/ 388 w 388"/>
                <a:gd name="T41" fmla="*/ 249 h 499"/>
                <a:gd name="T42" fmla="*/ 367 w 388"/>
                <a:gd name="T43" fmla="*/ 150 h 499"/>
                <a:gd name="T44" fmla="*/ 311 w 388"/>
                <a:gd name="T45" fmla="*/ 7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8" h="499">
                  <a:moveTo>
                    <a:pt x="311" y="70"/>
                  </a:moveTo>
                  <a:cubicBezTo>
                    <a:pt x="287" y="47"/>
                    <a:pt x="260" y="29"/>
                    <a:pt x="229" y="17"/>
                  </a:cubicBezTo>
                  <a:cubicBezTo>
                    <a:pt x="200" y="6"/>
                    <a:pt x="170" y="0"/>
                    <a:pt x="138" y="0"/>
                  </a:cubicBezTo>
                  <a:cubicBezTo>
                    <a:pt x="138" y="52"/>
                    <a:pt x="138" y="52"/>
                    <a:pt x="138" y="52"/>
                  </a:cubicBezTo>
                  <a:cubicBezTo>
                    <a:pt x="163" y="52"/>
                    <a:pt x="187" y="56"/>
                    <a:pt x="210" y="65"/>
                  </a:cubicBezTo>
                  <a:cubicBezTo>
                    <a:pt x="235" y="75"/>
                    <a:pt x="256" y="89"/>
                    <a:pt x="275" y="107"/>
                  </a:cubicBezTo>
                  <a:cubicBezTo>
                    <a:pt x="294" y="125"/>
                    <a:pt x="309" y="147"/>
                    <a:pt x="320" y="171"/>
                  </a:cubicBezTo>
                  <a:cubicBezTo>
                    <a:pt x="331" y="196"/>
                    <a:pt x="336" y="222"/>
                    <a:pt x="336" y="249"/>
                  </a:cubicBezTo>
                  <a:cubicBezTo>
                    <a:pt x="336" y="274"/>
                    <a:pt x="332" y="299"/>
                    <a:pt x="323" y="322"/>
                  </a:cubicBezTo>
                  <a:cubicBezTo>
                    <a:pt x="315" y="341"/>
                    <a:pt x="304" y="360"/>
                    <a:pt x="290" y="376"/>
                  </a:cubicBezTo>
                  <a:cubicBezTo>
                    <a:pt x="275" y="395"/>
                    <a:pt x="257" y="410"/>
                    <a:pt x="236" y="422"/>
                  </a:cubicBezTo>
                  <a:cubicBezTo>
                    <a:pt x="206" y="438"/>
                    <a:pt x="173" y="447"/>
                    <a:pt x="138" y="447"/>
                  </a:cubicBezTo>
                  <a:cubicBezTo>
                    <a:pt x="120" y="447"/>
                    <a:pt x="102" y="445"/>
                    <a:pt x="85" y="440"/>
                  </a:cubicBezTo>
                  <a:cubicBezTo>
                    <a:pt x="65" y="434"/>
                    <a:pt x="46" y="426"/>
                    <a:pt x="29" y="414"/>
                  </a:cubicBezTo>
                  <a:cubicBezTo>
                    <a:pt x="0" y="457"/>
                    <a:pt x="0" y="457"/>
                    <a:pt x="0" y="457"/>
                  </a:cubicBezTo>
                  <a:cubicBezTo>
                    <a:pt x="22" y="472"/>
                    <a:pt x="46" y="483"/>
                    <a:pt x="71" y="490"/>
                  </a:cubicBezTo>
                  <a:cubicBezTo>
                    <a:pt x="93" y="496"/>
                    <a:pt x="115" y="499"/>
                    <a:pt x="138" y="499"/>
                  </a:cubicBezTo>
                  <a:cubicBezTo>
                    <a:pt x="181" y="499"/>
                    <a:pt x="224" y="488"/>
                    <a:pt x="261" y="466"/>
                  </a:cubicBezTo>
                  <a:cubicBezTo>
                    <a:pt x="287" y="452"/>
                    <a:pt x="310" y="432"/>
                    <a:pt x="330" y="409"/>
                  </a:cubicBezTo>
                  <a:cubicBezTo>
                    <a:pt x="347" y="389"/>
                    <a:pt x="361" y="365"/>
                    <a:pt x="371" y="340"/>
                  </a:cubicBezTo>
                  <a:cubicBezTo>
                    <a:pt x="382" y="311"/>
                    <a:pt x="388" y="281"/>
                    <a:pt x="388" y="249"/>
                  </a:cubicBezTo>
                  <a:cubicBezTo>
                    <a:pt x="388" y="215"/>
                    <a:pt x="381" y="181"/>
                    <a:pt x="367" y="150"/>
                  </a:cubicBezTo>
                  <a:cubicBezTo>
                    <a:pt x="354" y="120"/>
                    <a:pt x="335" y="93"/>
                    <a:pt x="311" y="70"/>
                  </a:cubicBezTo>
                  <a:close/>
                </a:path>
              </a:pathLst>
            </a:custGeom>
            <a:solidFill>
              <a:schemeClr val="accent2">
                <a:lumMod val="60000"/>
                <a:lumOff val="40000"/>
              </a:schemeClr>
            </a:solidFill>
            <a:ln>
              <a:noFill/>
            </a:ln>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26" name="Freeform 126"/>
            <p:cNvSpPr/>
            <p:nvPr/>
          </p:nvSpPr>
          <p:spPr bwMode="auto">
            <a:xfrm>
              <a:off x="5727700" y="3051175"/>
              <a:ext cx="104775" cy="106362"/>
            </a:xfrm>
            <a:custGeom>
              <a:avLst/>
              <a:gdLst>
                <a:gd name="T0" fmla="*/ 32 w 34"/>
                <a:gd name="T1" fmla="*/ 26 h 34"/>
                <a:gd name="T2" fmla="*/ 27 w 34"/>
                <a:gd name="T3" fmla="*/ 21 h 34"/>
                <a:gd name="T4" fmla="*/ 25 w 34"/>
                <a:gd name="T5" fmla="*/ 11 h 34"/>
                <a:gd name="T6" fmla="*/ 15 w 34"/>
                <a:gd name="T7" fmla="*/ 9 h 34"/>
                <a:gd name="T8" fmla="*/ 8 w 34"/>
                <a:gd name="T9" fmla="*/ 2 h 34"/>
                <a:gd name="T10" fmla="*/ 2 w 34"/>
                <a:gd name="T11" fmla="*/ 2 h 34"/>
                <a:gd name="T12" fmla="*/ 2 w 34"/>
                <a:gd name="T13" fmla="*/ 8 h 34"/>
                <a:gd name="T14" fmla="*/ 9 w 34"/>
                <a:gd name="T15" fmla="*/ 15 h 34"/>
                <a:gd name="T16" fmla="*/ 11 w 34"/>
                <a:gd name="T17" fmla="*/ 25 h 34"/>
                <a:gd name="T18" fmla="*/ 21 w 34"/>
                <a:gd name="T19" fmla="*/ 27 h 34"/>
                <a:gd name="T20" fmla="*/ 26 w 34"/>
                <a:gd name="T21" fmla="*/ 32 h 34"/>
                <a:gd name="T22" fmla="*/ 32 w 34"/>
                <a:gd name="T23" fmla="*/ 32 h 34"/>
                <a:gd name="T24" fmla="*/ 32 w 34"/>
                <a:gd name="T2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2" y="26"/>
                  </a:moveTo>
                  <a:cubicBezTo>
                    <a:pt x="27" y="21"/>
                    <a:pt x="27" y="21"/>
                    <a:pt x="27" y="21"/>
                  </a:cubicBezTo>
                  <a:cubicBezTo>
                    <a:pt x="28" y="18"/>
                    <a:pt x="28" y="14"/>
                    <a:pt x="25" y="11"/>
                  </a:cubicBezTo>
                  <a:cubicBezTo>
                    <a:pt x="22" y="9"/>
                    <a:pt x="18" y="8"/>
                    <a:pt x="15" y="9"/>
                  </a:cubicBezTo>
                  <a:cubicBezTo>
                    <a:pt x="8" y="2"/>
                    <a:pt x="8" y="2"/>
                    <a:pt x="8" y="2"/>
                  </a:cubicBezTo>
                  <a:cubicBezTo>
                    <a:pt x="6" y="0"/>
                    <a:pt x="4" y="0"/>
                    <a:pt x="2" y="2"/>
                  </a:cubicBezTo>
                  <a:cubicBezTo>
                    <a:pt x="0" y="4"/>
                    <a:pt x="0" y="6"/>
                    <a:pt x="2" y="8"/>
                  </a:cubicBezTo>
                  <a:cubicBezTo>
                    <a:pt x="9" y="15"/>
                    <a:pt x="9" y="15"/>
                    <a:pt x="9" y="15"/>
                  </a:cubicBezTo>
                  <a:cubicBezTo>
                    <a:pt x="8" y="19"/>
                    <a:pt x="9" y="23"/>
                    <a:pt x="11" y="25"/>
                  </a:cubicBezTo>
                  <a:cubicBezTo>
                    <a:pt x="14" y="28"/>
                    <a:pt x="18" y="29"/>
                    <a:pt x="21" y="27"/>
                  </a:cubicBezTo>
                  <a:cubicBezTo>
                    <a:pt x="26" y="32"/>
                    <a:pt x="26" y="32"/>
                    <a:pt x="26" y="32"/>
                  </a:cubicBezTo>
                  <a:cubicBezTo>
                    <a:pt x="28" y="34"/>
                    <a:pt x="31" y="34"/>
                    <a:pt x="32" y="32"/>
                  </a:cubicBezTo>
                  <a:cubicBezTo>
                    <a:pt x="34" y="31"/>
                    <a:pt x="34" y="28"/>
                    <a:pt x="32" y="26"/>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27" name="Freeform 127"/>
            <p:cNvSpPr/>
            <p:nvPr/>
          </p:nvSpPr>
          <p:spPr bwMode="auto">
            <a:xfrm>
              <a:off x="5086350" y="2406650"/>
              <a:ext cx="103187" cy="106362"/>
            </a:xfrm>
            <a:custGeom>
              <a:avLst/>
              <a:gdLst>
                <a:gd name="T0" fmla="*/ 32 w 33"/>
                <a:gd name="T1" fmla="*/ 26 h 34"/>
                <a:gd name="T2" fmla="*/ 25 w 33"/>
                <a:gd name="T3" fmla="*/ 19 h 34"/>
                <a:gd name="T4" fmla="*/ 22 w 33"/>
                <a:gd name="T5" fmla="*/ 9 h 34"/>
                <a:gd name="T6" fmla="*/ 12 w 33"/>
                <a:gd name="T7" fmla="*/ 6 h 34"/>
                <a:gd name="T8" fmla="*/ 7 w 33"/>
                <a:gd name="T9" fmla="*/ 1 h 34"/>
                <a:gd name="T10" fmla="*/ 1 w 33"/>
                <a:gd name="T11" fmla="*/ 1 h 34"/>
                <a:gd name="T12" fmla="*/ 1 w 33"/>
                <a:gd name="T13" fmla="*/ 8 h 34"/>
                <a:gd name="T14" fmla="*/ 6 w 33"/>
                <a:gd name="T15" fmla="*/ 12 h 34"/>
                <a:gd name="T16" fmla="*/ 8 w 33"/>
                <a:gd name="T17" fmla="*/ 22 h 34"/>
                <a:gd name="T18" fmla="*/ 18 w 33"/>
                <a:gd name="T19" fmla="*/ 25 h 34"/>
                <a:gd name="T20" fmla="*/ 26 w 33"/>
                <a:gd name="T21" fmla="*/ 32 h 34"/>
                <a:gd name="T22" fmla="*/ 32 w 33"/>
                <a:gd name="T23" fmla="*/ 32 h 34"/>
                <a:gd name="T24" fmla="*/ 32 w 33"/>
                <a:gd name="T2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2" y="26"/>
                  </a:moveTo>
                  <a:cubicBezTo>
                    <a:pt x="25" y="19"/>
                    <a:pt x="25" y="19"/>
                    <a:pt x="25" y="19"/>
                  </a:cubicBezTo>
                  <a:cubicBezTo>
                    <a:pt x="26" y="15"/>
                    <a:pt x="25" y="11"/>
                    <a:pt x="22" y="9"/>
                  </a:cubicBezTo>
                  <a:cubicBezTo>
                    <a:pt x="20" y="6"/>
                    <a:pt x="16" y="5"/>
                    <a:pt x="12" y="6"/>
                  </a:cubicBezTo>
                  <a:cubicBezTo>
                    <a:pt x="7" y="1"/>
                    <a:pt x="7" y="1"/>
                    <a:pt x="7" y="1"/>
                  </a:cubicBezTo>
                  <a:cubicBezTo>
                    <a:pt x="6" y="0"/>
                    <a:pt x="3" y="0"/>
                    <a:pt x="1" y="1"/>
                  </a:cubicBezTo>
                  <a:cubicBezTo>
                    <a:pt x="0" y="3"/>
                    <a:pt x="0" y="6"/>
                    <a:pt x="1" y="8"/>
                  </a:cubicBezTo>
                  <a:cubicBezTo>
                    <a:pt x="6" y="12"/>
                    <a:pt x="6" y="12"/>
                    <a:pt x="6" y="12"/>
                  </a:cubicBezTo>
                  <a:cubicBezTo>
                    <a:pt x="5" y="16"/>
                    <a:pt x="6" y="20"/>
                    <a:pt x="8" y="22"/>
                  </a:cubicBezTo>
                  <a:cubicBezTo>
                    <a:pt x="11" y="25"/>
                    <a:pt x="15" y="26"/>
                    <a:pt x="18" y="25"/>
                  </a:cubicBezTo>
                  <a:cubicBezTo>
                    <a:pt x="26" y="32"/>
                    <a:pt x="26" y="32"/>
                    <a:pt x="26" y="32"/>
                  </a:cubicBezTo>
                  <a:cubicBezTo>
                    <a:pt x="27" y="34"/>
                    <a:pt x="30" y="34"/>
                    <a:pt x="32" y="32"/>
                  </a:cubicBezTo>
                  <a:cubicBezTo>
                    <a:pt x="33" y="30"/>
                    <a:pt x="33" y="27"/>
                    <a:pt x="32" y="26"/>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28" name="Freeform 128"/>
            <p:cNvSpPr/>
            <p:nvPr/>
          </p:nvSpPr>
          <p:spPr bwMode="auto">
            <a:xfrm>
              <a:off x="5845175" y="2752725"/>
              <a:ext cx="134937" cy="58737"/>
            </a:xfrm>
            <a:custGeom>
              <a:avLst/>
              <a:gdLst>
                <a:gd name="T0" fmla="*/ 39 w 43"/>
                <a:gd name="T1" fmla="*/ 5 h 19"/>
                <a:gd name="T2" fmla="*/ 32 w 43"/>
                <a:gd name="T3" fmla="*/ 5 h 19"/>
                <a:gd name="T4" fmla="*/ 23 w 43"/>
                <a:gd name="T5" fmla="*/ 0 h 19"/>
                <a:gd name="T6" fmla="*/ 14 w 43"/>
                <a:gd name="T7" fmla="*/ 5 h 19"/>
                <a:gd name="T8" fmla="*/ 4 w 43"/>
                <a:gd name="T9" fmla="*/ 5 h 19"/>
                <a:gd name="T10" fmla="*/ 0 w 43"/>
                <a:gd name="T11" fmla="*/ 9 h 19"/>
                <a:gd name="T12" fmla="*/ 4 w 43"/>
                <a:gd name="T13" fmla="*/ 14 h 19"/>
                <a:gd name="T14" fmla="*/ 14 w 43"/>
                <a:gd name="T15" fmla="*/ 14 h 19"/>
                <a:gd name="T16" fmla="*/ 23 w 43"/>
                <a:gd name="T17" fmla="*/ 19 h 19"/>
                <a:gd name="T18" fmla="*/ 32 w 43"/>
                <a:gd name="T19" fmla="*/ 14 h 19"/>
                <a:gd name="T20" fmla="*/ 39 w 43"/>
                <a:gd name="T21" fmla="*/ 14 h 19"/>
                <a:gd name="T22" fmla="*/ 43 w 43"/>
                <a:gd name="T23" fmla="*/ 9 h 19"/>
                <a:gd name="T24" fmla="*/ 39 w 43"/>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9">
                  <a:moveTo>
                    <a:pt x="39" y="5"/>
                  </a:moveTo>
                  <a:cubicBezTo>
                    <a:pt x="32" y="5"/>
                    <a:pt x="32" y="5"/>
                    <a:pt x="32" y="5"/>
                  </a:cubicBezTo>
                  <a:cubicBezTo>
                    <a:pt x="30" y="2"/>
                    <a:pt x="27" y="0"/>
                    <a:pt x="23" y="0"/>
                  </a:cubicBezTo>
                  <a:cubicBezTo>
                    <a:pt x="19" y="0"/>
                    <a:pt x="16" y="2"/>
                    <a:pt x="14" y="5"/>
                  </a:cubicBezTo>
                  <a:cubicBezTo>
                    <a:pt x="4" y="5"/>
                    <a:pt x="4" y="5"/>
                    <a:pt x="4" y="5"/>
                  </a:cubicBezTo>
                  <a:cubicBezTo>
                    <a:pt x="2" y="5"/>
                    <a:pt x="0" y="7"/>
                    <a:pt x="0" y="9"/>
                  </a:cubicBezTo>
                  <a:cubicBezTo>
                    <a:pt x="0" y="12"/>
                    <a:pt x="2" y="14"/>
                    <a:pt x="4" y="14"/>
                  </a:cubicBezTo>
                  <a:cubicBezTo>
                    <a:pt x="14" y="14"/>
                    <a:pt x="14" y="14"/>
                    <a:pt x="14" y="14"/>
                  </a:cubicBezTo>
                  <a:cubicBezTo>
                    <a:pt x="16" y="17"/>
                    <a:pt x="19" y="19"/>
                    <a:pt x="23" y="19"/>
                  </a:cubicBezTo>
                  <a:cubicBezTo>
                    <a:pt x="27" y="19"/>
                    <a:pt x="30" y="17"/>
                    <a:pt x="32" y="14"/>
                  </a:cubicBezTo>
                  <a:cubicBezTo>
                    <a:pt x="39" y="14"/>
                    <a:pt x="39" y="14"/>
                    <a:pt x="39" y="14"/>
                  </a:cubicBezTo>
                  <a:cubicBezTo>
                    <a:pt x="41" y="14"/>
                    <a:pt x="43" y="12"/>
                    <a:pt x="43" y="9"/>
                  </a:cubicBezTo>
                  <a:cubicBezTo>
                    <a:pt x="43" y="7"/>
                    <a:pt x="41" y="5"/>
                    <a:pt x="39" y="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29" name="Freeform 129"/>
            <p:cNvSpPr/>
            <p:nvPr/>
          </p:nvSpPr>
          <p:spPr bwMode="auto">
            <a:xfrm>
              <a:off x="4937125" y="2752725"/>
              <a:ext cx="133350" cy="58737"/>
            </a:xfrm>
            <a:custGeom>
              <a:avLst/>
              <a:gdLst>
                <a:gd name="T0" fmla="*/ 39 w 43"/>
                <a:gd name="T1" fmla="*/ 5 h 19"/>
                <a:gd name="T2" fmla="*/ 29 w 43"/>
                <a:gd name="T3" fmla="*/ 5 h 19"/>
                <a:gd name="T4" fmla="*/ 20 w 43"/>
                <a:gd name="T5" fmla="*/ 0 h 19"/>
                <a:gd name="T6" fmla="*/ 12 w 43"/>
                <a:gd name="T7" fmla="*/ 5 h 19"/>
                <a:gd name="T8" fmla="*/ 5 w 43"/>
                <a:gd name="T9" fmla="*/ 5 h 19"/>
                <a:gd name="T10" fmla="*/ 0 w 43"/>
                <a:gd name="T11" fmla="*/ 9 h 19"/>
                <a:gd name="T12" fmla="*/ 5 w 43"/>
                <a:gd name="T13" fmla="*/ 14 h 19"/>
                <a:gd name="T14" fmla="*/ 12 w 43"/>
                <a:gd name="T15" fmla="*/ 14 h 19"/>
                <a:gd name="T16" fmla="*/ 20 w 43"/>
                <a:gd name="T17" fmla="*/ 19 h 19"/>
                <a:gd name="T18" fmla="*/ 29 w 43"/>
                <a:gd name="T19" fmla="*/ 14 h 19"/>
                <a:gd name="T20" fmla="*/ 39 w 43"/>
                <a:gd name="T21" fmla="*/ 14 h 19"/>
                <a:gd name="T22" fmla="*/ 43 w 43"/>
                <a:gd name="T23" fmla="*/ 9 h 19"/>
                <a:gd name="T24" fmla="*/ 39 w 43"/>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9">
                  <a:moveTo>
                    <a:pt x="39" y="5"/>
                  </a:moveTo>
                  <a:cubicBezTo>
                    <a:pt x="29" y="5"/>
                    <a:pt x="29" y="5"/>
                    <a:pt x="29" y="5"/>
                  </a:cubicBezTo>
                  <a:cubicBezTo>
                    <a:pt x="27" y="2"/>
                    <a:pt x="24" y="0"/>
                    <a:pt x="20" y="0"/>
                  </a:cubicBezTo>
                  <a:cubicBezTo>
                    <a:pt x="17" y="0"/>
                    <a:pt x="13" y="2"/>
                    <a:pt x="12" y="5"/>
                  </a:cubicBezTo>
                  <a:cubicBezTo>
                    <a:pt x="5" y="5"/>
                    <a:pt x="5" y="5"/>
                    <a:pt x="5" y="5"/>
                  </a:cubicBezTo>
                  <a:cubicBezTo>
                    <a:pt x="2" y="5"/>
                    <a:pt x="0" y="7"/>
                    <a:pt x="0" y="9"/>
                  </a:cubicBezTo>
                  <a:cubicBezTo>
                    <a:pt x="0" y="12"/>
                    <a:pt x="2" y="14"/>
                    <a:pt x="5" y="14"/>
                  </a:cubicBezTo>
                  <a:cubicBezTo>
                    <a:pt x="12" y="14"/>
                    <a:pt x="12" y="14"/>
                    <a:pt x="12" y="14"/>
                  </a:cubicBezTo>
                  <a:cubicBezTo>
                    <a:pt x="13" y="17"/>
                    <a:pt x="17" y="19"/>
                    <a:pt x="20" y="19"/>
                  </a:cubicBezTo>
                  <a:cubicBezTo>
                    <a:pt x="24" y="19"/>
                    <a:pt x="27" y="17"/>
                    <a:pt x="29" y="14"/>
                  </a:cubicBezTo>
                  <a:cubicBezTo>
                    <a:pt x="39" y="14"/>
                    <a:pt x="39" y="14"/>
                    <a:pt x="39" y="14"/>
                  </a:cubicBezTo>
                  <a:cubicBezTo>
                    <a:pt x="41" y="14"/>
                    <a:pt x="43" y="12"/>
                    <a:pt x="43" y="9"/>
                  </a:cubicBezTo>
                  <a:cubicBezTo>
                    <a:pt x="43" y="7"/>
                    <a:pt x="41" y="5"/>
                    <a:pt x="39" y="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30" name="Freeform 130"/>
            <p:cNvSpPr/>
            <p:nvPr/>
          </p:nvSpPr>
          <p:spPr bwMode="auto">
            <a:xfrm>
              <a:off x="5727700" y="2406650"/>
              <a:ext cx="104775" cy="106362"/>
            </a:xfrm>
            <a:custGeom>
              <a:avLst/>
              <a:gdLst>
                <a:gd name="T0" fmla="*/ 32 w 34"/>
                <a:gd name="T1" fmla="*/ 1 h 34"/>
                <a:gd name="T2" fmla="*/ 26 w 34"/>
                <a:gd name="T3" fmla="*/ 1 h 34"/>
                <a:gd name="T4" fmla="*/ 21 w 34"/>
                <a:gd name="T5" fmla="*/ 6 h 34"/>
                <a:gd name="T6" fmla="*/ 11 w 34"/>
                <a:gd name="T7" fmla="*/ 9 h 34"/>
                <a:gd name="T8" fmla="*/ 9 w 34"/>
                <a:gd name="T9" fmla="*/ 19 h 34"/>
                <a:gd name="T10" fmla="*/ 2 w 34"/>
                <a:gd name="T11" fmla="*/ 26 h 34"/>
                <a:gd name="T12" fmla="*/ 2 w 34"/>
                <a:gd name="T13" fmla="*/ 32 h 34"/>
                <a:gd name="T14" fmla="*/ 8 w 34"/>
                <a:gd name="T15" fmla="*/ 32 h 34"/>
                <a:gd name="T16" fmla="*/ 15 w 34"/>
                <a:gd name="T17" fmla="*/ 25 h 34"/>
                <a:gd name="T18" fmla="*/ 25 w 34"/>
                <a:gd name="T19" fmla="*/ 22 h 34"/>
                <a:gd name="T20" fmla="*/ 27 w 34"/>
                <a:gd name="T21" fmla="*/ 13 h 34"/>
                <a:gd name="T22" fmla="*/ 32 w 34"/>
                <a:gd name="T23" fmla="*/ 8 h 34"/>
                <a:gd name="T24" fmla="*/ 32 w 34"/>
                <a:gd name="T2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2" y="1"/>
                  </a:moveTo>
                  <a:cubicBezTo>
                    <a:pt x="31" y="0"/>
                    <a:pt x="28" y="0"/>
                    <a:pt x="26" y="1"/>
                  </a:cubicBezTo>
                  <a:cubicBezTo>
                    <a:pt x="21" y="6"/>
                    <a:pt x="21" y="6"/>
                    <a:pt x="21" y="6"/>
                  </a:cubicBezTo>
                  <a:cubicBezTo>
                    <a:pt x="18" y="5"/>
                    <a:pt x="14" y="6"/>
                    <a:pt x="11" y="9"/>
                  </a:cubicBezTo>
                  <a:cubicBezTo>
                    <a:pt x="9" y="11"/>
                    <a:pt x="8" y="15"/>
                    <a:pt x="9" y="19"/>
                  </a:cubicBezTo>
                  <a:cubicBezTo>
                    <a:pt x="2" y="26"/>
                    <a:pt x="2" y="26"/>
                    <a:pt x="2" y="26"/>
                  </a:cubicBezTo>
                  <a:cubicBezTo>
                    <a:pt x="0" y="27"/>
                    <a:pt x="0" y="30"/>
                    <a:pt x="2" y="32"/>
                  </a:cubicBezTo>
                  <a:cubicBezTo>
                    <a:pt x="4" y="34"/>
                    <a:pt x="6" y="34"/>
                    <a:pt x="8" y="32"/>
                  </a:cubicBezTo>
                  <a:cubicBezTo>
                    <a:pt x="15" y="25"/>
                    <a:pt x="15" y="25"/>
                    <a:pt x="15" y="25"/>
                  </a:cubicBezTo>
                  <a:cubicBezTo>
                    <a:pt x="18" y="26"/>
                    <a:pt x="22" y="25"/>
                    <a:pt x="25" y="22"/>
                  </a:cubicBezTo>
                  <a:cubicBezTo>
                    <a:pt x="28" y="20"/>
                    <a:pt x="28" y="16"/>
                    <a:pt x="27" y="13"/>
                  </a:cubicBezTo>
                  <a:cubicBezTo>
                    <a:pt x="32" y="8"/>
                    <a:pt x="32" y="8"/>
                    <a:pt x="32" y="8"/>
                  </a:cubicBezTo>
                  <a:cubicBezTo>
                    <a:pt x="34" y="6"/>
                    <a:pt x="34" y="3"/>
                    <a:pt x="32" y="1"/>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31" name="Freeform 131"/>
            <p:cNvSpPr/>
            <p:nvPr/>
          </p:nvSpPr>
          <p:spPr bwMode="auto">
            <a:xfrm>
              <a:off x="5086350" y="3051175"/>
              <a:ext cx="103187" cy="106362"/>
            </a:xfrm>
            <a:custGeom>
              <a:avLst/>
              <a:gdLst>
                <a:gd name="T0" fmla="*/ 32 w 33"/>
                <a:gd name="T1" fmla="*/ 2 h 34"/>
                <a:gd name="T2" fmla="*/ 26 w 33"/>
                <a:gd name="T3" fmla="*/ 2 h 34"/>
                <a:gd name="T4" fmla="*/ 18 w 33"/>
                <a:gd name="T5" fmla="*/ 9 h 34"/>
                <a:gd name="T6" fmla="*/ 8 w 33"/>
                <a:gd name="T7" fmla="*/ 11 h 34"/>
                <a:gd name="T8" fmla="*/ 6 w 33"/>
                <a:gd name="T9" fmla="*/ 21 h 34"/>
                <a:gd name="T10" fmla="*/ 1 w 33"/>
                <a:gd name="T11" fmla="*/ 26 h 34"/>
                <a:gd name="T12" fmla="*/ 1 w 33"/>
                <a:gd name="T13" fmla="*/ 32 h 34"/>
                <a:gd name="T14" fmla="*/ 7 w 33"/>
                <a:gd name="T15" fmla="*/ 32 h 34"/>
                <a:gd name="T16" fmla="*/ 12 w 33"/>
                <a:gd name="T17" fmla="*/ 27 h 34"/>
                <a:gd name="T18" fmla="*/ 22 w 33"/>
                <a:gd name="T19" fmla="*/ 25 h 34"/>
                <a:gd name="T20" fmla="*/ 25 w 33"/>
                <a:gd name="T21" fmla="*/ 15 h 34"/>
                <a:gd name="T22" fmla="*/ 32 w 33"/>
                <a:gd name="T23" fmla="*/ 8 h 34"/>
                <a:gd name="T24" fmla="*/ 32 w 33"/>
                <a:gd name="T25"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2" y="2"/>
                  </a:moveTo>
                  <a:cubicBezTo>
                    <a:pt x="30" y="0"/>
                    <a:pt x="27" y="0"/>
                    <a:pt x="26" y="2"/>
                  </a:cubicBezTo>
                  <a:cubicBezTo>
                    <a:pt x="18" y="9"/>
                    <a:pt x="18" y="9"/>
                    <a:pt x="18" y="9"/>
                  </a:cubicBezTo>
                  <a:cubicBezTo>
                    <a:pt x="15" y="8"/>
                    <a:pt x="11" y="9"/>
                    <a:pt x="8" y="11"/>
                  </a:cubicBezTo>
                  <a:cubicBezTo>
                    <a:pt x="6" y="14"/>
                    <a:pt x="5" y="18"/>
                    <a:pt x="6" y="21"/>
                  </a:cubicBezTo>
                  <a:cubicBezTo>
                    <a:pt x="1" y="26"/>
                    <a:pt x="1" y="26"/>
                    <a:pt x="1" y="26"/>
                  </a:cubicBezTo>
                  <a:cubicBezTo>
                    <a:pt x="0" y="28"/>
                    <a:pt x="0" y="31"/>
                    <a:pt x="1" y="32"/>
                  </a:cubicBezTo>
                  <a:cubicBezTo>
                    <a:pt x="3" y="34"/>
                    <a:pt x="6" y="34"/>
                    <a:pt x="7" y="32"/>
                  </a:cubicBezTo>
                  <a:cubicBezTo>
                    <a:pt x="12" y="27"/>
                    <a:pt x="12" y="27"/>
                    <a:pt x="12" y="27"/>
                  </a:cubicBezTo>
                  <a:cubicBezTo>
                    <a:pt x="16" y="29"/>
                    <a:pt x="20" y="28"/>
                    <a:pt x="22" y="25"/>
                  </a:cubicBezTo>
                  <a:cubicBezTo>
                    <a:pt x="25" y="23"/>
                    <a:pt x="26" y="19"/>
                    <a:pt x="25" y="15"/>
                  </a:cubicBezTo>
                  <a:cubicBezTo>
                    <a:pt x="32" y="8"/>
                    <a:pt x="32" y="8"/>
                    <a:pt x="32" y="8"/>
                  </a:cubicBezTo>
                  <a:cubicBezTo>
                    <a:pt x="33" y="6"/>
                    <a:pt x="33" y="4"/>
                    <a:pt x="32" y="2"/>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32" name="Freeform 132"/>
            <p:cNvSpPr/>
            <p:nvPr/>
          </p:nvSpPr>
          <p:spPr bwMode="auto">
            <a:xfrm>
              <a:off x="5430838" y="2259013"/>
              <a:ext cx="58737" cy="134937"/>
            </a:xfrm>
            <a:custGeom>
              <a:avLst/>
              <a:gdLst>
                <a:gd name="T0" fmla="*/ 14 w 19"/>
                <a:gd name="T1" fmla="*/ 11 h 43"/>
                <a:gd name="T2" fmla="*/ 14 w 19"/>
                <a:gd name="T3" fmla="*/ 4 h 43"/>
                <a:gd name="T4" fmla="*/ 9 w 19"/>
                <a:gd name="T5" fmla="*/ 0 h 43"/>
                <a:gd name="T6" fmla="*/ 5 w 19"/>
                <a:gd name="T7" fmla="*/ 4 h 43"/>
                <a:gd name="T8" fmla="*/ 5 w 19"/>
                <a:gd name="T9" fmla="*/ 11 h 43"/>
                <a:gd name="T10" fmla="*/ 0 w 19"/>
                <a:gd name="T11" fmla="*/ 20 h 43"/>
                <a:gd name="T12" fmla="*/ 5 w 19"/>
                <a:gd name="T13" fmla="*/ 28 h 43"/>
                <a:gd name="T14" fmla="*/ 5 w 19"/>
                <a:gd name="T15" fmla="*/ 38 h 43"/>
                <a:gd name="T16" fmla="*/ 9 w 19"/>
                <a:gd name="T17" fmla="*/ 43 h 43"/>
                <a:gd name="T18" fmla="*/ 14 w 19"/>
                <a:gd name="T19" fmla="*/ 38 h 43"/>
                <a:gd name="T20" fmla="*/ 14 w 19"/>
                <a:gd name="T21" fmla="*/ 28 h 43"/>
                <a:gd name="T22" fmla="*/ 19 w 19"/>
                <a:gd name="T23" fmla="*/ 20 h 43"/>
                <a:gd name="T24" fmla="*/ 14 w 19"/>
                <a:gd name="T2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3">
                  <a:moveTo>
                    <a:pt x="14" y="11"/>
                  </a:moveTo>
                  <a:cubicBezTo>
                    <a:pt x="14" y="4"/>
                    <a:pt x="14" y="4"/>
                    <a:pt x="14" y="4"/>
                  </a:cubicBezTo>
                  <a:cubicBezTo>
                    <a:pt x="14" y="1"/>
                    <a:pt x="12" y="0"/>
                    <a:pt x="9" y="0"/>
                  </a:cubicBezTo>
                  <a:cubicBezTo>
                    <a:pt x="7" y="0"/>
                    <a:pt x="5" y="1"/>
                    <a:pt x="5" y="4"/>
                  </a:cubicBezTo>
                  <a:cubicBezTo>
                    <a:pt x="5" y="11"/>
                    <a:pt x="5" y="11"/>
                    <a:pt x="5" y="11"/>
                  </a:cubicBezTo>
                  <a:cubicBezTo>
                    <a:pt x="2" y="13"/>
                    <a:pt x="0" y="16"/>
                    <a:pt x="0" y="20"/>
                  </a:cubicBezTo>
                  <a:cubicBezTo>
                    <a:pt x="0" y="23"/>
                    <a:pt x="2" y="27"/>
                    <a:pt x="5" y="28"/>
                  </a:cubicBezTo>
                  <a:cubicBezTo>
                    <a:pt x="5" y="38"/>
                    <a:pt x="5" y="38"/>
                    <a:pt x="5" y="38"/>
                  </a:cubicBezTo>
                  <a:cubicBezTo>
                    <a:pt x="5" y="41"/>
                    <a:pt x="7" y="43"/>
                    <a:pt x="9" y="43"/>
                  </a:cubicBezTo>
                  <a:cubicBezTo>
                    <a:pt x="12" y="43"/>
                    <a:pt x="14" y="41"/>
                    <a:pt x="14" y="38"/>
                  </a:cubicBezTo>
                  <a:cubicBezTo>
                    <a:pt x="14" y="28"/>
                    <a:pt x="14" y="28"/>
                    <a:pt x="14" y="28"/>
                  </a:cubicBezTo>
                  <a:cubicBezTo>
                    <a:pt x="17" y="27"/>
                    <a:pt x="19" y="23"/>
                    <a:pt x="19" y="20"/>
                  </a:cubicBezTo>
                  <a:cubicBezTo>
                    <a:pt x="19" y="16"/>
                    <a:pt x="17" y="13"/>
                    <a:pt x="14" y="11"/>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33" name="Freeform 133"/>
            <p:cNvSpPr/>
            <p:nvPr/>
          </p:nvSpPr>
          <p:spPr bwMode="auto">
            <a:xfrm>
              <a:off x="5430838" y="3170238"/>
              <a:ext cx="58737" cy="134937"/>
            </a:xfrm>
            <a:custGeom>
              <a:avLst/>
              <a:gdLst>
                <a:gd name="T0" fmla="*/ 14 w 19"/>
                <a:gd name="T1" fmla="*/ 15 h 43"/>
                <a:gd name="T2" fmla="*/ 14 w 19"/>
                <a:gd name="T3" fmla="*/ 5 h 43"/>
                <a:gd name="T4" fmla="*/ 9 w 19"/>
                <a:gd name="T5" fmla="*/ 0 h 43"/>
                <a:gd name="T6" fmla="*/ 5 w 19"/>
                <a:gd name="T7" fmla="*/ 5 h 43"/>
                <a:gd name="T8" fmla="*/ 5 w 19"/>
                <a:gd name="T9" fmla="*/ 15 h 43"/>
                <a:gd name="T10" fmla="*/ 0 w 19"/>
                <a:gd name="T11" fmla="*/ 23 h 43"/>
                <a:gd name="T12" fmla="*/ 5 w 19"/>
                <a:gd name="T13" fmla="*/ 32 h 43"/>
                <a:gd name="T14" fmla="*/ 5 w 19"/>
                <a:gd name="T15" fmla="*/ 39 h 43"/>
                <a:gd name="T16" fmla="*/ 9 w 19"/>
                <a:gd name="T17" fmla="*/ 43 h 43"/>
                <a:gd name="T18" fmla="*/ 14 w 19"/>
                <a:gd name="T19" fmla="*/ 39 h 43"/>
                <a:gd name="T20" fmla="*/ 14 w 19"/>
                <a:gd name="T21" fmla="*/ 32 h 43"/>
                <a:gd name="T22" fmla="*/ 19 w 19"/>
                <a:gd name="T23" fmla="*/ 23 h 43"/>
                <a:gd name="T24" fmla="*/ 14 w 19"/>
                <a:gd name="T25"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3">
                  <a:moveTo>
                    <a:pt x="14" y="15"/>
                  </a:moveTo>
                  <a:cubicBezTo>
                    <a:pt x="14" y="5"/>
                    <a:pt x="14" y="5"/>
                    <a:pt x="14" y="5"/>
                  </a:cubicBezTo>
                  <a:cubicBezTo>
                    <a:pt x="14" y="2"/>
                    <a:pt x="12" y="0"/>
                    <a:pt x="9" y="0"/>
                  </a:cubicBezTo>
                  <a:cubicBezTo>
                    <a:pt x="7" y="0"/>
                    <a:pt x="5" y="2"/>
                    <a:pt x="5" y="5"/>
                  </a:cubicBezTo>
                  <a:cubicBezTo>
                    <a:pt x="5" y="15"/>
                    <a:pt x="5" y="15"/>
                    <a:pt x="5" y="15"/>
                  </a:cubicBezTo>
                  <a:cubicBezTo>
                    <a:pt x="2" y="16"/>
                    <a:pt x="0" y="19"/>
                    <a:pt x="0" y="23"/>
                  </a:cubicBezTo>
                  <a:cubicBezTo>
                    <a:pt x="0" y="27"/>
                    <a:pt x="2" y="30"/>
                    <a:pt x="5" y="32"/>
                  </a:cubicBezTo>
                  <a:cubicBezTo>
                    <a:pt x="5" y="39"/>
                    <a:pt x="5" y="39"/>
                    <a:pt x="5" y="39"/>
                  </a:cubicBezTo>
                  <a:cubicBezTo>
                    <a:pt x="5" y="41"/>
                    <a:pt x="7" y="43"/>
                    <a:pt x="9" y="43"/>
                  </a:cubicBezTo>
                  <a:cubicBezTo>
                    <a:pt x="12" y="43"/>
                    <a:pt x="14" y="41"/>
                    <a:pt x="14" y="39"/>
                  </a:cubicBezTo>
                  <a:cubicBezTo>
                    <a:pt x="14" y="32"/>
                    <a:pt x="14" y="32"/>
                    <a:pt x="14" y="32"/>
                  </a:cubicBezTo>
                  <a:cubicBezTo>
                    <a:pt x="17" y="30"/>
                    <a:pt x="19" y="27"/>
                    <a:pt x="19" y="23"/>
                  </a:cubicBezTo>
                  <a:cubicBezTo>
                    <a:pt x="19" y="19"/>
                    <a:pt x="17" y="16"/>
                    <a:pt x="14" y="1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34" name="Oval 134"/>
            <p:cNvSpPr>
              <a:spLocks noChangeArrowheads="1"/>
            </p:cNvSpPr>
            <p:nvPr/>
          </p:nvSpPr>
          <p:spPr bwMode="auto">
            <a:xfrm>
              <a:off x="5345113" y="2667000"/>
              <a:ext cx="228600" cy="230187"/>
            </a:xfrm>
            <a:prstGeom prst="ellipse">
              <a:avLst/>
            </a:pr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grpSp>
      <p:sp>
        <p:nvSpPr>
          <p:cNvPr id="33" name="文本框 32"/>
          <p:cNvSpPr txBox="1"/>
          <p:nvPr/>
        </p:nvSpPr>
        <p:spPr>
          <a:xfrm>
            <a:off x="992505" y="4617720"/>
            <a:ext cx="1431925" cy="368300"/>
          </a:xfrm>
          <a:prstGeom prst="rect">
            <a:avLst/>
          </a:prstGeom>
          <a:noFill/>
        </p:spPr>
        <p:txBody>
          <a:bodyPr wrap="square">
            <a:spAutoFit/>
          </a:bodyPr>
          <a:p>
            <a:pPr fontAlgn="auto">
              <a:spcBef>
                <a:spcPts val="0"/>
              </a:spcBef>
              <a:spcAft>
                <a:spcPts val="0"/>
              </a:spcAft>
              <a:defRPr/>
            </a:pPr>
            <a:r>
              <a:rPr lang="en-US" altLang="zh-CN" b="1" dirty="0">
                <a:solidFill>
                  <a:srgbClr val="222222"/>
                </a:solidFill>
                <a:latin typeface="+mj-lt"/>
                <a:ea typeface="+mn-ea"/>
                <a:cs typeface="+mj-lt"/>
              </a:rPr>
              <a:t>Your Teix</a:t>
            </a:r>
            <a:endParaRPr lang="en-US" altLang="zh-CN" b="1" dirty="0">
              <a:solidFill>
                <a:srgbClr val="222222"/>
              </a:solidFill>
              <a:latin typeface="+mj-lt"/>
              <a:ea typeface="+mn-ea"/>
              <a:cs typeface="+mj-lt"/>
            </a:endParaRPr>
          </a:p>
        </p:txBody>
      </p:sp>
      <p:sp>
        <p:nvSpPr>
          <p:cNvPr id="34" name="矩形 26"/>
          <p:cNvSpPr>
            <a:spLocks noChangeArrowheads="1"/>
          </p:cNvSpPr>
          <p:nvPr/>
        </p:nvSpPr>
        <p:spPr bwMode="auto">
          <a:xfrm>
            <a:off x="699770" y="5044440"/>
            <a:ext cx="2016760" cy="860425"/>
          </a:xfrm>
          <a:prstGeom prst="rect">
            <a:avLst/>
          </a:prstGeom>
          <a:noFill/>
          <a:ln w="9525">
            <a:noFill/>
            <a:miter lim="800000"/>
          </a:ln>
        </p:spPr>
        <p:txBody>
          <a:bodyPr wrap="square">
            <a:spAutoFit/>
          </a:bodyPr>
          <a:p>
            <a:pPr algn="just"/>
            <a:r>
              <a:rPr lang="en-US" altLang="zh-CN" sz="1000" noProof="0" dirty="0">
                <a:ln>
                  <a:noFill/>
                </a:ln>
                <a:solidFill>
                  <a:srgbClr val="222222"/>
                </a:solidFill>
                <a:effectLst/>
                <a:uLnTx/>
                <a:uFillTx/>
                <a:ea typeface="微软雅黑" panose="020B0503020204020204" pitchFamily="34" charset="-122"/>
                <a:cs typeface="+mn-lt"/>
                <a:sym typeface="+mn-ea"/>
              </a:rPr>
              <a:t>Click here to add text content, such as key words, some simple introduction, Click here to add text content, such as key words, some simple introduction, etc.. </a:t>
            </a:r>
            <a:endParaRPr lang="en-US" altLang="zh-CN" sz="1000" noProof="0" dirty="0">
              <a:ln>
                <a:noFill/>
              </a:ln>
              <a:solidFill>
                <a:srgbClr val="222222"/>
              </a:solidFill>
              <a:effectLst/>
              <a:uLnTx/>
              <a:uFillTx/>
              <a:ea typeface="微软雅黑" panose="020B0503020204020204" pitchFamily="34" charset="-122"/>
              <a:cs typeface="+mn-lt"/>
              <a:sym typeface="+mn-ea"/>
            </a:endParaRPr>
          </a:p>
        </p:txBody>
      </p:sp>
      <p:sp>
        <p:nvSpPr>
          <p:cNvPr id="7" name="矩形 26"/>
          <p:cNvSpPr>
            <a:spLocks noChangeArrowheads="1"/>
          </p:cNvSpPr>
          <p:nvPr/>
        </p:nvSpPr>
        <p:spPr bwMode="auto">
          <a:xfrm>
            <a:off x="3579495" y="5044440"/>
            <a:ext cx="2016760" cy="860425"/>
          </a:xfrm>
          <a:prstGeom prst="rect">
            <a:avLst/>
          </a:prstGeom>
          <a:noFill/>
          <a:ln w="9525">
            <a:noFill/>
            <a:miter lim="800000"/>
          </a:ln>
        </p:spPr>
        <p:txBody>
          <a:bodyPr wrap="square">
            <a:spAutoFit/>
          </a:bodyPr>
          <a:p>
            <a:pPr algn="just"/>
            <a:r>
              <a:rPr lang="en-US" altLang="zh-CN" sz="1000" noProof="0" dirty="0">
                <a:ln>
                  <a:noFill/>
                </a:ln>
                <a:solidFill>
                  <a:srgbClr val="222222"/>
                </a:solidFill>
                <a:effectLst/>
                <a:uLnTx/>
                <a:uFillTx/>
                <a:ea typeface="微软雅黑" panose="020B0503020204020204" pitchFamily="34" charset="-122"/>
                <a:cs typeface="+mn-lt"/>
                <a:sym typeface="+mn-ea"/>
              </a:rPr>
              <a:t>Click here to add text content, such as key words, some simple introduction, Click here to add text content, such as key words, some simple introduction, etc.. </a:t>
            </a:r>
            <a:endParaRPr lang="en-US" altLang="zh-CN" sz="1000" noProof="0" dirty="0">
              <a:ln>
                <a:noFill/>
              </a:ln>
              <a:solidFill>
                <a:srgbClr val="222222"/>
              </a:solidFill>
              <a:effectLst/>
              <a:uLnTx/>
              <a:uFillTx/>
              <a:ea typeface="微软雅黑" panose="020B0503020204020204" pitchFamily="34" charset="-122"/>
              <a:cs typeface="+mn-lt"/>
              <a:sym typeface="+mn-ea"/>
            </a:endParaRPr>
          </a:p>
        </p:txBody>
      </p:sp>
      <p:sp>
        <p:nvSpPr>
          <p:cNvPr id="8" name="矩形 26"/>
          <p:cNvSpPr>
            <a:spLocks noChangeArrowheads="1"/>
          </p:cNvSpPr>
          <p:nvPr/>
        </p:nvSpPr>
        <p:spPr bwMode="auto">
          <a:xfrm>
            <a:off x="6459220" y="5044440"/>
            <a:ext cx="2016760" cy="860425"/>
          </a:xfrm>
          <a:prstGeom prst="rect">
            <a:avLst/>
          </a:prstGeom>
          <a:noFill/>
          <a:ln w="9525">
            <a:noFill/>
            <a:miter lim="800000"/>
          </a:ln>
        </p:spPr>
        <p:txBody>
          <a:bodyPr wrap="square">
            <a:spAutoFit/>
          </a:bodyPr>
          <a:p>
            <a:pPr algn="just"/>
            <a:r>
              <a:rPr lang="en-US" altLang="zh-CN" sz="1000" noProof="0" dirty="0">
                <a:ln>
                  <a:noFill/>
                </a:ln>
                <a:solidFill>
                  <a:srgbClr val="222222"/>
                </a:solidFill>
                <a:effectLst/>
                <a:uLnTx/>
                <a:uFillTx/>
                <a:ea typeface="微软雅黑" panose="020B0503020204020204" pitchFamily="34" charset="-122"/>
                <a:cs typeface="+mn-lt"/>
                <a:sym typeface="+mn-ea"/>
              </a:rPr>
              <a:t>Click here to add text content, such as key words, some simple introduction, Click here to add text content, such as key words, some simple introduction, etc.. </a:t>
            </a:r>
            <a:endParaRPr lang="en-US" altLang="zh-CN" sz="1000" noProof="0" dirty="0">
              <a:ln>
                <a:noFill/>
              </a:ln>
              <a:solidFill>
                <a:srgbClr val="222222"/>
              </a:solidFill>
              <a:effectLst/>
              <a:uLnTx/>
              <a:uFillTx/>
              <a:ea typeface="微软雅黑" panose="020B0503020204020204" pitchFamily="34" charset="-122"/>
              <a:cs typeface="+mn-lt"/>
              <a:sym typeface="+mn-ea"/>
            </a:endParaRPr>
          </a:p>
        </p:txBody>
      </p:sp>
      <p:sp>
        <p:nvSpPr>
          <p:cNvPr id="9" name="矩形 26"/>
          <p:cNvSpPr>
            <a:spLocks noChangeArrowheads="1"/>
          </p:cNvSpPr>
          <p:nvPr/>
        </p:nvSpPr>
        <p:spPr bwMode="auto">
          <a:xfrm>
            <a:off x="9338945" y="5044440"/>
            <a:ext cx="2016760" cy="860425"/>
          </a:xfrm>
          <a:prstGeom prst="rect">
            <a:avLst/>
          </a:prstGeom>
          <a:noFill/>
          <a:ln w="9525">
            <a:noFill/>
            <a:miter lim="800000"/>
          </a:ln>
        </p:spPr>
        <p:txBody>
          <a:bodyPr wrap="square">
            <a:spAutoFit/>
          </a:bodyPr>
          <a:p>
            <a:pPr algn="just"/>
            <a:r>
              <a:rPr lang="en-US" altLang="zh-CN" sz="1000" noProof="0" dirty="0">
                <a:ln>
                  <a:noFill/>
                </a:ln>
                <a:solidFill>
                  <a:srgbClr val="222222"/>
                </a:solidFill>
                <a:effectLst/>
                <a:uLnTx/>
                <a:uFillTx/>
                <a:ea typeface="微软雅黑" panose="020B0503020204020204" pitchFamily="34" charset="-122"/>
                <a:cs typeface="+mn-lt"/>
                <a:sym typeface="+mn-ea"/>
              </a:rPr>
              <a:t>Click here to add text content, such as key words, some simple introduction, Click here to add text content, such as key words, some simple introduction, etc.. </a:t>
            </a:r>
            <a:endParaRPr lang="en-US" altLang="zh-CN" sz="1000" noProof="0" dirty="0">
              <a:ln>
                <a:noFill/>
              </a:ln>
              <a:solidFill>
                <a:srgbClr val="222222"/>
              </a:solidFill>
              <a:effectLst/>
              <a:uLnTx/>
              <a:uFillTx/>
              <a:ea typeface="微软雅黑" panose="020B0503020204020204" pitchFamily="34" charset="-122"/>
              <a:cs typeface="+mn-lt"/>
              <a:sym typeface="+mn-ea"/>
            </a:endParaRPr>
          </a:p>
        </p:txBody>
      </p:sp>
      <p:sp>
        <p:nvSpPr>
          <p:cNvPr id="10" name="文本框 9"/>
          <p:cNvSpPr txBox="1"/>
          <p:nvPr/>
        </p:nvSpPr>
        <p:spPr>
          <a:xfrm>
            <a:off x="6669405" y="4617720"/>
            <a:ext cx="1431925" cy="368300"/>
          </a:xfrm>
          <a:prstGeom prst="rect">
            <a:avLst/>
          </a:prstGeom>
          <a:noFill/>
        </p:spPr>
        <p:txBody>
          <a:bodyPr wrap="square">
            <a:spAutoFit/>
          </a:bodyPr>
          <a:p>
            <a:pPr fontAlgn="auto">
              <a:spcBef>
                <a:spcPts val="0"/>
              </a:spcBef>
              <a:spcAft>
                <a:spcPts val="0"/>
              </a:spcAft>
              <a:defRPr/>
            </a:pPr>
            <a:r>
              <a:rPr lang="en-US" altLang="zh-CN" b="1" dirty="0">
                <a:solidFill>
                  <a:srgbClr val="222222"/>
                </a:solidFill>
                <a:latin typeface="+mj-lt"/>
                <a:ea typeface="+mn-ea"/>
                <a:cs typeface="+mj-lt"/>
              </a:rPr>
              <a:t>Your Teix</a:t>
            </a:r>
            <a:endParaRPr lang="en-US" altLang="zh-CN" b="1" dirty="0">
              <a:solidFill>
                <a:srgbClr val="222222"/>
              </a:solidFill>
              <a:latin typeface="+mj-lt"/>
              <a:ea typeface="+mn-ea"/>
              <a:cs typeface="+mj-lt"/>
            </a:endParaRPr>
          </a:p>
        </p:txBody>
      </p:sp>
      <p:sp>
        <p:nvSpPr>
          <p:cNvPr id="11" name="文本框 10"/>
          <p:cNvSpPr txBox="1"/>
          <p:nvPr/>
        </p:nvSpPr>
        <p:spPr>
          <a:xfrm>
            <a:off x="3830955" y="4617720"/>
            <a:ext cx="1431925" cy="368300"/>
          </a:xfrm>
          <a:prstGeom prst="rect">
            <a:avLst/>
          </a:prstGeom>
          <a:noFill/>
        </p:spPr>
        <p:txBody>
          <a:bodyPr wrap="square">
            <a:spAutoFit/>
          </a:bodyPr>
          <a:p>
            <a:pPr fontAlgn="auto">
              <a:spcBef>
                <a:spcPts val="0"/>
              </a:spcBef>
              <a:spcAft>
                <a:spcPts val="0"/>
              </a:spcAft>
              <a:defRPr/>
            </a:pPr>
            <a:r>
              <a:rPr lang="en-US" altLang="zh-CN" b="1" dirty="0">
                <a:solidFill>
                  <a:srgbClr val="222222"/>
                </a:solidFill>
                <a:latin typeface="+mj-lt"/>
                <a:ea typeface="+mn-ea"/>
                <a:cs typeface="+mj-lt"/>
              </a:rPr>
              <a:t>Your Teix</a:t>
            </a:r>
            <a:endParaRPr lang="en-US" altLang="zh-CN" b="1" dirty="0">
              <a:solidFill>
                <a:srgbClr val="222222"/>
              </a:solidFill>
              <a:latin typeface="+mj-lt"/>
              <a:ea typeface="+mn-ea"/>
              <a:cs typeface="+mj-lt"/>
            </a:endParaRPr>
          </a:p>
        </p:txBody>
      </p:sp>
      <p:sp>
        <p:nvSpPr>
          <p:cNvPr id="12" name="文本框 11"/>
          <p:cNvSpPr txBox="1"/>
          <p:nvPr/>
        </p:nvSpPr>
        <p:spPr>
          <a:xfrm>
            <a:off x="9507855" y="4617720"/>
            <a:ext cx="1431925" cy="368300"/>
          </a:xfrm>
          <a:prstGeom prst="rect">
            <a:avLst/>
          </a:prstGeom>
          <a:noFill/>
        </p:spPr>
        <p:txBody>
          <a:bodyPr wrap="square">
            <a:spAutoFit/>
          </a:bodyPr>
          <a:p>
            <a:pPr fontAlgn="auto">
              <a:spcBef>
                <a:spcPts val="0"/>
              </a:spcBef>
              <a:spcAft>
                <a:spcPts val="0"/>
              </a:spcAft>
              <a:defRPr/>
            </a:pPr>
            <a:r>
              <a:rPr lang="en-US" altLang="zh-CN" b="1" dirty="0">
                <a:solidFill>
                  <a:srgbClr val="222222"/>
                </a:solidFill>
                <a:latin typeface="+mj-lt"/>
                <a:ea typeface="+mn-ea"/>
                <a:cs typeface="+mj-lt"/>
              </a:rPr>
              <a:t>Your Teix</a:t>
            </a:r>
            <a:endParaRPr lang="en-US" altLang="zh-CN" b="1" dirty="0">
              <a:solidFill>
                <a:srgbClr val="222222"/>
              </a:solidFill>
              <a:latin typeface="+mj-lt"/>
              <a:ea typeface="+mn-ea"/>
              <a:cs typeface="+mj-lt"/>
            </a:endParaRPr>
          </a:p>
        </p:txBody>
      </p:sp>
      <p:sp>
        <p:nvSpPr>
          <p:cNvPr id="5162" name="文本框 65"/>
          <p:cNvSpPr txBox="1">
            <a:spLocks noChangeArrowheads="1"/>
          </p:cNvSpPr>
          <p:nvPr/>
        </p:nvSpPr>
        <p:spPr bwMode="auto">
          <a:xfrm>
            <a:off x="4899660" y="570230"/>
            <a:ext cx="287655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en-US" sz="2000" b="1">
                <a:solidFill>
                  <a:srgbClr val="000000"/>
                </a:solidFill>
                <a:latin typeface="Arial" panose="020B0604020202020204" pitchFamily="34" charset="0"/>
                <a:cs typeface="Arial" panose="020B0604020202020204" pitchFamily="34" charset="0"/>
              </a:rPr>
              <a:t>ADD YOUR TITLE</a:t>
            </a:r>
            <a:endParaRPr lang="en-US" altLang="en-US" sz="2000" b="1">
              <a:solidFill>
                <a:srgbClr val="000000"/>
              </a:solidFill>
              <a:latin typeface="Arial" panose="020B0604020202020204" pitchFamily="34" charset="0"/>
              <a:cs typeface="Arial" panose="020B0604020202020204" pitchFamily="34" charset="0"/>
            </a:endParaRPr>
          </a:p>
        </p:txBody>
      </p:sp>
      <p:sp>
        <p:nvSpPr>
          <p:cNvPr id="5163" name="矩形 69"/>
          <p:cNvSpPr>
            <a:spLocks noChangeArrowheads="1"/>
          </p:cNvSpPr>
          <p:nvPr/>
        </p:nvSpPr>
        <p:spPr bwMode="auto">
          <a:xfrm>
            <a:off x="3216275" y="1136650"/>
            <a:ext cx="576008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r>
              <a:rPr lang="en-US" sz="1400">
                <a:solidFill>
                  <a:schemeClr val="tx1">
                    <a:lumMod val="75000"/>
                    <a:lumOff val="25000"/>
                  </a:schemeClr>
                </a:solidFill>
                <a:latin typeface="Arial" panose="020B0604020202020204" pitchFamily="34" charset="0"/>
              </a:rPr>
              <a:t>Nothing we can do will change it. The future is before us and dynamic. </a:t>
            </a:r>
            <a:endParaRPr lang="en-US" altLang="en-US" sz="1400">
              <a:solidFill>
                <a:schemeClr val="tx1">
                  <a:lumMod val="75000"/>
                  <a:lumOff val="25000"/>
                </a:schemeClr>
              </a:solidFill>
              <a:latin typeface="Arial" panose="020B0604020202020204" pitchFamily="34" charset="0"/>
              <a:cs typeface="Arial" panose="020B0604020202020204" pitchFamily="34" charset="0"/>
              <a:sym typeface="+mn-e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剪去单角的矩形 2"/>
          <p:cNvSpPr/>
          <p:nvPr/>
        </p:nvSpPr>
        <p:spPr>
          <a:xfrm>
            <a:off x="4701540" y="1541780"/>
            <a:ext cx="2788920" cy="3529965"/>
          </a:xfrm>
          <a:prstGeom prst="snip1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5341620" y="2004060"/>
            <a:ext cx="1508760" cy="1445260"/>
          </a:xfrm>
          <a:prstGeom prst="rect">
            <a:avLst/>
          </a:prstGeom>
          <a:noFill/>
        </p:spPr>
        <p:txBody>
          <a:bodyPr wrap="square" rtlCol="0">
            <a:spAutoFit/>
          </a:bodyPr>
          <a:p>
            <a:r>
              <a:rPr lang="en-US" altLang="zh-CN" sz="8800" b="1"/>
              <a:t>03</a:t>
            </a:r>
            <a:endParaRPr lang="en-US" altLang="zh-CN" sz="8800" b="1"/>
          </a:p>
        </p:txBody>
      </p:sp>
      <p:sp>
        <p:nvSpPr>
          <p:cNvPr id="5162" name="文本框 65"/>
          <p:cNvSpPr txBox="1">
            <a:spLocks noChangeArrowheads="1"/>
          </p:cNvSpPr>
          <p:nvPr/>
        </p:nvSpPr>
        <p:spPr bwMode="auto">
          <a:xfrm>
            <a:off x="4701540" y="3449320"/>
            <a:ext cx="2876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en-US" b="1">
                <a:solidFill>
                  <a:srgbClr val="000000"/>
                </a:solidFill>
                <a:latin typeface="+mj-lt"/>
                <a:cs typeface="+mj-lt"/>
              </a:rPr>
              <a:t>ADD YOUR TITLE</a:t>
            </a:r>
            <a:endParaRPr lang="en-US" altLang="en-US" b="1">
              <a:solidFill>
                <a:srgbClr val="000000"/>
              </a:solidFill>
              <a:latin typeface="+mj-lt"/>
              <a:cs typeface="+mj-lt"/>
            </a:endParaRPr>
          </a:p>
        </p:txBody>
      </p:sp>
      <p:sp>
        <p:nvSpPr>
          <p:cNvPr id="8" name="文本框 7"/>
          <p:cNvSpPr txBox="1"/>
          <p:nvPr/>
        </p:nvSpPr>
        <p:spPr>
          <a:xfrm>
            <a:off x="4800600" y="4000500"/>
            <a:ext cx="2689860" cy="706755"/>
          </a:xfrm>
          <a:prstGeom prst="rect">
            <a:avLst/>
          </a:prstGeom>
          <a:noFill/>
        </p:spPr>
        <p:txBody>
          <a:bodyPr wrap="square" rtlCol="0">
            <a:spAutoFit/>
          </a:bodyPr>
          <a:p>
            <a:pPr algn="l" eaLnBrk="1" hangingPunct="1"/>
            <a:r>
              <a:rPr lang="en-US" sz="1000">
                <a:solidFill>
                  <a:srgbClr val="000000"/>
                </a:solidFill>
                <a:latin typeface="Arial" panose="020B0604020202020204" pitchFamily="34" charset="0"/>
                <a:sym typeface="+mn-ea"/>
              </a:rPr>
              <a:t>Nothing we can do will change it. The future is before us and dynamic. Everything we do will affect it.Nothing we can do will change it. The future is before us and dynamic. </a:t>
            </a:r>
            <a:endParaRPr lang="zh-CN" alt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descr="true (3)"/>
          <p:cNvPicPr>
            <a:picLocks noChangeAspect="1"/>
          </p:cNvPicPr>
          <p:nvPr/>
        </p:nvPicPr>
        <p:blipFill>
          <a:blip r:embed="rId1"/>
          <a:srcRect l="3692" t="7272" b="4444"/>
          <a:stretch>
            <a:fillRect/>
          </a:stretch>
        </p:blipFill>
        <p:spPr>
          <a:xfrm>
            <a:off x="7969250" y="737870"/>
            <a:ext cx="2809875" cy="2943225"/>
          </a:xfrm>
          <a:prstGeom prst="diamond">
            <a:avLst/>
          </a:prstGeom>
        </p:spPr>
      </p:pic>
      <p:pic>
        <p:nvPicPr>
          <p:cNvPr id="10" name="图片 9" descr="true (22)"/>
          <p:cNvPicPr>
            <a:picLocks noChangeAspect="1"/>
          </p:cNvPicPr>
          <p:nvPr/>
        </p:nvPicPr>
        <p:blipFill>
          <a:blip r:embed="rId2"/>
          <a:srcRect l="-461" r="3692"/>
          <a:stretch>
            <a:fillRect/>
          </a:stretch>
        </p:blipFill>
        <p:spPr>
          <a:xfrm>
            <a:off x="5676900" y="802005"/>
            <a:ext cx="2954020" cy="2860675"/>
          </a:xfrm>
          <a:prstGeom prst="diamond">
            <a:avLst/>
          </a:prstGeom>
        </p:spPr>
      </p:pic>
      <p:pic>
        <p:nvPicPr>
          <p:cNvPr id="9" name="图片 8" descr="true (13)"/>
          <p:cNvPicPr>
            <a:picLocks noChangeAspect="1"/>
          </p:cNvPicPr>
          <p:nvPr/>
        </p:nvPicPr>
        <p:blipFill>
          <a:blip r:embed="rId3"/>
          <a:stretch>
            <a:fillRect/>
          </a:stretch>
        </p:blipFill>
        <p:spPr>
          <a:xfrm>
            <a:off x="3589655" y="768350"/>
            <a:ext cx="2879090" cy="2860675"/>
          </a:xfrm>
          <a:prstGeom prst="diamond">
            <a:avLst/>
          </a:prstGeom>
        </p:spPr>
      </p:pic>
      <p:pic>
        <p:nvPicPr>
          <p:cNvPr id="6" name="图片 5" descr="true (12)"/>
          <p:cNvPicPr>
            <a:picLocks noChangeAspect="1"/>
          </p:cNvPicPr>
          <p:nvPr/>
        </p:nvPicPr>
        <p:blipFill>
          <a:blip r:embed="rId4"/>
          <a:stretch>
            <a:fillRect/>
          </a:stretch>
        </p:blipFill>
        <p:spPr>
          <a:xfrm>
            <a:off x="1546225" y="777240"/>
            <a:ext cx="2861310" cy="2861310"/>
          </a:xfrm>
          <a:prstGeom prst="diamond">
            <a:avLst/>
          </a:prstGeom>
        </p:spPr>
      </p:pic>
      <p:sp>
        <p:nvSpPr>
          <p:cNvPr id="2" name="矩形 1"/>
          <p:cNvSpPr/>
          <p:nvPr/>
        </p:nvSpPr>
        <p:spPr>
          <a:xfrm rot="2679308">
            <a:off x="8329613" y="1178878"/>
            <a:ext cx="2057400" cy="2057400"/>
          </a:xfrm>
          <a:prstGeom prst="rect">
            <a:avLst/>
          </a:prstGeom>
          <a:solidFill>
            <a:schemeClr val="bg1">
              <a:alpha val="19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矩形 2"/>
          <p:cNvSpPr/>
          <p:nvPr/>
        </p:nvSpPr>
        <p:spPr>
          <a:xfrm rot="2679308">
            <a:off x="6147435" y="1203008"/>
            <a:ext cx="2057400" cy="2057400"/>
          </a:xfrm>
          <a:prstGeom prst="rect">
            <a:avLst/>
          </a:prstGeom>
          <a:solidFill>
            <a:schemeClr val="bg1">
              <a:alpha val="19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rot="2679308">
            <a:off x="4014788" y="1178878"/>
            <a:ext cx="2057400" cy="2057400"/>
          </a:xfrm>
          <a:prstGeom prst="rect">
            <a:avLst/>
          </a:prstGeom>
          <a:solidFill>
            <a:schemeClr val="bg1">
              <a:alpha val="19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rot="2679308">
            <a:off x="1947863" y="1178878"/>
            <a:ext cx="2057400" cy="2057400"/>
          </a:xfrm>
          <a:prstGeom prst="rect">
            <a:avLst/>
          </a:prstGeom>
          <a:solidFill>
            <a:schemeClr val="bg1">
              <a:alpha val="19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文本框 32"/>
          <p:cNvSpPr txBox="1"/>
          <p:nvPr/>
        </p:nvSpPr>
        <p:spPr>
          <a:xfrm>
            <a:off x="992505" y="4617720"/>
            <a:ext cx="1431925" cy="368300"/>
          </a:xfrm>
          <a:prstGeom prst="rect">
            <a:avLst/>
          </a:prstGeom>
          <a:noFill/>
        </p:spPr>
        <p:txBody>
          <a:bodyPr wrap="square">
            <a:spAutoFit/>
          </a:bodyPr>
          <a:p>
            <a:pPr fontAlgn="auto">
              <a:spcBef>
                <a:spcPts val="0"/>
              </a:spcBef>
              <a:spcAft>
                <a:spcPts val="0"/>
              </a:spcAft>
              <a:defRPr/>
            </a:pPr>
            <a:r>
              <a:rPr lang="en-US" altLang="zh-CN" b="1" dirty="0">
                <a:solidFill>
                  <a:srgbClr val="222222"/>
                </a:solidFill>
                <a:latin typeface="+mj-lt"/>
                <a:ea typeface="+mn-ea"/>
                <a:cs typeface="+mj-lt"/>
              </a:rPr>
              <a:t>Your Teix</a:t>
            </a:r>
            <a:endParaRPr lang="en-US" altLang="zh-CN" b="1" dirty="0">
              <a:solidFill>
                <a:srgbClr val="222222"/>
              </a:solidFill>
              <a:latin typeface="+mj-lt"/>
              <a:ea typeface="+mn-ea"/>
              <a:cs typeface="+mj-lt"/>
            </a:endParaRPr>
          </a:p>
        </p:txBody>
      </p:sp>
      <p:sp>
        <p:nvSpPr>
          <p:cNvPr id="34" name="矩形 26"/>
          <p:cNvSpPr>
            <a:spLocks noChangeArrowheads="1"/>
          </p:cNvSpPr>
          <p:nvPr/>
        </p:nvSpPr>
        <p:spPr bwMode="auto">
          <a:xfrm>
            <a:off x="699770" y="5044440"/>
            <a:ext cx="2016760" cy="860425"/>
          </a:xfrm>
          <a:prstGeom prst="rect">
            <a:avLst/>
          </a:prstGeom>
          <a:noFill/>
          <a:ln w="9525">
            <a:noFill/>
            <a:miter lim="800000"/>
          </a:ln>
        </p:spPr>
        <p:txBody>
          <a:bodyPr wrap="square">
            <a:spAutoFit/>
          </a:bodyPr>
          <a:p>
            <a:pPr algn="just"/>
            <a:r>
              <a:rPr lang="en-US" altLang="zh-CN" sz="1000" noProof="0" dirty="0">
                <a:ln>
                  <a:noFill/>
                </a:ln>
                <a:solidFill>
                  <a:srgbClr val="222222"/>
                </a:solidFill>
                <a:effectLst/>
                <a:uLnTx/>
                <a:uFillTx/>
                <a:ea typeface="微软雅黑" panose="020B0503020204020204" pitchFamily="34" charset="-122"/>
                <a:cs typeface="+mn-lt"/>
                <a:sym typeface="+mn-ea"/>
              </a:rPr>
              <a:t>Click here to add text content, such as key words, some simple introduction, Click here to add text content, such as key words, some simple introduction, etc.. </a:t>
            </a:r>
            <a:endParaRPr lang="en-US" altLang="zh-CN" sz="1000" noProof="0" dirty="0">
              <a:ln>
                <a:noFill/>
              </a:ln>
              <a:solidFill>
                <a:srgbClr val="222222"/>
              </a:solidFill>
              <a:effectLst/>
              <a:uLnTx/>
              <a:uFillTx/>
              <a:ea typeface="微软雅黑" panose="020B0503020204020204" pitchFamily="34" charset="-122"/>
              <a:cs typeface="+mn-lt"/>
              <a:sym typeface="+mn-ea"/>
            </a:endParaRPr>
          </a:p>
        </p:txBody>
      </p:sp>
      <p:sp>
        <p:nvSpPr>
          <p:cNvPr id="12" name="矩形 26"/>
          <p:cNvSpPr>
            <a:spLocks noChangeArrowheads="1"/>
          </p:cNvSpPr>
          <p:nvPr/>
        </p:nvSpPr>
        <p:spPr bwMode="auto">
          <a:xfrm>
            <a:off x="3579495" y="5044440"/>
            <a:ext cx="2016760" cy="860425"/>
          </a:xfrm>
          <a:prstGeom prst="rect">
            <a:avLst/>
          </a:prstGeom>
          <a:noFill/>
          <a:ln w="9525">
            <a:noFill/>
            <a:miter lim="800000"/>
          </a:ln>
        </p:spPr>
        <p:txBody>
          <a:bodyPr wrap="square">
            <a:spAutoFit/>
          </a:bodyPr>
          <a:p>
            <a:pPr algn="just"/>
            <a:r>
              <a:rPr lang="en-US" altLang="zh-CN" sz="1000" noProof="0" dirty="0">
                <a:ln>
                  <a:noFill/>
                </a:ln>
                <a:solidFill>
                  <a:srgbClr val="222222"/>
                </a:solidFill>
                <a:effectLst/>
                <a:uLnTx/>
                <a:uFillTx/>
                <a:ea typeface="微软雅黑" panose="020B0503020204020204" pitchFamily="34" charset="-122"/>
                <a:cs typeface="+mn-lt"/>
                <a:sym typeface="+mn-ea"/>
              </a:rPr>
              <a:t>Click here to add text content, such as key words, some simple introduction, Click here to add text content, such as key words, some simple introduction, etc.. </a:t>
            </a:r>
            <a:endParaRPr lang="en-US" altLang="zh-CN" sz="1000" noProof="0" dirty="0">
              <a:ln>
                <a:noFill/>
              </a:ln>
              <a:solidFill>
                <a:srgbClr val="222222"/>
              </a:solidFill>
              <a:effectLst/>
              <a:uLnTx/>
              <a:uFillTx/>
              <a:ea typeface="微软雅黑" panose="020B0503020204020204" pitchFamily="34" charset="-122"/>
              <a:cs typeface="+mn-lt"/>
              <a:sym typeface="+mn-ea"/>
            </a:endParaRPr>
          </a:p>
        </p:txBody>
      </p:sp>
      <p:sp>
        <p:nvSpPr>
          <p:cNvPr id="13" name="矩形 26"/>
          <p:cNvSpPr>
            <a:spLocks noChangeArrowheads="1"/>
          </p:cNvSpPr>
          <p:nvPr/>
        </p:nvSpPr>
        <p:spPr bwMode="auto">
          <a:xfrm>
            <a:off x="6459220" y="5044440"/>
            <a:ext cx="2016760" cy="860425"/>
          </a:xfrm>
          <a:prstGeom prst="rect">
            <a:avLst/>
          </a:prstGeom>
          <a:noFill/>
          <a:ln w="9525">
            <a:noFill/>
            <a:miter lim="800000"/>
          </a:ln>
        </p:spPr>
        <p:txBody>
          <a:bodyPr wrap="square">
            <a:spAutoFit/>
          </a:bodyPr>
          <a:p>
            <a:pPr algn="just"/>
            <a:r>
              <a:rPr lang="en-US" altLang="zh-CN" sz="1000" noProof="0" dirty="0">
                <a:ln>
                  <a:noFill/>
                </a:ln>
                <a:solidFill>
                  <a:srgbClr val="222222"/>
                </a:solidFill>
                <a:effectLst/>
                <a:uLnTx/>
                <a:uFillTx/>
                <a:ea typeface="微软雅黑" panose="020B0503020204020204" pitchFamily="34" charset="-122"/>
                <a:cs typeface="+mn-lt"/>
                <a:sym typeface="+mn-ea"/>
              </a:rPr>
              <a:t>Click here to add text content, such as key words, some simple introduction, Click here to add text content, such as key words, some simple introduction, etc.. </a:t>
            </a:r>
            <a:endParaRPr lang="en-US" altLang="zh-CN" sz="1000" noProof="0" dirty="0">
              <a:ln>
                <a:noFill/>
              </a:ln>
              <a:solidFill>
                <a:srgbClr val="222222"/>
              </a:solidFill>
              <a:effectLst/>
              <a:uLnTx/>
              <a:uFillTx/>
              <a:ea typeface="微软雅黑" panose="020B0503020204020204" pitchFamily="34" charset="-122"/>
              <a:cs typeface="+mn-lt"/>
              <a:sym typeface="+mn-ea"/>
            </a:endParaRPr>
          </a:p>
        </p:txBody>
      </p:sp>
      <p:sp>
        <p:nvSpPr>
          <p:cNvPr id="14" name="矩形 26"/>
          <p:cNvSpPr>
            <a:spLocks noChangeArrowheads="1"/>
          </p:cNvSpPr>
          <p:nvPr/>
        </p:nvSpPr>
        <p:spPr bwMode="auto">
          <a:xfrm>
            <a:off x="9338945" y="5044440"/>
            <a:ext cx="2016760" cy="860425"/>
          </a:xfrm>
          <a:prstGeom prst="rect">
            <a:avLst/>
          </a:prstGeom>
          <a:noFill/>
          <a:ln w="9525">
            <a:noFill/>
            <a:miter lim="800000"/>
          </a:ln>
        </p:spPr>
        <p:txBody>
          <a:bodyPr wrap="square">
            <a:spAutoFit/>
          </a:bodyPr>
          <a:p>
            <a:pPr algn="just"/>
            <a:r>
              <a:rPr lang="en-US" altLang="zh-CN" sz="1000" noProof="0" dirty="0">
                <a:ln>
                  <a:noFill/>
                </a:ln>
                <a:solidFill>
                  <a:srgbClr val="222222"/>
                </a:solidFill>
                <a:effectLst/>
                <a:uLnTx/>
                <a:uFillTx/>
                <a:ea typeface="微软雅黑" panose="020B0503020204020204" pitchFamily="34" charset="-122"/>
                <a:cs typeface="+mn-lt"/>
                <a:sym typeface="+mn-ea"/>
              </a:rPr>
              <a:t>Click here to add text content, such as key words, some simple introduction, Click here to add text content, such as key words, some simple introduction, etc.. </a:t>
            </a:r>
            <a:endParaRPr lang="en-US" altLang="zh-CN" sz="1000" noProof="0" dirty="0">
              <a:ln>
                <a:noFill/>
              </a:ln>
              <a:solidFill>
                <a:srgbClr val="222222"/>
              </a:solidFill>
              <a:effectLst/>
              <a:uLnTx/>
              <a:uFillTx/>
              <a:ea typeface="微软雅黑" panose="020B0503020204020204" pitchFamily="34" charset="-122"/>
              <a:cs typeface="+mn-lt"/>
              <a:sym typeface="+mn-ea"/>
            </a:endParaRPr>
          </a:p>
        </p:txBody>
      </p:sp>
      <p:sp>
        <p:nvSpPr>
          <p:cNvPr id="15" name="文本框 14"/>
          <p:cNvSpPr txBox="1"/>
          <p:nvPr/>
        </p:nvSpPr>
        <p:spPr>
          <a:xfrm>
            <a:off x="6669405" y="4617720"/>
            <a:ext cx="1431925" cy="368300"/>
          </a:xfrm>
          <a:prstGeom prst="rect">
            <a:avLst/>
          </a:prstGeom>
          <a:noFill/>
        </p:spPr>
        <p:txBody>
          <a:bodyPr wrap="square">
            <a:spAutoFit/>
          </a:bodyPr>
          <a:p>
            <a:pPr fontAlgn="auto">
              <a:spcBef>
                <a:spcPts val="0"/>
              </a:spcBef>
              <a:spcAft>
                <a:spcPts val="0"/>
              </a:spcAft>
              <a:defRPr/>
            </a:pPr>
            <a:r>
              <a:rPr lang="en-US" altLang="zh-CN" b="1" dirty="0">
                <a:solidFill>
                  <a:srgbClr val="222222"/>
                </a:solidFill>
                <a:latin typeface="+mj-lt"/>
                <a:ea typeface="+mn-ea"/>
                <a:cs typeface="+mj-lt"/>
              </a:rPr>
              <a:t>Your Teix</a:t>
            </a:r>
            <a:endParaRPr lang="en-US" altLang="zh-CN" b="1" dirty="0">
              <a:solidFill>
                <a:srgbClr val="222222"/>
              </a:solidFill>
              <a:latin typeface="+mj-lt"/>
              <a:ea typeface="+mn-ea"/>
              <a:cs typeface="+mj-lt"/>
            </a:endParaRPr>
          </a:p>
        </p:txBody>
      </p:sp>
      <p:sp>
        <p:nvSpPr>
          <p:cNvPr id="16" name="文本框 15"/>
          <p:cNvSpPr txBox="1"/>
          <p:nvPr/>
        </p:nvSpPr>
        <p:spPr>
          <a:xfrm>
            <a:off x="3830955" y="4617720"/>
            <a:ext cx="1431925" cy="368300"/>
          </a:xfrm>
          <a:prstGeom prst="rect">
            <a:avLst/>
          </a:prstGeom>
          <a:noFill/>
        </p:spPr>
        <p:txBody>
          <a:bodyPr wrap="square">
            <a:spAutoFit/>
          </a:bodyPr>
          <a:p>
            <a:pPr fontAlgn="auto">
              <a:spcBef>
                <a:spcPts val="0"/>
              </a:spcBef>
              <a:spcAft>
                <a:spcPts val="0"/>
              </a:spcAft>
              <a:defRPr/>
            </a:pPr>
            <a:r>
              <a:rPr lang="en-US" altLang="zh-CN" b="1" dirty="0">
                <a:solidFill>
                  <a:srgbClr val="222222"/>
                </a:solidFill>
                <a:latin typeface="+mj-lt"/>
                <a:ea typeface="+mn-ea"/>
                <a:cs typeface="+mj-lt"/>
              </a:rPr>
              <a:t>Your Teix</a:t>
            </a:r>
            <a:endParaRPr lang="en-US" altLang="zh-CN" b="1" dirty="0">
              <a:solidFill>
                <a:srgbClr val="222222"/>
              </a:solidFill>
              <a:latin typeface="+mj-lt"/>
              <a:ea typeface="+mn-ea"/>
              <a:cs typeface="+mj-lt"/>
            </a:endParaRPr>
          </a:p>
        </p:txBody>
      </p:sp>
      <p:sp>
        <p:nvSpPr>
          <p:cNvPr id="17" name="文本框 16"/>
          <p:cNvSpPr txBox="1"/>
          <p:nvPr/>
        </p:nvSpPr>
        <p:spPr>
          <a:xfrm>
            <a:off x="9507855" y="4617720"/>
            <a:ext cx="1431925" cy="368300"/>
          </a:xfrm>
          <a:prstGeom prst="rect">
            <a:avLst/>
          </a:prstGeom>
          <a:noFill/>
        </p:spPr>
        <p:txBody>
          <a:bodyPr wrap="square">
            <a:spAutoFit/>
          </a:bodyPr>
          <a:p>
            <a:pPr fontAlgn="auto">
              <a:spcBef>
                <a:spcPts val="0"/>
              </a:spcBef>
              <a:spcAft>
                <a:spcPts val="0"/>
              </a:spcAft>
              <a:defRPr/>
            </a:pPr>
            <a:r>
              <a:rPr lang="en-US" altLang="zh-CN" b="1" dirty="0">
                <a:solidFill>
                  <a:srgbClr val="222222"/>
                </a:solidFill>
                <a:latin typeface="+mj-lt"/>
                <a:ea typeface="+mn-ea"/>
                <a:cs typeface="+mj-lt"/>
              </a:rPr>
              <a:t>Your Teix</a:t>
            </a:r>
            <a:endParaRPr lang="en-US" altLang="zh-CN" b="1" dirty="0">
              <a:solidFill>
                <a:srgbClr val="222222"/>
              </a:solidFill>
              <a:latin typeface="+mj-lt"/>
              <a:ea typeface="+mn-ea"/>
              <a:cs typeface="+mj-lt"/>
            </a:endParaRPr>
          </a:p>
        </p:txBody>
      </p:sp>
    </p:spTree>
    <p:custDataLst>
      <p:tags r:id="rId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20000"/>
          </a:schemeClr>
        </a:solidFill>
        <a:effectLst/>
      </p:bgPr>
    </p:bg>
    <p:spTree>
      <p:nvGrpSpPr>
        <p:cNvPr id="1" name=""/>
        <p:cNvGrpSpPr/>
        <p:nvPr/>
      </p:nvGrpSpPr>
      <p:grpSpPr/>
      <p:sp>
        <p:nvSpPr>
          <p:cNvPr id="14" name="Freeform 14"/>
          <p:cNvSpPr/>
          <p:nvPr/>
        </p:nvSpPr>
        <p:spPr bwMode="auto">
          <a:xfrm>
            <a:off x="5965825" y="4624070"/>
            <a:ext cx="266700" cy="90805"/>
          </a:xfrm>
          <a:custGeom>
            <a:avLst/>
            <a:gdLst>
              <a:gd name="T0" fmla="*/ 71 w 71"/>
              <a:gd name="T1" fmla="*/ 23 h 24"/>
              <a:gd name="T2" fmla="*/ 64 w 71"/>
              <a:gd name="T3" fmla="*/ 21 h 24"/>
              <a:gd name="T4" fmla="*/ 60 w 71"/>
              <a:gd name="T5" fmla="*/ 11 h 24"/>
              <a:gd name="T6" fmla="*/ 59 w 71"/>
              <a:gd name="T7" fmla="*/ 0 h 24"/>
              <a:gd name="T8" fmla="*/ 12 w 71"/>
              <a:gd name="T9" fmla="*/ 0 h 24"/>
              <a:gd name="T10" fmla="*/ 11 w 71"/>
              <a:gd name="T11" fmla="*/ 11 h 24"/>
              <a:gd name="T12" fmla="*/ 7 w 71"/>
              <a:gd name="T13" fmla="*/ 21 h 24"/>
              <a:gd name="T14" fmla="*/ 0 w 71"/>
              <a:gd name="T15" fmla="*/ 23 h 24"/>
              <a:gd name="T16" fmla="*/ 0 w 71"/>
              <a:gd name="T17" fmla="*/ 24 h 24"/>
              <a:gd name="T18" fmla="*/ 6 w 71"/>
              <a:gd name="T19" fmla="*/ 24 h 24"/>
              <a:gd name="T20" fmla="*/ 35 w 71"/>
              <a:gd name="T21" fmla="*/ 24 h 24"/>
              <a:gd name="T22" fmla="*/ 36 w 71"/>
              <a:gd name="T23" fmla="*/ 24 h 24"/>
              <a:gd name="T24" fmla="*/ 65 w 71"/>
              <a:gd name="T25" fmla="*/ 24 h 24"/>
              <a:gd name="T26" fmla="*/ 71 w 71"/>
              <a:gd name="T27" fmla="*/ 24 h 24"/>
              <a:gd name="T28" fmla="*/ 71 w 71"/>
              <a:gd name="T2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24">
                <a:moveTo>
                  <a:pt x="71" y="23"/>
                </a:moveTo>
                <a:cubicBezTo>
                  <a:pt x="71" y="22"/>
                  <a:pt x="67" y="22"/>
                  <a:pt x="64" y="21"/>
                </a:cubicBezTo>
                <a:cubicBezTo>
                  <a:pt x="60" y="21"/>
                  <a:pt x="60" y="16"/>
                  <a:pt x="60" y="11"/>
                </a:cubicBezTo>
                <a:cubicBezTo>
                  <a:pt x="59" y="8"/>
                  <a:pt x="59" y="3"/>
                  <a:pt x="59" y="0"/>
                </a:cubicBezTo>
                <a:cubicBezTo>
                  <a:pt x="12" y="0"/>
                  <a:pt x="12" y="0"/>
                  <a:pt x="12" y="0"/>
                </a:cubicBezTo>
                <a:cubicBezTo>
                  <a:pt x="11" y="3"/>
                  <a:pt x="11" y="8"/>
                  <a:pt x="11" y="11"/>
                </a:cubicBezTo>
                <a:cubicBezTo>
                  <a:pt x="10" y="16"/>
                  <a:pt x="10" y="21"/>
                  <a:pt x="7" y="21"/>
                </a:cubicBezTo>
                <a:cubicBezTo>
                  <a:pt x="3" y="22"/>
                  <a:pt x="0" y="22"/>
                  <a:pt x="0" y="23"/>
                </a:cubicBezTo>
                <a:cubicBezTo>
                  <a:pt x="0" y="24"/>
                  <a:pt x="0" y="24"/>
                  <a:pt x="0" y="24"/>
                </a:cubicBezTo>
                <a:cubicBezTo>
                  <a:pt x="0" y="24"/>
                  <a:pt x="4" y="24"/>
                  <a:pt x="6" y="24"/>
                </a:cubicBezTo>
                <a:cubicBezTo>
                  <a:pt x="35" y="24"/>
                  <a:pt x="35" y="24"/>
                  <a:pt x="35" y="24"/>
                </a:cubicBezTo>
                <a:cubicBezTo>
                  <a:pt x="35" y="24"/>
                  <a:pt x="35" y="24"/>
                  <a:pt x="36" y="24"/>
                </a:cubicBezTo>
                <a:cubicBezTo>
                  <a:pt x="65" y="24"/>
                  <a:pt x="65" y="24"/>
                  <a:pt x="65" y="24"/>
                </a:cubicBezTo>
                <a:cubicBezTo>
                  <a:pt x="67" y="24"/>
                  <a:pt x="71" y="24"/>
                  <a:pt x="71" y="24"/>
                </a:cubicBezTo>
                <a:lnTo>
                  <a:pt x="71" y="23"/>
                </a:lnTo>
                <a:close/>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6" name="Oval 16"/>
          <p:cNvSpPr>
            <a:spLocks noChangeArrowheads="1"/>
          </p:cNvSpPr>
          <p:nvPr/>
        </p:nvSpPr>
        <p:spPr bwMode="auto">
          <a:xfrm>
            <a:off x="6182995" y="4255770"/>
            <a:ext cx="60325" cy="60325"/>
          </a:xfrm>
          <a:prstGeom prst="ellipse">
            <a:avLst/>
          </a:pr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19" name="Freeform 19"/>
          <p:cNvSpPr/>
          <p:nvPr/>
        </p:nvSpPr>
        <p:spPr bwMode="auto">
          <a:xfrm>
            <a:off x="5913120" y="4312920"/>
            <a:ext cx="113030" cy="135255"/>
          </a:xfrm>
          <a:custGeom>
            <a:avLst/>
            <a:gdLst>
              <a:gd name="T0" fmla="*/ 30 w 30"/>
              <a:gd name="T1" fmla="*/ 2 h 36"/>
              <a:gd name="T2" fmla="*/ 25 w 30"/>
              <a:gd name="T3" fmla="*/ 0 h 36"/>
              <a:gd name="T4" fmla="*/ 25 w 30"/>
              <a:gd name="T5" fmla="*/ 0 h 36"/>
              <a:gd name="T6" fmla="*/ 19 w 30"/>
              <a:gd name="T7" fmla="*/ 2 h 36"/>
              <a:gd name="T8" fmla="*/ 12 w 30"/>
              <a:gd name="T9" fmla="*/ 0 h 36"/>
              <a:gd name="T10" fmla="*/ 12 w 30"/>
              <a:gd name="T11" fmla="*/ 0 h 36"/>
              <a:gd name="T12" fmla="*/ 5 w 30"/>
              <a:gd name="T13" fmla="*/ 7 h 36"/>
              <a:gd name="T14" fmla="*/ 0 w 30"/>
              <a:gd name="T15" fmla="*/ 29 h 36"/>
              <a:gd name="T16" fmla="*/ 7 w 30"/>
              <a:gd name="T17" fmla="*/ 36 h 36"/>
              <a:gd name="T18" fmla="*/ 22 w 30"/>
              <a:gd name="T19" fmla="*/ 36 h 36"/>
              <a:gd name="T20" fmla="*/ 22 w 30"/>
              <a:gd name="T21" fmla="*/ 36 h 36"/>
              <a:gd name="T22" fmla="*/ 29 w 30"/>
              <a:gd name="T23" fmla="*/ 6 h 36"/>
              <a:gd name="T24" fmla="*/ 30 w 30"/>
              <a:gd name="T25"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6">
                <a:moveTo>
                  <a:pt x="30" y="2"/>
                </a:moveTo>
                <a:cubicBezTo>
                  <a:pt x="29" y="1"/>
                  <a:pt x="27" y="0"/>
                  <a:pt x="25" y="0"/>
                </a:cubicBezTo>
                <a:cubicBezTo>
                  <a:pt x="25" y="0"/>
                  <a:pt x="25" y="0"/>
                  <a:pt x="25" y="0"/>
                </a:cubicBezTo>
                <a:cubicBezTo>
                  <a:pt x="23" y="1"/>
                  <a:pt x="21" y="2"/>
                  <a:pt x="19" y="2"/>
                </a:cubicBezTo>
                <a:cubicBezTo>
                  <a:pt x="16" y="2"/>
                  <a:pt x="14" y="1"/>
                  <a:pt x="12" y="0"/>
                </a:cubicBezTo>
                <a:cubicBezTo>
                  <a:pt x="12" y="0"/>
                  <a:pt x="12" y="0"/>
                  <a:pt x="12" y="0"/>
                </a:cubicBezTo>
                <a:cubicBezTo>
                  <a:pt x="8" y="0"/>
                  <a:pt x="5" y="3"/>
                  <a:pt x="5" y="7"/>
                </a:cubicBezTo>
                <a:cubicBezTo>
                  <a:pt x="0" y="29"/>
                  <a:pt x="0" y="29"/>
                  <a:pt x="0" y="29"/>
                </a:cubicBezTo>
                <a:cubicBezTo>
                  <a:pt x="0" y="33"/>
                  <a:pt x="3" y="36"/>
                  <a:pt x="7" y="36"/>
                </a:cubicBezTo>
                <a:cubicBezTo>
                  <a:pt x="22" y="36"/>
                  <a:pt x="22" y="36"/>
                  <a:pt x="22" y="36"/>
                </a:cubicBezTo>
                <a:cubicBezTo>
                  <a:pt x="22" y="36"/>
                  <a:pt x="22" y="36"/>
                  <a:pt x="22" y="36"/>
                </a:cubicBezTo>
                <a:cubicBezTo>
                  <a:pt x="29" y="6"/>
                  <a:pt x="29" y="6"/>
                  <a:pt x="29" y="6"/>
                </a:cubicBezTo>
                <a:cubicBezTo>
                  <a:pt x="29" y="5"/>
                  <a:pt x="29" y="3"/>
                  <a:pt x="30" y="2"/>
                </a:cubicBezTo>
                <a:close/>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grpSp>
        <p:nvGrpSpPr>
          <p:cNvPr id="23" name="组合 22"/>
          <p:cNvGrpSpPr/>
          <p:nvPr/>
        </p:nvGrpSpPr>
        <p:grpSpPr>
          <a:xfrm>
            <a:off x="5525770" y="3712210"/>
            <a:ext cx="1147445" cy="1147445"/>
            <a:chOff x="8592" y="5409"/>
            <a:chExt cx="2016" cy="2016"/>
          </a:xfrm>
          <a:solidFill>
            <a:schemeClr val="bg1"/>
          </a:solidFill>
        </p:grpSpPr>
        <p:sp>
          <p:nvSpPr>
            <p:cNvPr id="12" name="菱形 11"/>
            <p:cNvSpPr/>
            <p:nvPr/>
          </p:nvSpPr>
          <p:spPr>
            <a:xfrm>
              <a:off x="8592" y="5409"/>
              <a:ext cx="2016" cy="2016"/>
            </a:xfrm>
            <a:prstGeom prst="diamond">
              <a:avLst/>
            </a:prstGeom>
            <a:grpFill/>
            <a:ln w="12700" cmpd="sng">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876" name="Freeform 802"/>
            <p:cNvSpPr>
              <a:spLocks noEditPoints="1"/>
            </p:cNvSpPr>
            <p:nvPr/>
          </p:nvSpPr>
          <p:spPr>
            <a:xfrm>
              <a:off x="9087" y="5872"/>
              <a:ext cx="1037" cy="1090"/>
            </a:xfrm>
            <a:custGeom>
              <a:avLst/>
              <a:gdLst>
                <a:gd name="txL" fmla="*/ 0 w 274"/>
                <a:gd name="txT" fmla="*/ 0 h 288"/>
                <a:gd name="txR" fmla="*/ 274 w 274"/>
                <a:gd name="txB" fmla="*/ 288 h 288"/>
              </a:gdLst>
              <a:ahLst/>
              <a:cxnLst>
                <a:cxn ang="0">
                  <a:pos x="568530" y="288782"/>
                </a:cxn>
                <a:cxn ang="0">
                  <a:pos x="660073" y="223806"/>
                </a:cxn>
                <a:cxn ang="0">
                  <a:pos x="602256" y="122732"/>
                </a:cxn>
                <a:cxn ang="0">
                  <a:pos x="496259" y="168456"/>
                </a:cxn>
                <a:cxn ang="0">
                  <a:pos x="399898" y="113106"/>
                </a:cxn>
                <a:cxn ang="0">
                  <a:pos x="387853" y="0"/>
                </a:cxn>
                <a:cxn ang="0">
                  <a:pos x="272220" y="0"/>
                </a:cxn>
                <a:cxn ang="0">
                  <a:pos x="260175" y="113106"/>
                </a:cxn>
                <a:cxn ang="0">
                  <a:pos x="161405" y="168456"/>
                </a:cxn>
                <a:cxn ang="0">
                  <a:pos x="57817" y="122732"/>
                </a:cxn>
                <a:cxn ang="0">
                  <a:pos x="0" y="223806"/>
                </a:cxn>
                <a:cxn ang="0">
                  <a:pos x="91543" y="288782"/>
                </a:cxn>
                <a:cxn ang="0">
                  <a:pos x="91543" y="404295"/>
                </a:cxn>
                <a:cxn ang="0">
                  <a:pos x="0" y="469271"/>
                </a:cxn>
                <a:cxn ang="0">
                  <a:pos x="57817" y="570345"/>
                </a:cxn>
                <a:cxn ang="0">
                  <a:pos x="163814" y="524621"/>
                </a:cxn>
                <a:cxn ang="0">
                  <a:pos x="260175" y="579971"/>
                </a:cxn>
                <a:cxn ang="0">
                  <a:pos x="272220" y="693077"/>
                </a:cxn>
                <a:cxn ang="0">
                  <a:pos x="387853" y="693077"/>
                </a:cxn>
                <a:cxn ang="0">
                  <a:pos x="399898" y="579971"/>
                </a:cxn>
                <a:cxn ang="0">
                  <a:pos x="496259" y="524621"/>
                </a:cxn>
                <a:cxn ang="0">
                  <a:pos x="602256" y="570345"/>
                </a:cxn>
                <a:cxn ang="0">
                  <a:pos x="660073" y="469271"/>
                </a:cxn>
                <a:cxn ang="0">
                  <a:pos x="568530" y="404295"/>
                </a:cxn>
                <a:cxn ang="0">
                  <a:pos x="568530" y="288782"/>
                </a:cxn>
                <a:cxn ang="0">
                  <a:pos x="380626" y="433173"/>
                </a:cxn>
                <a:cxn ang="0">
                  <a:pos x="279447" y="433173"/>
                </a:cxn>
                <a:cxn ang="0">
                  <a:pos x="231266" y="346539"/>
                </a:cxn>
                <a:cxn ang="0">
                  <a:pos x="279447" y="259904"/>
                </a:cxn>
                <a:cxn ang="0">
                  <a:pos x="380626" y="259904"/>
                </a:cxn>
                <a:cxn ang="0">
                  <a:pos x="431216" y="346539"/>
                </a:cxn>
                <a:cxn ang="0">
                  <a:pos x="380626" y="433173"/>
                </a:cxn>
              </a:cxnLst>
              <a:rect l="txL" t="txT" r="txR" b="tx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tx1">
                <a:lumMod val="85000"/>
                <a:lumOff val="15000"/>
              </a:schemeClr>
            </a:solidFill>
            <a:ln w="28575">
              <a:solidFill>
                <a:schemeClr val="bg1">
                  <a:lumMod val="50000"/>
                </a:schemeClr>
              </a:solidFill>
            </a:ln>
          </p:spPr>
          <p:txBody>
            <a:bodyPr lIns="121920" tIns="60960" rIns="121920" bIns="60960"/>
            <a:p>
              <a:pPr lvl="0"/>
              <a:endParaRPr lang="zh-CN" altLang="en-US" sz="2400" dirty="0">
                <a:solidFill>
                  <a:srgbClr val="000000"/>
                </a:solidFill>
                <a:latin typeface="等线" panose="02010600030101010101" charset="-122"/>
                <a:ea typeface="等线" panose="02010600030101010101" charset="-122"/>
              </a:endParaRPr>
            </a:p>
          </p:txBody>
        </p:sp>
      </p:grpSp>
      <p:grpSp>
        <p:nvGrpSpPr>
          <p:cNvPr id="25" name="组合 24"/>
          <p:cNvGrpSpPr/>
          <p:nvPr/>
        </p:nvGrpSpPr>
        <p:grpSpPr>
          <a:xfrm>
            <a:off x="5269230" y="1146175"/>
            <a:ext cx="1645920" cy="1751965"/>
            <a:chOff x="8592" y="1685"/>
            <a:chExt cx="2016" cy="2016"/>
          </a:xfrm>
        </p:grpSpPr>
        <p:sp>
          <p:nvSpPr>
            <p:cNvPr id="10" name="菱形 9"/>
            <p:cNvSpPr/>
            <p:nvPr/>
          </p:nvSpPr>
          <p:spPr>
            <a:xfrm>
              <a:off x="8592" y="1685"/>
              <a:ext cx="2016" cy="2016"/>
            </a:xfrm>
            <a:prstGeom prst="diamond">
              <a:avLst/>
            </a:prstGeom>
            <a:solidFill>
              <a:schemeClr val="bg1"/>
            </a:solidFill>
            <a:ln w="12700" cmpd="sng">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8678" name="组合 14"/>
            <p:cNvGrpSpPr/>
            <p:nvPr/>
          </p:nvGrpSpPr>
          <p:grpSpPr>
            <a:xfrm>
              <a:off x="9131" y="1941"/>
              <a:ext cx="948" cy="1505"/>
              <a:chOff x="2793098" y="2817307"/>
              <a:chExt cx="601557" cy="955491"/>
            </a:xfrm>
            <a:solidFill>
              <a:schemeClr val="bg1">
                <a:lumMod val="95000"/>
              </a:schemeClr>
            </a:solidFill>
          </p:grpSpPr>
          <p:sp>
            <p:nvSpPr>
              <p:cNvPr id="28704" name="Freeform 10"/>
              <p:cNvSpPr>
                <a:spLocks noEditPoints="1"/>
              </p:cNvSpPr>
              <p:nvPr/>
            </p:nvSpPr>
            <p:spPr>
              <a:xfrm>
                <a:off x="2793098" y="2817307"/>
                <a:ext cx="601557" cy="955491"/>
              </a:xfrm>
              <a:custGeom>
                <a:avLst/>
                <a:gdLst>
                  <a:gd name="txL" fmla="*/ 0 w 413"/>
                  <a:gd name="txT" fmla="*/ 0 h 657"/>
                  <a:gd name="txR" fmla="*/ 413 w 413"/>
                  <a:gd name="txB" fmla="*/ 657 h 657"/>
                </a:gdLst>
                <a:ahLst/>
                <a:cxnLst>
                  <a:cxn ang="0">
                    <a:pos x="428227" y="778064"/>
                  </a:cxn>
                  <a:cxn ang="0">
                    <a:pos x="444249" y="815876"/>
                  </a:cxn>
                  <a:cxn ang="0">
                    <a:pos x="173330" y="827511"/>
                  </a:cxn>
                  <a:cxn ang="0">
                    <a:pos x="157308" y="789698"/>
                  </a:cxn>
                  <a:cxn ang="0">
                    <a:pos x="345203" y="248689"/>
                  </a:cxn>
                  <a:cxn ang="0">
                    <a:pos x="390357" y="264687"/>
                  </a:cxn>
                  <a:cxn ang="0">
                    <a:pos x="435510" y="242872"/>
                  </a:cxn>
                  <a:cxn ang="0">
                    <a:pos x="470467" y="296682"/>
                  </a:cxn>
                  <a:cxn ang="0">
                    <a:pos x="448619" y="328677"/>
                  </a:cxn>
                  <a:cxn ang="0">
                    <a:pos x="469011" y="370853"/>
                  </a:cxn>
                  <a:cxn ang="0">
                    <a:pos x="517077" y="386850"/>
                  </a:cxn>
                  <a:cxn ang="0">
                    <a:pos x="502511" y="449386"/>
                  </a:cxn>
                  <a:cxn ang="0">
                    <a:pos x="464641" y="456658"/>
                  </a:cxn>
                  <a:cxn ang="0">
                    <a:pos x="448619" y="500288"/>
                  </a:cxn>
                  <a:cxn ang="0">
                    <a:pos x="470467" y="546826"/>
                  </a:cxn>
                  <a:cxn ang="0">
                    <a:pos x="416575" y="580275"/>
                  </a:cxn>
                  <a:cxn ang="0">
                    <a:pos x="384530" y="558460"/>
                  </a:cxn>
                  <a:cxn ang="0">
                    <a:pos x="342290" y="578821"/>
                  </a:cxn>
                  <a:cxn ang="0">
                    <a:pos x="326268" y="626814"/>
                  </a:cxn>
                  <a:cxn ang="0">
                    <a:pos x="263636" y="612270"/>
                  </a:cxn>
                  <a:cxn ang="0">
                    <a:pos x="256354" y="574458"/>
                  </a:cxn>
                  <a:cxn ang="0">
                    <a:pos x="212657" y="559915"/>
                  </a:cxn>
                  <a:cxn ang="0">
                    <a:pos x="166047" y="581730"/>
                  </a:cxn>
                  <a:cxn ang="0">
                    <a:pos x="131090" y="527920"/>
                  </a:cxn>
                  <a:cxn ang="0">
                    <a:pos x="154395" y="495925"/>
                  </a:cxn>
                  <a:cxn ang="0">
                    <a:pos x="134003" y="453749"/>
                  </a:cxn>
                  <a:cxn ang="0">
                    <a:pos x="85937" y="436297"/>
                  </a:cxn>
                  <a:cxn ang="0">
                    <a:pos x="100502" y="373761"/>
                  </a:cxn>
                  <a:cxn ang="0">
                    <a:pos x="136916" y="367944"/>
                  </a:cxn>
                  <a:cxn ang="0">
                    <a:pos x="152938" y="322860"/>
                  </a:cxn>
                  <a:cxn ang="0">
                    <a:pos x="131090" y="277776"/>
                  </a:cxn>
                  <a:cxn ang="0">
                    <a:pos x="184982" y="242872"/>
                  </a:cxn>
                  <a:cxn ang="0">
                    <a:pos x="217027" y="264687"/>
                  </a:cxn>
                  <a:cxn ang="0">
                    <a:pos x="259267" y="244326"/>
                  </a:cxn>
                  <a:cxn ang="0">
                    <a:pos x="276745" y="196334"/>
                  </a:cxn>
                  <a:cxn ang="0">
                    <a:pos x="339377" y="210877"/>
                  </a:cxn>
                  <a:cxn ang="0">
                    <a:pos x="345203" y="248689"/>
                  </a:cxn>
                  <a:cxn ang="0">
                    <a:pos x="404922" y="411574"/>
                  </a:cxn>
                  <a:cxn ang="0">
                    <a:pos x="196635" y="411574"/>
                  </a:cxn>
                  <a:cxn ang="0">
                    <a:pos x="435510" y="743160"/>
                  </a:cxn>
                  <a:cxn ang="0">
                    <a:pos x="184982" y="762066"/>
                  </a:cxn>
                  <a:cxn ang="0">
                    <a:pos x="0" y="370853"/>
                  </a:cxn>
                  <a:cxn ang="0">
                    <a:pos x="435510" y="743160"/>
                  </a:cxn>
                  <a:cxn ang="0">
                    <a:pos x="403466" y="904590"/>
                  </a:cxn>
                  <a:cxn ang="0">
                    <a:pos x="419488" y="942402"/>
                  </a:cxn>
                  <a:cxn ang="0">
                    <a:pos x="198091" y="955491"/>
                  </a:cxn>
                  <a:cxn ang="0">
                    <a:pos x="182069" y="917679"/>
                  </a:cxn>
                  <a:cxn ang="0">
                    <a:pos x="182069" y="840599"/>
                  </a:cxn>
                  <a:cxn ang="0">
                    <a:pos x="435510" y="852234"/>
                  </a:cxn>
                  <a:cxn ang="0">
                    <a:pos x="419488" y="891501"/>
                  </a:cxn>
                  <a:cxn ang="0">
                    <a:pos x="167504" y="878412"/>
                  </a:cxn>
                  <a:cxn ang="0">
                    <a:pos x="182069" y="840599"/>
                  </a:cxn>
                </a:cxnLst>
                <a:rect l="txL" t="txT" r="txR" b="txB"/>
                <a:pathLst>
                  <a:path w="413" h="657">
                    <a:moveTo>
                      <a:pt x="119" y="535"/>
                    </a:moveTo>
                    <a:cubicBezTo>
                      <a:pt x="178" y="535"/>
                      <a:pt x="236" y="535"/>
                      <a:pt x="294" y="535"/>
                    </a:cubicBezTo>
                    <a:cubicBezTo>
                      <a:pt x="300" y="535"/>
                      <a:pt x="305" y="539"/>
                      <a:pt x="305" y="543"/>
                    </a:cubicBezTo>
                    <a:cubicBezTo>
                      <a:pt x="305" y="561"/>
                      <a:pt x="305" y="561"/>
                      <a:pt x="305" y="561"/>
                    </a:cubicBezTo>
                    <a:cubicBezTo>
                      <a:pt x="305" y="565"/>
                      <a:pt x="300" y="569"/>
                      <a:pt x="294" y="569"/>
                    </a:cubicBezTo>
                    <a:cubicBezTo>
                      <a:pt x="236" y="569"/>
                      <a:pt x="178" y="569"/>
                      <a:pt x="119" y="569"/>
                    </a:cubicBezTo>
                    <a:cubicBezTo>
                      <a:pt x="113" y="569"/>
                      <a:pt x="108" y="565"/>
                      <a:pt x="108" y="561"/>
                    </a:cubicBezTo>
                    <a:cubicBezTo>
                      <a:pt x="108" y="555"/>
                      <a:pt x="108" y="549"/>
                      <a:pt x="108" y="543"/>
                    </a:cubicBezTo>
                    <a:cubicBezTo>
                      <a:pt x="108" y="539"/>
                      <a:pt x="113" y="535"/>
                      <a:pt x="119" y="535"/>
                    </a:cubicBezTo>
                    <a:close/>
                    <a:moveTo>
                      <a:pt x="237" y="171"/>
                    </a:moveTo>
                    <a:cubicBezTo>
                      <a:pt x="247" y="174"/>
                      <a:pt x="256" y="178"/>
                      <a:pt x="264" y="182"/>
                    </a:cubicBezTo>
                    <a:cubicBezTo>
                      <a:pt x="265" y="183"/>
                      <a:pt x="267" y="182"/>
                      <a:pt x="268" y="182"/>
                    </a:cubicBezTo>
                    <a:cubicBezTo>
                      <a:pt x="274" y="177"/>
                      <a:pt x="280" y="172"/>
                      <a:pt x="286" y="167"/>
                    </a:cubicBezTo>
                    <a:cubicBezTo>
                      <a:pt x="290" y="164"/>
                      <a:pt x="296" y="163"/>
                      <a:pt x="299" y="167"/>
                    </a:cubicBezTo>
                    <a:cubicBezTo>
                      <a:pt x="307" y="175"/>
                      <a:pt x="315" y="182"/>
                      <a:pt x="323" y="191"/>
                    </a:cubicBezTo>
                    <a:cubicBezTo>
                      <a:pt x="327" y="194"/>
                      <a:pt x="326" y="200"/>
                      <a:pt x="323" y="204"/>
                    </a:cubicBezTo>
                    <a:cubicBezTo>
                      <a:pt x="318" y="210"/>
                      <a:pt x="313" y="216"/>
                      <a:pt x="308" y="222"/>
                    </a:cubicBezTo>
                    <a:cubicBezTo>
                      <a:pt x="307" y="223"/>
                      <a:pt x="307" y="225"/>
                      <a:pt x="308" y="226"/>
                    </a:cubicBezTo>
                    <a:cubicBezTo>
                      <a:pt x="312" y="234"/>
                      <a:pt x="316" y="243"/>
                      <a:pt x="319" y="253"/>
                    </a:cubicBezTo>
                    <a:cubicBezTo>
                      <a:pt x="319" y="254"/>
                      <a:pt x="320" y="254"/>
                      <a:pt x="322" y="255"/>
                    </a:cubicBezTo>
                    <a:cubicBezTo>
                      <a:pt x="329" y="255"/>
                      <a:pt x="337" y="256"/>
                      <a:pt x="345" y="257"/>
                    </a:cubicBezTo>
                    <a:cubicBezTo>
                      <a:pt x="350" y="258"/>
                      <a:pt x="355" y="261"/>
                      <a:pt x="355" y="266"/>
                    </a:cubicBezTo>
                    <a:cubicBezTo>
                      <a:pt x="355" y="278"/>
                      <a:pt x="355" y="289"/>
                      <a:pt x="355" y="300"/>
                    </a:cubicBezTo>
                    <a:cubicBezTo>
                      <a:pt x="355" y="305"/>
                      <a:pt x="350" y="308"/>
                      <a:pt x="345" y="309"/>
                    </a:cubicBezTo>
                    <a:cubicBezTo>
                      <a:pt x="337" y="310"/>
                      <a:pt x="329" y="311"/>
                      <a:pt x="322" y="312"/>
                    </a:cubicBezTo>
                    <a:cubicBezTo>
                      <a:pt x="320" y="312"/>
                      <a:pt x="319" y="313"/>
                      <a:pt x="319" y="314"/>
                    </a:cubicBezTo>
                    <a:cubicBezTo>
                      <a:pt x="316" y="323"/>
                      <a:pt x="312" y="333"/>
                      <a:pt x="308" y="341"/>
                    </a:cubicBezTo>
                    <a:cubicBezTo>
                      <a:pt x="307" y="342"/>
                      <a:pt x="307" y="343"/>
                      <a:pt x="308" y="344"/>
                    </a:cubicBezTo>
                    <a:cubicBezTo>
                      <a:pt x="313" y="350"/>
                      <a:pt x="318" y="356"/>
                      <a:pt x="323" y="363"/>
                    </a:cubicBezTo>
                    <a:cubicBezTo>
                      <a:pt x="326" y="367"/>
                      <a:pt x="327" y="372"/>
                      <a:pt x="323" y="376"/>
                    </a:cubicBezTo>
                    <a:cubicBezTo>
                      <a:pt x="315" y="384"/>
                      <a:pt x="307" y="392"/>
                      <a:pt x="299" y="400"/>
                    </a:cubicBezTo>
                    <a:cubicBezTo>
                      <a:pt x="296" y="403"/>
                      <a:pt x="290" y="403"/>
                      <a:pt x="286" y="399"/>
                    </a:cubicBezTo>
                    <a:cubicBezTo>
                      <a:pt x="280" y="395"/>
                      <a:pt x="274" y="390"/>
                      <a:pt x="268" y="385"/>
                    </a:cubicBezTo>
                    <a:cubicBezTo>
                      <a:pt x="267" y="384"/>
                      <a:pt x="265" y="384"/>
                      <a:pt x="264" y="384"/>
                    </a:cubicBezTo>
                    <a:cubicBezTo>
                      <a:pt x="256" y="389"/>
                      <a:pt x="247" y="393"/>
                      <a:pt x="237" y="395"/>
                    </a:cubicBezTo>
                    <a:cubicBezTo>
                      <a:pt x="236" y="396"/>
                      <a:pt x="236" y="397"/>
                      <a:pt x="235" y="398"/>
                    </a:cubicBezTo>
                    <a:cubicBezTo>
                      <a:pt x="235" y="406"/>
                      <a:pt x="233" y="414"/>
                      <a:pt x="233" y="421"/>
                    </a:cubicBezTo>
                    <a:cubicBezTo>
                      <a:pt x="232" y="427"/>
                      <a:pt x="228" y="431"/>
                      <a:pt x="224" y="431"/>
                    </a:cubicBezTo>
                    <a:cubicBezTo>
                      <a:pt x="212" y="431"/>
                      <a:pt x="201" y="431"/>
                      <a:pt x="190" y="431"/>
                    </a:cubicBezTo>
                    <a:cubicBezTo>
                      <a:pt x="185" y="431"/>
                      <a:pt x="181" y="427"/>
                      <a:pt x="181" y="421"/>
                    </a:cubicBezTo>
                    <a:cubicBezTo>
                      <a:pt x="180" y="414"/>
                      <a:pt x="179" y="406"/>
                      <a:pt x="178" y="398"/>
                    </a:cubicBezTo>
                    <a:cubicBezTo>
                      <a:pt x="178" y="397"/>
                      <a:pt x="177" y="396"/>
                      <a:pt x="176" y="395"/>
                    </a:cubicBezTo>
                    <a:cubicBezTo>
                      <a:pt x="167" y="393"/>
                      <a:pt x="157" y="389"/>
                      <a:pt x="149" y="384"/>
                    </a:cubicBezTo>
                    <a:cubicBezTo>
                      <a:pt x="148" y="384"/>
                      <a:pt x="147" y="384"/>
                      <a:pt x="146" y="385"/>
                    </a:cubicBezTo>
                    <a:cubicBezTo>
                      <a:pt x="140" y="390"/>
                      <a:pt x="134" y="395"/>
                      <a:pt x="127" y="399"/>
                    </a:cubicBezTo>
                    <a:cubicBezTo>
                      <a:pt x="123" y="403"/>
                      <a:pt x="118" y="403"/>
                      <a:pt x="114" y="400"/>
                    </a:cubicBezTo>
                    <a:cubicBezTo>
                      <a:pt x="106" y="392"/>
                      <a:pt x="98" y="384"/>
                      <a:pt x="90" y="376"/>
                    </a:cubicBezTo>
                    <a:cubicBezTo>
                      <a:pt x="87" y="372"/>
                      <a:pt x="87" y="367"/>
                      <a:pt x="90" y="363"/>
                    </a:cubicBezTo>
                    <a:cubicBezTo>
                      <a:pt x="95" y="356"/>
                      <a:pt x="100" y="350"/>
                      <a:pt x="105" y="344"/>
                    </a:cubicBezTo>
                    <a:cubicBezTo>
                      <a:pt x="106" y="343"/>
                      <a:pt x="106" y="342"/>
                      <a:pt x="106" y="341"/>
                    </a:cubicBezTo>
                    <a:cubicBezTo>
                      <a:pt x="101" y="333"/>
                      <a:pt x="97" y="323"/>
                      <a:pt x="94" y="314"/>
                    </a:cubicBezTo>
                    <a:cubicBezTo>
                      <a:pt x="94" y="313"/>
                      <a:pt x="93" y="312"/>
                      <a:pt x="92" y="312"/>
                    </a:cubicBezTo>
                    <a:cubicBezTo>
                      <a:pt x="84" y="311"/>
                      <a:pt x="76" y="310"/>
                      <a:pt x="69" y="309"/>
                    </a:cubicBezTo>
                    <a:cubicBezTo>
                      <a:pt x="63" y="308"/>
                      <a:pt x="59" y="305"/>
                      <a:pt x="59" y="300"/>
                    </a:cubicBezTo>
                    <a:cubicBezTo>
                      <a:pt x="59" y="289"/>
                      <a:pt x="59" y="278"/>
                      <a:pt x="59" y="266"/>
                    </a:cubicBezTo>
                    <a:cubicBezTo>
                      <a:pt x="59" y="261"/>
                      <a:pt x="63" y="258"/>
                      <a:pt x="69" y="257"/>
                    </a:cubicBezTo>
                    <a:cubicBezTo>
                      <a:pt x="76" y="256"/>
                      <a:pt x="84" y="255"/>
                      <a:pt x="92" y="255"/>
                    </a:cubicBezTo>
                    <a:cubicBezTo>
                      <a:pt x="93" y="254"/>
                      <a:pt x="94" y="254"/>
                      <a:pt x="94" y="253"/>
                    </a:cubicBezTo>
                    <a:cubicBezTo>
                      <a:pt x="97" y="243"/>
                      <a:pt x="101" y="234"/>
                      <a:pt x="106" y="226"/>
                    </a:cubicBezTo>
                    <a:cubicBezTo>
                      <a:pt x="106" y="225"/>
                      <a:pt x="106" y="223"/>
                      <a:pt x="105" y="222"/>
                    </a:cubicBezTo>
                    <a:cubicBezTo>
                      <a:pt x="100" y="216"/>
                      <a:pt x="95" y="210"/>
                      <a:pt x="90" y="204"/>
                    </a:cubicBezTo>
                    <a:cubicBezTo>
                      <a:pt x="87" y="200"/>
                      <a:pt x="87" y="194"/>
                      <a:pt x="90" y="191"/>
                    </a:cubicBezTo>
                    <a:cubicBezTo>
                      <a:pt x="98" y="182"/>
                      <a:pt x="106" y="175"/>
                      <a:pt x="114" y="167"/>
                    </a:cubicBezTo>
                    <a:cubicBezTo>
                      <a:pt x="118" y="163"/>
                      <a:pt x="123" y="164"/>
                      <a:pt x="127" y="167"/>
                    </a:cubicBezTo>
                    <a:cubicBezTo>
                      <a:pt x="134" y="172"/>
                      <a:pt x="140" y="177"/>
                      <a:pt x="146" y="182"/>
                    </a:cubicBezTo>
                    <a:cubicBezTo>
                      <a:pt x="147" y="182"/>
                      <a:pt x="148" y="183"/>
                      <a:pt x="149" y="182"/>
                    </a:cubicBezTo>
                    <a:cubicBezTo>
                      <a:pt x="157" y="178"/>
                      <a:pt x="167" y="174"/>
                      <a:pt x="176" y="171"/>
                    </a:cubicBezTo>
                    <a:cubicBezTo>
                      <a:pt x="177" y="171"/>
                      <a:pt x="178" y="170"/>
                      <a:pt x="178" y="168"/>
                    </a:cubicBezTo>
                    <a:cubicBezTo>
                      <a:pt x="179" y="161"/>
                      <a:pt x="180" y="153"/>
                      <a:pt x="181" y="145"/>
                    </a:cubicBezTo>
                    <a:cubicBezTo>
                      <a:pt x="181" y="140"/>
                      <a:pt x="185" y="135"/>
                      <a:pt x="190" y="135"/>
                    </a:cubicBezTo>
                    <a:cubicBezTo>
                      <a:pt x="201" y="135"/>
                      <a:pt x="212" y="135"/>
                      <a:pt x="224" y="135"/>
                    </a:cubicBezTo>
                    <a:cubicBezTo>
                      <a:pt x="228" y="135"/>
                      <a:pt x="232" y="140"/>
                      <a:pt x="233" y="145"/>
                    </a:cubicBezTo>
                    <a:cubicBezTo>
                      <a:pt x="233" y="153"/>
                      <a:pt x="235" y="161"/>
                      <a:pt x="235" y="168"/>
                    </a:cubicBezTo>
                    <a:cubicBezTo>
                      <a:pt x="236" y="170"/>
                      <a:pt x="236" y="171"/>
                      <a:pt x="237" y="171"/>
                    </a:cubicBezTo>
                    <a:close/>
                    <a:moveTo>
                      <a:pt x="207" y="212"/>
                    </a:moveTo>
                    <a:cubicBezTo>
                      <a:pt x="246" y="212"/>
                      <a:pt x="278" y="244"/>
                      <a:pt x="278" y="283"/>
                    </a:cubicBezTo>
                    <a:cubicBezTo>
                      <a:pt x="278" y="323"/>
                      <a:pt x="246" y="355"/>
                      <a:pt x="207" y="355"/>
                    </a:cubicBezTo>
                    <a:cubicBezTo>
                      <a:pt x="167" y="355"/>
                      <a:pt x="135" y="323"/>
                      <a:pt x="135" y="283"/>
                    </a:cubicBezTo>
                    <a:cubicBezTo>
                      <a:pt x="135" y="244"/>
                      <a:pt x="167" y="212"/>
                      <a:pt x="207" y="212"/>
                    </a:cubicBezTo>
                    <a:close/>
                    <a:moveTo>
                      <a:pt x="299" y="511"/>
                    </a:moveTo>
                    <a:cubicBezTo>
                      <a:pt x="299" y="518"/>
                      <a:pt x="294" y="524"/>
                      <a:pt x="287" y="524"/>
                    </a:cubicBezTo>
                    <a:cubicBezTo>
                      <a:pt x="233" y="524"/>
                      <a:pt x="180" y="524"/>
                      <a:pt x="127" y="524"/>
                    </a:cubicBezTo>
                    <a:cubicBezTo>
                      <a:pt x="120" y="524"/>
                      <a:pt x="114" y="518"/>
                      <a:pt x="114" y="511"/>
                    </a:cubicBezTo>
                    <a:cubicBezTo>
                      <a:pt x="114" y="429"/>
                      <a:pt x="0" y="365"/>
                      <a:pt x="0" y="255"/>
                    </a:cubicBezTo>
                    <a:cubicBezTo>
                      <a:pt x="0" y="0"/>
                      <a:pt x="413" y="0"/>
                      <a:pt x="413" y="255"/>
                    </a:cubicBezTo>
                    <a:cubicBezTo>
                      <a:pt x="413" y="366"/>
                      <a:pt x="299" y="419"/>
                      <a:pt x="299" y="511"/>
                    </a:cubicBezTo>
                    <a:close/>
                    <a:moveTo>
                      <a:pt x="136" y="622"/>
                    </a:moveTo>
                    <a:cubicBezTo>
                      <a:pt x="183" y="622"/>
                      <a:pt x="230" y="622"/>
                      <a:pt x="277" y="622"/>
                    </a:cubicBezTo>
                    <a:cubicBezTo>
                      <a:pt x="283" y="622"/>
                      <a:pt x="288" y="626"/>
                      <a:pt x="288" y="631"/>
                    </a:cubicBezTo>
                    <a:cubicBezTo>
                      <a:pt x="288" y="637"/>
                      <a:pt x="288" y="643"/>
                      <a:pt x="288" y="648"/>
                    </a:cubicBezTo>
                    <a:cubicBezTo>
                      <a:pt x="288" y="653"/>
                      <a:pt x="283" y="657"/>
                      <a:pt x="277" y="657"/>
                    </a:cubicBezTo>
                    <a:cubicBezTo>
                      <a:pt x="230" y="657"/>
                      <a:pt x="183" y="657"/>
                      <a:pt x="136" y="657"/>
                    </a:cubicBezTo>
                    <a:cubicBezTo>
                      <a:pt x="130" y="657"/>
                      <a:pt x="125" y="653"/>
                      <a:pt x="125" y="648"/>
                    </a:cubicBezTo>
                    <a:cubicBezTo>
                      <a:pt x="125" y="643"/>
                      <a:pt x="125" y="637"/>
                      <a:pt x="125" y="631"/>
                    </a:cubicBezTo>
                    <a:cubicBezTo>
                      <a:pt x="125" y="626"/>
                      <a:pt x="130" y="622"/>
                      <a:pt x="136" y="622"/>
                    </a:cubicBezTo>
                    <a:close/>
                    <a:moveTo>
                      <a:pt x="125" y="578"/>
                    </a:moveTo>
                    <a:cubicBezTo>
                      <a:pt x="180" y="578"/>
                      <a:pt x="234" y="578"/>
                      <a:pt x="288" y="578"/>
                    </a:cubicBezTo>
                    <a:cubicBezTo>
                      <a:pt x="294" y="578"/>
                      <a:pt x="299" y="582"/>
                      <a:pt x="299" y="586"/>
                    </a:cubicBezTo>
                    <a:cubicBezTo>
                      <a:pt x="299" y="592"/>
                      <a:pt x="299" y="598"/>
                      <a:pt x="299" y="604"/>
                    </a:cubicBezTo>
                    <a:cubicBezTo>
                      <a:pt x="299" y="609"/>
                      <a:pt x="294" y="613"/>
                      <a:pt x="288" y="613"/>
                    </a:cubicBezTo>
                    <a:cubicBezTo>
                      <a:pt x="234" y="613"/>
                      <a:pt x="180" y="613"/>
                      <a:pt x="125" y="613"/>
                    </a:cubicBezTo>
                    <a:cubicBezTo>
                      <a:pt x="119" y="613"/>
                      <a:pt x="115" y="609"/>
                      <a:pt x="115" y="604"/>
                    </a:cubicBezTo>
                    <a:cubicBezTo>
                      <a:pt x="115" y="598"/>
                      <a:pt x="115" y="592"/>
                      <a:pt x="115" y="586"/>
                    </a:cubicBezTo>
                    <a:cubicBezTo>
                      <a:pt x="115" y="582"/>
                      <a:pt x="119" y="578"/>
                      <a:pt x="125" y="578"/>
                    </a:cubicBezTo>
                    <a:close/>
                  </a:path>
                </a:pathLst>
              </a:custGeom>
              <a:grpFill/>
              <a:ln w="9525">
                <a:solidFill>
                  <a:schemeClr val="bg1">
                    <a:lumMod val="50000"/>
                  </a:schemeClr>
                </a:solidFill>
              </a:ln>
            </p:spPr>
            <p:txBody>
              <a:bodyPr/>
              <a:p>
                <a:pPr lvl="0"/>
                <a:endParaRPr lang="zh-CN" altLang="en-US" dirty="0">
                  <a:latin typeface="Calibri" panose="020F0502020204030204" pitchFamily="34" charset="0"/>
                  <a:ea typeface="宋体" panose="02010600030101010101" pitchFamily="2" charset="-122"/>
                </a:endParaRPr>
              </a:p>
            </p:txBody>
          </p:sp>
          <p:sp>
            <p:nvSpPr>
              <p:cNvPr id="28705" name="Freeform 26"/>
              <p:cNvSpPr>
                <a:spLocks noEditPoints="1"/>
              </p:cNvSpPr>
              <p:nvPr/>
            </p:nvSpPr>
            <p:spPr>
              <a:xfrm>
                <a:off x="2793098" y="2817307"/>
                <a:ext cx="601557" cy="955491"/>
              </a:xfrm>
              <a:custGeom>
                <a:avLst/>
                <a:gdLst>
                  <a:gd name="txL" fmla="*/ 0 w 413"/>
                  <a:gd name="txT" fmla="*/ 0 h 657"/>
                  <a:gd name="txR" fmla="*/ 413 w 413"/>
                  <a:gd name="txB" fmla="*/ 657 h 657"/>
                </a:gdLst>
                <a:ahLst/>
                <a:cxnLst>
                  <a:cxn ang="0">
                    <a:pos x="428227" y="778064"/>
                  </a:cxn>
                  <a:cxn ang="0">
                    <a:pos x="444249" y="815876"/>
                  </a:cxn>
                  <a:cxn ang="0">
                    <a:pos x="173330" y="827511"/>
                  </a:cxn>
                  <a:cxn ang="0">
                    <a:pos x="157308" y="789698"/>
                  </a:cxn>
                  <a:cxn ang="0">
                    <a:pos x="345203" y="248689"/>
                  </a:cxn>
                  <a:cxn ang="0">
                    <a:pos x="390357" y="264687"/>
                  </a:cxn>
                  <a:cxn ang="0">
                    <a:pos x="435510" y="242872"/>
                  </a:cxn>
                  <a:cxn ang="0">
                    <a:pos x="470467" y="296682"/>
                  </a:cxn>
                  <a:cxn ang="0">
                    <a:pos x="448619" y="328677"/>
                  </a:cxn>
                  <a:cxn ang="0">
                    <a:pos x="469011" y="370853"/>
                  </a:cxn>
                  <a:cxn ang="0">
                    <a:pos x="517077" y="386850"/>
                  </a:cxn>
                  <a:cxn ang="0">
                    <a:pos x="502511" y="449386"/>
                  </a:cxn>
                  <a:cxn ang="0">
                    <a:pos x="464641" y="456658"/>
                  </a:cxn>
                  <a:cxn ang="0">
                    <a:pos x="448619" y="500288"/>
                  </a:cxn>
                  <a:cxn ang="0">
                    <a:pos x="470467" y="546826"/>
                  </a:cxn>
                  <a:cxn ang="0">
                    <a:pos x="416575" y="580275"/>
                  </a:cxn>
                  <a:cxn ang="0">
                    <a:pos x="384530" y="558460"/>
                  </a:cxn>
                  <a:cxn ang="0">
                    <a:pos x="342290" y="578821"/>
                  </a:cxn>
                  <a:cxn ang="0">
                    <a:pos x="326268" y="626814"/>
                  </a:cxn>
                  <a:cxn ang="0">
                    <a:pos x="263636" y="612270"/>
                  </a:cxn>
                  <a:cxn ang="0">
                    <a:pos x="256354" y="574458"/>
                  </a:cxn>
                  <a:cxn ang="0">
                    <a:pos x="212657" y="559915"/>
                  </a:cxn>
                  <a:cxn ang="0">
                    <a:pos x="166047" y="581730"/>
                  </a:cxn>
                  <a:cxn ang="0">
                    <a:pos x="131090" y="527920"/>
                  </a:cxn>
                  <a:cxn ang="0">
                    <a:pos x="154395" y="495925"/>
                  </a:cxn>
                  <a:cxn ang="0">
                    <a:pos x="134003" y="453749"/>
                  </a:cxn>
                  <a:cxn ang="0">
                    <a:pos x="85937" y="436297"/>
                  </a:cxn>
                  <a:cxn ang="0">
                    <a:pos x="100502" y="373761"/>
                  </a:cxn>
                  <a:cxn ang="0">
                    <a:pos x="136916" y="367944"/>
                  </a:cxn>
                  <a:cxn ang="0">
                    <a:pos x="152938" y="322860"/>
                  </a:cxn>
                  <a:cxn ang="0">
                    <a:pos x="131090" y="277776"/>
                  </a:cxn>
                  <a:cxn ang="0">
                    <a:pos x="184982" y="242872"/>
                  </a:cxn>
                  <a:cxn ang="0">
                    <a:pos x="217027" y="264687"/>
                  </a:cxn>
                  <a:cxn ang="0">
                    <a:pos x="259267" y="244326"/>
                  </a:cxn>
                  <a:cxn ang="0">
                    <a:pos x="276745" y="196334"/>
                  </a:cxn>
                  <a:cxn ang="0">
                    <a:pos x="339377" y="210877"/>
                  </a:cxn>
                  <a:cxn ang="0">
                    <a:pos x="345203" y="248689"/>
                  </a:cxn>
                  <a:cxn ang="0">
                    <a:pos x="404922" y="411574"/>
                  </a:cxn>
                  <a:cxn ang="0">
                    <a:pos x="196635" y="411574"/>
                  </a:cxn>
                  <a:cxn ang="0">
                    <a:pos x="435510" y="743160"/>
                  </a:cxn>
                  <a:cxn ang="0">
                    <a:pos x="184982" y="762066"/>
                  </a:cxn>
                  <a:cxn ang="0">
                    <a:pos x="0" y="370853"/>
                  </a:cxn>
                  <a:cxn ang="0">
                    <a:pos x="435510" y="743160"/>
                  </a:cxn>
                  <a:cxn ang="0">
                    <a:pos x="403466" y="904590"/>
                  </a:cxn>
                  <a:cxn ang="0">
                    <a:pos x="419488" y="942402"/>
                  </a:cxn>
                  <a:cxn ang="0">
                    <a:pos x="198091" y="955491"/>
                  </a:cxn>
                  <a:cxn ang="0">
                    <a:pos x="182069" y="917679"/>
                  </a:cxn>
                  <a:cxn ang="0">
                    <a:pos x="182069" y="840599"/>
                  </a:cxn>
                  <a:cxn ang="0">
                    <a:pos x="435510" y="852234"/>
                  </a:cxn>
                  <a:cxn ang="0">
                    <a:pos x="419488" y="891501"/>
                  </a:cxn>
                  <a:cxn ang="0">
                    <a:pos x="167504" y="878412"/>
                  </a:cxn>
                  <a:cxn ang="0">
                    <a:pos x="182069" y="840599"/>
                  </a:cxn>
                </a:cxnLst>
                <a:rect l="txL" t="txT" r="txR" b="txB"/>
                <a:pathLst>
                  <a:path w="413" h="657">
                    <a:moveTo>
                      <a:pt x="119" y="535"/>
                    </a:moveTo>
                    <a:cubicBezTo>
                      <a:pt x="178" y="535"/>
                      <a:pt x="236" y="535"/>
                      <a:pt x="294" y="535"/>
                    </a:cubicBezTo>
                    <a:cubicBezTo>
                      <a:pt x="300" y="535"/>
                      <a:pt x="305" y="539"/>
                      <a:pt x="305" y="543"/>
                    </a:cubicBezTo>
                    <a:cubicBezTo>
                      <a:pt x="305" y="561"/>
                      <a:pt x="305" y="561"/>
                      <a:pt x="305" y="561"/>
                    </a:cubicBezTo>
                    <a:cubicBezTo>
                      <a:pt x="305" y="565"/>
                      <a:pt x="300" y="569"/>
                      <a:pt x="294" y="569"/>
                    </a:cubicBezTo>
                    <a:cubicBezTo>
                      <a:pt x="236" y="569"/>
                      <a:pt x="178" y="569"/>
                      <a:pt x="119" y="569"/>
                    </a:cubicBezTo>
                    <a:cubicBezTo>
                      <a:pt x="113" y="569"/>
                      <a:pt x="108" y="565"/>
                      <a:pt x="108" y="561"/>
                    </a:cubicBezTo>
                    <a:cubicBezTo>
                      <a:pt x="108" y="555"/>
                      <a:pt x="108" y="549"/>
                      <a:pt x="108" y="543"/>
                    </a:cubicBezTo>
                    <a:cubicBezTo>
                      <a:pt x="108" y="539"/>
                      <a:pt x="113" y="535"/>
                      <a:pt x="119" y="535"/>
                    </a:cubicBezTo>
                    <a:close/>
                    <a:moveTo>
                      <a:pt x="237" y="171"/>
                    </a:moveTo>
                    <a:cubicBezTo>
                      <a:pt x="247" y="174"/>
                      <a:pt x="256" y="178"/>
                      <a:pt x="264" y="182"/>
                    </a:cubicBezTo>
                    <a:cubicBezTo>
                      <a:pt x="265" y="183"/>
                      <a:pt x="267" y="182"/>
                      <a:pt x="268" y="182"/>
                    </a:cubicBezTo>
                    <a:cubicBezTo>
                      <a:pt x="274" y="177"/>
                      <a:pt x="280" y="172"/>
                      <a:pt x="286" y="167"/>
                    </a:cubicBezTo>
                    <a:cubicBezTo>
                      <a:pt x="290" y="164"/>
                      <a:pt x="296" y="163"/>
                      <a:pt x="299" y="167"/>
                    </a:cubicBezTo>
                    <a:cubicBezTo>
                      <a:pt x="307" y="175"/>
                      <a:pt x="315" y="182"/>
                      <a:pt x="323" y="191"/>
                    </a:cubicBezTo>
                    <a:cubicBezTo>
                      <a:pt x="327" y="194"/>
                      <a:pt x="326" y="200"/>
                      <a:pt x="323" y="204"/>
                    </a:cubicBezTo>
                    <a:cubicBezTo>
                      <a:pt x="318" y="210"/>
                      <a:pt x="313" y="216"/>
                      <a:pt x="308" y="222"/>
                    </a:cubicBezTo>
                    <a:cubicBezTo>
                      <a:pt x="307" y="223"/>
                      <a:pt x="307" y="225"/>
                      <a:pt x="308" y="226"/>
                    </a:cubicBezTo>
                    <a:cubicBezTo>
                      <a:pt x="312" y="234"/>
                      <a:pt x="316" y="243"/>
                      <a:pt x="319" y="253"/>
                    </a:cubicBezTo>
                    <a:cubicBezTo>
                      <a:pt x="319" y="254"/>
                      <a:pt x="320" y="254"/>
                      <a:pt x="322" y="255"/>
                    </a:cubicBezTo>
                    <a:cubicBezTo>
                      <a:pt x="329" y="255"/>
                      <a:pt x="337" y="256"/>
                      <a:pt x="345" y="257"/>
                    </a:cubicBezTo>
                    <a:cubicBezTo>
                      <a:pt x="350" y="258"/>
                      <a:pt x="355" y="261"/>
                      <a:pt x="355" y="266"/>
                    </a:cubicBezTo>
                    <a:cubicBezTo>
                      <a:pt x="355" y="278"/>
                      <a:pt x="355" y="289"/>
                      <a:pt x="355" y="300"/>
                    </a:cubicBezTo>
                    <a:cubicBezTo>
                      <a:pt x="355" y="305"/>
                      <a:pt x="350" y="308"/>
                      <a:pt x="345" y="309"/>
                    </a:cubicBezTo>
                    <a:cubicBezTo>
                      <a:pt x="337" y="310"/>
                      <a:pt x="329" y="311"/>
                      <a:pt x="322" y="312"/>
                    </a:cubicBezTo>
                    <a:cubicBezTo>
                      <a:pt x="320" y="312"/>
                      <a:pt x="319" y="313"/>
                      <a:pt x="319" y="314"/>
                    </a:cubicBezTo>
                    <a:cubicBezTo>
                      <a:pt x="316" y="323"/>
                      <a:pt x="312" y="333"/>
                      <a:pt x="308" y="341"/>
                    </a:cubicBezTo>
                    <a:cubicBezTo>
                      <a:pt x="307" y="342"/>
                      <a:pt x="307" y="343"/>
                      <a:pt x="308" y="344"/>
                    </a:cubicBezTo>
                    <a:cubicBezTo>
                      <a:pt x="313" y="350"/>
                      <a:pt x="318" y="356"/>
                      <a:pt x="323" y="363"/>
                    </a:cubicBezTo>
                    <a:cubicBezTo>
                      <a:pt x="326" y="367"/>
                      <a:pt x="327" y="372"/>
                      <a:pt x="323" y="376"/>
                    </a:cubicBezTo>
                    <a:cubicBezTo>
                      <a:pt x="315" y="384"/>
                      <a:pt x="307" y="392"/>
                      <a:pt x="299" y="400"/>
                    </a:cubicBezTo>
                    <a:cubicBezTo>
                      <a:pt x="296" y="403"/>
                      <a:pt x="290" y="403"/>
                      <a:pt x="286" y="399"/>
                    </a:cubicBezTo>
                    <a:cubicBezTo>
                      <a:pt x="280" y="395"/>
                      <a:pt x="274" y="390"/>
                      <a:pt x="268" y="385"/>
                    </a:cubicBezTo>
                    <a:cubicBezTo>
                      <a:pt x="267" y="384"/>
                      <a:pt x="265" y="384"/>
                      <a:pt x="264" y="384"/>
                    </a:cubicBezTo>
                    <a:cubicBezTo>
                      <a:pt x="256" y="389"/>
                      <a:pt x="247" y="393"/>
                      <a:pt x="237" y="395"/>
                    </a:cubicBezTo>
                    <a:cubicBezTo>
                      <a:pt x="236" y="396"/>
                      <a:pt x="236" y="397"/>
                      <a:pt x="235" y="398"/>
                    </a:cubicBezTo>
                    <a:cubicBezTo>
                      <a:pt x="235" y="406"/>
                      <a:pt x="233" y="414"/>
                      <a:pt x="233" y="421"/>
                    </a:cubicBezTo>
                    <a:cubicBezTo>
                      <a:pt x="232" y="427"/>
                      <a:pt x="228" y="431"/>
                      <a:pt x="224" y="431"/>
                    </a:cubicBezTo>
                    <a:cubicBezTo>
                      <a:pt x="212" y="431"/>
                      <a:pt x="201" y="431"/>
                      <a:pt x="190" y="431"/>
                    </a:cubicBezTo>
                    <a:cubicBezTo>
                      <a:pt x="185" y="431"/>
                      <a:pt x="181" y="427"/>
                      <a:pt x="181" y="421"/>
                    </a:cubicBezTo>
                    <a:cubicBezTo>
                      <a:pt x="180" y="414"/>
                      <a:pt x="179" y="406"/>
                      <a:pt x="178" y="398"/>
                    </a:cubicBezTo>
                    <a:cubicBezTo>
                      <a:pt x="178" y="397"/>
                      <a:pt x="177" y="396"/>
                      <a:pt x="176" y="395"/>
                    </a:cubicBezTo>
                    <a:cubicBezTo>
                      <a:pt x="167" y="393"/>
                      <a:pt x="157" y="389"/>
                      <a:pt x="149" y="384"/>
                    </a:cubicBezTo>
                    <a:cubicBezTo>
                      <a:pt x="148" y="384"/>
                      <a:pt x="147" y="384"/>
                      <a:pt x="146" y="385"/>
                    </a:cubicBezTo>
                    <a:cubicBezTo>
                      <a:pt x="140" y="390"/>
                      <a:pt x="134" y="395"/>
                      <a:pt x="127" y="399"/>
                    </a:cubicBezTo>
                    <a:cubicBezTo>
                      <a:pt x="123" y="403"/>
                      <a:pt x="118" y="403"/>
                      <a:pt x="114" y="400"/>
                    </a:cubicBezTo>
                    <a:cubicBezTo>
                      <a:pt x="106" y="392"/>
                      <a:pt x="98" y="384"/>
                      <a:pt x="90" y="376"/>
                    </a:cubicBezTo>
                    <a:cubicBezTo>
                      <a:pt x="87" y="372"/>
                      <a:pt x="87" y="367"/>
                      <a:pt x="90" y="363"/>
                    </a:cubicBezTo>
                    <a:cubicBezTo>
                      <a:pt x="95" y="356"/>
                      <a:pt x="100" y="350"/>
                      <a:pt x="105" y="344"/>
                    </a:cubicBezTo>
                    <a:cubicBezTo>
                      <a:pt x="106" y="343"/>
                      <a:pt x="106" y="342"/>
                      <a:pt x="106" y="341"/>
                    </a:cubicBezTo>
                    <a:cubicBezTo>
                      <a:pt x="101" y="333"/>
                      <a:pt x="97" y="323"/>
                      <a:pt x="94" y="314"/>
                    </a:cubicBezTo>
                    <a:cubicBezTo>
                      <a:pt x="94" y="313"/>
                      <a:pt x="93" y="312"/>
                      <a:pt x="92" y="312"/>
                    </a:cubicBezTo>
                    <a:cubicBezTo>
                      <a:pt x="84" y="311"/>
                      <a:pt x="76" y="310"/>
                      <a:pt x="69" y="309"/>
                    </a:cubicBezTo>
                    <a:cubicBezTo>
                      <a:pt x="63" y="308"/>
                      <a:pt x="59" y="305"/>
                      <a:pt x="59" y="300"/>
                    </a:cubicBezTo>
                    <a:cubicBezTo>
                      <a:pt x="59" y="289"/>
                      <a:pt x="59" y="278"/>
                      <a:pt x="59" y="266"/>
                    </a:cubicBezTo>
                    <a:cubicBezTo>
                      <a:pt x="59" y="261"/>
                      <a:pt x="63" y="258"/>
                      <a:pt x="69" y="257"/>
                    </a:cubicBezTo>
                    <a:cubicBezTo>
                      <a:pt x="76" y="256"/>
                      <a:pt x="84" y="255"/>
                      <a:pt x="92" y="255"/>
                    </a:cubicBezTo>
                    <a:cubicBezTo>
                      <a:pt x="93" y="254"/>
                      <a:pt x="94" y="254"/>
                      <a:pt x="94" y="253"/>
                    </a:cubicBezTo>
                    <a:cubicBezTo>
                      <a:pt x="97" y="243"/>
                      <a:pt x="101" y="234"/>
                      <a:pt x="106" y="226"/>
                    </a:cubicBezTo>
                    <a:cubicBezTo>
                      <a:pt x="106" y="225"/>
                      <a:pt x="106" y="223"/>
                      <a:pt x="105" y="222"/>
                    </a:cubicBezTo>
                    <a:cubicBezTo>
                      <a:pt x="100" y="216"/>
                      <a:pt x="95" y="210"/>
                      <a:pt x="90" y="204"/>
                    </a:cubicBezTo>
                    <a:cubicBezTo>
                      <a:pt x="87" y="200"/>
                      <a:pt x="87" y="194"/>
                      <a:pt x="90" y="191"/>
                    </a:cubicBezTo>
                    <a:cubicBezTo>
                      <a:pt x="98" y="182"/>
                      <a:pt x="106" y="175"/>
                      <a:pt x="114" y="167"/>
                    </a:cubicBezTo>
                    <a:cubicBezTo>
                      <a:pt x="118" y="163"/>
                      <a:pt x="123" y="164"/>
                      <a:pt x="127" y="167"/>
                    </a:cubicBezTo>
                    <a:cubicBezTo>
                      <a:pt x="134" y="172"/>
                      <a:pt x="140" y="177"/>
                      <a:pt x="146" y="182"/>
                    </a:cubicBezTo>
                    <a:cubicBezTo>
                      <a:pt x="147" y="182"/>
                      <a:pt x="148" y="183"/>
                      <a:pt x="149" y="182"/>
                    </a:cubicBezTo>
                    <a:cubicBezTo>
                      <a:pt x="157" y="178"/>
                      <a:pt x="167" y="174"/>
                      <a:pt x="176" y="171"/>
                    </a:cubicBezTo>
                    <a:cubicBezTo>
                      <a:pt x="177" y="171"/>
                      <a:pt x="178" y="170"/>
                      <a:pt x="178" y="168"/>
                    </a:cubicBezTo>
                    <a:cubicBezTo>
                      <a:pt x="179" y="161"/>
                      <a:pt x="180" y="153"/>
                      <a:pt x="181" y="145"/>
                    </a:cubicBezTo>
                    <a:cubicBezTo>
                      <a:pt x="181" y="140"/>
                      <a:pt x="185" y="135"/>
                      <a:pt x="190" y="135"/>
                    </a:cubicBezTo>
                    <a:cubicBezTo>
                      <a:pt x="201" y="135"/>
                      <a:pt x="212" y="135"/>
                      <a:pt x="224" y="135"/>
                    </a:cubicBezTo>
                    <a:cubicBezTo>
                      <a:pt x="228" y="135"/>
                      <a:pt x="232" y="140"/>
                      <a:pt x="233" y="145"/>
                    </a:cubicBezTo>
                    <a:cubicBezTo>
                      <a:pt x="233" y="153"/>
                      <a:pt x="235" y="161"/>
                      <a:pt x="235" y="168"/>
                    </a:cubicBezTo>
                    <a:cubicBezTo>
                      <a:pt x="236" y="170"/>
                      <a:pt x="236" y="171"/>
                      <a:pt x="237" y="171"/>
                    </a:cubicBezTo>
                    <a:close/>
                    <a:moveTo>
                      <a:pt x="207" y="212"/>
                    </a:moveTo>
                    <a:cubicBezTo>
                      <a:pt x="246" y="212"/>
                      <a:pt x="278" y="244"/>
                      <a:pt x="278" y="283"/>
                    </a:cubicBezTo>
                    <a:cubicBezTo>
                      <a:pt x="278" y="323"/>
                      <a:pt x="246" y="355"/>
                      <a:pt x="207" y="355"/>
                    </a:cubicBezTo>
                    <a:cubicBezTo>
                      <a:pt x="167" y="355"/>
                      <a:pt x="135" y="323"/>
                      <a:pt x="135" y="283"/>
                    </a:cubicBezTo>
                    <a:cubicBezTo>
                      <a:pt x="135" y="244"/>
                      <a:pt x="167" y="212"/>
                      <a:pt x="207" y="212"/>
                    </a:cubicBezTo>
                    <a:close/>
                    <a:moveTo>
                      <a:pt x="299" y="511"/>
                    </a:moveTo>
                    <a:cubicBezTo>
                      <a:pt x="299" y="518"/>
                      <a:pt x="294" y="524"/>
                      <a:pt x="287" y="524"/>
                    </a:cubicBezTo>
                    <a:cubicBezTo>
                      <a:pt x="233" y="524"/>
                      <a:pt x="180" y="524"/>
                      <a:pt x="127" y="524"/>
                    </a:cubicBezTo>
                    <a:cubicBezTo>
                      <a:pt x="120" y="524"/>
                      <a:pt x="114" y="518"/>
                      <a:pt x="114" y="511"/>
                    </a:cubicBezTo>
                    <a:cubicBezTo>
                      <a:pt x="114" y="429"/>
                      <a:pt x="0" y="365"/>
                      <a:pt x="0" y="255"/>
                    </a:cubicBezTo>
                    <a:cubicBezTo>
                      <a:pt x="0" y="0"/>
                      <a:pt x="413" y="0"/>
                      <a:pt x="413" y="255"/>
                    </a:cubicBezTo>
                    <a:cubicBezTo>
                      <a:pt x="413" y="366"/>
                      <a:pt x="299" y="419"/>
                      <a:pt x="299" y="511"/>
                    </a:cubicBezTo>
                    <a:close/>
                    <a:moveTo>
                      <a:pt x="136" y="622"/>
                    </a:moveTo>
                    <a:cubicBezTo>
                      <a:pt x="183" y="622"/>
                      <a:pt x="230" y="622"/>
                      <a:pt x="277" y="622"/>
                    </a:cubicBezTo>
                    <a:cubicBezTo>
                      <a:pt x="283" y="622"/>
                      <a:pt x="288" y="626"/>
                      <a:pt x="288" y="631"/>
                    </a:cubicBezTo>
                    <a:cubicBezTo>
                      <a:pt x="288" y="637"/>
                      <a:pt x="288" y="643"/>
                      <a:pt x="288" y="648"/>
                    </a:cubicBezTo>
                    <a:cubicBezTo>
                      <a:pt x="288" y="653"/>
                      <a:pt x="283" y="657"/>
                      <a:pt x="277" y="657"/>
                    </a:cubicBezTo>
                    <a:cubicBezTo>
                      <a:pt x="230" y="657"/>
                      <a:pt x="183" y="657"/>
                      <a:pt x="136" y="657"/>
                    </a:cubicBezTo>
                    <a:cubicBezTo>
                      <a:pt x="130" y="657"/>
                      <a:pt x="125" y="653"/>
                      <a:pt x="125" y="648"/>
                    </a:cubicBezTo>
                    <a:cubicBezTo>
                      <a:pt x="125" y="643"/>
                      <a:pt x="125" y="637"/>
                      <a:pt x="125" y="631"/>
                    </a:cubicBezTo>
                    <a:cubicBezTo>
                      <a:pt x="125" y="626"/>
                      <a:pt x="130" y="622"/>
                      <a:pt x="136" y="622"/>
                    </a:cubicBezTo>
                    <a:close/>
                    <a:moveTo>
                      <a:pt x="125" y="578"/>
                    </a:moveTo>
                    <a:cubicBezTo>
                      <a:pt x="180" y="578"/>
                      <a:pt x="234" y="578"/>
                      <a:pt x="288" y="578"/>
                    </a:cubicBezTo>
                    <a:cubicBezTo>
                      <a:pt x="294" y="578"/>
                      <a:pt x="299" y="582"/>
                      <a:pt x="299" y="586"/>
                    </a:cubicBezTo>
                    <a:cubicBezTo>
                      <a:pt x="299" y="592"/>
                      <a:pt x="299" y="598"/>
                      <a:pt x="299" y="604"/>
                    </a:cubicBezTo>
                    <a:cubicBezTo>
                      <a:pt x="299" y="609"/>
                      <a:pt x="294" y="613"/>
                      <a:pt x="288" y="613"/>
                    </a:cubicBezTo>
                    <a:cubicBezTo>
                      <a:pt x="234" y="613"/>
                      <a:pt x="180" y="613"/>
                      <a:pt x="125" y="613"/>
                    </a:cubicBezTo>
                    <a:cubicBezTo>
                      <a:pt x="119" y="613"/>
                      <a:pt x="115" y="609"/>
                      <a:pt x="115" y="604"/>
                    </a:cubicBezTo>
                    <a:cubicBezTo>
                      <a:pt x="115" y="598"/>
                      <a:pt x="115" y="592"/>
                      <a:pt x="115" y="586"/>
                    </a:cubicBezTo>
                    <a:cubicBezTo>
                      <a:pt x="115" y="582"/>
                      <a:pt x="119" y="578"/>
                      <a:pt x="125" y="578"/>
                    </a:cubicBezTo>
                    <a:close/>
                  </a:path>
                </a:pathLst>
              </a:custGeom>
              <a:solidFill>
                <a:schemeClr val="tx1">
                  <a:lumMod val="65000"/>
                  <a:lumOff val="35000"/>
                </a:schemeClr>
              </a:solidFill>
              <a:ln w="9525">
                <a:solidFill>
                  <a:schemeClr val="bg1">
                    <a:lumMod val="50000"/>
                  </a:schemeClr>
                </a:solidFill>
              </a:ln>
            </p:spPr>
            <p:txBody>
              <a:bodyPr/>
              <a:p>
                <a:pPr lvl="0"/>
                <a:endParaRPr lang="zh-CN" altLang="en-US" dirty="0">
                  <a:latin typeface="Calibri" panose="020F0502020204030204" pitchFamily="34" charset="0"/>
                  <a:ea typeface="宋体" panose="02010600030101010101" pitchFamily="2" charset="-122"/>
                </a:endParaRPr>
              </a:p>
            </p:txBody>
          </p:sp>
        </p:grpSp>
      </p:grpSp>
      <p:cxnSp>
        <p:nvCxnSpPr>
          <p:cNvPr id="27" name="直接连接符 26"/>
          <p:cNvCxnSpPr>
            <a:stCxn id="10" idx="2"/>
            <a:endCxn id="12" idx="0"/>
          </p:cNvCxnSpPr>
          <p:nvPr/>
        </p:nvCxnSpPr>
        <p:spPr>
          <a:xfrm>
            <a:off x="6092190" y="2898140"/>
            <a:ext cx="7620" cy="8140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0" idx="1"/>
          </p:cNvCxnSpPr>
          <p:nvPr/>
        </p:nvCxnSpPr>
        <p:spPr>
          <a:xfrm flipH="1" flipV="1">
            <a:off x="4404360" y="2019300"/>
            <a:ext cx="864870" cy="31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6915150" y="2016125"/>
            <a:ext cx="864870" cy="31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6673215" y="4284345"/>
            <a:ext cx="1129665" cy="57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4404360" y="4290060"/>
            <a:ext cx="1129665" cy="57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3048635" y="1311910"/>
            <a:ext cx="1355725" cy="39878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000" b="1" dirty="0">
                <a:solidFill>
                  <a:schemeClr val="tx1">
                    <a:lumMod val="75000"/>
                    <a:lumOff val="25000"/>
                  </a:schemeClr>
                </a:solidFill>
                <a:latin typeface="+mj-lt"/>
                <a:ea typeface="微软雅黑" panose="020B0503020204020204" pitchFamily="34" charset="-122"/>
                <a:cs typeface="+mj-lt"/>
                <a:sym typeface="+mn-ea"/>
              </a:rPr>
              <a:t>Add</a:t>
            </a:r>
            <a:r>
              <a:rPr kumimoji="1" lang="en-US" altLang="zh-CN" sz="2000" dirty="0">
                <a:solidFill>
                  <a:schemeClr val="tx1">
                    <a:lumMod val="75000"/>
                    <a:lumOff val="25000"/>
                  </a:schemeClr>
                </a:solidFill>
                <a:latin typeface="+mj-lt"/>
                <a:ea typeface="微软雅黑" panose="020B0503020204020204" pitchFamily="34" charset="-122"/>
                <a:cs typeface="+mj-lt"/>
                <a:sym typeface="+mn-ea"/>
              </a:rPr>
              <a:t>  </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mj-lt"/>
                <a:ea typeface="微软雅黑" panose="020B0503020204020204" pitchFamily="34" charset="-122"/>
                <a:cs typeface="+mj-lt"/>
              </a:rPr>
              <a:t>Title</a:t>
            </a:r>
            <a:endParaRPr kumimoji="0" lang="en-US" altLang="zh-CN" sz="2000" b="1" i="0" u="none" strike="noStrike" kern="1200" cap="none" spc="0" normalizeH="0" baseline="0" noProof="0" dirty="0">
              <a:ln>
                <a:noFill/>
              </a:ln>
              <a:solidFill>
                <a:schemeClr val="tx1">
                  <a:lumMod val="75000"/>
                  <a:lumOff val="25000"/>
                </a:schemeClr>
              </a:solidFill>
              <a:effectLst/>
              <a:uLnTx/>
              <a:uFillTx/>
              <a:latin typeface="+mj-lt"/>
              <a:ea typeface="微软雅黑" panose="020B0503020204020204" pitchFamily="34" charset="-122"/>
              <a:cs typeface="+mj-lt"/>
            </a:endParaRPr>
          </a:p>
        </p:txBody>
      </p:sp>
      <p:sp>
        <p:nvSpPr>
          <p:cNvPr id="34" name="文本框 33"/>
          <p:cNvSpPr txBox="1"/>
          <p:nvPr/>
        </p:nvSpPr>
        <p:spPr>
          <a:xfrm>
            <a:off x="1442085" y="1807845"/>
            <a:ext cx="2962275" cy="1037590"/>
          </a:xfrm>
          <a:prstGeom prst="rect">
            <a:avLst/>
          </a:prstGeom>
          <a:noFill/>
        </p:spPr>
        <p:txBody>
          <a:bodyPr wrap="square" rtlCol="0">
            <a:spAutoFit/>
          </a:bodyPr>
          <a:p>
            <a:pPr algn="l" fontAlgn="auto">
              <a:lnSpc>
                <a:spcPct val="110000"/>
              </a:lnSpc>
              <a:defRPr/>
            </a:pPr>
            <a:r>
              <a:rPr lang="en-US" altLang="zh-CN" sz="1400" noProof="0" dirty="0">
                <a:ln>
                  <a:noFill/>
                </a:ln>
                <a:solidFill>
                  <a:schemeClr val="tx1">
                    <a:lumMod val="75000"/>
                    <a:lumOff val="25000"/>
                  </a:schemeClr>
                </a:solidFill>
                <a:effectLst/>
                <a:uLnTx/>
                <a:uFillTx/>
                <a:ea typeface="华康娃娃体W5(P)" panose="040B0500000000000000" charset="-122"/>
                <a:cs typeface="+mn-lt"/>
                <a:sym typeface="+mn-ea"/>
              </a:rPr>
              <a:t>Click here to add text content,such as key words, some simple introduction, etc.. Click here to add text content. </a:t>
            </a:r>
            <a:endParaRPr kumimoji="0" lang="en-US" altLang="zh-CN" sz="1400" b="0" i="0" u="none" strike="noStrike" kern="1200" cap="none" spc="0" normalizeH="0" baseline="0" noProof="0" dirty="0" smtClean="0">
              <a:ln>
                <a:noFill/>
              </a:ln>
              <a:solidFill>
                <a:schemeClr val="tx1">
                  <a:lumMod val="75000"/>
                  <a:lumOff val="25000"/>
                </a:schemeClr>
              </a:solidFill>
              <a:effectLst/>
              <a:uLnTx/>
              <a:uFillTx/>
              <a:ea typeface="华康娃娃体W5(P)" panose="040B0500000000000000" charset="-122"/>
              <a:cs typeface="+mn-lt"/>
              <a:sym typeface="+mn-ea"/>
            </a:endParaRPr>
          </a:p>
        </p:txBody>
      </p:sp>
      <p:sp>
        <p:nvSpPr>
          <p:cNvPr id="36" name="文本框 35"/>
          <p:cNvSpPr txBox="1"/>
          <p:nvPr/>
        </p:nvSpPr>
        <p:spPr>
          <a:xfrm>
            <a:off x="7918450" y="1311910"/>
            <a:ext cx="2011045" cy="39878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000" b="1" dirty="0">
                <a:solidFill>
                  <a:schemeClr val="tx1">
                    <a:lumMod val="75000"/>
                    <a:lumOff val="25000"/>
                  </a:schemeClr>
                </a:solidFill>
                <a:latin typeface="+mj-lt"/>
                <a:ea typeface="微软雅黑" panose="020B0503020204020204" pitchFamily="34" charset="-122"/>
                <a:cs typeface="+mj-lt"/>
                <a:sym typeface="+mn-ea"/>
              </a:rPr>
              <a:t>Add  </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mj-lt"/>
                <a:ea typeface="微软雅黑" panose="020B0503020204020204" pitchFamily="34" charset="-122"/>
                <a:cs typeface="+mj-lt"/>
              </a:rPr>
              <a:t>Title</a:t>
            </a:r>
            <a:endParaRPr kumimoji="0" lang="en-US" altLang="zh-CN" sz="2000" b="1" i="0" u="none" strike="noStrike" kern="1200" cap="none" spc="0" normalizeH="0" baseline="0" noProof="0" dirty="0">
              <a:ln>
                <a:noFill/>
              </a:ln>
              <a:solidFill>
                <a:schemeClr val="tx1">
                  <a:lumMod val="75000"/>
                  <a:lumOff val="25000"/>
                </a:schemeClr>
              </a:solidFill>
              <a:effectLst/>
              <a:uLnTx/>
              <a:uFillTx/>
              <a:latin typeface="+mj-lt"/>
              <a:ea typeface="微软雅黑" panose="020B0503020204020204" pitchFamily="34" charset="-122"/>
              <a:cs typeface="+mj-lt"/>
            </a:endParaRPr>
          </a:p>
        </p:txBody>
      </p:sp>
      <p:sp>
        <p:nvSpPr>
          <p:cNvPr id="37" name="文本框 36"/>
          <p:cNvSpPr txBox="1"/>
          <p:nvPr/>
        </p:nvSpPr>
        <p:spPr>
          <a:xfrm>
            <a:off x="7918450" y="1807845"/>
            <a:ext cx="3418205" cy="1168400"/>
          </a:xfrm>
          <a:prstGeom prst="rect">
            <a:avLst/>
          </a:prstGeom>
          <a:noFill/>
        </p:spPr>
        <p:txBody>
          <a:bodyPr wrap="square" rtlCol="0">
            <a:spAutoFit/>
          </a:bodyPr>
          <a:p>
            <a:pPr algn="l" fontAlgn="auto">
              <a:lnSpc>
                <a:spcPct val="100000"/>
              </a:lnSpc>
              <a:defRPr/>
            </a:pPr>
            <a:r>
              <a:rPr lang="en-US" altLang="zh-CN" sz="1400" noProof="0" dirty="0">
                <a:ln>
                  <a:noFill/>
                </a:ln>
                <a:solidFill>
                  <a:schemeClr val="tx1">
                    <a:lumMod val="75000"/>
                    <a:lumOff val="25000"/>
                  </a:schemeClr>
                </a:solidFill>
                <a:effectLst/>
                <a:uLnTx/>
                <a:uFillTx/>
                <a:ea typeface="微软雅黑" panose="020B0503020204020204" pitchFamily="34" charset="-122"/>
                <a:cs typeface="+mn-lt"/>
                <a:sym typeface="+mn-ea"/>
              </a:rPr>
              <a:t>Click here to add text content, such as key words, some simple introduction, etc.. Click here to add text content, such as key words, some simple introduction, etc.. </a:t>
            </a:r>
            <a:endParaRPr kumimoji="0" lang="en-US" altLang="zh-CN" sz="1400" b="0" i="0" u="none" strike="noStrike" kern="1200" cap="none" spc="0" normalizeH="0" baseline="0" noProof="0" dirty="0" smtClean="0">
              <a:ln>
                <a:noFill/>
              </a:ln>
              <a:solidFill>
                <a:schemeClr val="tx1">
                  <a:lumMod val="75000"/>
                  <a:lumOff val="25000"/>
                </a:schemeClr>
              </a:solidFill>
              <a:effectLst/>
              <a:uLnTx/>
              <a:uFillTx/>
              <a:ea typeface="微软雅黑" panose="020B0503020204020204" pitchFamily="34" charset="-122"/>
              <a:cs typeface="+mn-lt"/>
              <a:sym typeface="+mn-ea"/>
            </a:endParaRPr>
          </a:p>
        </p:txBody>
      </p:sp>
      <p:sp>
        <p:nvSpPr>
          <p:cNvPr id="55" name="文本框 54"/>
          <p:cNvSpPr txBox="1"/>
          <p:nvPr/>
        </p:nvSpPr>
        <p:spPr bwMode="auto">
          <a:xfrm>
            <a:off x="1442085" y="4192905"/>
            <a:ext cx="2868930" cy="95313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914400" fontAlgn="auto">
              <a:lnSpc>
                <a:spcPct val="100000"/>
              </a:lnSpc>
              <a:defRPr/>
            </a:pPr>
            <a:r>
              <a:rPr lang="en-US" altLang="zh-CN" sz="1400" dirty="0" smtClean="0">
                <a:solidFill>
                  <a:schemeClr val="tx1">
                    <a:lumMod val="75000"/>
                    <a:lumOff val="25000"/>
                  </a:schemeClr>
                </a:solidFill>
              </a:rPr>
              <a:t>This is a sample text. Insert your desired text here. Again. This is a dummy text. Enter your own text here.</a:t>
            </a:r>
            <a:endParaRPr lang="en-US" altLang="zh-CN" sz="1400" dirty="0" smtClean="0">
              <a:solidFill>
                <a:schemeClr val="tx1">
                  <a:lumMod val="75000"/>
                  <a:lumOff val="25000"/>
                </a:schemeClr>
              </a:solidFill>
            </a:endParaRPr>
          </a:p>
        </p:txBody>
      </p:sp>
      <p:sp>
        <p:nvSpPr>
          <p:cNvPr id="38" name="文本框 37"/>
          <p:cNvSpPr txBox="1"/>
          <p:nvPr/>
        </p:nvSpPr>
        <p:spPr>
          <a:xfrm>
            <a:off x="3388043" y="3712210"/>
            <a:ext cx="676910" cy="398780"/>
          </a:xfrm>
          <a:prstGeom prst="rect">
            <a:avLst/>
          </a:prstGeom>
          <a:noFill/>
        </p:spPr>
        <p:txBody>
          <a:bodyPr wrap="none" rtlCol="0" anchor="t">
            <a:sp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b="1" noProof="0" dirty="0">
                <a:ln>
                  <a:noFill/>
                </a:ln>
                <a:solidFill>
                  <a:schemeClr val="tx1">
                    <a:lumMod val="75000"/>
                    <a:lumOff val="25000"/>
                  </a:schemeClr>
                </a:solidFill>
                <a:effectLst/>
                <a:uLnTx/>
                <a:uFillTx/>
                <a:latin typeface="+mj-lt"/>
                <a:ea typeface="微软雅黑" panose="020B0503020204020204" pitchFamily="34" charset="-122"/>
                <a:cs typeface="+mj-lt"/>
                <a:sym typeface="+mn-ea"/>
              </a:rPr>
              <a:t>Part</a:t>
            </a:r>
            <a:endParaRPr lang="en-US" altLang="zh-CN" sz="2000" b="1" noProof="0" dirty="0">
              <a:ln>
                <a:noFill/>
              </a:ln>
              <a:solidFill>
                <a:schemeClr val="tx1">
                  <a:lumMod val="75000"/>
                  <a:lumOff val="25000"/>
                </a:schemeClr>
              </a:solidFill>
              <a:effectLst/>
              <a:uLnTx/>
              <a:uFillTx/>
              <a:latin typeface="+mj-lt"/>
              <a:ea typeface="微软雅黑" panose="020B0503020204020204" pitchFamily="34" charset="-122"/>
              <a:cs typeface="+mj-lt"/>
              <a:sym typeface="+mn-ea"/>
            </a:endParaRPr>
          </a:p>
        </p:txBody>
      </p:sp>
      <p:sp>
        <p:nvSpPr>
          <p:cNvPr id="39" name="文本框 38"/>
          <p:cNvSpPr txBox="1"/>
          <p:nvPr/>
        </p:nvSpPr>
        <p:spPr>
          <a:xfrm>
            <a:off x="7918450" y="3712210"/>
            <a:ext cx="704215" cy="398780"/>
          </a:xfrm>
          <a:prstGeom prst="rect">
            <a:avLst/>
          </a:prstGeom>
          <a:noFill/>
        </p:spPr>
        <p:txBody>
          <a:bodyPr wrap="none">
            <a:spAutoFit/>
          </a:bodyPr>
          <a:p>
            <a:pPr fontAlgn="auto">
              <a:spcBef>
                <a:spcPts val="0"/>
              </a:spcBef>
              <a:spcAft>
                <a:spcPts val="0"/>
              </a:spcAft>
              <a:defRPr/>
            </a:pPr>
            <a:r>
              <a:rPr lang="en-US" altLang="zh-CN" sz="2000" b="1" dirty="0">
                <a:solidFill>
                  <a:srgbClr val="222222"/>
                </a:solidFill>
                <a:latin typeface="+mj-lt"/>
                <a:ea typeface="+mn-ea"/>
                <a:cs typeface="+mj-lt"/>
              </a:rPr>
              <a:t>Ided</a:t>
            </a:r>
            <a:endParaRPr lang="en-US" altLang="zh-CN" sz="2000" b="1" dirty="0">
              <a:solidFill>
                <a:srgbClr val="222222"/>
              </a:solidFill>
              <a:latin typeface="+mj-lt"/>
              <a:ea typeface="+mn-ea"/>
              <a:cs typeface="+mj-lt"/>
            </a:endParaRPr>
          </a:p>
        </p:txBody>
      </p:sp>
      <p:sp>
        <p:nvSpPr>
          <p:cNvPr id="40" name="矩形 26"/>
          <p:cNvSpPr>
            <a:spLocks noChangeArrowheads="1"/>
          </p:cNvSpPr>
          <p:nvPr/>
        </p:nvSpPr>
        <p:spPr bwMode="auto">
          <a:xfrm>
            <a:off x="7903210" y="4204335"/>
            <a:ext cx="3580130" cy="737235"/>
          </a:xfrm>
          <a:prstGeom prst="rect">
            <a:avLst/>
          </a:prstGeom>
          <a:noFill/>
          <a:ln w="9525">
            <a:noFill/>
            <a:miter lim="800000"/>
          </a:ln>
        </p:spPr>
        <p:txBody>
          <a:bodyPr wrap="square">
            <a:spAutoFit/>
          </a:bodyPr>
          <a:p>
            <a:pPr algn="l" fontAlgn="auto">
              <a:lnSpc>
                <a:spcPct val="100000"/>
              </a:lnSpc>
            </a:pPr>
            <a:r>
              <a:rPr lang="en-US" altLang="zh-CN" sz="1400">
                <a:solidFill>
                  <a:srgbClr val="222222"/>
                </a:solidFill>
                <a:latin typeface="Arial" panose="020B0604020202020204" pitchFamily="34" charset="0"/>
                <a:ea typeface="微软雅黑" panose="020B0503020204020204" pitchFamily="34" charset="-122"/>
                <a:cs typeface="Arial" panose="020B0604020202020204" pitchFamily="34" charset="0"/>
              </a:rPr>
              <a:t>Lorem ipsum dolor sit amet, consectetuer adipiscing elit, diam nonummy nibh euismod tincidunt ut laoreet dolore</a:t>
            </a:r>
            <a:endParaRPr lang="en-US" altLang="zh-CN" sz="1400">
              <a:solidFill>
                <a:srgbClr val="222222"/>
              </a:solidFill>
              <a:latin typeface="Arial" panose="020B0604020202020204" pitchFamily="34" charset="0"/>
              <a:ea typeface="微软雅黑" panose="020B0503020204020204" pitchFamily="34" charset="-122"/>
              <a:cs typeface="Arial" panose="020B0604020202020204" pitchFamily="34" charset="0"/>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 name="组合 10"/>
          <p:cNvGrpSpPr/>
          <p:nvPr/>
        </p:nvGrpSpPr>
        <p:grpSpPr>
          <a:xfrm rot="0">
            <a:off x="7124700" y="1585595"/>
            <a:ext cx="1445895" cy="2216150"/>
            <a:chOff x="5276850" y="1209675"/>
            <a:chExt cx="1657350" cy="2133600"/>
          </a:xfrm>
        </p:grpSpPr>
        <p:sp>
          <p:nvSpPr>
            <p:cNvPr id="12" name="任意多边形 11"/>
            <p:cNvSpPr/>
            <p:nvPr/>
          </p:nvSpPr>
          <p:spPr>
            <a:xfrm>
              <a:off x="5276850" y="1209675"/>
              <a:ext cx="1162050" cy="923925"/>
            </a:xfrm>
            <a:custGeom>
              <a:avLst/>
              <a:gdLst>
                <a:gd name="connsiteX0" fmla="*/ 0 w 1162050"/>
                <a:gd name="connsiteY0" fmla="*/ 923925 h 923925"/>
                <a:gd name="connsiteX1" fmla="*/ 1162050 w 1162050"/>
                <a:gd name="connsiteY1" fmla="*/ 0 h 923925"/>
              </a:gdLst>
              <a:ahLst/>
              <a:cxnLst>
                <a:cxn ang="0">
                  <a:pos x="connsiteX0" y="connsiteY0"/>
                </a:cxn>
                <a:cxn ang="0">
                  <a:pos x="connsiteX1" y="connsiteY1"/>
                </a:cxn>
              </a:cxnLst>
              <a:rect l="l" t="t" r="r" b="b"/>
              <a:pathLst>
                <a:path w="1162050" h="923925">
                  <a:moveTo>
                    <a:pt x="0" y="923925"/>
                  </a:moveTo>
                  <a:lnTo>
                    <a:pt x="1162050" y="0"/>
                  </a:lnTo>
                </a:path>
              </a:pathLst>
            </a:custGeom>
            <a:noFill/>
            <a:ln w="9525">
              <a:solidFill>
                <a:schemeClr val="tx1">
                  <a:lumMod val="50000"/>
                  <a:lumOff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a:solidFill>
                  <a:prstClr val="white"/>
                </a:solidFill>
              </a:endParaRPr>
            </a:p>
          </p:txBody>
        </p:sp>
        <p:sp>
          <p:nvSpPr>
            <p:cNvPr id="13" name="任意多边形 12"/>
            <p:cNvSpPr/>
            <p:nvPr/>
          </p:nvSpPr>
          <p:spPr>
            <a:xfrm>
              <a:off x="5286375" y="2238375"/>
              <a:ext cx="1647825" cy="0"/>
            </a:xfrm>
            <a:custGeom>
              <a:avLst/>
              <a:gdLst>
                <a:gd name="connsiteX0" fmla="*/ 0 w 1647825"/>
                <a:gd name="connsiteY0" fmla="*/ 0 h 0"/>
                <a:gd name="connsiteX1" fmla="*/ 1647825 w 1647825"/>
                <a:gd name="connsiteY1" fmla="*/ 0 h 0"/>
              </a:gdLst>
              <a:ahLst/>
              <a:cxnLst>
                <a:cxn ang="0">
                  <a:pos x="connsiteX0" y="connsiteY0"/>
                </a:cxn>
                <a:cxn ang="0">
                  <a:pos x="connsiteX1" y="connsiteY1"/>
                </a:cxn>
              </a:cxnLst>
              <a:rect l="l" t="t" r="r" b="b"/>
              <a:pathLst>
                <a:path w="1647825">
                  <a:moveTo>
                    <a:pt x="0" y="0"/>
                  </a:moveTo>
                  <a:lnTo>
                    <a:pt x="1647825" y="0"/>
                  </a:lnTo>
                </a:path>
              </a:pathLst>
            </a:custGeom>
            <a:noFill/>
            <a:ln w="9525">
              <a:solidFill>
                <a:schemeClr val="tx1">
                  <a:lumMod val="50000"/>
                  <a:lumOff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a:solidFill>
                  <a:prstClr val="white"/>
                </a:solidFill>
              </a:endParaRPr>
            </a:p>
          </p:txBody>
        </p:sp>
        <p:sp>
          <p:nvSpPr>
            <p:cNvPr id="14" name="任意多边形 13"/>
            <p:cNvSpPr/>
            <p:nvPr/>
          </p:nvSpPr>
          <p:spPr>
            <a:xfrm>
              <a:off x="5276850" y="2324100"/>
              <a:ext cx="1143000" cy="1019175"/>
            </a:xfrm>
            <a:custGeom>
              <a:avLst/>
              <a:gdLst>
                <a:gd name="connsiteX0" fmla="*/ 0 w 1143000"/>
                <a:gd name="connsiteY0" fmla="*/ 0 h 1019175"/>
                <a:gd name="connsiteX1" fmla="*/ 1143000 w 1143000"/>
                <a:gd name="connsiteY1" fmla="*/ 1019175 h 1019175"/>
              </a:gdLst>
              <a:ahLst/>
              <a:cxnLst>
                <a:cxn ang="0">
                  <a:pos x="connsiteX0" y="connsiteY0"/>
                </a:cxn>
                <a:cxn ang="0">
                  <a:pos x="connsiteX1" y="connsiteY1"/>
                </a:cxn>
              </a:cxnLst>
              <a:rect l="l" t="t" r="r" b="b"/>
              <a:pathLst>
                <a:path w="1143000" h="1019175">
                  <a:moveTo>
                    <a:pt x="0" y="0"/>
                  </a:moveTo>
                  <a:lnTo>
                    <a:pt x="1143000" y="1019175"/>
                  </a:lnTo>
                </a:path>
              </a:pathLst>
            </a:custGeom>
            <a:noFill/>
            <a:ln w="9525">
              <a:solidFill>
                <a:schemeClr val="tx1">
                  <a:lumMod val="50000"/>
                  <a:lumOff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a:solidFill>
                  <a:prstClr val="white"/>
                </a:solidFill>
              </a:endParaRPr>
            </a:p>
          </p:txBody>
        </p:sp>
      </p:grpSp>
      <p:grpSp>
        <p:nvGrpSpPr>
          <p:cNvPr id="24" name="组合 23"/>
          <p:cNvGrpSpPr/>
          <p:nvPr/>
        </p:nvGrpSpPr>
        <p:grpSpPr>
          <a:xfrm rot="0" flipH="1">
            <a:off x="3821430" y="1585595"/>
            <a:ext cx="1308100" cy="2216150"/>
            <a:chOff x="5276850" y="1209675"/>
            <a:chExt cx="1657350" cy="2133600"/>
          </a:xfrm>
        </p:grpSpPr>
        <p:sp>
          <p:nvSpPr>
            <p:cNvPr id="25" name="任意多边形 24"/>
            <p:cNvSpPr/>
            <p:nvPr/>
          </p:nvSpPr>
          <p:spPr>
            <a:xfrm>
              <a:off x="5276850" y="1209675"/>
              <a:ext cx="1162050" cy="923925"/>
            </a:xfrm>
            <a:custGeom>
              <a:avLst/>
              <a:gdLst>
                <a:gd name="connsiteX0" fmla="*/ 0 w 1162050"/>
                <a:gd name="connsiteY0" fmla="*/ 923925 h 923925"/>
                <a:gd name="connsiteX1" fmla="*/ 1162050 w 1162050"/>
                <a:gd name="connsiteY1" fmla="*/ 0 h 923925"/>
              </a:gdLst>
              <a:ahLst/>
              <a:cxnLst>
                <a:cxn ang="0">
                  <a:pos x="connsiteX0" y="connsiteY0"/>
                </a:cxn>
                <a:cxn ang="0">
                  <a:pos x="connsiteX1" y="connsiteY1"/>
                </a:cxn>
              </a:cxnLst>
              <a:rect l="l" t="t" r="r" b="b"/>
              <a:pathLst>
                <a:path w="1162050" h="923925">
                  <a:moveTo>
                    <a:pt x="0" y="923925"/>
                  </a:moveTo>
                  <a:lnTo>
                    <a:pt x="1162050" y="0"/>
                  </a:lnTo>
                </a:path>
              </a:pathLst>
            </a:custGeom>
            <a:noFill/>
            <a:ln w="9525">
              <a:solidFill>
                <a:schemeClr val="tx1">
                  <a:lumMod val="50000"/>
                  <a:lumOff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a:solidFill>
                  <a:prstClr val="white"/>
                </a:solidFill>
              </a:endParaRPr>
            </a:p>
          </p:txBody>
        </p:sp>
        <p:sp>
          <p:nvSpPr>
            <p:cNvPr id="26" name="任意多边形 25"/>
            <p:cNvSpPr/>
            <p:nvPr/>
          </p:nvSpPr>
          <p:spPr>
            <a:xfrm>
              <a:off x="5286375" y="2238375"/>
              <a:ext cx="1647825" cy="0"/>
            </a:xfrm>
            <a:custGeom>
              <a:avLst/>
              <a:gdLst>
                <a:gd name="connsiteX0" fmla="*/ 0 w 1647825"/>
                <a:gd name="connsiteY0" fmla="*/ 0 h 0"/>
                <a:gd name="connsiteX1" fmla="*/ 1647825 w 1647825"/>
                <a:gd name="connsiteY1" fmla="*/ 0 h 0"/>
              </a:gdLst>
              <a:ahLst/>
              <a:cxnLst>
                <a:cxn ang="0">
                  <a:pos x="connsiteX0" y="connsiteY0"/>
                </a:cxn>
                <a:cxn ang="0">
                  <a:pos x="connsiteX1" y="connsiteY1"/>
                </a:cxn>
              </a:cxnLst>
              <a:rect l="l" t="t" r="r" b="b"/>
              <a:pathLst>
                <a:path w="1647825">
                  <a:moveTo>
                    <a:pt x="0" y="0"/>
                  </a:moveTo>
                  <a:lnTo>
                    <a:pt x="1647825" y="0"/>
                  </a:lnTo>
                </a:path>
              </a:pathLst>
            </a:custGeom>
            <a:noFill/>
            <a:ln w="9525">
              <a:solidFill>
                <a:schemeClr val="tx1">
                  <a:lumMod val="50000"/>
                  <a:lumOff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a:solidFill>
                  <a:prstClr val="white"/>
                </a:solidFill>
              </a:endParaRPr>
            </a:p>
          </p:txBody>
        </p:sp>
        <p:sp>
          <p:nvSpPr>
            <p:cNvPr id="27" name="任意多边形 26"/>
            <p:cNvSpPr/>
            <p:nvPr/>
          </p:nvSpPr>
          <p:spPr>
            <a:xfrm>
              <a:off x="5276850" y="2324100"/>
              <a:ext cx="1143000" cy="1019175"/>
            </a:xfrm>
            <a:custGeom>
              <a:avLst/>
              <a:gdLst>
                <a:gd name="connsiteX0" fmla="*/ 0 w 1143000"/>
                <a:gd name="connsiteY0" fmla="*/ 0 h 1019175"/>
                <a:gd name="connsiteX1" fmla="*/ 1143000 w 1143000"/>
                <a:gd name="connsiteY1" fmla="*/ 1019175 h 1019175"/>
              </a:gdLst>
              <a:ahLst/>
              <a:cxnLst>
                <a:cxn ang="0">
                  <a:pos x="connsiteX0" y="connsiteY0"/>
                </a:cxn>
                <a:cxn ang="0">
                  <a:pos x="connsiteX1" y="connsiteY1"/>
                </a:cxn>
              </a:cxnLst>
              <a:rect l="l" t="t" r="r" b="b"/>
              <a:pathLst>
                <a:path w="1143000" h="1019175">
                  <a:moveTo>
                    <a:pt x="0" y="0"/>
                  </a:moveTo>
                  <a:lnTo>
                    <a:pt x="1143000" y="1019175"/>
                  </a:lnTo>
                </a:path>
              </a:pathLst>
            </a:custGeom>
            <a:noFill/>
            <a:ln w="9525">
              <a:solidFill>
                <a:schemeClr val="tx1">
                  <a:lumMod val="50000"/>
                  <a:lumOff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a:solidFill>
                  <a:prstClr val="white"/>
                </a:solidFill>
              </a:endParaRPr>
            </a:p>
          </p:txBody>
        </p:sp>
      </p:grpSp>
      <p:sp>
        <p:nvSpPr>
          <p:cNvPr id="50" name="菱形 49"/>
          <p:cNvSpPr/>
          <p:nvPr/>
        </p:nvSpPr>
        <p:spPr>
          <a:xfrm>
            <a:off x="5189855" y="1689735"/>
            <a:ext cx="1896110" cy="1896110"/>
          </a:xfrm>
          <a:prstGeom prst="diamond">
            <a:avLst/>
          </a:prstGeom>
          <a:blipFill rotWithShape="1">
            <a:blip r:embed="rId1"/>
            <a:stretch>
              <a:fillRect l="3000" t="-12000"/>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32" name="文本框 1931"/>
          <p:cNvSpPr txBox="1">
            <a:spLocks noChangeArrowheads="1"/>
          </p:cNvSpPr>
          <p:nvPr/>
        </p:nvSpPr>
        <p:spPr bwMode="auto">
          <a:xfrm>
            <a:off x="2368550" y="4881245"/>
            <a:ext cx="7538720" cy="69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4400" fontAlgn="base">
              <a:lnSpc>
                <a:spcPct val="110000"/>
              </a:lnSpc>
              <a:spcBef>
                <a:spcPct val="0"/>
              </a:spcBef>
              <a:spcAft>
                <a:spcPct val="0"/>
              </a:spcAft>
              <a:defRPr/>
            </a:pPr>
            <a:r>
              <a:rPr lang="en-US" altLang="zh-CN" sz="700" dirty="0">
                <a:solidFill>
                  <a:prstClr val="white"/>
                </a:solidFill>
                <a:latin typeface="Arial" panose="020B0604020202020204" pitchFamily="34" charset="0"/>
                <a:ea typeface="微软雅黑" panose="020B0503020204020204" pitchFamily="34" charset="-122"/>
                <a:cs typeface="Arial" panose="020B0604020202020204" pitchFamily="34" charset="0"/>
              </a:rPr>
              <a:t>t</a:t>
            </a:r>
            <a:r>
              <a:rPr lang="en-US" altLang="zh-CN" sz="1200" dirty="0">
                <a:solidFill>
                  <a:schemeClr val="tx1"/>
                </a:solidFill>
                <a:latin typeface="Arial" panose="020B0604020202020204" pitchFamily="34" charset="0"/>
                <a:ea typeface="微软雅黑" panose="020B0503020204020204" pitchFamily="34" charset="-122"/>
                <a:cs typeface="Arial" panose="020B0604020202020204" pitchFamily="34" charset="0"/>
              </a:rPr>
              <a:t>his is a sample text. insert your desired text here. Again. this is a dummy text. enter your own text here. this is a sample text. insert your desired text here. Again. this is a dummy text. enter your own text here. this is a sample </a:t>
            </a:r>
            <a:r>
              <a:rPr lang="en-US" altLang="zh-CN"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tex</a:t>
            </a:r>
            <a:r>
              <a:rPr lang="en-US" altLang="zh-CN" sz="700"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t</a:t>
            </a:r>
            <a:endParaRPr lang="zh-CN" altLang="en-US" sz="7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933" name="文本框 1932"/>
          <p:cNvSpPr txBox="1"/>
          <p:nvPr/>
        </p:nvSpPr>
        <p:spPr>
          <a:xfrm>
            <a:off x="4580255" y="4501515"/>
            <a:ext cx="3031490" cy="306705"/>
          </a:xfrm>
          <a:prstGeom prst="rect">
            <a:avLst/>
          </a:prstGeom>
          <a:noFill/>
        </p:spPr>
        <p:txBody>
          <a:bodyPr wrap="square">
            <a:spAutoFit/>
          </a:bodyPr>
          <a:lstStyle>
            <a:defPPr>
              <a:defRPr lang="zh-CN"/>
            </a:defPPr>
            <a:lvl1pPr>
              <a:defRPr sz="4600">
                <a:ln w="38100">
                  <a:noFill/>
                </a:ln>
                <a:solidFill>
                  <a:schemeClr val="tx1">
                    <a:lumMod val="95000"/>
                    <a:lumOff val="5000"/>
                  </a:schemeClr>
                </a:solidFill>
                <a:latin typeface="Arial Black" panose="020B0A04020102020204" pitchFamily="34" charset="0"/>
              </a:defRPr>
            </a:lvl1pPr>
          </a:lstStyle>
          <a:p>
            <a:pPr algn="ctr" defTabSz="914400" eaLnBrk="0" fontAlgn="base" hangingPunct="0">
              <a:spcBef>
                <a:spcPct val="0"/>
              </a:spcBef>
              <a:spcAft>
                <a:spcPct val="0"/>
              </a:spcAft>
            </a:pPr>
            <a:r>
              <a:rPr lang="en-US" altLang="zh-CN" sz="1400" b="1" dirty="0" smtClean="0">
                <a:solidFill>
                  <a:schemeClr val="tx1"/>
                </a:solidFill>
                <a:latin typeface="+mj-lt"/>
                <a:cs typeface="+mj-lt"/>
              </a:rPr>
              <a:t>Please Add A Title In Here</a:t>
            </a:r>
            <a:endParaRPr lang="en-US" altLang="zh-CN" sz="1400" b="1" dirty="0" smtClean="0">
              <a:solidFill>
                <a:schemeClr val="tx1"/>
              </a:solidFill>
              <a:latin typeface="+mj-lt"/>
              <a:cs typeface="+mj-lt"/>
            </a:endParaRPr>
          </a:p>
        </p:txBody>
      </p:sp>
      <p:sp>
        <p:nvSpPr>
          <p:cNvPr id="67" name="文本框 66"/>
          <p:cNvSpPr txBox="1"/>
          <p:nvPr/>
        </p:nvSpPr>
        <p:spPr bwMode="auto">
          <a:xfrm>
            <a:off x="8581390" y="2484755"/>
            <a:ext cx="2580005" cy="55308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914400">
              <a:defRPr/>
            </a:pPr>
            <a:r>
              <a:rPr lang="en-US" altLang="zh-CN" sz="1000" dirty="0" smtClean="0">
                <a:solidFill>
                  <a:schemeClr val="tx1"/>
                </a:solidFill>
                <a:latin typeface="+mn-lt"/>
                <a:ea typeface="+mj-ea"/>
                <a:cs typeface="+mn-lt"/>
              </a:rPr>
              <a:t>This is a sample text. Insert your desired text here. Again. This is a dummy text. Enter your own text here.</a:t>
            </a:r>
            <a:endParaRPr lang="en-US" altLang="zh-CN" sz="1000" dirty="0" smtClean="0">
              <a:solidFill>
                <a:schemeClr val="tx1"/>
              </a:solidFill>
              <a:latin typeface="+mn-lt"/>
              <a:ea typeface="+mj-ea"/>
              <a:cs typeface="+mn-lt"/>
            </a:endParaRPr>
          </a:p>
        </p:txBody>
      </p:sp>
      <p:sp>
        <p:nvSpPr>
          <p:cNvPr id="68" name="文本框 24"/>
          <p:cNvSpPr txBox="1">
            <a:spLocks noChangeArrowheads="1"/>
          </p:cNvSpPr>
          <p:nvPr/>
        </p:nvSpPr>
        <p:spPr bwMode="auto">
          <a:xfrm>
            <a:off x="8570595" y="2237740"/>
            <a:ext cx="181419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lnSpc>
                <a:spcPts val="1200"/>
              </a:lnSpc>
              <a:spcBef>
                <a:spcPct val="0"/>
              </a:spcBef>
              <a:spcAft>
                <a:spcPct val="0"/>
              </a:spcAft>
            </a:pPr>
            <a:r>
              <a:rPr lang="en-US" altLang="zh-CN" sz="1200" b="1" dirty="0" smtClean="0">
                <a:solidFill>
                  <a:prstClr val="black">
                    <a:lumMod val="75000"/>
                    <a:lumOff val="25000"/>
                  </a:prstClr>
                </a:solidFill>
                <a:latin typeface="+mj-lt"/>
                <a:ea typeface="微软雅黑" panose="020B0503020204020204" pitchFamily="34" charset="-122"/>
                <a:cs typeface="+mj-lt"/>
              </a:rPr>
              <a:t>ADD A TITLE IN HERE</a:t>
            </a:r>
            <a:endParaRPr lang="en-US" altLang="zh-CN" sz="1200" b="1" dirty="0" smtClean="0">
              <a:solidFill>
                <a:prstClr val="black">
                  <a:lumMod val="75000"/>
                  <a:lumOff val="25000"/>
                </a:prstClr>
              </a:solidFill>
              <a:latin typeface="+mj-lt"/>
              <a:ea typeface="微软雅黑" panose="020B0503020204020204" pitchFamily="34" charset="-122"/>
              <a:cs typeface="+mj-lt"/>
            </a:endParaRPr>
          </a:p>
        </p:txBody>
      </p:sp>
      <p:sp>
        <p:nvSpPr>
          <p:cNvPr id="8" name="文本框 7"/>
          <p:cNvSpPr txBox="1"/>
          <p:nvPr/>
        </p:nvSpPr>
        <p:spPr bwMode="auto">
          <a:xfrm>
            <a:off x="8193405" y="3615055"/>
            <a:ext cx="2580005" cy="55308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914400">
              <a:defRPr/>
            </a:pPr>
            <a:r>
              <a:rPr lang="en-US" altLang="zh-CN" sz="1000" dirty="0" smtClean="0">
                <a:solidFill>
                  <a:schemeClr val="tx1"/>
                </a:solidFill>
                <a:latin typeface="+mn-lt"/>
                <a:ea typeface="+mj-ea"/>
                <a:cs typeface="+mn-lt"/>
              </a:rPr>
              <a:t>This is a sample text. Insert your desired text here. Again. This is a dummy text. Enter your own text here.</a:t>
            </a:r>
            <a:endParaRPr lang="en-US" altLang="zh-CN" sz="1000" dirty="0" smtClean="0">
              <a:solidFill>
                <a:schemeClr val="tx1"/>
              </a:solidFill>
              <a:latin typeface="+mn-lt"/>
              <a:ea typeface="+mj-ea"/>
              <a:cs typeface="+mn-lt"/>
            </a:endParaRPr>
          </a:p>
        </p:txBody>
      </p:sp>
      <p:sp>
        <p:nvSpPr>
          <p:cNvPr id="9" name="文本框 24"/>
          <p:cNvSpPr txBox="1">
            <a:spLocks noChangeArrowheads="1"/>
          </p:cNvSpPr>
          <p:nvPr/>
        </p:nvSpPr>
        <p:spPr bwMode="auto">
          <a:xfrm>
            <a:off x="8182610" y="3368040"/>
            <a:ext cx="181419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lnSpc>
                <a:spcPts val="1200"/>
              </a:lnSpc>
              <a:spcBef>
                <a:spcPct val="0"/>
              </a:spcBef>
              <a:spcAft>
                <a:spcPct val="0"/>
              </a:spcAft>
            </a:pPr>
            <a:r>
              <a:rPr lang="en-US" altLang="zh-CN" sz="1200" b="1" dirty="0" smtClean="0">
                <a:solidFill>
                  <a:prstClr val="black">
                    <a:lumMod val="75000"/>
                    <a:lumOff val="25000"/>
                  </a:prstClr>
                </a:solidFill>
                <a:latin typeface="+mj-lt"/>
                <a:ea typeface="微软雅黑" panose="020B0503020204020204" pitchFamily="34" charset="-122"/>
                <a:cs typeface="+mj-lt"/>
              </a:rPr>
              <a:t>ADD A TITLE IN HERE</a:t>
            </a:r>
            <a:endParaRPr lang="en-US" altLang="zh-CN" sz="1200" b="1" dirty="0" smtClean="0">
              <a:solidFill>
                <a:prstClr val="black">
                  <a:lumMod val="75000"/>
                  <a:lumOff val="25000"/>
                </a:prstClr>
              </a:solidFill>
              <a:latin typeface="+mj-lt"/>
              <a:ea typeface="微软雅黑" panose="020B0503020204020204" pitchFamily="34" charset="-122"/>
              <a:cs typeface="+mj-lt"/>
            </a:endParaRPr>
          </a:p>
        </p:txBody>
      </p:sp>
      <p:sp>
        <p:nvSpPr>
          <p:cNvPr id="15" name="文本框 14"/>
          <p:cNvSpPr txBox="1"/>
          <p:nvPr/>
        </p:nvSpPr>
        <p:spPr bwMode="auto">
          <a:xfrm>
            <a:off x="8204200" y="1381125"/>
            <a:ext cx="2580005" cy="55308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914400">
              <a:defRPr/>
            </a:pPr>
            <a:r>
              <a:rPr lang="en-US" altLang="zh-CN" sz="1000" dirty="0" smtClean="0">
                <a:solidFill>
                  <a:schemeClr val="tx1"/>
                </a:solidFill>
                <a:latin typeface="+mn-lt"/>
                <a:ea typeface="+mj-ea"/>
                <a:cs typeface="+mn-lt"/>
              </a:rPr>
              <a:t>This is a sample text. Insert your desired text here. Again. This is a dummy text. Enter your own text here.</a:t>
            </a:r>
            <a:endParaRPr lang="en-US" altLang="zh-CN" sz="1000" dirty="0" smtClean="0">
              <a:solidFill>
                <a:schemeClr val="tx1"/>
              </a:solidFill>
              <a:latin typeface="+mn-lt"/>
              <a:ea typeface="+mj-ea"/>
              <a:cs typeface="+mn-lt"/>
            </a:endParaRPr>
          </a:p>
        </p:txBody>
      </p:sp>
      <p:sp>
        <p:nvSpPr>
          <p:cNvPr id="16" name="文本框 24"/>
          <p:cNvSpPr txBox="1">
            <a:spLocks noChangeArrowheads="1"/>
          </p:cNvSpPr>
          <p:nvPr/>
        </p:nvSpPr>
        <p:spPr bwMode="auto">
          <a:xfrm>
            <a:off x="8193405" y="1134110"/>
            <a:ext cx="181419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lnSpc>
                <a:spcPts val="1200"/>
              </a:lnSpc>
              <a:spcBef>
                <a:spcPct val="0"/>
              </a:spcBef>
              <a:spcAft>
                <a:spcPct val="0"/>
              </a:spcAft>
            </a:pPr>
            <a:r>
              <a:rPr lang="en-US" altLang="zh-CN" sz="1200" b="1" dirty="0" smtClean="0">
                <a:solidFill>
                  <a:prstClr val="black">
                    <a:lumMod val="75000"/>
                    <a:lumOff val="25000"/>
                  </a:prstClr>
                </a:solidFill>
                <a:latin typeface="+mj-lt"/>
                <a:ea typeface="微软雅黑" panose="020B0503020204020204" pitchFamily="34" charset="-122"/>
                <a:cs typeface="+mj-lt"/>
              </a:rPr>
              <a:t>ADD A TITLE IN HERE</a:t>
            </a:r>
            <a:endParaRPr lang="en-US" altLang="zh-CN" sz="1200" b="1" dirty="0" smtClean="0">
              <a:solidFill>
                <a:prstClr val="black">
                  <a:lumMod val="75000"/>
                  <a:lumOff val="25000"/>
                </a:prstClr>
              </a:solidFill>
              <a:latin typeface="+mj-lt"/>
              <a:ea typeface="微软雅黑" panose="020B0503020204020204" pitchFamily="34" charset="-122"/>
              <a:cs typeface="+mj-lt"/>
            </a:endParaRPr>
          </a:p>
        </p:txBody>
      </p:sp>
      <p:sp>
        <p:nvSpPr>
          <p:cNvPr id="18" name="文本框 17"/>
          <p:cNvSpPr txBox="1"/>
          <p:nvPr/>
        </p:nvSpPr>
        <p:spPr bwMode="auto">
          <a:xfrm>
            <a:off x="1242060" y="2484755"/>
            <a:ext cx="2580005" cy="55308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r" defTabSz="914400">
              <a:defRPr/>
            </a:pPr>
            <a:r>
              <a:rPr lang="en-US" altLang="zh-CN" sz="1000" dirty="0" smtClean="0">
                <a:solidFill>
                  <a:schemeClr val="tx1"/>
                </a:solidFill>
                <a:latin typeface="+mn-lt"/>
                <a:ea typeface="+mj-ea"/>
                <a:cs typeface="+mn-lt"/>
              </a:rPr>
              <a:t>This is a sample text. Insert your desired text here. Again. This is a dummy text. Enter your own text here.</a:t>
            </a:r>
            <a:endParaRPr lang="en-US" altLang="zh-CN" sz="1000" dirty="0" smtClean="0">
              <a:solidFill>
                <a:schemeClr val="tx1"/>
              </a:solidFill>
              <a:latin typeface="+mn-lt"/>
              <a:ea typeface="+mj-ea"/>
              <a:cs typeface="+mn-lt"/>
            </a:endParaRPr>
          </a:p>
        </p:txBody>
      </p:sp>
      <p:sp>
        <p:nvSpPr>
          <p:cNvPr id="19" name="文本框 24"/>
          <p:cNvSpPr txBox="1">
            <a:spLocks noChangeArrowheads="1"/>
          </p:cNvSpPr>
          <p:nvPr/>
        </p:nvSpPr>
        <p:spPr bwMode="auto">
          <a:xfrm>
            <a:off x="2007870" y="2237740"/>
            <a:ext cx="181419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defTabSz="914400" fontAlgn="base">
              <a:lnSpc>
                <a:spcPts val="1200"/>
              </a:lnSpc>
              <a:spcBef>
                <a:spcPct val="0"/>
              </a:spcBef>
              <a:spcAft>
                <a:spcPct val="0"/>
              </a:spcAft>
            </a:pPr>
            <a:r>
              <a:rPr lang="en-US" altLang="zh-CN" sz="1200" b="1" dirty="0" smtClean="0">
                <a:solidFill>
                  <a:prstClr val="black">
                    <a:lumMod val="75000"/>
                    <a:lumOff val="25000"/>
                  </a:prstClr>
                </a:solidFill>
                <a:latin typeface="+mj-lt"/>
                <a:ea typeface="微软雅黑" panose="020B0503020204020204" pitchFamily="34" charset="-122"/>
                <a:cs typeface="+mj-lt"/>
              </a:rPr>
              <a:t>ADD A TITLE IN HERE</a:t>
            </a:r>
            <a:endParaRPr lang="en-US" altLang="zh-CN" sz="1200" b="1" dirty="0" smtClean="0">
              <a:solidFill>
                <a:prstClr val="black">
                  <a:lumMod val="75000"/>
                  <a:lumOff val="25000"/>
                </a:prstClr>
              </a:solidFill>
              <a:latin typeface="+mj-lt"/>
              <a:ea typeface="微软雅黑" panose="020B0503020204020204" pitchFamily="34" charset="-122"/>
              <a:cs typeface="+mj-lt"/>
            </a:endParaRPr>
          </a:p>
        </p:txBody>
      </p:sp>
      <p:sp>
        <p:nvSpPr>
          <p:cNvPr id="22" name="文本框 21"/>
          <p:cNvSpPr txBox="1"/>
          <p:nvPr/>
        </p:nvSpPr>
        <p:spPr bwMode="auto">
          <a:xfrm>
            <a:off x="1624965" y="3615690"/>
            <a:ext cx="2580005" cy="55308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r" defTabSz="914400">
              <a:defRPr/>
            </a:pPr>
            <a:r>
              <a:rPr lang="en-US" altLang="zh-CN" sz="1000" dirty="0" smtClean="0">
                <a:solidFill>
                  <a:schemeClr val="tx1"/>
                </a:solidFill>
                <a:latin typeface="+mn-lt"/>
                <a:ea typeface="+mj-ea"/>
                <a:cs typeface="+mn-lt"/>
              </a:rPr>
              <a:t>This is a sample text. Insert your desired text here. Again. This is a dummy text. Enter your own text here.</a:t>
            </a:r>
            <a:endParaRPr lang="en-US" altLang="zh-CN" sz="1000" dirty="0" smtClean="0">
              <a:solidFill>
                <a:schemeClr val="tx1"/>
              </a:solidFill>
              <a:latin typeface="+mn-lt"/>
              <a:ea typeface="+mj-ea"/>
              <a:cs typeface="+mn-lt"/>
            </a:endParaRPr>
          </a:p>
        </p:txBody>
      </p:sp>
      <p:sp>
        <p:nvSpPr>
          <p:cNvPr id="23" name="文本框 24"/>
          <p:cNvSpPr txBox="1">
            <a:spLocks noChangeArrowheads="1"/>
          </p:cNvSpPr>
          <p:nvPr/>
        </p:nvSpPr>
        <p:spPr bwMode="auto">
          <a:xfrm>
            <a:off x="2390775" y="3368675"/>
            <a:ext cx="181419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defTabSz="914400" fontAlgn="base">
              <a:lnSpc>
                <a:spcPts val="1200"/>
              </a:lnSpc>
              <a:spcBef>
                <a:spcPct val="0"/>
              </a:spcBef>
              <a:spcAft>
                <a:spcPct val="0"/>
              </a:spcAft>
            </a:pPr>
            <a:r>
              <a:rPr lang="en-US" altLang="zh-CN" sz="1200" b="1" dirty="0" smtClean="0">
                <a:solidFill>
                  <a:prstClr val="black">
                    <a:lumMod val="75000"/>
                    <a:lumOff val="25000"/>
                  </a:prstClr>
                </a:solidFill>
                <a:latin typeface="+mj-lt"/>
                <a:ea typeface="微软雅黑" panose="020B0503020204020204" pitchFamily="34" charset="-122"/>
                <a:cs typeface="+mj-lt"/>
              </a:rPr>
              <a:t>ADD A TITLE IN HERE</a:t>
            </a:r>
            <a:endParaRPr lang="en-US" altLang="zh-CN" sz="1200" b="1" dirty="0" smtClean="0">
              <a:solidFill>
                <a:prstClr val="black">
                  <a:lumMod val="75000"/>
                  <a:lumOff val="25000"/>
                </a:prstClr>
              </a:solidFill>
              <a:latin typeface="+mj-lt"/>
              <a:ea typeface="微软雅黑" panose="020B0503020204020204" pitchFamily="34" charset="-122"/>
              <a:cs typeface="+mj-lt"/>
            </a:endParaRPr>
          </a:p>
        </p:txBody>
      </p:sp>
      <p:sp>
        <p:nvSpPr>
          <p:cNvPr id="32" name="文本框 31"/>
          <p:cNvSpPr txBox="1"/>
          <p:nvPr/>
        </p:nvSpPr>
        <p:spPr bwMode="auto">
          <a:xfrm>
            <a:off x="1624965" y="1381125"/>
            <a:ext cx="2580005" cy="55308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r" defTabSz="914400">
              <a:defRPr/>
            </a:pPr>
            <a:r>
              <a:rPr lang="en-US" altLang="zh-CN" sz="1000" dirty="0" smtClean="0">
                <a:solidFill>
                  <a:schemeClr val="tx1"/>
                </a:solidFill>
                <a:latin typeface="+mn-lt"/>
                <a:ea typeface="+mj-ea"/>
                <a:cs typeface="+mn-lt"/>
              </a:rPr>
              <a:t>This is a sample text. Insert your desired text here. Again. This is a dummy text. Enter your own text here.</a:t>
            </a:r>
            <a:endParaRPr lang="en-US" altLang="zh-CN" sz="1000" dirty="0" smtClean="0">
              <a:solidFill>
                <a:schemeClr val="tx1"/>
              </a:solidFill>
              <a:latin typeface="+mn-lt"/>
              <a:ea typeface="+mj-ea"/>
              <a:cs typeface="+mn-lt"/>
            </a:endParaRPr>
          </a:p>
        </p:txBody>
      </p:sp>
      <p:sp>
        <p:nvSpPr>
          <p:cNvPr id="33" name="文本框 24"/>
          <p:cNvSpPr txBox="1">
            <a:spLocks noChangeArrowheads="1"/>
          </p:cNvSpPr>
          <p:nvPr/>
        </p:nvSpPr>
        <p:spPr bwMode="auto">
          <a:xfrm>
            <a:off x="2390775" y="1134110"/>
            <a:ext cx="181419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defTabSz="914400" fontAlgn="base">
              <a:lnSpc>
                <a:spcPts val="1200"/>
              </a:lnSpc>
              <a:spcBef>
                <a:spcPct val="0"/>
              </a:spcBef>
              <a:spcAft>
                <a:spcPct val="0"/>
              </a:spcAft>
            </a:pPr>
            <a:r>
              <a:rPr lang="en-US" altLang="zh-CN" sz="1200" b="1" dirty="0" smtClean="0">
                <a:solidFill>
                  <a:prstClr val="black">
                    <a:lumMod val="75000"/>
                    <a:lumOff val="25000"/>
                  </a:prstClr>
                </a:solidFill>
                <a:latin typeface="+mj-lt"/>
                <a:ea typeface="微软雅黑" panose="020B0503020204020204" pitchFamily="34" charset="-122"/>
                <a:cs typeface="+mj-lt"/>
              </a:rPr>
              <a:t>ADD A TITLE IN HERE</a:t>
            </a:r>
            <a:endParaRPr lang="en-US" altLang="zh-CN" sz="1200" b="1" dirty="0" smtClean="0">
              <a:solidFill>
                <a:prstClr val="black">
                  <a:lumMod val="75000"/>
                  <a:lumOff val="25000"/>
                </a:prstClr>
              </a:solidFill>
              <a:latin typeface="+mj-lt"/>
              <a:ea typeface="微软雅黑" panose="020B0503020204020204" pitchFamily="34" charset="-122"/>
              <a:cs typeface="+mj-lt"/>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6979285" y="770890"/>
            <a:ext cx="2702560" cy="398780"/>
          </a:xfrm>
          <a:prstGeom prst="rect">
            <a:avLst/>
          </a:prstGeom>
          <a:noFill/>
        </p:spPr>
        <p:txBody>
          <a:bodyPr wrap="square" rtlCol="0">
            <a:spAutoFit/>
          </a:bodyPr>
          <a:p>
            <a:r>
              <a:rPr lang="en-US" altLang="zh-CN" sz="2000" b="1">
                <a:latin typeface="+mj-lt"/>
                <a:cs typeface="+mj-lt"/>
              </a:rPr>
              <a:t>Your  Title  Here</a:t>
            </a:r>
            <a:endParaRPr lang="en-US" altLang="zh-CN" sz="2000" b="1">
              <a:latin typeface="+mj-lt"/>
              <a:cs typeface="+mj-lt"/>
            </a:endParaRPr>
          </a:p>
        </p:txBody>
      </p:sp>
      <p:sp>
        <p:nvSpPr>
          <p:cNvPr id="39" name="文本框 38"/>
          <p:cNvSpPr txBox="1"/>
          <p:nvPr/>
        </p:nvSpPr>
        <p:spPr>
          <a:xfrm>
            <a:off x="1250708" y="3687446"/>
            <a:ext cx="3372699" cy="398780"/>
          </a:xfrm>
          <a:prstGeom prst="rect">
            <a:avLst/>
          </a:prstGeom>
          <a:noFill/>
        </p:spPr>
        <p:txBody>
          <a:bodyPr wrap="square">
            <a:spAutoFit/>
          </a:bodyPr>
          <a:lstStyle>
            <a:defPPr>
              <a:defRPr lang="zh-CN"/>
            </a:defPPr>
            <a:lvl1pPr>
              <a:defRPr sz="4600">
                <a:ln w="38100">
                  <a:noFill/>
                </a:ln>
                <a:solidFill>
                  <a:schemeClr val="tx1">
                    <a:lumMod val="95000"/>
                    <a:lumOff val="5000"/>
                  </a:schemeClr>
                </a:solidFill>
                <a:latin typeface="Arial Black" panose="020B0A04020102020204" pitchFamily="34" charset="0"/>
              </a:defRPr>
            </a:lvl1pPr>
          </a:lstStyle>
          <a:p>
            <a:pPr defTabSz="914400" eaLnBrk="0" fontAlgn="base" hangingPunct="0">
              <a:spcBef>
                <a:spcPct val="0"/>
              </a:spcBef>
              <a:spcAft>
                <a:spcPct val="0"/>
              </a:spcAft>
            </a:pPr>
            <a:r>
              <a:rPr lang="en-US" altLang="zh-CN" sz="2000" b="1" dirty="0" smtClean="0">
                <a:solidFill>
                  <a:prstClr val="black">
                    <a:lumMod val="75000"/>
                    <a:lumOff val="25000"/>
                  </a:prstClr>
                </a:solidFill>
                <a:latin typeface="+mj-lt"/>
                <a:cs typeface="+mj-lt"/>
              </a:rPr>
              <a:t>Please Add A Title In Here</a:t>
            </a:r>
            <a:endParaRPr lang="en-US" altLang="zh-CN" sz="2000" b="1" dirty="0" smtClean="0">
              <a:solidFill>
                <a:prstClr val="black">
                  <a:lumMod val="75000"/>
                  <a:lumOff val="25000"/>
                </a:prstClr>
              </a:solidFill>
              <a:latin typeface="+mj-lt"/>
              <a:cs typeface="+mj-lt"/>
            </a:endParaRPr>
          </a:p>
        </p:txBody>
      </p:sp>
      <p:sp>
        <p:nvSpPr>
          <p:cNvPr id="5" name="文本框 4"/>
          <p:cNvSpPr txBox="1"/>
          <p:nvPr/>
        </p:nvSpPr>
        <p:spPr>
          <a:xfrm>
            <a:off x="6979285" y="1525905"/>
            <a:ext cx="3784600" cy="1309370"/>
          </a:xfrm>
          <a:prstGeom prst="rect">
            <a:avLst/>
          </a:prstGeom>
          <a:noFill/>
        </p:spPr>
        <p:txBody>
          <a:bodyPr wrap="square" rtlCol="0">
            <a:spAutoFit/>
          </a:bodyPr>
          <a:p>
            <a:pPr algn="l" fontAlgn="auto">
              <a:lnSpc>
                <a:spcPct val="110000"/>
              </a:lnSpc>
              <a:defRPr/>
            </a:pPr>
            <a:r>
              <a:rPr lang="en-US" altLang="zh-CN" noProof="0" dirty="0">
                <a:ln>
                  <a:noFill/>
                </a:ln>
                <a:solidFill>
                  <a:schemeClr val="tx1">
                    <a:lumMod val="75000"/>
                    <a:lumOff val="25000"/>
                  </a:schemeClr>
                </a:solidFill>
                <a:effectLst/>
                <a:uLnTx/>
                <a:uFillTx/>
                <a:ea typeface="华康娃娃体W5(P)" panose="040B0500000000000000" charset="-122"/>
                <a:cs typeface="+mn-lt"/>
                <a:sym typeface="+mn-ea"/>
              </a:rPr>
              <a:t>Click here to add text content,such as key words, some simple introduction, etc.. Click here to add text content. </a:t>
            </a:r>
            <a:endParaRPr kumimoji="0" lang="en-US" altLang="zh-CN" b="0" i="0" u="none" strike="noStrike" kern="1200" cap="none" spc="0" normalizeH="0" baseline="0" noProof="0" dirty="0" smtClean="0">
              <a:ln>
                <a:noFill/>
              </a:ln>
              <a:solidFill>
                <a:schemeClr val="tx1">
                  <a:lumMod val="75000"/>
                  <a:lumOff val="25000"/>
                </a:schemeClr>
              </a:solidFill>
              <a:effectLst/>
              <a:uLnTx/>
              <a:uFillTx/>
              <a:ea typeface="华康娃娃体W5(P)" panose="040B0500000000000000" charset="-122"/>
              <a:cs typeface="+mn-lt"/>
              <a:sym typeface="+mn-ea"/>
            </a:endParaRPr>
          </a:p>
        </p:txBody>
      </p:sp>
      <p:sp>
        <p:nvSpPr>
          <p:cNvPr id="6" name="文本框 5"/>
          <p:cNvSpPr txBox="1"/>
          <p:nvPr/>
        </p:nvSpPr>
        <p:spPr>
          <a:xfrm>
            <a:off x="1250950" y="4254500"/>
            <a:ext cx="4437380" cy="1198880"/>
          </a:xfrm>
          <a:prstGeom prst="rect">
            <a:avLst/>
          </a:prstGeom>
          <a:noFill/>
        </p:spPr>
        <p:txBody>
          <a:bodyPr wrap="square" rtlCol="0">
            <a:spAutoFit/>
          </a:bodyPr>
          <a:p>
            <a:pPr algn="l" fontAlgn="auto">
              <a:lnSpc>
                <a:spcPct val="100000"/>
              </a:lnSpc>
              <a:defRPr/>
            </a:pPr>
            <a:r>
              <a:rPr lang="en-US" altLang="zh-CN" noProof="0" dirty="0">
                <a:ln>
                  <a:noFill/>
                </a:ln>
                <a:solidFill>
                  <a:schemeClr val="tx1">
                    <a:lumMod val="75000"/>
                    <a:lumOff val="25000"/>
                  </a:schemeClr>
                </a:solidFill>
                <a:effectLst/>
                <a:uLnTx/>
                <a:uFillTx/>
                <a:ea typeface="微软雅黑" panose="020B0503020204020204" pitchFamily="34" charset="-122"/>
                <a:cs typeface="+mn-lt"/>
                <a:sym typeface="+mn-ea"/>
              </a:rPr>
              <a:t>Click here to add text content, such as key words, some simple introduction. Click here to add text content, such as key words, some simple  </a:t>
            </a:r>
            <a:endParaRPr kumimoji="0" lang="en-US" altLang="zh-CN" b="0" i="0" u="none" strike="noStrike" kern="1200" cap="none" spc="0" normalizeH="0" baseline="0" noProof="0" dirty="0" smtClean="0">
              <a:ln>
                <a:noFill/>
              </a:ln>
              <a:solidFill>
                <a:schemeClr val="tx1">
                  <a:lumMod val="75000"/>
                  <a:lumOff val="25000"/>
                </a:schemeClr>
              </a:solidFill>
              <a:effectLst/>
              <a:uLnTx/>
              <a:uFillTx/>
              <a:ea typeface="微软雅黑" panose="020B0503020204020204" pitchFamily="34" charset="-122"/>
              <a:cs typeface="+mn-lt"/>
              <a:sym typeface="+mn-ea"/>
            </a:endParaRPr>
          </a:p>
        </p:txBody>
      </p:sp>
      <p:sp>
        <p:nvSpPr>
          <p:cNvPr id="2050" name=" 2050"/>
          <p:cNvSpPr/>
          <p:nvPr/>
        </p:nvSpPr>
        <p:spPr bwMode="auto">
          <a:xfrm>
            <a:off x="2153920" y="770890"/>
            <a:ext cx="3534410" cy="2726690"/>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blipFill rotWithShape="1">
            <a:blip r:embed="rId1"/>
            <a:stretch>
              <a:fillRect l="3000" t="-12000"/>
            </a:stretch>
          </a:bli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 name=" 2050"/>
          <p:cNvSpPr/>
          <p:nvPr/>
        </p:nvSpPr>
        <p:spPr bwMode="auto">
          <a:xfrm>
            <a:off x="6147435" y="3282950"/>
            <a:ext cx="3534410" cy="2726690"/>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blipFill rotWithShape="1">
            <a:blip r:embed="rId2"/>
            <a:stretch>
              <a:fillRect l="3000" t="-12000"/>
            </a:stretch>
          </a:bli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9" name="Rectangle 12"/>
          <p:cNvSpPr>
            <a:spLocks noChangeArrowheads="1"/>
          </p:cNvSpPr>
          <p:nvPr/>
        </p:nvSpPr>
        <p:spPr bwMode="auto">
          <a:xfrm>
            <a:off x="2355215" y="1226185"/>
            <a:ext cx="8387715" cy="1078230"/>
          </a:xfrm>
          <a:prstGeom prst="rect">
            <a:avLst/>
          </a:prstGeom>
          <a:solidFill>
            <a:schemeClr val="bg2"/>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733" name="Freeform 26"/>
          <p:cNvSpPr/>
          <p:nvPr/>
        </p:nvSpPr>
        <p:spPr bwMode="auto">
          <a:xfrm>
            <a:off x="1468120" y="1591310"/>
            <a:ext cx="360680" cy="347980"/>
          </a:xfrm>
          <a:custGeom>
            <a:avLst/>
            <a:gdLst>
              <a:gd name="T0" fmla="*/ 83 w 166"/>
              <a:gd name="T1" fmla="*/ 0 h 159"/>
              <a:gd name="T2" fmla="*/ 102 w 166"/>
              <a:gd name="T3" fmla="*/ 60 h 159"/>
              <a:gd name="T4" fmla="*/ 166 w 166"/>
              <a:gd name="T5" fmla="*/ 60 h 159"/>
              <a:gd name="T6" fmla="*/ 115 w 166"/>
              <a:gd name="T7" fmla="*/ 97 h 159"/>
              <a:gd name="T8" fmla="*/ 134 w 166"/>
              <a:gd name="T9" fmla="*/ 159 h 159"/>
              <a:gd name="T10" fmla="*/ 83 w 166"/>
              <a:gd name="T11" fmla="*/ 121 h 159"/>
              <a:gd name="T12" fmla="*/ 32 w 166"/>
              <a:gd name="T13" fmla="*/ 159 h 159"/>
              <a:gd name="T14" fmla="*/ 51 w 166"/>
              <a:gd name="T15" fmla="*/ 97 h 159"/>
              <a:gd name="T16" fmla="*/ 0 w 166"/>
              <a:gd name="T17" fmla="*/ 60 h 159"/>
              <a:gd name="T18" fmla="*/ 64 w 166"/>
              <a:gd name="T19" fmla="*/ 60 h 159"/>
              <a:gd name="T20" fmla="*/ 83 w 166"/>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159">
                <a:moveTo>
                  <a:pt x="83" y="0"/>
                </a:moveTo>
                <a:lnTo>
                  <a:pt x="102" y="60"/>
                </a:lnTo>
                <a:lnTo>
                  <a:pt x="166" y="60"/>
                </a:lnTo>
                <a:lnTo>
                  <a:pt x="115" y="97"/>
                </a:lnTo>
                <a:lnTo>
                  <a:pt x="134" y="159"/>
                </a:lnTo>
                <a:lnTo>
                  <a:pt x="83" y="121"/>
                </a:lnTo>
                <a:lnTo>
                  <a:pt x="32" y="159"/>
                </a:lnTo>
                <a:lnTo>
                  <a:pt x="51" y="97"/>
                </a:lnTo>
                <a:lnTo>
                  <a:pt x="0" y="60"/>
                </a:lnTo>
                <a:lnTo>
                  <a:pt x="64" y="60"/>
                </a:lnTo>
                <a:lnTo>
                  <a:pt x="83" y="0"/>
                </a:lnTo>
                <a:close/>
              </a:path>
            </a:pathLst>
          </a:custGeom>
          <a:solidFill>
            <a:schemeClr val="bg1"/>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grpSp>
        <p:nvGrpSpPr>
          <p:cNvPr id="1927" name="组合 1926"/>
          <p:cNvGrpSpPr/>
          <p:nvPr/>
        </p:nvGrpSpPr>
        <p:grpSpPr>
          <a:xfrm rot="0">
            <a:off x="2172335" y="1226185"/>
            <a:ext cx="182880" cy="1078230"/>
            <a:chOff x="1862138" y="1412875"/>
            <a:chExt cx="133350" cy="782638"/>
          </a:xfrm>
        </p:grpSpPr>
        <p:sp>
          <p:nvSpPr>
            <p:cNvPr id="1718" name="Rectangle 11"/>
            <p:cNvSpPr>
              <a:spLocks noChangeArrowheads="1"/>
            </p:cNvSpPr>
            <p:nvPr/>
          </p:nvSpPr>
          <p:spPr bwMode="auto">
            <a:xfrm>
              <a:off x="1936750" y="1412875"/>
              <a:ext cx="58738" cy="782638"/>
            </a:xfrm>
            <a:prstGeom prst="rect">
              <a:avLst/>
            </a:prstGeom>
            <a:solidFill>
              <a:srgbClr val="FFA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737" name="Oval 30"/>
            <p:cNvSpPr>
              <a:spLocks noChangeArrowheads="1"/>
            </p:cNvSpPr>
            <p:nvPr/>
          </p:nvSpPr>
          <p:spPr bwMode="auto">
            <a:xfrm>
              <a:off x="1862138" y="1738313"/>
              <a:ext cx="131763" cy="131763"/>
            </a:xfrm>
            <a:prstGeom prst="ellipse">
              <a:avLst/>
            </a:prstGeom>
            <a:solidFill>
              <a:srgbClr val="FFA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grpSp>
      <p:sp>
        <p:nvSpPr>
          <p:cNvPr id="1913" name="文本框 1912"/>
          <p:cNvSpPr txBox="1">
            <a:spLocks noChangeArrowheads="1"/>
          </p:cNvSpPr>
          <p:nvPr/>
        </p:nvSpPr>
        <p:spPr bwMode="auto">
          <a:xfrm>
            <a:off x="2484755" y="1573530"/>
            <a:ext cx="7538720" cy="26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lnSpc>
                <a:spcPts val="1200"/>
              </a:lnSpc>
              <a:spcBef>
                <a:spcPct val="0"/>
              </a:spcBef>
              <a:spcAft>
                <a:spcPct val="0"/>
              </a:spcAft>
              <a:defRPr/>
            </a:pPr>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 Again. this is a dummy  sample </a:t>
            </a:r>
            <a:r>
              <a:rPr lang="en-US" altLang="zh-CN" sz="1200" dirty="0" smtClean="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text</a:t>
            </a:r>
            <a:endParaRPr lang="en-US" altLang="zh-CN" sz="1200" dirty="0" smtClean="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914" name="文本框 1913"/>
          <p:cNvSpPr txBox="1"/>
          <p:nvPr/>
        </p:nvSpPr>
        <p:spPr>
          <a:xfrm>
            <a:off x="2484755" y="1266825"/>
            <a:ext cx="3031490" cy="306705"/>
          </a:xfrm>
          <a:prstGeom prst="rect">
            <a:avLst/>
          </a:prstGeom>
          <a:noFill/>
        </p:spPr>
        <p:txBody>
          <a:bodyPr wrap="square">
            <a:spAutoFit/>
          </a:bodyPr>
          <a:lstStyle>
            <a:defPPr>
              <a:defRPr lang="zh-CN"/>
            </a:defPPr>
            <a:lvl1pPr>
              <a:defRPr sz="1100">
                <a:ln w="38100">
                  <a:noFill/>
                </a:ln>
                <a:solidFill>
                  <a:schemeClr val="bg1"/>
                </a:solidFill>
                <a:latin typeface="Arial Black" panose="020B0A04020102020204" pitchFamily="34" charset="0"/>
              </a:defRPr>
            </a:lvl1pPr>
          </a:lstStyle>
          <a:p>
            <a:pPr defTabSz="914400" eaLnBrk="0" fontAlgn="base" hangingPunct="0">
              <a:spcBef>
                <a:spcPct val="0"/>
              </a:spcBef>
              <a:spcAft>
                <a:spcPct val="0"/>
              </a:spcAft>
            </a:pPr>
            <a:r>
              <a:rPr lang="en-US" altLang="zh-CN" sz="1400" b="1" dirty="0">
                <a:solidFill>
                  <a:schemeClr val="tx1">
                    <a:lumMod val="75000"/>
                    <a:lumOff val="25000"/>
                  </a:schemeClr>
                </a:solidFill>
                <a:latin typeface="+mj-lt"/>
                <a:cs typeface="+mj-lt"/>
              </a:rPr>
              <a:t>Please Add A Title In Here</a:t>
            </a:r>
            <a:endParaRPr lang="en-US" altLang="zh-CN" sz="1400" b="1" dirty="0">
              <a:solidFill>
                <a:schemeClr val="tx1">
                  <a:lumMod val="75000"/>
                  <a:lumOff val="25000"/>
                </a:schemeClr>
              </a:solidFill>
              <a:latin typeface="+mj-lt"/>
              <a:cs typeface="+mj-lt"/>
            </a:endParaRPr>
          </a:p>
        </p:txBody>
      </p:sp>
      <p:sp>
        <p:nvSpPr>
          <p:cNvPr id="1721" name="Rectangle 14"/>
          <p:cNvSpPr>
            <a:spLocks noChangeArrowheads="1"/>
          </p:cNvSpPr>
          <p:nvPr/>
        </p:nvSpPr>
        <p:spPr bwMode="auto">
          <a:xfrm>
            <a:off x="2274570" y="2463800"/>
            <a:ext cx="80645" cy="1078230"/>
          </a:xfrm>
          <a:prstGeom prst="rect">
            <a:avLst/>
          </a:prstGeom>
          <a:solidFill>
            <a:srgbClr val="FFA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722" name="Rectangle 15"/>
          <p:cNvSpPr>
            <a:spLocks noChangeArrowheads="1"/>
          </p:cNvSpPr>
          <p:nvPr/>
        </p:nvSpPr>
        <p:spPr bwMode="auto">
          <a:xfrm>
            <a:off x="2355215" y="2463800"/>
            <a:ext cx="8387715" cy="1078230"/>
          </a:xfrm>
          <a:prstGeom prst="rect">
            <a:avLst/>
          </a:prstGeom>
          <a:solidFill>
            <a:srgbClr val="C5C1C0"/>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grpSp>
        <p:nvGrpSpPr>
          <p:cNvPr id="1915" name="组合 1914"/>
          <p:cNvGrpSpPr/>
          <p:nvPr/>
        </p:nvGrpSpPr>
        <p:grpSpPr>
          <a:xfrm rot="0">
            <a:off x="1344295" y="2774315"/>
            <a:ext cx="606425" cy="452755"/>
            <a:chOff x="1257300" y="2517775"/>
            <a:chExt cx="442913" cy="328613"/>
          </a:xfrm>
        </p:grpSpPr>
        <p:sp>
          <p:nvSpPr>
            <p:cNvPr id="1729" name="Oval 22"/>
            <p:cNvSpPr>
              <a:spLocks noChangeArrowheads="1"/>
            </p:cNvSpPr>
            <p:nvPr/>
          </p:nvSpPr>
          <p:spPr bwMode="auto">
            <a:xfrm>
              <a:off x="1419225" y="2606675"/>
              <a:ext cx="120650" cy="1190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730" name="Freeform 23"/>
            <p:cNvSpPr>
              <a:spLocks noEditPoints="1"/>
            </p:cNvSpPr>
            <p:nvPr/>
          </p:nvSpPr>
          <p:spPr bwMode="auto">
            <a:xfrm>
              <a:off x="1257300" y="2517775"/>
              <a:ext cx="442913" cy="296863"/>
            </a:xfrm>
            <a:custGeom>
              <a:avLst/>
              <a:gdLst>
                <a:gd name="T0" fmla="*/ 19 w 201"/>
                <a:gd name="T1" fmla="*/ 134 h 134"/>
                <a:gd name="T2" fmla="*/ 0 w 201"/>
                <a:gd name="T3" fmla="*/ 114 h 134"/>
                <a:gd name="T4" fmla="*/ 0 w 201"/>
                <a:gd name="T5" fmla="*/ 20 h 134"/>
                <a:gd name="T6" fmla="*/ 19 w 201"/>
                <a:gd name="T7" fmla="*/ 0 h 134"/>
                <a:gd name="T8" fmla="*/ 182 w 201"/>
                <a:gd name="T9" fmla="*/ 0 h 134"/>
                <a:gd name="T10" fmla="*/ 201 w 201"/>
                <a:gd name="T11" fmla="*/ 20 h 134"/>
                <a:gd name="T12" fmla="*/ 201 w 201"/>
                <a:gd name="T13" fmla="*/ 114 h 134"/>
                <a:gd name="T14" fmla="*/ 182 w 201"/>
                <a:gd name="T15" fmla="*/ 134 h 134"/>
                <a:gd name="T16" fmla="*/ 19 w 201"/>
                <a:gd name="T17" fmla="*/ 134 h 134"/>
                <a:gd name="T18" fmla="*/ 9 w 201"/>
                <a:gd name="T19" fmla="*/ 20 h 134"/>
                <a:gd name="T20" fmla="*/ 9 w 201"/>
                <a:gd name="T21" fmla="*/ 114 h 134"/>
                <a:gd name="T22" fmla="*/ 19 w 201"/>
                <a:gd name="T23" fmla="*/ 125 h 134"/>
                <a:gd name="T24" fmla="*/ 182 w 201"/>
                <a:gd name="T25" fmla="*/ 125 h 134"/>
                <a:gd name="T26" fmla="*/ 192 w 201"/>
                <a:gd name="T27" fmla="*/ 114 h 134"/>
                <a:gd name="T28" fmla="*/ 192 w 201"/>
                <a:gd name="T29" fmla="*/ 20 h 134"/>
                <a:gd name="T30" fmla="*/ 182 w 201"/>
                <a:gd name="T31" fmla="*/ 9 h 134"/>
                <a:gd name="T32" fmla="*/ 19 w 201"/>
                <a:gd name="T33" fmla="*/ 9 h 134"/>
                <a:gd name="T34" fmla="*/ 9 w 201"/>
                <a:gd name="T35" fmla="*/ 2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1" h="134">
                  <a:moveTo>
                    <a:pt x="19" y="134"/>
                  </a:moveTo>
                  <a:cubicBezTo>
                    <a:pt x="8" y="134"/>
                    <a:pt x="0" y="125"/>
                    <a:pt x="0" y="114"/>
                  </a:cubicBezTo>
                  <a:cubicBezTo>
                    <a:pt x="0" y="20"/>
                    <a:pt x="0" y="20"/>
                    <a:pt x="0" y="20"/>
                  </a:cubicBezTo>
                  <a:cubicBezTo>
                    <a:pt x="0" y="9"/>
                    <a:pt x="8" y="0"/>
                    <a:pt x="19" y="0"/>
                  </a:cubicBezTo>
                  <a:cubicBezTo>
                    <a:pt x="182" y="0"/>
                    <a:pt x="182" y="0"/>
                    <a:pt x="182" y="0"/>
                  </a:cubicBezTo>
                  <a:cubicBezTo>
                    <a:pt x="193" y="0"/>
                    <a:pt x="201" y="9"/>
                    <a:pt x="201" y="20"/>
                  </a:cubicBezTo>
                  <a:cubicBezTo>
                    <a:pt x="201" y="114"/>
                    <a:pt x="201" y="114"/>
                    <a:pt x="201" y="114"/>
                  </a:cubicBezTo>
                  <a:cubicBezTo>
                    <a:pt x="201" y="125"/>
                    <a:pt x="193" y="134"/>
                    <a:pt x="182" y="134"/>
                  </a:cubicBezTo>
                  <a:lnTo>
                    <a:pt x="19" y="134"/>
                  </a:lnTo>
                  <a:close/>
                  <a:moveTo>
                    <a:pt x="9" y="20"/>
                  </a:moveTo>
                  <a:cubicBezTo>
                    <a:pt x="9" y="114"/>
                    <a:pt x="9" y="114"/>
                    <a:pt x="9" y="114"/>
                  </a:cubicBezTo>
                  <a:cubicBezTo>
                    <a:pt x="9" y="120"/>
                    <a:pt x="14" y="125"/>
                    <a:pt x="19" y="125"/>
                  </a:cubicBezTo>
                  <a:cubicBezTo>
                    <a:pt x="182" y="125"/>
                    <a:pt x="182" y="125"/>
                    <a:pt x="182" y="125"/>
                  </a:cubicBezTo>
                  <a:cubicBezTo>
                    <a:pt x="187" y="125"/>
                    <a:pt x="192" y="120"/>
                    <a:pt x="192" y="114"/>
                  </a:cubicBezTo>
                  <a:cubicBezTo>
                    <a:pt x="192" y="20"/>
                    <a:pt x="192" y="20"/>
                    <a:pt x="192" y="20"/>
                  </a:cubicBezTo>
                  <a:cubicBezTo>
                    <a:pt x="192" y="14"/>
                    <a:pt x="187" y="9"/>
                    <a:pt x="182" y="9"/>
                  </a:cubicBezTo>
                  <a:cubicBezTo>
                    <a:pt x="19" y="9"/>
                    <a:pt x="19" y="9"/>
                    <a:pt x="19" y="9"/>
                  </a:cubicBezTo>
                  <a:cubicBezTo>
                    <a:pt x="14" y="9"/>
                    <a:pt x="9" y="14"/>
                    <a:pt x="9"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731" name="Freeform 24"/>
            <p:cNvSpPr/>
            <p:nvPr/>
          </p:nvSpPr>
          <p:spPr bwMode="auto">
            <a:xfrm>
              <a:off x="1387475" y="2827338"/>
              <a:ext cx="182563" cy="19050"/>
            </a:xfrm>
            <a:custGeom>
              <a:avLst/>
              <a:gdLst>
                <a:gd name="T0" fmla="*/ 83 w 83"/>
                <a:gd name="T1" fmla="*/ 5 h 9"/>
                <a:gd name="T2" fmla="*/ 80 w 83"/>
                <a:gd name="T3" fmla="*/ 9 h 9"/>
                <a:gd name="T4" fmla="*/ 4 w 83"/>
                <a:gd name="T5" fmla="*/ 9 h 9"/>
                <a:gd name="T6" fmla="*/ 0 w 83"/>
                <a:gd name="T7" fmla="*/ 5 h 9"/>
                <a:gd name="T8" fmla="*/ 4 w 83"/>
                <a:gd name="T9" fmla="*/ 0 h 9"/>
                <a:gd name="T10" fmla="*/ 80 w 83"/>
                <a:gd name="T11" fmla="*/ 0 h 9"/>
                <a:gd name="T12" fmla="*/ 83 w 83"/>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83" h="9">
                  <a:moveTo>
                    <a:pt x="83" y="5"/>
                  </a:moveTo>
                  <a:cubicBezTo>
                    <a:pt x="83" y="7"/>
                    <a:pt x="82" y="9"/>
                    <a:pt x="80" y="9"/>
                  </a:cubicBezTo>
                  <a:cubicBezTo>
                    <a:pt x="4" y="9"/>
                    <a:pt x="4" y="9"/>
                    <a:pt x="4" y="9"/>
                  </a:cubicBezTo>
                  <a:cubicBezTo>
                    <a:pt x="2" y="9"/>
                    <a:pt x="0" y="7"/>
                    <a:pt x="0" y="5"/>
                  </a:cubicBezTo>
                  <a:cubicBezTo>
                    <a:pt x="0" y="2"/>
                    <a:pt x="2" y="0"/>
                    <a:pt x="4" y="0"/>
                  </a:cubicBezTo>
                  <a:cubicBezTo>
                    <a:pt x="80" y="0"/>
                    <a:pt x="80" y="0"/>
                    <a:pt x="80" y="0"/>
                  </a:cubicBezTo>
                  <a:cubicBezTo>
                    <a:pt x="82" y="0"/>
                    <a:pt x="83" y="2"/>
                    <a:pt x="83"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grpSp>
      <p:sp>
        <p:nvSpPr>
          <p:cNvPr id="1738" name="Oval 31"/>
          <p:cNvSpPr>
            <a:spLocks noChangeArrowheads="1"/>
          </p:cNvSpPr>
          <p:nvPr/>
        </p:nvSpPr>
        <p:spPr bwMode="auto">
          <a:xfrm>
            <a:off x="2172335" y="2912110"/>
            <a:ext cx="180340" cy="181610"/>
          </a:xfrm>
          <a:prstGeom prst="ellipse">
            <a:avLst/>
          </a:prstGeom>
          <a:solidFill>
            <a:srgbClr val="FFA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929" name="文本框 1928"/>
          <p:cNvSpPr txBox="1">
            <a:spLocks noChangeArrowheads="1"/>
          </p:cNvSpPr>
          <p:nvPr/>
        </p:nvSpPr>
        <p:spPr bwMode="auto">
          <a:xfrm>
            <a:off x="2485390" y="2883535"/>
            <a:ext cx="753935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lnSpc>
                <a:spcPts val="1200"/>
              </a:lnSpc>
              <a:spcBef>
                <a:spcPct val="0"/>
              </a:spcBef>
              <a:spcAft>
                <a:spcPct val="0"/>
              </a:spcAft>
              <a:defRPr/>
            </a:pPr>
            <a:r>
              <a:rPr lang="en-US" altLang="zh-CN" sz="700" dirty="0">
                <a:solidFill>
                  <a:prstClr val="white"/>
                </a:solidFill>
                <a:latin typeface="Arial" panose="020B0604020202020204" pitchFamily="34" charset="0"/>
                <a:ea typeface="微软雅黑" panose="020B0503020204020204" pitchFamily="34" charset="-122"/>
                <a:cs typeface="Arial" panose="020B0604020202020204" pitchFamily="34" charset="0"/>
              </a:rPr>
              <a:t>t</a:t>
            </a:r>
            <a:r>
              <a:rPr lang="en-US" altLang="zh-CN" sz="1200" dirty="0">
                <a:solidFill>
                  <a:schemeClr val="tx1"/>
                </a:solidFill>
                <a:latin typeface="Arial" panose="020B0604020202020204" pitchFamily="34" charset="0"/>
                <a:ea typeface="微软雅黑" panose="020B0503020204020204" pitchFamily="34" charset="-122"/>
                <a:cs typeface="Arial" panose="020B0604020202020204" pitchFamily="34" charset="0"/>
              </a:rPr>
              <a:t>his is a sample text. insert your desired text here. Again. this is a dummy text. enter your own text here. this is a sample text. insert your desired text here. Again. this is a dummy text. enter your own text here. this is a sample </a:t>
            </a:r>
            <a:r>
              <a:rPr lang="en-US" altLang="zh-CN"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text</a:t>
            </a:r>
            <a:endParaRPr lang="en-US" altLang="zh-CN"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1930" name="文本框 1929"/>
          <p:cNvSpPr txBox="1"/>
          <p:nvPr/>
        </p:nvSpPr>
        <p:spPr>
          <a:xfrm>
            <a:off x="2485390" y="2590165"/>
            <a:ext cx="3031490" cy="306705"/>
          </a:xfrm>
          <a:prstGeom prst="rect">
            <a:avLst/>
          </a:prstGeom>
          <a:noFill/>
        </p:spPr>
        <p:txBody>
          <a:bodyPr wrap="square">
            <a:spAutoFit/>
          </a:bodyPr>
          <a:lstStyle>
            <a:defPPr>
              <a:defRPr lang="zh-CN"/>
            </a:defPPr>
            <a:lvl1pPr>
              <a:defRPr sz="1100">
                <a:ln w="38100">
                  <a:noFill/>
                </a:ln>
                <a:solidFill>
                  <a:schemeClr val="bg1"/>
                </a:solidFill>
                <a:latin typeface="Arial Black" panose="020B0A04020102020204" pitchFamily="34" charset="0"/>
              </a:defRPr>
            </a:lvl1pPr>
          </a:lstStyle>
          <a:p>
            <a:pPr defTabSz="914400" eaLnBrk="0" fontAlgn="base" hangingPunct="0">
              <a:spcBef>
                <a:spcPct val="0"/>
              </a:spcBef>
              <a:spcAft>
                <a:spcPct val="0"/>
              </a:spcAft>
            </a:pPr>
            <a:r>
              <a:rPr lang="en-US" altLang="zh-CN" sz="1400" b="1" dirty="0">
                <a:solidFill>
                  <a:schemeClr val="tx1"/>
                </a:solidFill>
                <a:latin typeface="+mj-lt"/>
                <a:cs typeface="+mj-lt"/>
              </a:rPr>
              <a:t>Please Add A Title In Here</a:t>
            </a:r>
            <a:endParaRPr lang="en-US" altLang="zh-CN" sz="1400" b="1" dirty="0">
              <a:solidFill>
                <a:schemeClr val="tx1"/>
              </a:solidFill>
              <a:latin typeface="+mj-lt"/>
              <a:cs typeface="+mj-lt"/>
            </a:endParaRPr>
          </a:p>
        </p:txBody>
      </p:sp>
      <p:sp>
        <p:nvSpPr>
          <p:cNvPr id="1724" name="Rectangle 17"/>
          <p:cNvSpPr>
            <a:spLocks noChangeArrowheads="1"/>
          </p:cNvSpPr>
          <p:nvPr/>
        </p:nvSpPr>
        <p:spPr bwMode="auto">
          <a:xfrm>
            <a:off x="2273935" y="3701415"/>
            <a:ext cx="80645" cy="1080135"/>
          </a:xfrm>
          <a:prstGeom prst="rect">
            <a:avLst/>
          </a:prstGeom>
          <a:solidFill>
            <a:srgbClr val="FFA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725" name="Rectangle 18"/>
          <p:cNvSpPr>
            <a:spLocks noChangeArrowheads="1"/>
          </p:cNvSpPr>
          <p:nvPr/>
        </p:nvSpPr>
        <p:spPr bwMode="auto">
          <a:xfrm>
            <a:off x="2354580" y="3701415"/>
            <a:ext cx="8388350" cy="1080135"/>
          </a:xfrm>
          <a:prstGeom prst="rect">
            <a:avLst/>
          </a:prstGeom>
          <a:solidFill>
            <a:srgbClr val="F1BE80"/>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734" name="Freeform 27"/>
          <p:cNvSpPr/>
          <p:nvPr/>
        </p:nvSpPr>
        <p:spPr bwMode="auto">
          <a:xfrm>
            <a:off x="1461135" y="4107815"/>
            <a:ext cx="371475" cy="264795"/>
          </a:xfrm>
          <a:custGeom>
            <a:avLst/>
            <a:gdLst>
              <a:gd name="T0" fmla="*/ 35 w 171"/>
              <a:gd name="T1" fmla="*/ 0 h 121"/>
              <a:gd name="T2" fmla="*/ 0 w 171"/>
              <a:gd name="T3" fmla="*/ 35 h 121"/>
              <a:gd name="T4" fmla="*/ 86 w 171"/>
              <a:gd name="T5" fmla="*/ 121 h 121"/>
              <a:gd name="T6" fmla="*/ 171 w 171"/>
              <a:gd name="T7" fmla="*/ 35 h 121"/>
              <a:gd name="T8" fmla="*/ 136 w 171"/>
              <a:gd name="T9" fmla="*/ 0 h 121"/>
              <a:gd name="T10" fmla="*/ 86 w 171"/>
              <a:gd name="T11" fmla="*/ 52 h 121"/>
              <a:gd name="T12" fmla="*/ 35 w 171"/>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71" h="121">
                <a:moveTo>
                  <a:pt x="35" y="0"/>
                </a:moveTo>
                <a:lnTo>
                  <a:pt x="0" y="35"/>
                </a:lnTo>
                <a:lnTo>
                  <a:pt x="86" y="121"/>
                </a:lnTo>
                <a:lnTo>
                  <a:pt x="171" y="35"/>
                </a:lnTo>
                <a:lnTo>
                  <a:pt x="136" y="0"/>
                </a:lnTo>
                <a:lnTo>
                  <a:pt x="86" y="52"/>
                </a:lnTo>
                <a:lnTo>
                  <a:pt x="35" y="0"/>
                </a:lnTo>
                <a:close/>
              </a:path>
            </a:pathLst>
          </a:custGeom>
          <a:solidFill>
            <a:schemeClr val="bg1"/>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739" name="Oval 32"/>
          <p:cNvSpPr>
            <a:spLocks noChangeArrowheads="1"/>
          </p:cNvSpPr>
          <p:nvPr/>
        </p:nvSpPr>
        <p:spPr bwMode="auto">
          <a:xfrm>
            <a:off x="2171700" y="4151630"/>
            <a:ext cx="180340" cy="181610"/>
          </a:xfrm>
          <a:prstGeom prst="ellipse">
            <a:avLst/>
          </a:prstGeom>
          <a:solidFill>
            <a:srgbClr val="FFA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932" name="文本框 1931"/>
          <p:cNvSpPr txBox="1">
            <a:spLocks noChangeArrowheads="1"/>
          </p:cNvSpPr>
          <p:nvPr/>
        </p:nvSpPr>
        <p:spPr bwMode="auto">
          <a:xfrm>
            <a:off x="2484755" y="4129405"/>
            <a:ext cx="753872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lnSpc>
                <a:spcPts val="1200"/>
              </a:lnSpc>
              <a:spcBef>
                <a:spcPct val="0"/>
              </a:spcBef>
              <a:spcAft>
                <a:spcPct val="0"/>
              </a:spcAft>
              <a:defRPr/>
            </a:pPr>
            <a:r>
              <a:rPr lang="en-US" altLang="zh-CN" sz="700" dirty="0">
                <a:solidFill>
                  <a:prstClr val="white"/>
                </a:solidFill>
                <a:latin typeface="Arial" panose="020B0604020202020204" pitchFamily="34" charset="0"/>
                <a:ea typeface="微软雅黑" panose="020B0503020204020204" pitchFamily="34" charset="-122"/>
                <a:cs typeface="Arial" panose="020B0604020202020204" pitchFamily="34" charset="0"/>
              </a:rPr>
              <a:t>t</a:t>
            </a:r>
            <a:r>
              <a:rPr lang="en-US" altLang="zh-CN" sz="1200" dirty="0">
                <a:solidFill>
                  <a:schemeClr val="tx1"/>
                </a:solidFill>
                <a:latin typeface="Arial" panose="020B0604020202020204" pitchFamily="34" charset="0"/>
                <a:ea typeface="微软雅黑" panose="020B0503020204020204" pitchFamily="34" charset="-122"/>
                <a:cs typeface="Arial" panose="020B0604020202020204" pitchFamily="34" charset="0"/>
              </a:rPr>
              <a:t>his is a sample text. insert your desired text here. Again. this is a dummy text. enter your own text here. this is a sample text. insert your desired text here. Again. this is a dummy text. enter your own text here. this is a sample </a:t>
            </a:r>
            <a:r>
              <a:rPr lang="en-US" altLang="zh-CN"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tex</a:t>
            </a:r>
            <a:r>
              <a:rPr lang="en-US" altLang="zh-CN" sz="700"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t</a:t>
            </a:r>
            <a:endParaRPr lang="zh-CN" altLang="en-US" sz="7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933" name="文本框 1932"/>
          <p:cNvSpPr txBox="1"/>
          <p:nvPr/>
        </p:nvSpPr>
        <p:spPr>
          <a:xfrm>
            <a:off x="2484755" y="3822700"/>
            <a:ext cx="3031490" cy="306705"/>
          </a:xfrm>
          <a:prstGeom prst="rect">
            <a:avLst/>
          </a:prstGeom>
          <a:noFill/>
        </p:spPr>
        <p:txBody>
          <a:bodyPr wrap="square">
            <a:spAutoFit/>
          </a:bodyPr>
          <a:lstStyle>
            <a:defPPr>
              <a:defRPr lang="zh-CN"/>
            </a:defPPr>
            <a:lvl1pPr>
              <a:defRPr sz="4600">
                <a:ln w="38100">
                  <a:noFill/>
                </a:ln>
                <a:solidFill>
                  <a:schemeClr val="tx1">
                    <a:lumMod val="95000"/>
                    <a:lumOff val="5000"/>
                  </a:schemeClr>
                </a:solidFill>
                <a:latin typeface="Arial Black" panose="020B0A04020102020204" pitchFamily="34" charset="0"/>
              </a:defRPr>
            </a:lvl1pPr>
          </a:lstStyle>
          <a:p>
            <a:pPr defTabSz="914400" eaLnBrk="0" fontAlgn="base" hangingPunct="0">
              <a:spcBef>
                <a:spcPct val="0"/>
              </a:spcBef>
              <a:spcAft>
                <a:spcPct val="0"/>
              </a:spcAft>
            </a:pPr>
            <a:r>
              <a:rPr lang="en-US" altLang="zh-CN" sz="1400" b="1" dirty="0" smtClean="0">
                <a:solidFill>
                  <a:schemeClr val="tx1"/>
                </a:solidFill>
                <a:latin typeface="+mj-lt"/>
                <a:cs typeface="+mj-lt"/>
              </a:rPr>
              <a:t>Please Add A Title In Here</a:t>
            </a:r>
            <a:endParaRPr lang="en-US" altLang="zh-CN" sz="1400" b="1" dirty="0" smtClean="0">
              <a:solidFill>
                <a:schemeClr val="tx1"/>
              </a:solidFill>
              <a:latin typeface="+mj-lt"/>
              <a:cs typeface="+mj-lt"/>
            </a:endParaRPr>
          </a:p>
        </p:txBody>
      </p:sp>
      <p:sp>
        <p:nvSpPr>
          <p:cNvPr id="1727" name="Rectangle 20"/>
          <p:cNvSpPr>
            <a:spLocks noChangeArrowheads="1"/>
          </p:cNvSpPr>
          <p:nvPr/>
        </p:nvSpPr>
        <p:spPr bwMode="auto">
          <a:xfrm>
            <a:off x="2354580" y="4940935"/>
            <a:ext cx="8388350" cy="1080135"/>
          </a:xfrm>
          <a:prstGeom prst="rect">
            <a:avLst/>
          </a:prstGeom>
          <a:solidFill>
            <a:srgbClr val="BBA082"/>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740" name="Rectangle 33"/>
          <p:cNvSpPr>
            <a:spLocks noChangeArrowheads="1"/>
          </p:cNvSpPr>
          <p:nvPr/>
        </p:nvSpPr>
        <p:spPr bwMode="auto">
          <a:xfrm>
            <a:off x="2274570" y="4940935"/>
            <a:ext cx="80645" cy="1080135"/>
          </a:xfrm>
          <a:prstGeom prst="rect">
            <a:avLst/>
          </a:prstGeom>
          <a:solidFill>
            <a:srgbClr val="FFA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741" name="Oval 34"/>
          <p:cNvSpPr>
            <a:spLocks noChangeArrowheads="1"/>
          </p:cNvSpPr>
          <p:nvPr/>
        </p:nvSpPr>
        <p:spPr bwMode="auto">
          <a:xfrm>
            <a:off x="2172335" y="5391150"/>
            <a:ext cx="180340" cy="179070"/>
          </a:xfrm>
          <a:prstGeom prst="ellipse">
            <a:avLst/>
          </a:prstGeom>
          <a:solidFill>
            <a:srgbClr val="FFA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937" name="Freeform 5"/>
          <p:cNvSpPr>
            <a:spLocks noEditPoints="1"/>
          </p:cNvSpPr>
          <p:nvPr/>
        </p:nvSpPr>
        <p:spPr bwMode="auto">
          <a:xfrm>
            <a:off x="1443990" y="5253355"/>
            <a:ext cx="426085" cy="455930"/>
          </a:xfrm>
          <a:custGeom>
            <a:avLst/>
            <a:gdLst>
              <a:gd name="T0" fmla="*/ 699 w 2617"/>
              <a:gd name="T1" fmla="*/ 1600 h 2781"/>
              <a:gd name="T2" fmla="*/ 0 w 2617"/>
              <a:gd name="T3" fmla="*/ 2273 h 2781"/>
              <a:gd name="T4" fmla="*/ 564 w 2617"/>
              <a:gd name="T5" fmla="*/ 2735 h 2781"/>
              <a:gd name="T6" fmla="*/ 1307 w 2617"/>
              <a:gd name="T7" fmla="*/ 1732 h 2781"/>
              <a:gd name="T8" fmla="*/ 1932 w 2617"/>
              <a:gd name="T9" fmla="*/ 1432 h 2781"/>
              <a:gd name="T10" fmla="*/ 1551 w 2617"/>
              <a:gd name="T11" fmla="*/ 1587 h 2781"/>
              <a:gd name="T12" fmla="*/ 1284 w 2617"/>
              <a:gd name="T13" fmla="*/ 1784 h 2781"/>
              <a:gd name="T14" fmla="*/ 2067 w 2617"/>
              <a:gd name="T15" fmla="*/ 2217 h 2781"/>
              <a:gd name="T16" fmla="*/ 1932 w 2617"/>
              <a:gd name="T17" fmla="*/ 1432 h 2781"/>
              <a:gd name="T18" fmla="*/ 1874 w 2617"/>
              <a:gd name="T19" fmla="*/ 1257 h 2781"/>
              <a:gd name="T20" fmla="*/ 1548 w 2617"/>
              <a:gd name="T21" fmla="*/ 1513 h 2781"/>
              <a:gd name="T22" fmla="*/ 1084 w 2617"/>
              <a:gd name="T23" fmla="*/ 1513 h 2781"/>
              <a:gd name="T24" fmla="*/ 756 w 2617"/>
              <a:gd name="T25" fmla="*/ 1257 h 2781"/>
              <a:gd name="T26" fmla="*/ 617 w 2617"/>
              <a:gd name="T27" fmla="*/ 838 h 2781"/>
              <a:gd name="T28" fmla="*/ 756 w 2617"/>
              <a:gd name="T29" fmla="*/ 419 h 2781"/>
              <a:gd name="T30" fmla="*/ 1084 w 2617"/>
              <a:gd name="T31" fmla="*/ 163 h 2781"/>
              <a:gd name="T32" fmla="*/ 1548 w 2617"/>
              <a:gd name="T33" fmla="*/ 163 h 2781"/>
              <a:gd name="T34" fmla="*/ 1874 w 2617"/>
              <a:gd name="T35" fmla="*/ 419 h 2781"/>
              <a:gd name="T36" fmla="*/ 2014 w 2617"/>
              <a:gd name="T37" fmla="*/ 838 h 2781"/>
              <a:gd name="T38" fmla="*/ 2153 w 2617"/>
              <a:gd name="T39" fmla="*/ 1117 h 2781"/>
              <a:gd name="T40" fmla="*/ 1953 w 2617"/>
              <a:gd name="T41" fmla="*/ 1050 h 2781"/>
              <a:gd name="T42" fmla="*/ 1953 w 2617"/>
              <a:gd name="T43" fmla="*/ 625 h 2781"/>
              <a:gd name="T44" fmla="*/ 1741 w 2617"/>
              <a:gd name="T45" fmla="*/ 306 h 2781"/>
              <a:gd name="T46" fmla="*/ 1316 w 2617"/>
              <a:gd name="T47" fmla="*/ 200 h 2781"/>
              <a:gd name="T48" fmla="*/ 892 w 2617"/>
              <a:gd name="T49" fmla="*/ 306 h 2781"/>
              <a:gd name="T50" fmla="*/ 679 w 2617"/>
              <a:gd name="T51" fmla="*/ 620 h 2781"/>
              <a:gd name="T52" fmla="*/ 679 w 2617"/>
              <a:gd name="T53" fmla="*/ 1050 h 2781"/>
              <a:gd name="T54" fmla="*/ 892 w 2617"/>
              <a:gd name="T55" fmla="*/ 1368 h 2781"/>
              <a:gd name="T56" fmla="*/ 1316 w 2617"/>
              <a:gd name="T57" fmla="*/ 1474 h 2781"/>
              <a:gd name="T58" fmla="*/ 1741 w 2617"/>
              <a:gd name="T59" fmla="*/ 1368 h 2781"/>
              <a:gd name="T60" fmla="*/ 1953 w 2617"/>
              <a:gd name="T61" fmla="*/ 1050 h 2781"/>
              <a:gd name="T62" fmla="*/ 1953 w 2617"/>
              <a:gd name="T63" fmla="*/ 1050 h 2781"/>
              <a:gd name="T64" fmla="*/ 1608 w 2617"/>
              <a:gd name="T65" fmla="*/ 1057 h 2781"/>
              <a:gd name="T66" fmla="*/ 1438 w 2617"/>
              <a:gd name="T67" fmla="*/ 1190 h 2781"/>
              <a:gd name="T68" fmla="*/ 1196 w 2617"/>
              <a:gd name="T69" fmla="*/ 1190 h 2781"/>
              <a:gd name="T70" fmla="*/ 1025 w 2617"/>
              <a:gd name="T71" fmla="*/ 1057 h 2781"/>
              <a:gd name="T72" fmla="*/ 952 w 2617"/>
              <a:gd name="T73" fmla="*/ 838 h 2781"/>
              <a:gd name="T74" fmla="*/ 1025 w 2617"/>
              <a:gd name="T75" fmla="*/ 619 h 2781"/>
              <a:gd name="T76" fmla="*/ 1196 w 2617"/>
              <a:gd name="T77" fmla="*/ 486 h 2781"/>
              <a:gd name="T78" fmla="*/ 1438 w 2617"/>
              <a:gd name="T79" fmla="*/ 486 h 2781"/>
              <a:gd name="T80" fmla="*/ 1608 w 2617"/>
              <a:gd name="T81" fmla="*/ 619 h 2781"/>
              <a:gd name="T82" fmla="*/ 1681 w 2617"/>
              <a:gd name="T83" fmla="*/ 838 h 2781"/>
              <a:gd name="T84" fmla="*/ 1754 w 2617"/>
              <a:gd name="T85" fmla="*/ 984 h 2781"/>
              <a:gd name="T86" fmla="*/ 1754 w 2617"/>
              <a:gd name="T87" fmla="*/ 984 h 2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17" h="2781">
                <a:moveTo>
                  <a:pt x="1081" y="1571"/>
                </a:moveTo>
                <a:lnTo>
                  <a:pt x="699" y="1600"/>
                </a:lnTo>
                <a:lnTo>
                  <a:pt x="699" y="1420"/>
                </a:lnTo>
                <a:lnTo>
                  <a:pt x="0" y="2273"/>
                </a:lnTo>
                <a:lnTo>
                  <a:pt x="555" y="2171"/>
                </a:lnTo>
                <a:lnTo>
                  <a:pt x="564" y="2735"/>
                </a:lnTo>
                <a:lnTo>
                  <a:pt x="1355" y="1770"/>
                </a:lnTo>
                <a:lnTo>
                  <a:pt x="1307" y="1732"/>
                </a:lnTo>
                <a:lnTo>
                  <a:pt x="1081" y="1571"/>
                </a:lnTo>
                <a:close/>
                <a:moveTo>
                  <a:pt x="1932" y="1432"/>
                </a:moveTo>
                <a:lnTo>
                  <a:pt x="1932" y="1614"/>
                </a:lnTo>
                <a:lnTo>
                  <a:pt x="1551" y="1587"/>
                </a:lnTo>
                <a:lnTo>
                  <a:pt x="1486" y="1632"/>
                </a:lnTo>
                <a:lnTo>
                  <a:pt x="1284" y="1784"/>
                </a:lnTo>
                <a:lnTo>
                  <a:pt x="2035" y="2781"/>
                </a:lnTo>
                <a:lnTo>
                  <a:pt x="2067" y="2217"/>
                </a:lnTo>
                <a:lnTo>
                  <a:pt x="2617" y="2342"/>
                </a:lnTo>
                <a:lnTo>
                  <a:pt x="1932" y="1432"/>
                </a:lnTo>
                <a:close/>
                <a:moveTo>
                  <a:pt x="2153" y="1117"/>
                </a:moveTo>
                <a:lnTo>
                  <a:pt x="1874" y="1257"/>
                </a:lnTo>
                <a:lnTo>
                  <a:pt x="1874" y="1536"/>
                </a:lnTo>
                <a:lnTo>
                  <a:pt x="1548" y="1513"/>
                </a:lnTo>
                <a:lnTo>
                  <a:pt x="1315" y="1676"/>
                </a:lnTo>
                <a:lnTo>
                  <a:pt x="1084" y="1513"/>
                </a:lnTo>
                <a:lnTo>
                  <a:pt x="756" y="1536"/>
                </a:lnTo>
                <a:lnTo>
                  <a:pt x="756" y="1257"/>
                </a:lnTo>
                <a:lnTo>
                  <a:pt x="477" y="1117"/>
                </a:lnTo>
                <a:lnTo>
                  <a:pt x="617" y="838"/>
                </a:lnTo>
                <a:lnTo>
                  <a:pt x="477" y="553"/>
                </a:lnTo>
                <a:lnTo>
                  <a:pt x="756" y="419"/>
                </a:lnTo>
                <a:lnTo>
                  <a:pt x="756" y="139"/>
                </a:lnTo>
                <a:lnTo>
                  <a:pt x="1084" y="163"/>
                </a:lnTo>
                <a:lnTo>
                  <a:pt x="1315" y="0"/>
                </a:lnTo>
                <a:lnTo>
                  <a:pt x="1548" y="163"/>
                </a:lnTo>
                <a:lnTo>
                  <a:pt x="1874" y="139"/>
                </a:lnTo>
                <a:lnTo>
                  <a:pt x="1874" y="419"/>
                </a:lnTo>
                <a:lnTo>
                  <a:pt x="2153" y="558"/>
                </a:lnTo>
                <a:lnTo>
                  <a:pt x="2014" y="838"/>
                </a:lnTo>
                <a:lnTo>
                  <a:pt x="2153" y="1117"/>
                </a:lnTo>
                <a:lnTo>
                  <a:pt x="2153" y="1117"/>
                </a:lnTo>
                <a:lnTo>
                  <a:pt x="2153" y="1117"/>
                </a:lnTo>
                <a:close/>
                <a:moveTo>
                  <a:pt x="1953" y="1050"/>
                </a:moveTo>
                <a:lnTo>
                  <a:pt x="1847" y="837"/>
                </a:lnTo>
                <a:lnTo>
                  <a:pt x="1953" y="625"/>
                </a:lnTo>
                <a:lnTo>
                  <a:pt x="1741" y="519"/>
                </a:lnTo>
                <a:lnTo>
                  <a:pt x="1741" y="306"/>
                </a:lnTo>
                <a:lnTo>
                  <a:pt x="1492" y="325"/>
                </a:lnTo>
                <a:lnTo>
                  <a:pt x="1316" y="200"/>
                </a:lnTo>
                <a:lnTo>
                  <a:pt x="1140" y="325"/>
                </a:lnTo>
                <a:lnTo>
                  <a:pt x="892" y="306"/>
                </a:lnTo>
                <a:lnTo>
                  <a:pt x="892" y="519"/>
                </a:lnTo>
                <a:lnTo>
                  <a:pt x="679" y="620"/>
                </a:lnTo>
                <a:lnTo>
                  <a:pt x="785" y="837"/>
                </a:lnTo>
                <a:lnTo>
                  <a:pt x="679" y="1050"/>
                </a:lnTo>
                <a:lnTo>
                  <a:pt x="892" y="1156"/>
                </a:lnTo>
                <a:lnTo>
                  <a:pt x="892" y="1368"/>
                </a:lnTo>
                <a:lnTo>
                  <a:pt x="1140" y="1351"/>
                </a:lnTo>
                <a:lnTo>
                  <a:pt x="1316" y="1474"/>
                </a:lnTo>
                <a:lnTo>
                  <a:pt x="1492" y="1351"/>
                </a:lnTo>
                <a:lnTo>
                  <a:pt x="1741" y="1368"/>
                </a:lnTo>
                <a:lnTo>
                  <a:pt x="1741" y="1156"/>
                </a:lnTo>
                <a:lnTo>
                  <a:pt x="1953" y="1050"/>
                </a:lnTo>
                <a:lnTo>
                  <a:pt x="1953" y="1050"/>
                </a:lnTo>
                <a:lnTo>
                  <a:pt x="1953" y="1050"/>
                </a:lnTo>
                <a:close/>
                <a:moveTo>
                  <a:pt x="1754" y="984"/>
                </a:moveTo>
                <a:lnTo>
                  <a:pt x="1608" y="1057"/>
                </a:lnTo>
                <a:lnTo>
                  <a:pt x="1608" y="1203"/>
                </a:lnTo>
                <a:lnTo>
                  <a:pt x="1438" y="1190"/>
                </a:lnTo>
                <a:lnTo>
                  <a:pt x="1316" y="1276"/>
                </a:lnTo>
                <a:lnTo>
                  <a:pt x="1196" y="1190"/>
                </a:lnTo>
                <a:lnTo>
                  <a:pt x="1025" y="1203"/>
                </a:lnTo>
                <a:lnTo>
                  <a:pt x="1025" y="1057"/>
                </a:lnTo>
                <a:lnTo>
                  <a:pt x="879" y="984"/>
                </a:lnTo>
                <a:lnTo>
                  <a:pt x="952" y="838"/>
                </a:lnTo>
                <a:lnTo>
                  <a:pt x="879" y="690"/>
                </a:lnTo>
                <a:lnTo>
                  <a:pt x="1025" y="619"/>
                </a:lnTo>
                <a:lnTo>
                  <a:pt x="1025" y="474"/>
                </a:lnTo>
                <a:lnTo>
                  <a:pt x="1196" y="486"/>
                </a:lnTo>
                <a:lnTo>
                  <a:pt x="1316" y="401"/>
                </a:lnTo>
                <a:lnTo>
                  <a:pt x="1438" y="486"/>
                </a:lnTo>
                <a:lnTo>
                  <a:pt x="1608" y="474"/>
                </a:lnTo>
                <a:lnTo>
                  <a:pt x="1608" y="619"/>
                </a:lnTo>
                <a:lnTo>
                  <a:pt x="1754" y="692"/>
                </a:lnTo>
                <a:lnTo>
                  <a:pt x="1681" y="838"/>
                </a:lnTo>
                <a:lnTo>
                  <a:pt x="1754" y="984"/>
                </a:lnTo>
                <a:lnTo>
                  <a:pt x="1754" y="984"/>
                </a:lnTo>
                <a:close/>
                <a:moveTo>
                  <a:pt x="1754" y="984"/>
                </a:moveTo>
                <a:lnTo>
                  <a:pt x="1754" y="984"/>
                </a:lnTo>
                <a:close/>
              </a:path>
            </a:pathLst>
          </a:custGeom>
          <a:solidFill>
            <a:srgbClr val="FFFFFF"/>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3" name="矩形 2"/>
          <p:cNvSpPr/>
          <p:nvPr/>
        </p:nvSpPr>
        <p:spPr>
          <a:xfrm>
            <a:off x="1044575" y="1226185"/>
            <a:ext cx="1127760" cy="1051560"/>
          </a:xfrm>
          <a:prstGeom prst="rect">
            <a:avLst/>
          </a:prstGeom>
          <a:blipFill rotWithShape="1">
            <a:blip r:embed="rId1"/>
            <a:stretch>
              <a:fillRect l="3000" t="-12000"/>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1044575" y="2490470"/>
            <a:ext cx="1127760" cy="1051560"/>
          </a:xfrm>
          <a:prstGeom prst="rect">
            <a:avLst/>
          </a:prstGeom>
          <a:blipFill rotWithShape="1">
            <a:blip r:embed="rId2"/>
            <a:stretch>
              <a:fillRect l="3000" t="-12000"/>
            </a:stretch>
          </a:bli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1044575" y="3701415"/>
            <a:ext cx="1127760" cy="1051560"/>
          </a:xfrm>
          <a:prstGeom prst="rect">
            <a:avLst/>
          </a:prstGeom>
          <a:blipFill rotWithShape="1">
            <a:blip r:embed="rId3"/>
            <a:stretch>
              <a:fillRect l="3000" t="-12000"/>
            </a:stretch>
          </a:bli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1044575" y="4940935"/>
            <a:ext cx="1127760" cy="1051560"/>
          </a:xfrm>
          <a:prstGeom prst="rect">
            <a:avLst/>
          </a:prstGeom>
          <a:blipFill rotWithShape="1">
            <a:blip r:embed="rId4"/>
            <a:stretch>
              <a:fillRect l="3000" t="-12000"/>
            </a:stretch>
          </a:bli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a:spLocks noChangeArrowheads="1"/>
          </p:cNvSpPr>
          <p:nvPr/>
        </p:nvSpPr>
        <p:spPr bwMode="auto">
          <a:xfrm>
            <a:off x="2484755" y="5391150"/>
            <a:ext cx="753872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lnSpc>
                <a:spcPts val="1200"/>
              </a:lnSpc>
              <a:spcBef>
                <a:spcPct val="0"/>
              </a:spcBef>
              <a:spcAft>
                <a:spcPct val="0"/>
              </a:spcAft>
              <a:defRPr/>
            </a:pPr>
            <a:r>
              <a:rPr lang="en-US" altLang="zh-CN" sz="700" dirty="0">
                <a:solidFill>
                  <a:prstClr val="white"/>
                </a:solidFill>
                <a:latin typeface="Arial" panose="020B0604020202020204" pitchFamily="34" charset="0"/>
                <a:ea typeface="微软雅黑" panose="020B0503020204020204" pitchFamily="34" charset="-122"/>
                <a:cs typeface="Arial" panose="020B0604020202020204" pitchFamily="34" charset="0"/>
              </a:rPr>
              <a:t>t</a:t>
            </a:r>
            <a:r>
              <a:rPr lang="en-US" altLang="zh-CN" sz="1200" dirty="0">
                <a:solidFill>
                  <a:schemeClr val="tx1"/>
                </a:solidFill>
                <a:latin typeface="Arial" panose="020B0604020202020204" pitchFamily="34" charset="0"/>
                <a:ea typeface="微软雅黑" panose="020B0503020204020204" pitchFamily="34" charset="-122"/>
                <a:cs typeface="Arial" panose="020B0604020202020204" pitchFamily="34" charset="0"/>
              </a:rPr>
              <a:t>his is a sample text. insert your desired text here. Again. this is a dummy text. enter your own text here. this is a sample text. insert your desired text here. Again. this is a dummy text. enter your own text here. this is a sample </a:t>
            </a:r>
            <a:r>
              <a:rPr lang="en-US" altLang="zh-CN"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text</a:t>
            </a:r>
            <a:endParaRPr lang="en-US" altLang="zh-CN"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7"/>
          <p:cNvSpPr txBox="1"/>
          <p:nvPr/>
        </p:nvSpPr>
        <p:spPr>
          <a:xfrm>
            <a:off x="2484755" y="5097780"/>
            <a:ext cx="3031490" cy="306705"/>
          </a:xfrm>
          <a:prstGeom prst="rect">
            <a:avLst/>
          </a:prstGeom>
          <a:noFill/>
        </p:spPr>
        <p:txBody>
          <a:bodyPr wrap="square">
            <a:spAutoFit/>
          </a:bodyPr>
          <a:lstStyle>
            <a:defPPr>
              <a:defRPr lang="zh-CN"/>
            </a:defPPr>
            <a:lvl1pPr>
              <a:defRPr sz="1100">
                <a:ln w="38100">
                  <a:noFill/>
                </a:ln>
                <a:solidFill>
                  <a:schemeClr val="bg1"/>
                </a:solidFill>
                <a:latin typeface="Arial Black" panose="020B0A04020102020204" pitchFamily="34" charset="0"/>
              </a:defRPr>
            </a:lvl1pPr>
          </a:lstStyle>
          <a:p>
            <a:pPr defTabSz="914400" eaLnBrk="0" fontAlgn="base" hangingPunct="0">
              <a:spcBef>
                <a:spcPct val="0"/>
              </a:spcBef>
              <a:spcAft>
                <a:spcPct val="0"/>
              </a:spcAft>
            </a:pPr>
            <a:r>
              <a:rPr lang="en-US" altLang="zh-CN" sz="1400" b="1" dirty="0">
                <a:solidFill>
                  <a:schemeClr val="tx1"/>
                </a:solidFill>
                <a:latin typeface="+mj-lt"/>
                <a:cs typeface="+mj-lt"/>
              </a:rPr>
              <a:t>Please Add A Title In Here</a:t>
            </a:r>
            <a:endParaRPr lang="en-US" altLang="zh-CN" sz="1400" b="1" dirty="0">
              <a:solidFill>
                <a:schemeClr val="tx1"/>
              </a:solidFill>
              <a:latin typeface="+mj-lt"/>
              <a:cs typeface="+mj-lt"/>
            </a:endParaRPr>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10000"/>
          </a:schemeClr>
        </a:solidFill>
        <a:effectLst/>
      </p:bgPr>
    </p:bg>
    <p:spTree>
      <p:nvGrpSpPr>
        <p:cNvPr id="1" name=""/>
        <p:cNvGrpSpPr/>
        <p:nvPr/>
      </p:nvGrpSpPr>
      <p:grpSpPr>
        <a:xfrm>
          <a:off x="0" y="0"/>
          <a:ext cx="0" cy="0"/>
          <a:chOff x="0" y="0"/>
          <a:chExt cx="0" cy="0"/>
        </a:xfrm>
      </p:grpSpPr>
      <p:sp>
        <p:nvSpPr>
          <p:cNvPr id="3" name="文本框 2"/>
          <p:cNvSpPr txBox="1"/>
          <p:nvPr/>
        </p:nvSpPr>
        <p:spPr>
          <a:xfrm>
            <a:off x="3790950" y="610235"/>
            <a:ext cx="4852670" cy="768350"/>
          </a:xfrm>
          <a:prstGeom prst="rect">
            <a:avLst/>
          </a:prstGeom>
          <a:noFill/>
        </p:spPr>
        <p:txBody>
          <a:bodyPr wrap="square" rtlCol="0">
            <a:spAutoFit/>
          </a:bodyPr>
          <a:p>
            <a:r>
              <a:rPr lang="en-US" altLang="zh-CN" sz="4400">
                <a:latin typeface="+mj-lt"/>
                <a:cs typeface="+mj-lt"/>
              </a:rPr>
              <a:t>E</a:t>
            </a:r>
            <a:r>
              <a:rPr lang="zh-CN" altLang="en-US" sz="4400">
                <a:latin typeface="+mj-lt"/>
                <a:cs typeface="+mj-lt"/>
              </a:rPr>
              <a:t>xercise </a:t>
            </a:r>
            <a:r>
              <a:rPr lang="en-US" altLang="zh-CN" sz="4400">
                <a:latin typeface="+mj-lt"/>
                <a:cs typeface="+mj-lt"/>
              </a:rPr>
              <a:t>P</a:t>
            </a:r>
            <a:r>
              <a:rPr lang="zh-CN" altLang="en-US" sz="4400">
                <a:latin typeface="+mj-lt"/>
                <a:cs typeface="+mj-lt"/>
              </a:rPr>
              <a:t>roblems</a:t>
            </a:r>
            <a:endParaRPr lang="zh-CN" altLang="en-US" sz="4400">
              <a:latin typeface="+mj-lt"/>
              <a:cs typeface="+mj-lt"/>
            </a:endParaRPr>
          </a:p>
        </p:txBody>
      </p:sp>
      <p:grpSp>
        <p:nvGrpSpPr>
          <p:cNvPr id="8" name="组合 7"/>
          <p:cNvGrpSpPr/>
          <p:nvPr/>
        </p:nvGrpSpPr>
        <p:grpSpPr>
          <a:xfrm>
            <a:off x="5948680" y="1567815"/>
            <a:ext cx="535940" cy="139700"/>
            <a:chOff x="9185" y="8784"/>
            <a:chExt cx="844" cy="220"/>
          </a:xfrm>
        </p:grpSpPr>
        <p:sp>
          <p:nvSpPr>
            <p:cNvPr id="4" name="椭圆 3"/>
            <p:cNvSpPr/>
            <p:nvPr/>
          </p:nvSpPr>
          <p:spPr>
            <a:xfrm>
              <a:off x="9185" y="8784"/>
              <a:ext cx="221" cy="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9497" y="8784"/>
              <a:ext cx="221" cy="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9809" y="8784"/>
              <a:ext cx="221" cy="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4" name="组合 23"/>
          <p:cNvGrpSpPr/>
          <p:nvPr/>
        </p:nvGrpSpPr>
        <p:grpSpPr>
          <a:xfrm>
            <a:off x="2657475" y="2296160"/>
            <a:ext cx="7282815" cy="2265045"/>
            <a:chOff x="2143" y="3543"/>
            <a:chExt cx="15647" cy="4866"/>
          </a:xfrm>
        </p:grpSpPr>
        <p:pic>
          <p:nvPicPr>
            <p:cNvPr id="2" name="图片 1" descr="true (8)"/>
            <p:cNvPicPr>
              <a:picLocks noChangeAspect="1"/>
            </p:cNvPicPr>
            <p:nvPr/>
          </p:nvPicPr>
          <p:blipFill>
            <a:blip r:embed="rId1"/>
            <a:stretch>
              <a:fillRect/>
            </a:stretch>
          </p:blipFill>
          <p:spPr>
            <a:xfrm>
              <a:off x="2143" y="3545"/>
              <a:ext cx="4864" cy="4864"/>
            </a:xfrm>
            <a:prstGeom prst="rect">
              <a:avLst/>
            </a:prstGeom>
          </p:spPr>
        </p:pic>
        <p:pic>
          <p:nvPicPr>
            <p:cNvPr id="5" name="图片 4" descr="true (1)"/>
            <p:cNvPicPr>
              <a:picLocks noChangeAspect="1"/>
            </p:cNvPicPr>
            <p:nvPr/>
          </p:nvPicPr>
          <p:blipFill>
            <a:blip r:embed="rId2"/>
            <a:stretch>
              <a:fillRect/>
            </a:stretch>
          </p:blipFill>
          <p:spPr>
            <a:xfrm>
              <a:off x="12924" y="3543"/>
              <a:ext cx="4867" cy="4866"/>
            </a:xfrm>
            <a:prstGeom prst="rect">
              <a:avLst/>
            </a:prstGeom>
          </p:spPr>
        </p:pic>
        <p:sp>
          <p:nvSpPr>
            <p:cNvPr id="17" name="矩形 16"/>
            <p:cNvSpPr/>
            <p:nvPr/>
          </p:nvSpPr>
          <p:spPr>
            <a:xfrm>
              <a:off x="2495" y="4017"/>
              <a:ext cx="4160" cy="4090"/>
            </a:xfrm>
            <a:prstGeom prst="rect">
              <a:avLst/>
            </a:prstGeom>
            <a:noFill/>
            <a:ln w="381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13277" y="3931"/>
              <a:ext cx="4160" cy="4090"/>
            </a:xfrm>
            <a:prstGeom prst="rect">
              <a:avLst/>
            </a:prstGeom>
            <a:noFill/>
            <a:ln w="381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 name="图片 19" descr="71325df225477a8813c416a7ada31f877f16e1349057-9RPVVZ_fw658"/>
            <p:cNvPicPr>
              <a:picLocks noChangeAspect="1"/>
            </p:cNvPicPr>
            <p:nvPr/>
          </p:nvPicPr>
          <p:blipFill>
            <a:blip r:embed="rId3"/>
            <a:stretch>
              <a:fillRect/>
            </a:stretch>
          </p:blipFill>
          <p:spPr>
            <a:xfrm>
              <a:off x="7300" y="3545"/>
              <a:ext cx="4979" cy="4865"/>
            </a:xfrm>
            <a:prstGeom prst="rect">
              <a:avLst/>
            </a:prstGeom>
          </p:spPr>
        </p:pic>
        <p:sp>
          <p:nvSpPr>
            <p:cNvPr id="23" name="矩形 22"/>
            <p:cNvSpPr/>
            <p:nvPr/>
          </p:nvSpPr>
          <p:spPr>
            <a:xfrm>
              <a:off x="7709" y="4017"/>
              <a:ext cx="4160" cy="4090"/>
            </a:xfrm>
            <a:prstGeom prst="rect">
              <a:avLst/>
            </a:prstGeom>
            <a:noFill/>
            <a:ln w="381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087" name="矩形 24"/>
          <p:cNvSpPr>
            <a:spLocks noChangeArrowheads="1"/>
          </p:cNvSpPr>
          <p:nvPr/>
        </p:nvSpPr>
        <p:spPr bwMode="auto">
          <a:xfrm>
            <a:off x="2821940" y="4939665"/>
            <a:ext cx="695452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eaLnBrk="1" hangingPunct="1"/>
            <a:r>
              <a:rPr lang="en-US" sz="2000">
                <a:solidFill>
                  <a:srgbClr val="000000"/>
                </a:solidFill>
                <a:latin typeface="Arial" panose="020B0604020202020204" pitchFamily="34" charset="0"/>
                <a:cs typeface="Arial" panose="020B0604020202020204" pitchFamily="34" charset="0"/>
              </a:rPr>
              <a:t>Your life can be enhanced, and your happiness enriched, when you choose to change your perspective. </a:t>
            </a:r>
            <a:endParaRPr lang="en-US" altLang="en-US" sz="2000">
              <a:solidFill>
                <a:srgbClr val="000000"/>
              </a:solidFill>
              <a:latin typeface="Arial" panose="020B0604020202020204" pitchFamily="34" charset="0"/>
              <a:cs typeface="Arial" panose="020B0604020202020204" pitchFamily="34"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087"/>
                                        </p:tgtEl>
                                        <p:attrNameLst>
                                          <p:attrName>style.visibility</p:attrName>
                                        </p:attrNameLst>
                                      </p:cBhvr>
                                      <p:to>
                                        <p:strVal val="visible"/>
                                      </p:to>
                                    </p:set>
                                    <p:anim calcmode="lin" valueType="num">
                                      <p:cBhvr additive="base">
                                        <p:cTn id="7" dur="500"/>
                                        <p:tgtEl>
                                          <p:spTgt spid="3087"/>
                                        </p:tgtEl>
                                        <p:attrNameLst>
                                          <p:attrName>ppt_y</p:attrName>
                                        </p:attrNameLst>
                                      </p:cBhvr>
                                      <p:tavLst>
                                        <p:tav tm="0">
                                          <p:val>
                                            <p:strVal val="#ppt_y+#ppt_h*1.125000"/>
                                          </p:val>
                                        </p:tav>
                                        <p:tav tm="100000">
                                          <p:val>
                                            <p:strVal val="#ppt_y"/>
                                          </p:val>
                                        </p:tav>
                                      </p:tavLst>
                                    </p:anim>
                                    <p:animEffect transition="in" filter="wipe(up)">
                                      <p:cBhvr>
                                        <p:cTn id="8" dur="5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剪去单角的矩形 2"/>
          <p:cNvSpPr/>
          <p:nvPr/>
        </p:nvSpPr>
        <p:spPr>
          <a:xfrm>
            <a:off x="4701540" y="1526540"/>
            <a:ext cx="2788920" cy="3529965"/>
          </a:xfrm>
          <a:prstGeom prst="snip1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5341620" y="2004060"/>
            <a:ext cx="1508760" cy="1445260"/>
          </a:xfrm>
          <a:prstGeom prst="rect">
            <a:avLst/>
          </a:prstGeom>
          <a:noFill/>
        </p:spPr>
        <p:txBody>
          <a:bodyPr wrap="square" rtlCol="0">
            <a:spAutoFit/>
          </a:bodyPr>
          <a:p>
            <a:r>
              <a:rPr lang="en-US" altLang="zh-CN" sz="8800" b="1"/>
              <a:t>04</a:t>
            </a:r>
            <a:endParaRPr lang="en-US" altLang="zh-CN" sz="8800" b="1"/>
          </a:p>
        </p:txBody>
      </p:sp>
      <p:sp>
        <p:nvSpPr>
          <p:cNvPr id="5162" name="文本框 65"/>
          <p:cNvSpPr txBox="1">
            <a:spLocks noChangeArrowheads="1"/>
          </p:cNvSpPr>
          <p:nvPr/>
        </p:nvSpPr>
        <p:spPr bwMode="auto">
          <a:xfrm>
            <a:off x="4701540" y="3449320"/>
            <a:ext cx="2876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en-US" b="1">
                <a:solidFill>
                  <a:srgbClr val="000000"/>
                </a:solidFill>
                <a:latin typeface="+mj-lt"/>
                <a:cs typeface="+mj-lt"/>
              </a:rPr>
              <a:t>ADD YOUR TITLE</a:t>
            </a:r>
            <a:endParaRPr lang="en-US" altLang="en-US" b="1">
              <a:solidFill>
                <a:srgbClr val="000000"/>
              </a:solidFill>
              <a:latin typeface="+mj-lt"/>
              <a:cs typeface="+mj-lt"/>
            </a:endParaRPr>
          </a:p>
        </p:txBody>
      </p:sp>
      <p:sp>
        <p:nvSpPr>
          <p:cNvPr id="8" name="文本框 7"/>
          <p:cNvSpPr txBox="1"/>
          <p:nvPr/>
        </p:nvSpPr>
        <p:spPr>
          <a:xfrm>
            <a:off x="4800600" y="4000500"/>
            <a:ext cx="2689860" cy="706755"/>
          </a:xfrm>
          <a:prstGeom prst="rect">
            <a:avLst/>
          </a:prstGeom>
          <a:noFill/>
        </p:spPr>
        <p:txBody>
          <a:bodyPr wrap="square" rtlCol="0">
            <a:spAutoFit/>
          </a:bodyPr>
          <a:p>
            <a:pPr algn="l" eaLnBrk="1" hangingPunct="1"/>
            <a:r>
              <a:rPr lang="en-US" sz="1000">
                <a:solidFill>
                  <a:srgbClr val="000000"/>
                </a:solidFill>
                <a:latin typeface="Arial" panose="020B0604020202020204" pitchFamily="34" charset="0"/>
                <a:sym typeface="+mn-ea"/>
              </a:rPr>
              <a:t>Nothing we can do will change it. The future is before us and dynamic. Everything we do will affect it.Nothing we can do will change it. The future is before us and dynamic. </a:t>
            </a:r>
            <a:endParaRPr lang="zh-CN" altLang="en-US"/>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Oval 5"/>
          <p:cNvSpPr>
            <a:spLocks noChangeArrowheads="1"/>
          </p:cNvSpPr>
          <p:nvPr/>
        </p:nvSpPr>
        <p:spPr bwMode="auto">
          <a:xfrm>
            <a:off x="4262120" y="1311275"/>
            <a:ext cx="989330" cy="993775"/>
          </a:xfrm>
          <a:prstGeom prst="ellipse">
            <a:avLst/>
          </a:prstGeom>
          <a:solidFill>
            <a:schemeClr val="tx2"/>
          </a:solidFill>
          <a:ln w="12700" cap="flat">
            <a:noFill/>
            <a:prstDash val="solid"/>
            <a:miter lim="800000"/>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44" name="Freeform 6"/>
          <p:cNvSpPr/>
          <p:nvPr/>
        </p:nvSpPr>
        <p:spPr bwMode="auto">
          <a:xfrm>
            <a:off x="4732020" y="1139825"/>
            <a:ext cx="666750" cy="1339850"/>
          </a:xfrm>
          <a:custGeom>
            <a:avLst/>
            <a:gdLst>
              <a:gd name="T0" fmla="*/ 0 w 227"/>
              <a:gd name="T1" fmla="*/ 0 h 454"/>
              <a:gd name="T2" fmla="*/ 227 w 227"/>
              <a:gd name="T3" fmla="*/ 227 h 454"/>
              <a:gd name="T4" fmla="*/ 0 w 227"/>
              <a:gd name="T5" fmla="*/ 454 h 454"/>
            </a:gdLst>
            <a:ahLst/>
            <a:cxnLst>
              <a:cxn ang="0">
                <a:pos x="T0" y="T1"/>
              </a:cxn>
              <a:cxn ang="0">
                <a:pos x="T2" y="T3"/>
              </a:cxn>
              <a:cxn ang="0">
                <a:pos x="T4" y="T5"/>
              </a:cxn>
            </a:cxnLst>
            <a:rect l="0" t="0" r="r" b="b"/>
            <a:pathLst>
              <a:path w="227" h="454">
                <a:moveTo>
                  <a:pt x="0" y="0"/>
                </a:moveTo>
                <a:cubicBezTo>
                  <a:pt x="125" y="0"/>
                  <a:pt x="227" y="101"/>
                  <a:pt x="227" y="227"/>
                </a:cubicBezTo>
                <a:cubicBezTo>
                  <a:pt x="227" y="352"/>
                  <a:pt x="125" y="454"/>
                  <a:pt x="0" y="454"/>
                </a:cubicBezTo>
              </a:path>
            </a:pathLst>
          </a:custGeom>
          <a:noFill/>
          <a:ln w="23813" cap="flat">
            <a:solidFill>
              <a:schemeClr val="tx1">
                <a:lumMod val="50000"/>
                <a:lumOff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45" name="Oval 7"/>
          <p:cNvSpPr>
            <a:spLocks noChangeArrowheads="1"/>
          </p:cNvSpPr>
          <p:nvPr/>
        </p:nvSpPr>
        <p:spPr bwMode="auto">
          <a:xfrm>
            <a:off x="4673600" y="1078230"/>
            <a:ext cx="117475" cy="120650"/>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46" name="Oval 8"/>
          <p:cNvSpPr>
            <a:spLocks noChangeArrowheads="1"/>
          </p:cNvSpPr>
          <p:nvPr/>
        </p:nvSpPr>
        <p:spPr bwMode="auto">
          <a:xfrm>
            <a:off x="4673600" y="2421255"/>
            <a:ext cx="117475" cy="117475"/>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47" name="Oval 9"/>
          <p:cNvSpPr>
            <a:spLocks noChangeArrowheads="1"/>
          </p:cNvSpPr>
          <p:nvPr/>
        </p:nvSpPr>
        <p:spPr bwMode="auto">
          <a:xfrm>
            <a:off x="6278245" y="1311275"/>
            <a:ext cx="989330" cy="993775"/>
          </a:xfrm>
          <a:prstGeom prst="ellipse">
            <a:avLst/>
          </a:prstGeom>
          <a:solidFill>
            <a:schemeClr val="accent1"/>
          </a:solidFill>
          <a:ln w="12700" cap="flat">
            <a:noFill/>
            <a:prstDash val="solid"/>
            <a:miter lim="800000"/>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48" name="Freeform 10"/>
          <p:cNvSpPr/>
          <p:nvPr/>
        </p:nvSpPr>
        <p:spPr bwMode="auto">
          <a:xfrm>
            <a:off x="6748145" y="1139825"/>
            <a:ext cx="666750" cy="1339850"/>
          </a:xfrm>
          <a:custGeom>
            <a:avLst/>
            <a:gdLst>
              <a:gd name="T0" fmla="*/ 0 w 227"/>
              <a:gd name="T1" fmla="*/ 0 h 454"/>
              <a:gd name="T2" fmla="*/ 227 w 227"/>
              <a:gd name="T3" fmla="*/ 227 h 454"/>
              <a:gd name="T4" fmla="*/ 0 w 227"/>
              <a:gd name="T5" fmla="*/ 454 h 454"/>
            </a:gdLst>
            <a:ahLst/>
            <a:cxnLst>
              <a:cxn ang="0">
                <a:pos x="T0" y="T1"/>
              </a:cxn>
              <a:cxn ang="0">
                <a:pos x="T2" y="T3"/>
              </a:cxn>
              <a:cxn ang="0">
                <a:pos x="T4" y="T5"/>
              </a:cxn>
            </a:cxnLst>
            <a:rect l="0" t="0" r="r" b="b"/>
            <a:pathLst>
              <a:path w="227" h="454">
                <a:moveTo>
                  <a:pt x="0" y="0"/>
                </a:moveTo>
                <a:cubicBezTo>
                  <a:pt x="125" y="0"/>
                  <a:pt x="227" y="101"/>
                  <a:pt x="227" y="227"/>
                </a:cubicBezTo>
                <a:cubicBezTo>
                  <a:pt x="227" y="352"/>
                  <a:pt x="125" y="454"/>
                  <a:pt x="0" y="454"/>
                </a:cubicBezTo>
              </a:path>
            </a:pathLst>
          </a:custGeom>
          <a:noFill/>
          <a:ln w="23813" cap="flat">
            <a:solidFill>
              <a:schemeClr val="tx1">
                <a:lumMod val="50000"/>
                <a:lumOff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49" name="Oval 11"/>
          <p:cNvSpPr>
            <a:spLocks noChangeArrowheads="1"/>
          </p:cNvSpPr>
          <p:nvPr/>
        </p:nvSpPr>
        <p:spPr bwMode="auto">
          <a:xfrm>
            <a:off x="6686550" y="1078230"/>
            <a:ext cx="120650" cy="120650"/>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50" name="Oval 12"/>
          <p:cNvSpPr>
            <a:spLocks noChangeArrowheads="1"/>
          </p:cNvSpPr>
          <p:nvPr/>
        </p:nvSpPr>
        <p:spPr bwMode="auto">
          <a:xfrm>
            <a:off x="6686550" y="2421255"/>
            <a:ext cx="120650" cy="117475"/>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51" name="Oval 13"/>
          <p:cNvSpPr>
            <a:spLocks noChangeArrowheads="1"/>
          </p:cNvSpPr>
          <p:nvPr/>
        </p:nvSpPr>
        <p:spPr bwMode="auto">
          <a:xfrm>
            <a:off x="8293100" y="1311275"/>
            <a:ext cx="992505" cy="993775"/>
          </a:xfrm>
          <a:prstGeom prst="ellipse">
            <a:avLst/>
          </a:prstGeom>
          <a:solidFill>
            <a:schemeClr val="accent2"/>
          </a:solidFill>
          <a:ln w="12700" cap="flat">
            <a:noFill/>
            <a:prstDash val="solid"/>
            <a:miter lim="800000"/>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52" name="Freeform 14"/>
          <p:cNvSpPr/>
          <p:nvPr/>
        </p:nvSpPr>
        <p:spPr bwMode="auto">
          <a:xfrm>
            <a:off x="8761095" y="1139825"/>
            <a:ext cx="666750" cy="1339850"/>
          </a:xfrm>
          <a:custGeom>
            <a:avLst/>
            <a:gdLst>
              <a:gd name="T0" fmla="*/ 0 w 227"/>
              <a:gd name="T1" fmla="*/ 0 h 454"/>
              <a:gd name="T2" fmla="*/ 227 w 227"/>
              <a:gd name="T3" fmla="*/ 227 h 454"/>
              <a:gd name="T4" fmla="*/ 0 w 227"/>
              <a:gd name="T5" fmla="*/ 454 h 454"/>
            </a:gdLst>
            <a:ahLst/>
            <a:cxnLst>
              <a:cxn ang="0">
                <a:pos x="T0" y="T1"/>
              </a:cxn>
              <a:cxn ang="0">
                <a:pos x="T2" y="T3"/>
              </a:cxn>
              <a:cxn ang="0">
                <a:pos x="T4" y="T5"/>
              </a:cxn>
            </a:cxnLst>
            <a:rect l="0" t="0" r="r" b="b"/>
            <a:pathLst>
              <a:path w="227" h="454">
                <a:moveTo>
                  <a:pt x="0" y="0"/>
                </a:moveTo>
                <a:cubicBezTo>
                  <a:pt x="126" y="0"/>
                  <a:pt x="227" y="101"/>
                  <a:pt x="227" y="227"/>
                </a:cubicBezTo>
                <a:cubicBezTo>
                  <a:pt x="227" y="352"/>
                  <a:pt x="126" y="454"/>
                  <a:pt x="0" y="454"/>
                </a:cubicBezTo>
              </a:path>
            </a:pathLst>
          </a:custGeom>
          <a:noFill/>
          <a:ln w="23813" cap="flat">
            <a:solidFill>
              <a:schemeClr val="tx1">
                <a:lumMod val="50000"/>
                <a:lumOff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53" name="Oval 15"/>
          <p:cNvSpPr>
            <a:spLocks noChangeArrowheads="1"/>
          </p:cNvSpPr>
          <p:nvPr/>
        </p:nvSpPr>
        <p:spPr bwMode="auto">
          <a:xfrm>
            <a:off x="8702675" y="1078230"/>
            <a:ext cx="117475" cy="120650"/>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54" name="Oval 16"/>
          <p:cNvSpPr>
            <a:spLocks noChangeArrowheads="1"/>
          </p:cNvSpPr>
          <p:nvPr/>
        </p:nvSpPr>
        <p:spPr bwMode="auto">
          <a:xfrm>
            <a:off x="8702675" y="2421255"/>
            <a:ext cx="117475" cy="117475"/>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55" name="Oval 17"/>
          <p:cNvSpPr>
            <a:spLocks noChangeArrowheads="1"/>
          </p:cNvSpPr>
          <p:nvPr/>
        </p:nvSpPr>
        <p:spPr bwMode="auto">
          <a:xfrm>
            <a:off x="10309225" y="1311275"/>
            <a:ext cx="989330" cy="993775"/>
          </a:xfrm>
          <a:prstGeom prst="ellipse">
            <a:avLst/>
          </a:prstGeom>
          <a:solidFill>
            <a:schemeClr val="accent3"/>
          </a:solidFill>
          <a:ln w="12700" cap="flat">
            <a:noFill/>
            <a:prstDash val="solid"/>
            <a:miter lim="800000"/>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56" name="Freeform 18"/>
          <p:cNvSpPr/>
          <p:nvPr/>
        </p:nvSpPr>
        <p:spPr bwMode="auto">
          <a:xfrm>
            <a:off x="10779125" y="1139825"/>
            <a:ext cx="665480" cy="1339850"/>
          </a:xfrm>
          <a:custGeom>
            <a:avLst/>
            <a:gdLst>
              <a:gd name="T0" fmla="*/ 0 w 227"/>
              <a:gd name="T1" fmla="*/ 0 h 454"/>
              <a:gd name="T2" fmla="*/ 227 w 227"/>
              <a:gd name="T3" fmla="*/ 227 h 454"/>
              <a:gd name="T4" fmla="*/ 0 w 227"/>
              <a:gd name="T5" fmla="*/ 454 h 454"/>
            </a:gdLst>
            <a:ahLst/>
            <a:cxnLst>
              <a:cxn ang="0">
                <a:pos x="T0" y="T1"/>
              </a:cxn>
              <a:cxn ang="0">
                <a:pos x="T2" y="T3"/>
              </a:cxn>
              <a:cxn ang="0">
                <a:pos x="T4" y="T5"/>
              </a:cxn>
            </a:cxnLst>
            <a:rect l="0" t="0" r="r" b="b"/>
            <a:pathLst>
              <a:path w="227" h="454">
                <a:moveTo>
                  <a:pt x="0" y="0"/>
                </a:moveTo>
                <a:cubicBezTo>
                  <a:pt x="125" y="0"/>
                  <a:pt x="227" y="101"/>
                  <a:pt x="227" y="227"/>
                </a:cubicBezTo>
                <a:cubicBezTo>
                  <a:pt x="227" y="352"/>
                  <a:pt x="125" y="454"/>
                  <a:pt x="0" y="454"/>
                </a:cubicBezTo>
              </a:path>
            </a:pathLst>
          </a:custGeom>
          <a:noFill/>
          <a:ln w="23813" cap="flat">
            <a:solidFill>
              <a:schemeClr val="tx1">
                <a:lumMod val="50000"/>
                <a:lumOff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57" name="Oval 19"/>
          <p:cNvSpPr>
            <a:spLocks noChangeArrowheads="1"/>
          </p:cNvSpPr>
          <p:nvPr/>
        </p:nvSpPr>
        <p:spPr bwMode="auto">
          <a:xfrm>
            <a:off x="10720070" y="1078230"/>
            <a:ext cx="117475" cy="120650"/>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58" name="Oval 20"/>
          <p:cNvSpPr>
            <a:spLocks noChangeArrowheads="1"/>
          </p:cNvSpPr>
          <p:nvPr/>
        </p:nvSpPr>
        <p:spPr bwMode="auto">
          <a:xfrm>
            <a:off x="10720070" y="2421255"/>
            <a:ext cx="117475" cy="117475"/>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59" name="Line 21"/>
          <p:cNvSpPr>
            <a:spLocks noChangeShapeType="1"/>
          </p:cNvSpPr>
          <p:nvPr/>
        </p:nvSpPr>
        <p:spPr bwMode="auto">
          <a:xfrm>
            <a:off x="5398770" y="1809750"/>
            <a:ext cx="879475" cy="0"/>
          </a:xfrm>
          <a:prstGeom prst="line">
            <a:avLst/>
          </a:prstGeom>
          <a:noFill/>
          <a:ln w="23813" cap="flat">
            <a:solidFill>
              <a:schemeClr val="tx1">
                <a:lumMod val="50000"/>
                <a:lumOff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60" name="Line 23"/>
          <p:cNvSpPr>
            <a:spLocks noChangeShapeType="1"/>
          </p:cNvSpPr>
          <p:nvPr/>
        </p:nvSpPr>
        <p:spPr bwMode="auto">
          <a:xfrm>
            <a:off x="7414895" y="1809750"/>
            <a:ext cx="878205" cy="0"/>
          </a:xfrm>
          <a:prstGeom prst="line">
            <a:avLst/>
          </a:prstGeom>
          <a:noFill/>
          <a:ln w="23813" cap="flat">
            <a:solidFill>
              <a:schemeClr val="tx1">
                <a:lumMod val="50000"/>
                <a:lumOff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61" name="Line 25"/>
          <p:cNvSpPr>
            <a:spLocks noChangeShapeType="1"/>
          </p:cNvSpPr>
          <p:nvPr/>
        </p:nvSpPr>
        <p:spPr bwMode="auto">
          <a:xfrm>
            <a:off x="9431020" y="1800225"/>
            <a:ext cx="881380" cy="0"/>
          </a:xfrm>
          <a:prstGeom prst="line">
            <a:avLst/>
          </a:prstGeom>
          <a:noFill/>
          <a:ln w="23813" cap="flat">
            <a:solidFill>
              <a:schemeClr val="tx1">
                <a:lumMod val="50000"/>
                <a:lumOff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62" name="Freeform 27"/>
          <p:cNvSpPr>
            <a:spLocks noEditPoints="1"/>
          </p:cNvSpPr>
          <p:nvPr/>
        </p:nvSpPr>
        <p:spPr bwMode="auto">
          <a:xfrm>
            <a:off x="4556125" y="1529080"/>
            <a:ext cx="352425" cy="546100"/>
          </a:xfrm>
          <a:custGeom>
            <a:avLst/>
            <a:gdLst>
              <a:gd name="T0" fmla="*/ 114 w 120"/>
              <a:gd name="T1" fmla="*/ 108 h 185"/>
              <a:gd name="T2" fmla="*/ 110 w 120"/>
              <a:gd name="T3" fmla="*/ 124 h 185"/>
              <a:gd name="T4" fmla="*/ 96 w 120"/>
              <a:gd name="T5" fmla="*/ 145 h 185"/>
              <a:gd name="T6" fmla="*/ 70 w 120"/>
              <a:gd name="T7" fmla="*/ 157 h 185"/>
              <a:gd name="T8" fmla="*/ 77 w 120"/>
              <a:gd name="T9" fmla="*/ 171 h 185"/>
              <a:gd name="T10" fmla="*/ 95 w 120"/>
              <a:gd name="T11" fmla="*/ 177 h 185"/>
              <a:gd name="T12" fmla="*/ 25 w 120"/>
              <a:gd name="T13" fmla="*/ 185 h 185"/>
              <a:gd name="T14" fmla="*/ 35 w 120"/>
              <a:gd name="T15" fmla="*/ 173 h 185"/>
              <a:gd name="T16" fmla="*/ 49 w 120"/>
              <a:gd name="T17" fmla="*/ 170 h 185"/>
              <a:gd name="T18" fmla="*/ 51 w 120"/>
              <a:gd name="T19" fmla="*/ 157 h 185"/>
              <a:gd name="T20" fmla="*/ 24 w 120"/>
              <a:gd name="T21" fmla="*/ 145 h 185"/>
              <a:gd name="T22" fmla="*/ 10 w 120"/>
              <a:gd name="T23" fmla="*/ 124 h 185"/>
              <a:gd name="T24" fmla="*/ 6 w 120"/>
              <a:gd name="T25" fmla="*/ 108 h 185"/>
              <a:gd name="T26" fmla="*/ 0 w 120"/>
              <a:gd name="T27" fmla="*/ 83 h 185"/>
              <a:gd name="T28" fmla="*/ 25 w 120"/>
              <a:gd name="T29" fmla="*/ 49 h 185"/>
              <a:gd name="T30" fmla="*/ 25 w 120"/>
              <a:gd name="T31" fmla="*/ 112 h 185"/>
              <a:gd name="T32" fmla="*/ 32 w 120"/>
              <a:gd name="T33" fmla="*/ 125 h 185"/>
              <a:gd name="T34" fmla="*/ 48 w 120"/>
              <a:gd name="T35" fmla="*/ 137 h 185"/>
              <a:gd name="T36" fmla="*/ 72 w 120"/>
              <a:gd name="T37" fmla="*/ 137 h 185"/>
              <a:gd name="T38" fmla="*/ 88 w 120"/>
              <a:gd name="T39" fmla="*/ 125 h 185"/>
              <a:gd name="T40" fmla="*/ 95 w 120"/>
              <a:gd name="T41" fmla="*/ 112 h 185"/>
              <a:gd name="T42" fmla="*/ 95 w 120"/>
              <a:gd name="T43" fmla="*/ 49 h 185"/>
              <a:gd name="T44" fmla="*/ 120 w 120"/>
              <a:gd name="T45" fmla="*/ 83 h 185"/>
              <a:gd name="T46" fmla="*/ 86 w 120"/>
              <a:gd name="T47" fmla="*/ 101 h 185"/>
              <a:gd name="T48" fmla="*/ 80 w 120"/>
              <a:gd name="T49" fmla="*/ 120 h 185"/>
              <a:gd name="T50" fmla="*/ 69 w 120"/>
              <a:gd name="T51" fmla="*/ 127 h 185"/>
              <a:gd name="T52" fmla="*/ 51 w 120"/>
              <a:gd name="T53" fmla="*/ 127 h 185"/>
              <a:gd name="T54" fmla="*/ 40 w 120"/>
              <a:gd name="T55" fmla="*/ 120 h 185"/>
              <a:gd name="T56" fmla="*/ 34 w 120"/>
              <a:gd name="T57" fmla="*/ 101 h 185"/>
              <a:gd name="T58" fmla="*/ 37 w 120"/>
              <a:gd name="T59" fmla="*/ 13 h 185"/>
              <a:gd name="T60" fmla="*/ 45 w 120"/>
              <a:gd name="T61" fmla="*/ 4 h 185"/>
              <a:gd name="T62" fmla="*/ 60 w 120"/>
              <a:gd name="T63" fmla="*/ 0 h 185"/>
              <a:gd name="T64" fmla="*/ 75 w 120"/>
              <a:gd name="T65" fmla="*/ 4 h 185"/>
              <a:gd name="T66" fmla="*/ 83 w 120"/>
              <a:gd name="T67" fmla="*/ 13 h 185"/>
              <a:gd name="T68" fmla="*/ 86 w 120"/>
              <a:gd name="T69" fmla="*/ 10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185">
                <a:moveTo>
                  <a:pt x="114" y="83"/>
                </a:moveTo>
                <a:cubicBezTo>
                  <a:pt x="114" y="108"/>
                  <a:pt x="114" y="108"/>
                  <a:pt x="114" y="108"/>
                </a:cubicBezTo>
                <a:cubicBezTo>
                  <a:pt x="114" y="109"/>
                  <a:pt x="114" y="112"/>
                  <a:pt x="113" y="115"/>
                </a:cubicBezTo>
                <a:cubicBezTo>
                  <a:pt x="112" y="118"/>
                  <a:pt x="111" y="121"/>
                  <a:pt x="110" y="124"/>
                </a:cubicBezTo>
                <a:cubicBezTo>
                  <a:pt x="109" y="128"/>
                  <a:pt x="107" y="131"/>
                  <a:pt x="105" y="135"/>
                </a:cubicBezTo>
                <a:cubicBezTo>
                  <a:pt x="102" y="138"/>
                  <a:pt x="100" y="142"/>
                  <a:pt x="96" y="145"/>
                </a:cubicBezTo>
                <a:cubicBezTo>
                  <a:pt x="93" y="148"/>
                  <a:pt x="89" y="150"/>
                  <a:pt x="85" y="152"/>
                </a:cubicBezTo>
                <a:cubicBezTo>
                  <a:pt x="80" y="155"/>
                  <a:pt x="75" y="156"/>
                  <a:pt x="70" y="157"/>
                </a:cubicBezTo>
                <a:cubicBezTo>
                  <a:pt x="70" y="170"/>
                  <a:pt x="70" y="170"/>
                  <a:pt x="70" y="170"/>
                </a:cubicBezTo>
                <a:cubicBezTo>
                  <a:pt x="72" y="170"/>
                  <a:pt x="74" y="171"/>
                  <a:pt x="77" y="171"/>
                </a:cubicBezTo>
                <a:cubicBezTo>
                  <a:pt x="79" y="172"/>
                  <a:pt x="82" y="172"/>
                  <a:pt x="85" y="173"/>
                </a:cubicBezTo>
                <a:cubicBezTo>
                  <a:pt x="88" y="174"/>
                  <a:pt x="92" y="175"/>
                  <a:pt x="95" y="177"/>
                </a:cubicBezTo>
                <a:cubicBezTo>
                  <a:pt x="95" y="185"/>
                  <a:pt x="95" y="185"/>
                  <a:pt x="95" y="185"/>
                </a:cubicBezTo>
                <a:cubicBezTo>
                  <a:pt x="25" y="185"/>
                  <a:pt x="25" y="185"/>
                  <a:pt x="25" y="185"/>
                </a:cubicBezTo>
                <a:cubicBezTo>
                  <a:pt x="25" y="177"/>
                  <a:pt x="25" y="177"/>
                  <a:pt x="25" y="177"/>
                </a:cubicBezTo>
                <a:cubicBezTo>
                  <a:pt x="28" y="175"/>
                  <a:pt x="32" y="174"/>
                  <a:pt x="35" y="173"/>
                </a:cubicBezTo>
                <a:cubicBezTo>
                  <a:pt x="38" y="172"/>
                  <a:pt x="41" y="172"/>
                  <a:pt x="43" y="171"/>
                </a:cubicBezTo>
                <a:cubicBezTo>
                  <a:pt x="46" y="171"/>
                  <a:pt x="47" y="171"/>
                  <a:pt x="49" y="170"/>
                </a:cubicBezTo>
                <a:cubicBezTo>
                  <a:pt x="50" y="170"/>
                  <a:pt x="51" y="170"/>
                  <a:pt x="51" y="170"/>
                </a:cubicBezTo>
                <a:cubicBezTo>
                  <a:pt x="51" y="157"/>
                  <a:pt x="51" y="157"/>
                  <a:pt x="51" y="157"/>
                </a:cubicBezTo>
                <a:cubicBezTo>
                  <a:pt x="45" y="156"/>
                  <a:pt x="40" y="155"/>
                  <a:pt x="36" y="152"/>
                </a:cubicBezTo>
                <a:cubicBezTo>
                  <a:pt x="31" y="150"/>
                  <a:pt x="27" y="148"/>
                  <a:pt x="24" y="145"/>
                </a:cubicBezTo>
                <a:cubicBezTo>
                  <a:pt x="21" y="142"/>
                  <a:pt x="18" y="138"/>
                  <a:pt x="16" y="135"/>
                </a:cubicBezTo>
                <a:cubicBezTo>
                  <a:pt x="14" y="131"/>
                  <a:pt x="12" y="128"/>
                  <a:pt x="10" y="124"/>
                </a:cubicBezTo>
                <a:cubicBezTo>
                  <a:pt x="9" y="121"/>
                  <a:pt x="8" y="118"/>
                  <a:pt x="7" y="115"/>
                </a:cubicBezTo>
                <a:cubicBezTo>
                  <a:pt x="7" y="112"/>
                  <a:pt x="6" y="109"/>
                  <a:pt x="6" y="108"/>
                </a:cubicBezTo>
                <a:cubicBezTo>
                  <a:pt x="6" y="83"/>
                  <a:pt x="6" y="83"/>
                  <a:pt x="6" y="83"/>
                </a:cubicBezTo>
                <a:cubicBezTo>
                  <a:pt x="0" y="83"/>
                  <a:pt x="0" y="83"/>
                  <a:pt x="0" y="83"/>
                </a:cubicBezTo>
                <a:cubicBezTo>
                  <a:pt x="0" y="49"/>
                  <a:pt x="0" y="49"/>
                  <a:pt x="0" y="49"/>
                </a:cubicBezTo>
                <a:cubicBezTo>
                  <a:pt x="25" y="49"/>
                  <a:pt x="25" y="49"/>
                  <a:pt x="25" y="49"/>
                </a:cubicBezTo>
                <a:cubicBezTo>
                  <a:pt x="25" y="108"/>
                  <a:pt x="25" y="108"/>
                  <a:pt x="25" y="108"/>
                </a:cubicBezTo>
                <a:cubicBezTo>
                  <a:pt x="25" y="108"/>
                  <a:pt x="25" y="110"/>
                  <a:pt x="25" y="112"/>
                </a:cubicBezTo>
                <a:cubicBezTo>
                  <a:pt x="26" y="114"/>
                  <a:pt x="26" y="116"/>
                  <a:pt x="28" y="118"/>
                </a:cubicBezTo>
                <a:cubicBezTo>
                  <a:pt x="29" y="120"/>
                  <a:pt x="30" y="123"/>
                  <a:pt x="32" y="125"/>
                </a:cubicBezTo>
                <a:cubicBezTo>
                  <a:pt x="34" y="128"/>
                  <a:pt x="36" y="130"/>
                  <a:pt x="39" y="132"/>
                </a:cubicBezTo>
                <a:cubicBezTo>
                  <a:pt x="41" y="134"/>
                  <a:pt x="44" y="136"/>
                  <a:pt x="48" y="137"/>
                </a:cubicBezTo>
                <a:cubicBezTo>
                  <a:pt x="51" y="138"/>
                  <a:pt x="56" y="139"/>
                  <a:pt x="60" y="139"/>
                </a:cubicBezTo>
                <a:cubicBezTo>
                  <a:pt x="65" y="139"/>
                  <a:pt x="69" y="138"/>
                  <a:pt x="72" y="137"/>
                </a:cubicBezTo>
                <a:cubicBezTo>
                  <a:pt x="76" y="136"/>
                  <a:pt x="79" y="134"/>
                  <a:pt x="82" y="132"/>
                </a:cubicBezTo>
                <a:cubicBezTo>
                  <a:pt x="84" y="130"/>
                  <a:pt x="86" y="128"/>
                  <a:pt x="88" y="125"/>
                </a:cubicBezTo>
                <a:cubicBezTo>
                  <a:pt x="90" y="123"/>
                  <a:pt x="91" y="120"/>
                  <a:pt x="92" y="118"/>
                </a:cubicBezTo>
                <a:cubicBezTo>
                  <a:pt x="94" y="116"/>
                  <a:pt x="94" y="114"/>
                  <a:pt x="95" y="112"/>
                </a:cubicBezTo>
                <a:cubicBezTo>
                  <a:pt x="95" y="110"/>
                  <a:pt x="95" y="108"/>
                  <a:pt x="95" y="108"/>
                </a:cubicBezTo>
                <a:cubicBezTo>
                  <a:pt x="95" y="49"/>
                  <a:pt x="95" y="49"/>
                  <a:pt x="95" y="49"/>
                </a:cubicBezTo>
                <a:cubicBezTo>
                  <a:pt x="120" y="49"/>
                  <a:pt x="120" y="49"/>
                  <a:pt x="120" y="49"/>
                </a:cubicBezTo>
                <a:cubicBezTo>
                  <a:pt x="120" y="83"/>
                  <a:pt x="120" y="83"/>
                  <a:pt x="120" y="83"/>
                </a:cubicBezTo>
                <a:lnTo>
                  <a:pt x="114" y="83"/>
                </a:lnTo>
                <a:close/>
                <a:moveTo>
                  <a:pt x="86" y="101"/>
                </a:moveTo>
                <a:cubicBezTo>
                  <a:pt x="86" y="106"/>
                  <a:pt x="85" y="111"/>
                  <a:pt x="83" y="115"/>
                </a:cubicBezTo>
                <a:cubicBezTo>
                  <a:pt x="82" y="116"/>
                  <a:pt x="81" y="118"/>
                  <a:pt x="80" y="120"/>
                </a:cubicBezTo>
                <a:cubicBezTo>
                  <a:pt x="79" y="121"/>
                  <a:pt x="77" y="123"/>
                  <a:pt x="75" y="124"/>
                </a:cubicBezTo>
                <a:cubicBezTo>
                  <a:pt x="74" y="125"/>
                  <a:pt x="71" y="126"/>
                  <a:pt x="69" y="127"/>
                </a:cubicBezTo>
                <a:cubicBezTo>
                  <a:pt x="66" y="128"/>
                  <a:pt x="63" y="128"/>
                  <a:pt x="60" y="128"/>
                </a:cubicBezTo>
                <a:cubicBezTo>
                  <a:pt x="57" y="128"/>
                  <a:pt x="54" y="128"/>
                  <a:pt x="51" y="127"/>
                </a:cubicBezTo>
                <a:cubicBezTo>
                  <a:pt x="49" y="126"/>
                  <a:pt x="47" y="125"/>
                  <a:pt x="45" y="124"/>
                </a:cubicBezTo>
                <a:cubicBezTo>
                  <a:pt x="43" y="123"/>
                  <a:pt x="41" y="121"/>
                  <a:pt x="40" y="120"/>
                </a:cubicBezTo>
                <a:cubicBezTo>
                  <a:pt x="39" y="118"/>
                  <a:pt x="38" y="116"/>
                  <a:pt x="37" y="115"/>
                </a:cubicBezTo>
                <a:cubicBezTo>
                  <a:pt x="35" y="111"/>
                  <a:pt x="34" y="106"/>
                  <a:pt x="34" y="101"/>
                </a:cubicBezTo>
                <a:cubicBezTo>
                  <a:pt x="34" y="26"/>
                  <a:pt x="34" y="26"/>
                  <a:pt x="34" y="26"/>
                </a:cubicBezTo>
                <a:cubicBezTo>
                  <a:pt x="34" y="21"/>
                  <a:pt x="35" y="17"/>
                  <a:pt x="37" y="13"/>
                </a:cubicBezTo>
                <a:cubicBezTo>
                  <a:pt x="38" y="11"/>
                  <a:pt x="39" y="10"/>
                  <a:pt x="40" y="8"/>
                </a:cubicBezTo>
                <a:cubicBezTo>
                  <a:pt x="41" y="6"/>
                  <a:pt x="43" y="5"/>
                  <a:pt x="45" y="4"/>
                </a:cubicBezTo>
                <a:cubicBezTo>
                  <a:pt x="47" y="3"/>
                  <a:pt x="49" y="2"/>
                  <a:pt x="51" y="1"/>
                </a:cubicBezTo>
                <a:cubicBezTo>
                  <a:pt x="54" y="0"/>
                  <a:pt x="57" y="0"/>
                  <a:pt x="60" y="0"/>
                </a:cubicBezTo>
                <a:cubicBezTo>
                  <a:pt x="63" y="0"/>
                  <a:pt x="66" y="0"/>
                  <a:pt x="69" y="1"/>
                </a:cubicBezTo>
                <a:cubicBezTo>
                  <a:pt x="71" y="2"/>
                  <a:pt x="74" y="3"/>
                  <a:pt x="75" y="4"/>
                </a:cubicBezTo>
                <a:cubicBezTo>
                  <a:pt x="77" y="5"/>
                  <a:pt x="79" y="6"/>
                  <a:pt x="80" y="8"/>
                </a:cubicBezTo>
                <a:cubicBezTo>
                  <a:pt x="81" y="10"/>
                  <a:pt x="82" y="11"/>
                  <a:pt x="83" y="13"/>
                </a:cubicBezTo>
                <a:cubicBezTo>
                  <a:pt x="85" y="17"/>
                  <a:pt x="86" y="21"/>
                  <a:pt x="86" y="26"/>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63" name="Freeform 28"/>
          <p:cNvSpPr/>
          <p:nvPr/>
        </p:nvSpPr>
        <p:spPr bwMode="auto">
          <a:xfrm>
            <a:off x="6551295" y="1579880"/>
            <a:ext cx="441325" cy="450850"/>
          </a:xfrm>
          <a:custGeom>
            <a:avLst/>
            <a:gdLst>
              <a:gd name="T0" fmla="*/ 29 w 150"/>
              <a:gd name="T1" fmla="*/ 74 h 153"/>
              <a:gd name="T2" fmla="*/ 26 w 150"/>
              <a:gd name="T3" fmla="*/ 71 h 153"/>
              <a:gd name="T4" fmla="*/ 19 w 150"/>
              <a:gd name="T5" fmla="*/ 70 h 153"/>
              <a:gd name="T6" fmla="*/ 22 w 150"/>
              <a:gd name="T7" fmla="*/ 81 h 153"/>
              <a:gd name="T8" fmla="*/ 28 w 150"/>
              <a:gd name="T9" fmla="*/ 86 h 153"/>
              <a:gd name="T10" fmla="*/ 25 w 150"/>
              <a:gd name="T11" fmla="*/ 104 h 153"/>
              <a:gd name="T12" fmla="*/ 21 w 150"/>
              <a:gd name="T13" fmla="*/ 101 h 153"/>
              <a:gd name="T14" fmla="*/ 14 w 150"/>
              <a:gd name="T15" fmla="*/ 100 h 153"/>
              <a:gd name="T16" fmla="*/ 16 w 150"/>
              <a:gd name="T17" fmla="*/ 109 h 153"/>
              <a:gd name="T18" fmla="*/ 23 w 150"/>
              <a:gd name="T19" fmla="*/ 117 h 153"/>
              <a:gd name="T20" fmla="*/ 22 w 150"/>
              <a:gd name="T21" fmla="*/ 150 h 153"/>
              <a:gd name="T22" fmla="*/ 27 w 150"/>
              <a:gd name="T23" fmla="*/ 152 h 153"/>
              <a:gd name="T24" fmla="*/ 31 w 150"/>
              <a:gd name="T25" fmla="*/ 151 h 153"/>
              <a:gd name="T26" fmla="*/ 35 w 150"/>
              <a:gd name="T27" fmla="*/ 140 h 153"/>
              <a:gd name="T28" fmla="*/ 46 w 150"/>
              <a:gd name="T29" fmla="*/ 106 h 153"/>
              <a:gd name="T30" fmla="*/ 58 w 150"/>
              <a:gd name="T31" fmla="*/ 79 h 153"/>
              <a:gd name="T32" fmla="*/ 67 w 150"/>
              <a:gd name="T33" fmla="*/ 83 h 153"/>
              <a:gd name="T34" fmla="*/ 100 w 150"/>
              <a:gd name="T35" fmla="*/ 112 h 153"/>
              <a:gd name="T36" fmla="*/ 99 w 150"/>
              <a:gd name="T37" fmla="*/ 125 h 153"/>
              <a:gd name="T38" fmla="*/ 98 w 150"/>
              <a:gd name="T39" fmla="*/ 138 h 153"/>
              <a:gd name="T40" fmla="*/ 102 w 150"/>
              <a:gd name="T41" fmla="*/ 145 h 153"/>
              <a:gd name="T42" fmla="*/ 106 w 150"/>
              <a:gd name="T43" fmla="*/ 147 h 153"/>
              <a:gd name="T44" fmla="*/ 119 w 150"/>
              <a:gd name="T45" fmla="*/ 121 h 153"/>
              <a:gd name="T46" fmla="*/ 144 w 150"/>
              <a:gd name="T47" fmla="*/ 108 h 153"/>
              <a:gd name="T48" fmla="*/ 142 w 150"/>
              <a:gd name="T49" fmla="*/ 105 h 153"/>
              <a:gd name="T50" fmla="*/ 135 w 150"/>
              <a:gd name="T51" fmla="*/ 100 h 153"/>
              <a:gd name="T52" fmla="*/ 122 w 150"/>
              <a:gd name="T53" fmla="*/ 102 h 153"/>
              <a:gd name="T54" fmla="*/ 110 w 150"/>
              <a:gd name="T55" fmla="*/ 103 h 153"/>
              <a:gd name="T56" fmla="*/ 90 w 150"/>
              <a:gd name="T57" fmla="*/ 79 h 153"/>
              <a:gd name="T58" fmla="*/ 76 w 150"/>
              <a:gd name="T59" fmla="*/ 65 h 153"/>
              <a:gd name="T60" fmla="*/ 77 w 150"/>
              <a:gd name="T61" fmla="*/ 61 h 153"/>
              <a:gd name="T62" fmla="*/ 104 w 150"/>
              <a:gd name="T63" fmla="*/ 49 h 153"/>
              <a:gd name="T64" fmla="*/ 138 w 150"/>
              <a:gd name="T65" fmla="*/ 37 h 153"/>
              <a:gd name="T66" fmla="*/ 149 w 150"/>
              <a:gd name="T67" fmla="*/ 34 h 153"/>
              <a:gd name="T68" fmla="*/ 150 w 150"/>
              <a:gd name="T69" fmla="*/ 29 h 153"/>
              <a:gd name="T70" fmla="*/ 148 w 150"/>
              <a:gd name="T71" fmla="*/ 25 h 153"/>
              <a:gd name="T72" fmla="*/ 114 w 150"/>
              <a:gd name="T73" fmla="*/ 26 h 153"/>
              <a:gd name="T74" fmla="*/ 107 w 150"/>
              <a:gd name="T75" fmla="*/ 18 h 153"/>
              <a:gd name="T76" fmla="*/ 98 w 150"/>
              <a:gd name="T77" fmla="*/ 17 h 153"/>
              <a:gd name="T78" fmla="*/ 98 w 150"/>
              <a:gd name="T79" fmla="*/ 24 h 153"/>
              <a:gd name="T80" fmla="*/ 102 w 150"/>
              <a:gd name="T81" fmla="*/ 28 h 153"/>
              <a:gd name="T82" fmla="*/ 84 w 150"/>
              <a:gd name="T83" fmla="*/ 30 h 153"/>
              <a:gd name="T84" fmla="*/ 79 w 150"/>
              <a:gd name="T85" fmla="*/ 25 h 153"/>
              <a:gd name="T86" fmla="*/ 68 w 150"/>
              <a:gd name="T87" fmla="*/ 22 h 153"/>
              <a:gd name="T88" fmla="*/ 68 w 150"/>
              <a:gd name="T89" fmla="*/ 29 h 153"/>
              <a:gd name="T90" fmla="*/ 71 w 150"/>
              <a:gd name="T91" fmla="*/ 32 h 153"/>
              <a:gd name="T92" fmla="*/ 45 w 150"/>
              <a:gd name="T93" fmla="*/ 34 h 153"/>
              <a:gd name="T94" fmla="*/ 29 w 150"/>
              <a:gd name="T95" fmla="*/ 18 h 153"/>
              <a:gd name="T96" fmla="*/ 2 w 150"/>
              <a:gd name="T97" fmla="*/ 5 h 153"/>
              <a:gd name="T98" fmla="*/ 5 w 150"/>
              <a:gd name="T99" fmla="*/ 17 h 153"/>
              <a:gd name="T100" fmla="*/ 16 w 150"/>
              <a:gd name="T101" fmla="*/ 31 h 153"/>
              <a:gd name="T102" fmla="*/ 32 w 150"/>
              <a:gd name="T103" fmla="*/ 47 h 153"/>
              <a:gd name="T104" fmla="*/ 29 w 150"/>
              <a:gd name="T105"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 h="153">
                <a:moveTo>
                  <a:pt x="29" y="74"/>
                </a:moveTo>
                <a:cubicBezTo>
                  <a:pt x="26" y="71"/>
                  <a:pt x="26" y="71"/>
                  <a:pt x="26" y="71"/>
                </a:cubicBezTo>
                <a:cubicBezTo>
                  <a:pt x="24" y="68"/>
                  <a:pt x="21" y="68"/>
                  <a:pt x="19" y="70"/>
                </a:cubicBezTo>
                <a:cubicBezTo>
                  <a:pt x="17" y="73"/>
                  <a:pt x="18" y="77"/>
                  <a:pt x="22" y="81"/>
                </a:cubicBezTo>
                <a:cubicBezTo>
                  <a:pt x="28" y="86"/>
                  <a:pt x="28" y="86"/>
                  <a:pt x="28" y="86"/>
                </a:cubicBezTo>
                <a:cubicBezTo>
                  <a:pt x="25" y="104"/>
                  <a:pt x="25" y="104"/>
                  <a:pt x="25" y="104"/>
                </a:cubicBezTo>
                <a:cubicBezTo>
                  <a:pt x="21" y="101"/>
                  <a:pt x="21" y="101"/>
                  <a:pt x="21" y="101"/>
                </a:cubicBezTo>
                <a:cubicBezTo>
                  <a:pt x="19" y="98"/>
                  <a:pt x="17" y="98"/>
                  <a:pt x="14" y="100"/>
                </a:cubicBezTo>
                <a:cubicBezTo>
                  <a:pt x="12" y="103"/>
                  <a:pt x="12" y="106"/>
                  <a:pt x="16" y="109"/>
                </a:cubicBezTo>
                <a:cubicBezTo>
                  <a:pt x="23" y="117"/>
                  <a:pt x="23" y="117"/>
                  <a:pt x="23" y="117"/>
                </a:cubicBezTo>
                <a:cubicBezTo>
                  <a:pt x="20" y="137"/>
                  <a:pt x="20" y="148"/>
                  <a:pt x="22" y="150"/>
                </a:cubicBezTo>
                <a:cubicBezTo>
                  <a:pt x="23" y="151"/>
                  <a:pt x="25" y="152"/>
                  <a:pt x="27" y="152"/>
                </a:cubicBezTo>
                <a:cubicBezTo>
                  <a:pt x="29" y="153"/>
                  <a:pt x="30" y="152"/>
                  <a:pt x="31" y="151"/>
                </a:cubicBezTo>
                <a:cubicBezTo>
                  <a:pt x="32" y="150"/>
                  <a:pt x="33" y="147"/>
                  <a:pt x="35" y="140"/>
                </a:cubicBezTo>
                <a:cubicBezTo>
                  <a:pt x="36" y="134"/>
                  <a:pt x="40" y="122"/>
                  <a:pt x="46" y="106"/>
                </a:cubicBezTo>
                <a:cubicBezTo>
                  <a:pt x="52" y="91"/>
                  <a:pt x="56" y="82"/>
                  <a:pt x="58" y="79"/>
                </a:cubicBezTo>
                <a:cubicBezTo>
                  <a:pt x="60" y="78"/>
                  <a:pt x="63" y="79"/>
                  <a:pt x="67" y="83"/>
                </a:cubicBezTo>
                <a:cubicBezTo>
                  <a:pt x="82" y="98"/>
                  <a:pt x="93" y="107"/>
                  <a:pt x="100" y="112"/>
                </a:cubicBezTo>
                <a:cubicBezTo>
                  <a:pt x="101" y="114"/>
                  <a:pt x="100" y="118"/>
                  <a:pt x="99" y="125"/>
                </a:cubicBezTo>
                <a:cubicBezTo>
                  <a:pt x="98" y="132"/>
                  <a:pt x="97" y="136"/>
                  <a:pt x="98" y="138"/>
                </a:cubicBezTo>
                <a:cubicBezTo>
                  <a:pt x="98" y="140"/>
                  <a:pt x="99" y="142"/>
                  <a:pt x="102" y="145"/>
                </a:cubicBezTo>
                <a:cubicBezTo>
                  <a:pt x="104" y="146"/>
                  <a:pt x="105" y="147"/>
                  <a:pt x="106" y="147"/>
                </a:cubicBezTo>
                <a:cubicBezTo>
                  <a:pt x="108" y="145"/>
                  <a:pt x="112" y="137"/>
                  <a:pt x="119" y="121"/>
                </a:cubicBezTo>
                <a:cubicBezTo>
                  <a:pt x="133" y="115"/>
                  <a:pt x="142" y="111"/>
                  <a:pt x="144" y="108"/>
                </a:cubicBezTo>
                <a:cubicBezTo>
                  <a:pt x="144" y="108"/>
                  <a:pt x="143" y="106"/>
                  <a:pt x="142" y="105"/>
                </a:cubicBezTo>
                <a:cubicBezTo>
                  <a:pt x="139" y="102"/>
                  <a:pt x="137" y="101"/>
                  <a:pt x="135" y="100"/>
                </a:cubicBezTo>
                <a:cubicBezTo>
                  <a:pt x="133" y="100"/>
                  <a:pt x="129" y="100"/>
                  <a:pt x="122" y="102"/>
                </a:cubicBezTo>
                <a:cubicBezTo>
                  <a:pt x="115" y="103"/>
                  <a:pt x="111" y="103"/>
                  <a:pt x="110" y="103"/>
                </a:cubicBezTo>
                <a:cubicBezTo>
                  <a:pt x="105" y="96"/>
                  <a:pt x="98" y="88"/>
                  <a:pt x="90" y="79"/>
                </a:cubicBezTo>
                <a:cubicBezTo>
                  <a:pt x="82" y="71"/>
                  <a:pt x="77" y="66"/>
                  <a:pt x="76" y="65"/>
                </a:cubicBezTo>
                <a:cubicBezTo>
                  <a:pt x="76" y="63"/>
                  <a:pt x="76" y="62"/>
                  <a:pt x="77" y="61"/>
                </a:cubicBezTo>
                <a:cubicBezTo>
                  <a:pt x="79" y="59"/>
                  <a:pt x="88" y="55"/>
                  <a:pt x="104" y="49"/>
                </a:cubicBezTo>
                <a:cubicBezTo>
                  <a:pt x="120" y="42"/>
                  <a:pt x="131" y="39"/>
                  <a:pt x="138" y="37"/>
                </a:cubicBezTo>
                <a:cubicBezTo>
                  <a:pt x="144" y="36"/>
                  <a:pt x="148" y="35"/>
                  <a:pt x="149" y="34"/>
                </a:cubicBezTo>
                <a:cubicBezTo>
                  <a:pt x="150" y="33"/>
                  <a:pt x="150" y="31"/>
                  <a:pt x="150" y="29"/>
                </a:cubicBezTo>
                <a:cubicBezTo>
                  <a:pt x="149" y="27"/>
                  <a:pt x="149" y="26"/>
                  <a:pt x="148" y="25"/>
                </a:cubicBezTo>
                <a:cubicBezTo>
                  <a:pt x="145" y="22"/>
                  <a:pt x="134" y="23"/>
                  <a:pt x="114" y="26"/>
                </a:cubicBezTo>
                <a:cubicBezTo>
                  <a:pt x="107" y="18"/>
                  <a:pt x="107" y="18"/>
                  <a:pt x="107" y="18"/>
                </a:cubicBezTo>
                <a:cubicBezTo>
                  <a:pt x="103" y="15"/>
                  <a:pt x="100" y="14"/>
                  <a:pt x="98" y="17"/>
                </a:cubicBezTo>
                <a:cubicBezTo>
                  <a:pt x="96" y="19"/>
                  <a:pt x="96" y="22"/>
                  <a:pt x="98" y="24"/>
                </a:cubicBezTo>
                <a:cubicBezTo>
                  <a:pt x="102" y="28"/>
                  <a:pt x="102" y="28"/>
                  <a:pt x="102" y="28"/>
                </a:cubicBezTo>
                <a:cubicBezTo>
                  <a:pt x="84" y="30"/>
                  <a:pt x="84" y="30"/>
                  <a:pt x="84" y="30"/>
                </a:cubicBezTo>
                <a:cubicBezTo>
                  <a:pt x="79" y="25"/>
                  <a:pt x="79" y="25"/>
                  <a:pt x="79" y="25"/>
                </a:cubicBezTo>
                <a:cubicBezTo>
                  <a:pt x="74" y="20"/>
                  <a:pt x="70" y="19"/>
                  <a:pt x="68" y="22"/>
                </a:cubicBezTo>
                <a:cubicBezTo>
                  <a:pt x="65" y="24"/>
                  <a:pt x="66" y="26"/>
                  <a:pt x="68" y="29"/>
                </a:cubicBezTo>
                <a:cubicBezTo>
                  <a:pt x="71" y="32"/>
                  <a:pt x="71" y="32"/>
                  <a:pt x="71" y="32"/>
                </a:cubicBezTo>
                <a:cubicBezTo>
                  <a:pt x="45" y="34"/>
                  <a:pt x="45" y="34"/>
                  <a:pt x="45" y="34"/>
                </a:cubicBezTo>
                <a:cubicBezTo>
                  <a:pt x="29" y="18"/>
                  <a:pt x="29" y="18"/>
                  <a:pt x="29" y="18"/>
                </a:cubicBezTo>
                <a:cubicBezTo>
                  <a:pt x="15" y="5"/>
                  <a:pt x="6" y="0"/>
                  <a:pt x="2" y="5"/>
                </a:cubicBezTo>
                <a:cubicBezTo>
                  <a:pt x="0" y="7"/>
                  <a:pt x="1" y="11"/>
                  <a:pt x="5" y="17"/>
                </a:cubicBezTo>
                <a:cubicBezTo>
                  <a:pt x="10" y="24"/>
                  <a:pt x="13" y="29"/>
                  <a:pt x="16" y="31"/>
                </a:cubicBezTo>
                <a:cubicBezTo>
                  <a:pt x="32" y="47"/>
                  <a:pt x="32" y="47"/>
                  <a:pt x="32" y="47"/>
                </a:cubicBezTo>
                <a:lnTo>
                  <a:pt x="29" y="7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64" name="Freeform 29"/>
          <p:cNvSpPr>
            <a:spLocks noEditPoints="1"/>
          </p:cNvSpPr>
          <p:nvPr/>
        </p:nvSpPr>
        <p:spPr bwMode="auto">
          <a:xfrm>
            <a:off x="8497570" y="1544955"/>
            <a:ext cx="528955" cy="530225"/>
          </a:xfrm>
          <a:custGeom>
            <a:avLst/>
            <a:gdLst>
              <a:gd name="T0" fmla="*/ 101 w 180"/>
              <a:gd name="T1" fmla="*/ 84 h 180"/>
              <a:gd name="T2" fmla="*/ 86 w 180"/>
              <a:gd name="T3" fmla="*/ 110 h 180"/>
              <a:gd name="T4" fmla="*/ 52 w 180"/>
              <a:gd name="T5" fmla="*/ 121 h 180"/>
              <a:gd name="T6" fmla="*/ 33 w 180"/>
              <a:gd name="T7" fmla="*/ 118 h 180"/>
              <a:gd name="T8" fmla="*/ 14 w 180"/>
              <a:gd name="T9" fmla="*/ 135 h 180"/>
              <a:gd name="T10" fmla="*/ 0 w 180"/>
              <a:gd name="T11" fmla="*/ 131 h 180"/>
              <a:gd name="T12" fmla="*/ 11 w 180"/>
              <a:gd name="T13" fmla="*/ 125 h 180"/>
              <a:gd name="T14" fmla="*/ 16 w 180"/>
              <a:gd name="T15" fmla="*/ 112 h 180"/>
              <a:gd name="T16" fmla="*/ 16 w 180"/>
              <a:gd name="T17" fmla="*/ 109 h 180"/>
              <a:gd name="T18" fmla="*/ 2 w 180"/>
              <a:gd name="T19" fmla="*/ 84 h 180"/>
              <a:gd name="T20" fmla="*/ 17 w 180"/>
              <a:gd name="T21" fmla="*/ 58 h 180"/>
              <a:gd name="T22" fmla="*/ 51 w 180"/>
              <a:gd name="T23" fmla="*/ 48 h 180"/>
              <a:gd name="T24" fmla="*/ 86 w 180"/>
              <a:gd name="T25" fmla="*/ 58 h 180"/>
              <a:gd name="T26" fmla="*/ 101 w 180"/>
              <a:gd name="T27" fmla="*/ 84 h 180"/>
              <a:gd name="T28" fmla="*/ 162 w 180"/>
              <a:gd name="T29" fmla="*/ 130 h 180"/>
              <a:gd name="T30" fmla="*/ 150 w 180"/>
              <a:gd name="T31" fmla="*/ 148 h 180"/>
              <a:gd name="T32" fmla="*/ 119 w 180"/>
              <a:gd name="T33" fmla="*/ 159 h 180"/>
              <a:gd name="T34" fmla="*/ 105 w 180"/>
              <a:gd name="T35" fmla="*/ 176 h 180"/>
              <a:gd name="T36" fmla="*/ 84 w 180"/>
              <a:gd name="T37" fmla="*/ 180 h 180"/>
              <a:gd name="T38" fmla="*/ 98 w 180"/>
              <a:gd name="T39" fmla="*/ 160 h 180"/>
              <a:gd name="T40" fmla="*/ 66 w 180"/>
              <a:gd name="T41" fmla="*/ 152 h 180"/>
              <a:gd name="T42" fmla="*/ 48 w 180"/>
              <a:gd name="T43" fmla="*/ 136 h 180"/>
              <a:gd name="T44" fmla="*/ 53 w 180"/>
              <a:gd name="T45" fmla="*/ 137 h 180"/>
              <a:gd name="T46" fmla="*/ 63 w 180"/>
              <a:gd name="T47" fmla="*/ 137 h 180"/>
              <a:gd name="T48" fmla="*/ 91 w 180"/>
              <a:gd name="T49" fmla="*/ 130 h 180"/>
              <a:gd name="T50" fmla="*/ 113 w 180"/>
              <a:gd name="T51" fmla="*/ 100 h 180"/>
              <a:gd name="T52" fmla="*/ 145 w 180"/>
              <a:gd name="T53" fmla="*/ 106 h 180"/>
              <a:gd name="T54" fmla="*/ 162 w 180"/>
              <a:gd name="T55" fmla="*/ 130 h 180"/>
              <a:gd name="T56" fmla="*/ 180 w 180"/>
              <a:gd name="T57" fmla="*/ 35 h 180"/>
              <a:gd name="T58" fmla="*/ 163 w 180"/>
              <a:gd name="T59" fmla="*/ 64 h 180"/>
              <a:gd name="T60" fmla="*/ 162 w 180"/>
              <a:gd name="T61" fmla="*/ 69 h 180"/>
              <a:gd name="T62" fmla="*/ 167 w 180"/>
              <a:gd name="T63" fmla="*/ 82 h 180"/>
              <a:gd name="T64" fmla="*/ 176 w 180"/>
              <a:gd name="T65" fmla="*/ 90 h 180"/>
              <a:gd name="T66" fmla="*/ 153 w 180"/>
              <a:gd name="T67" fmla="*/ 84 h 180"/>
              <a:gd name="T68" fmla="*/ 143 w 180"/>
              <a:gd name="T69" fmla="*/ 71 h 180"/>
              <a:gd name="T70" fmla="*/ 131 w 180"/>
              <a:gd name="T71" fmla="*/ 72 h 180"/>
              <a:gd name="T72" fmla="*/ 117 w 180"/>
              <a:gd name="T73" fmla="*/ 70 h 180"/>
              <a:gd name="T74" fmla="*/ 104 w 180"/>
              <a:gd name="T75" fmla="*/ 50 h 180"/>
              <a:gd name="T76" fmla="*/ 83 w 180"/>
              <a:gd name="T77" fmla="*/ 40 h 180"/>
              <a:gd name="T78" fmla="*/ 82 w 180"/>
              <a:gd name="T79" fmla="*/ 35 h 180"/>
              <a:gd name="T80" fmla="*/ 96 w 180"/>
              <a:gd name="T81" fmla="*/ 10 h 180"/>
              <a:gd name="T82" fmla="*/ 131 w 180"/>
              <a:gd name="T83" fmla="*/ 0 h 180"/>
              <a:gd name="T84" fmla="*/ 166 w 180"/>
              <a:gd name="T85" fmla="*/ 10 h 180"/>
              <a:gd name="T86" fmla="*/ 180 w 180"/>
              <a:gd name="T87" fmla="*/ 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 h="180">
                <a:moveTo>
                  <a:pt x="101" y="84"/>
                </a:moveTo>
                <a:cubicBezTo>
                  <a:pt x="101" y="94"/>
                  <a:pt x="96" y="103"/>
                  <a:pt x="86" y="110"/>
                </a:cubicBezTo>
                <a:cubicBezTo>
                  <a:pt x="77" y="118"/>
                  <a:pt x="65" y="121"/>
                  <a:pt x="52" y="121"/>
                </a:cubicBezTo>
                <a:cubicBezTo>
                  <a:pt x="45" y="121"/>
                  <a:pt x="39" y="120"/>
                  <a:pt x="33" y="118"/>
                </a:cubicBezTo>
                <a:cubicBezTo>
                  <a:pt x="31" y="130"/>
                  <a:pt x="24" y="135"/>
                  <a:pt x="14" y="135"/>
                </a:cubicBezTo>
                <a:cubicBezTo>
                  <a:pt x="10" y="135"/>
                  <a:pt x="5" y="134"/>
                  <a:pt x="0" y="131"/>
                </a:cubicBezTo>
                <a:cubicBezTo>
                  <a:pt x="5" y="130"/>
                  <a:pt x="9" y="128"/>
                  <a:pt x="11" y="125"/>
                </a:cubicBezTo>
                <a:cubicBezTo>
                  <a:pt x="14" y="122"/>
                  <a:pt x="16" y="117"/>
                  <a:pt x="16" y="112"/>
                </a:cubicBezTo>
                <a:cubicBezTo>
                  <a:pt x="16" y="111"/>
                  <a:pt x="16" y="110"/>
                  <a:pt x="16" y="109"/>
                </a:cubicBezTo>
                <a:cubicBezTo>
                  <a:pt x="7" y="102"/>
                  <a:pt x="2" y="94"/>
                  <a:pt x="2" y="84"/>
                </a:cubicBezTo>
                <a:cubicBezTo>
                  <a:pt x="2" y="74"/>
                  <a:pt x="7" y="65"/>
                  <a:pt x="17" y="58"/>
                </a:cubicBezTo>
                <a:cubicBezTo>
                  <a:pt x="26" y="51"/>
                  <a:pt x="38" y="48"/>
                  <a:pt x="51" y="48"/>
                </a:cubicBezTo>
                <a:cubicBezTo>
                  <a:pt x="65" y="48"/>
                  <a:pt x="77" y="51"/>
                  <a:pt x="86" y="58"/>
                </a:cubicBezTo>
                <a:cubicBezTo>
                  <a:pt x="96" y="65"/>
                  <a:pt x="101" y="74"/>
                  <a:pt x="101" y="84"/>
                </a:cubicBezTo>
                <a:close/>
                <a:moveTo>
                  <a:pt x="162" y="130"/>
                </a:moveTo>
                <a:cubicBezTo>
                  <a:pt x="162" y="137"/>
                  <a:pt x="158" y="143"/>
                  <a:pt x="150" y="148"/>
                </a:cubicBezTo>
                <a:cubicBezTo>
                  <a:pt x="142" y="154"/>
                  <a:pt x="131" y="157"/>
                  <a:pt x="119" y="159"/>
                </a:cubicBezTo>
                <a:cubicBezTo>
                  <a:pt x="116" y="167"/>
                  <a:pt x="111" y="173"/>
                  <a:pt x="105" y="176"/>
                </a:cubicBezTo>
                <a:cubicBezTo>
                  <a:pt x="100" y="178"/>
                  <a:pt x="93" y="180"/>
                  <a:pt x="84" y="180"/>
                </a:cubicBezTo>
                <a:cubicBezTo>
                  <a:pt x="93" y="176"/>
                  <a:pt x="98" y="169"/>
                  <a:pt x="98" y="160"/>
                </a:cubicBezTo>
                <a:cubicBezTo>
                  <a:pt x="86" y="159"/>
                  <a:pt x="75" y="157"/>
                  <a:pt x="66" y="152"/>
                </a:cubicBezTo>
                <a:cubicBezTo>
                  <a:pt x="57" y="148"/>
                  <a:pt x="51" y="142"/>
                  <a:pt x="48" y="136"/>
                </a:cubicBezTo>
                <a:cubicBezTo>
                  <a:pt x="48" y="136"/>
                  <a:pt x="50" y="136"/>
                  <a:pt x="53" y="137"/>
                </a:cubicBezTo>
                <a:cubicBezTo>
                  <a:pt x="57" y="137"/>
                  <a:pt x="60" y="137"/>
                  <a:pt x="63" y="137"/>
                </a:cubicBezTo>
                <a:cubicBezTo>
                  <a:pt x="74" y="137"/>
                  <a:pt x="83" y="135"/>
                  <a:pt x="91" y="130"/>
                </a:cubicBezTo>
                <a:cubicBezTo>
                  <a:pt x="104" y="122"/>
                  <a:pt x="111" y="112"/>
                  <a:pt x="113" y="100"/>
                </a:cubicBezTo>
                <a:cubicBezTo>
                  <a:pt x="125" y="100"/>
                  <a:pt x="136" y="102"/>
                  <a:pt x="145" y="106"/>
                </a:cubicBezTo>
                <a:cubicBezTo>
                  <a:pt x="156" y="111"/>
                  <a:pt x="162" y="119"/>
                  <a:pt x="162" y="130"/>
                </a:cubicBezTo>
                <a:close/>
                <a:moveTo>
                  <a:pt x="180" y="35"/>
                </a:moveTo>
                <a:cubicBezTo>
                  <a:pt x="180" y="47"/>
                  <a:pt x="174" y="56"/>
                  <a:pt x="163" y="64"/>
                </a:cubicBezTo>
                <a:cubicBezTo>
                  <a:pt x="162" y="66"/>
                  <a:pt x="162" y="67"/>
                  <a:pt x="162" y="69"/>
                </a:cubicBezTo>
                <a:cubicBezTo>
                  <a:pt x="162" y="74"/>
                  <a:pt x="164" y="78"/>
                  <a:pt x="167" y="82"/>
                </a:cubicBezTo>
                <a:cubicBezTo>
                  <a:pt x="167" y="82"/>
                  <a:pt x="170" y="85"/>
                  <a:pt x="176" y="90"/>
                </a:cubicBezTo>
                <a:cubicBezTo>
                  <a:pt x="166" y="90"/>
                  <a:pt x="159" y="88"/>
                  <a:pt x="153" y="84"/>
                </a:cubicBezTo>
                <a:cubicBezTo>
                  <a:pt x="149" y="82"/>
                  <a:pt x="146" y="77"/>
                  <a:pt x="143" y="71"/>
                </a:cubicBezTo>
                <a:cubicBezTo>
                  <a:pt x="139" y="72"/>
                  <a:pt x="135" y="72"/>
                  <a:pt x="131" y="72"/>
                </a:cubicBezTo>
                <a:cubicBezTo>
                  <a:pt x="127" y="72"/>
                  <a:pt x="122" y="72"/>
                  <a:pt x="117" y="70"/>
                </a:cubicBezTo>
                <a:cubicBezTo>
                  <a:pt x="115" y="63"/>
                  <a:pt x="111" y="56"/>
                  <a:pt x="104" y="50"/>
                </a:cubicBezTo>
                <a:cubicBezTo>
                  <a:pt x="98" y="44"/>
                  <a:pt x="90" y="41"/>
                  <a:pt x="83" y="40"/>
                </a:cubicBezTo>
                <a:cubicBezTo>
                  <a:pt x="82" y="38"/>
                  <a:pt x="82" y="36"/>
                  <a:pt x="82" y="35"/>
                </a:cubicBezTo>
                <a:cubicBezTo>
                  <a:pt x="82" y="25"/>
                  <a:pt x="87" y="16"/>
                  <a:pt x="96" y="10"/>
                </a:cubicBezTo>
                <a:cubicBezTo>
                  <a:pt x="106" y="3"/>
                  <a:pt x="117" y="0"/>
                  <a:pt x="131" y="0"/>
                </a:cubicBezTo>
                <a:cubicBezTo>
                  <a:pt x="145" y="0"/>
                  <a:pt x="156" y="3"/>
                  <a:pt x="166" y="10"/>
                </a:cubicBezTo>
                <a:cubicBezTo>
                  <a:pt x="175" y="16"/>
                  <a:pt x="180" y="25"/>
                  <a:pt x="180"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65" name="Freeform 30"/>
          <p:cNvSpPr>
            <a:spLocks noEditPoints="1"/>
          </p:cNvSpPr>
          <p:nvPr/>
        </p:nvSpPr>
        <p:spPr bwMode="auto">
          <a:xfrm>
            <a:off x="10464800" y="1558925"/>
            <a:ext cx="678180" cy="487680"/>
          </a:xfrm>
          <a:custGeom>
            <a:avLst/>
            <a:gdLst>
              <a:gd name="T0" fmla="*/ 0 w 231"/>
              <a:gd name="T1" fmla="*/ 47 h 165"/>
              <a:gd name="T2" fmla="*/ 24 w 231"/>
              <a:gd name="T3" fmla="*/ 27 h 165"/>
              <a:gd name="T4" fmla="*/ 52 w 231"/>
              <a:gd name="T5" fmla="*/ 12 h 165"/>
              <a:gd name="T6" fmla="*/ 83 w 231"/>
              <a:gd name="T7" fmla="*/ 3 h 165"/>
              <a:gd name="T8" fmla="*/ 116 w 231"/>
              <a:gd name="T9" fmla="*/ 0 h 165"/>
              <a:gd name="T10" fmla="*/ 149 w 231"/>
              <a:gd name="T11" fmla="*/ 3 h 165"/>
              <a:gd name="T12" fmla="*/ 179 w 231"/>
              <a:gd name="T13" fmla="*/ 12 h 165"/>
              <a:gd name="T14" fmla="*/ 207 w 231"/>
              <a:gd name="T15" fmla="*/ 27 h 165"/>
              <a:gd name="T16" fmla="*/ 231 w 231"/>
              <a:gd name="T17" fmla="*/ 47 h 165"/>
              <a:gd name="T18" fmla="*/ 211 w 231"/>
              <a:gd name="T19" fmla="*/ 68 h 165"/>
              <a:gd name="T20" fmla="*/ 191 w 231"/>
              <a:gd name="T21" fmla="*/ 51 h 165"/>
              <a:gd name="T22" fmla="*/ 168 w 231"/>
              <a:gd name="T23" fmla="*/ 39 h 165"/>
              <a:gd name="T24" fmla="*/ 143 w 231"/>
              <a:gd name="T25" fmla="*/ 31 h 165"/>
              <a:gd name="T26" fmla="*/ 116 w 231"/>
              <a:gd name="T27" fmla="*/ 28 h 165"/>
              <a:gd name="T28" fmla="*/ 88 w 231"/>
              <a:gd name="T29" fmla="*/ 31 h 165"/>
              <a:gd name="T30" fmla="*/ 63 w 231"/>
              <a:gd name="T31" fmla="*/ 39 h 165"/>
              <a:gd name="T32" fmla="*/ 40 w 231"/>
              <a:gd name="T33" fmla="*/ 51 h 165"/>
              <a:gd name="T34" fmla="*/ 20 w 231"/>
              <a:gd name="T35" fmla="*/ 67 h 165"/>
              <a:gd name="T36" fmla="*/ 0 w 231"/>
              <a:gd name="T37" fmla="*/ 47 h 165"/>
              <a:gd name="T38" fmla="*/ 40 w 231"/>
              <a:gd name="T39" fmla="*/ 88 h 165"/>
              <a:gd name="T40" fmla="*/ 74 w 231"/>
              <a:gd name="T41" fmla="*/ 65 h 165"/>
              <a:gd name="T42" fmla="*/ 116 w 231"/>
              <a:gd name="T43" fmla="*/ 57 h 165"/>
              <a:gd name="T44" fmla="*/ 157 w 231"/>
              <a:gd name="T45" fmla="*/ 65 h 165"/>
              <a:gd name="T46" fmla="*/ 191 w 231"/>
              <a:gd name="T47" fmla="*/ 88 h 165"/>
              <a:gd name="T48" fmla="*/ 171 w 231"/>
              <a:gd name="T49" fmla="*/ 108 h 165"/>
              <a:gd name="T50" fmla="*/ 146 w 231"/>
              <a:gd name="T51" fmla="*/ 92 h 165"/>
              <a:gd name="T52" fmla="*/ 116 w 231"/>
              <a:gd name="T53" fmla="*/ 85 h 165"/>
              <a:gd name="T54" fmla="*/ 85 w 231"/>
              <a:gd name="T55" fmla="*/ 92 h 165"/>
              <a:gd name="T56" fmla="*/ 60 w 231"/>
              <a:gd name="T57" fmla="*/ 108 h 165"/>
              <a:gd name="T58" fmla="*/ 40 w 231"/>
              <a:gd name="T59" fmla="*/ 88 h 165"/>
              <a:gd name="T60" fmla="*/ 80 w 231"/>
              <a:gd name="T61" fmla="*/ 129 h 165"/>
              <a:gd name="T62" fmla="*/ 96 w 231"/>
              <a:gd name="T63" fmla="*/ 118 h 165"/>
              <a:gd name="T64" fmla="*/ 116 w 231"/>
              <a:gd name="T65" fmla="*/ 114 h 165"/>
              <a:gd name="T66" fmla="*/ 135 w 231"/>
              <a:gd name="T67" fmla="*/ 118 h 165"/>
              <a:gd name="T68" fmla="*/ 151 w 231"/>
              <a:gd name="T69" fmla="*/ 129 h 165"/>
              <a:gd name="T70" fmla="*/ 116 w 231"/>
              <a:gd name="T71" fmla="*/ 165 h 165"/>
              <a:gd name="T72" fmla="*/ 80 w 231"/>
              <a:gd name="T73" fmla="*/ 12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1" h="165">
                <a:moveTo>
                  <a:pt x="0" y="47"/>
                </a:moveTo>
                <a:cubicBezTo>
                  <a:pt x="7" y="40"/>
                  <a:pt x="15" y="33"/>
                  <a:pt x="24" y="27"/>
                </a:cubicBezTo>
                <a:cubicBezTo>
                  <a:pt x="33" y="22"/>
                  <a:pt x="42" y="17"/>
                  <a:pt x="52" y="12"/>
                </a:cubicBezTo>
                <a:cubicBezTo>
                  <a:pt x="62" y="8"/>
                  <a:pt x="72" y="5"/>
                  <a:pt x="83" y="3"/>
                </a:cubicBezTo>
                <a:cubicBezTo>
                  <a:pt x="93" y="1"/>
                  <a:pt x="104" y="0"/>
                  <a:pt x="116" y="0"/>
                </a:cubicBezTo>
                <a:cubicBezTo>
                  <a:pt x="127" y="0"/>
                  <a:pt x="138" y="1"/>
                  <a:pt x="149" y="3"/>
                </a:cubicBezTo>
                <a:cubicBezTo>
                  <a:pt x="159" y="5"/>
                  <a:pt x="169" y="8"/>
                  <a:pt x="179" y="12"/>
                </a:cubicBezTo>
                <a:cubicBezTo>
                  <a:pt x="189" y="17"/>
                  <a:pt x="198" y="22"/>
                  <a:pt x="207" y="27"/>
                </a:cubicBezTo>
                <a:cubicBezTo>
                  <a:pt x="216" y="33"/>
                  <a:pt x="224" y="40"/>
                  <a:pt x="231" y="47"/>
                </a:cubicBezTo>
                <a:cubicBezTo>
                  <a:pt x="211" y="68"/>
                  <a:pt x="211" y="68"/>
                  <a:pt x="211" y="68"/>
                </a:cubicBezTo>
                <a:cubicBezTo>
                  <a:pt x="205" y="62"/>
                  <a:pt x="198" y="56"/>
                  <a:pt x="191" y="51"/>
                </a:cubicBezTo>
                <a:cubicBezTo>
                  <a:pt x="184" y="46"/>
                  <a:pt x="176" y="42"/>
                  <a:pt x="168" y="39"/>
                </a:cubicBezTo>
                <a:cubicBezTo>
                  <a:pt x="160" y="35"/>
                  <a:pt x="152" y="33"/>
                  <a:pt x="143" y="31"/>
                </a:cubicBezTo>
                <a:cubicBezTo>
                  <a:pt x="134" y="29"/>
                  <a:pt x="125" y="28"/>
                  <a:pt x="116" y="28"/>
                </a:cubicBezTo>
                <a:cubicBezTo>
                  <a:pt x="106" y="28"/>
                  <a:pt x="97" y="29"/>
                  <a:pt x="88" y="31"/>
                </a:cubicBezTo>
                <a:cubicBezTo>
                  <a:pt x="79" y="33"/>
                  <a:pt x="71" y="35"/>
                  <a:pt x="63" y="39"/>
                </a:cubicBezTo>
                <a:cubicBezTo>
                  <a:pt x="55" y="42"/>
                  <a:pt x="47" y="46"/>
                  <a:pt x="40" y="51"/>
                </a:cubicBezTo>
                <a:cubicBezTo>
                  <a:pt x="33" y="56"/>
                  <a:pt x="26" y="61"/>
                  <a:pt x="20" y="67"/>
                </a:cubicBezTo>
                <a:lnTo>
                  <a:pt x="0" y="47"/>
                </a:lnTo>
                <a:close/>
                <a:moveTo>
                  <a:pt x="40" y="88"/>
                </a:moveTo>
                <a:cubicBezTo>
                  <a:pt x="50" y="78"/>
                  <a:pt x="61" y="71"/>
                  <a:pt x="74" y="65"/>
                </a:cubicBezTo>
                <a:cubicBezTo>
                  <a:pt x="87" y="60"/>
                  <a:pt x="101" y="57"/>
                  <a:pt x="116" y="57"/>
                </a:cubicBezTo>
                <a:cubicBezTo>
                  <a:pt x="130" y="57"/>
                  <a:pt x="144" y="60"/>
                  <a:pt x="157" y="65"/>
                </a:cubicBezTo>
                <a:cubicBezTo>
                  <a:pt x="170" y="71"/>
                  <a:pt x="181" y="78"/>
                  <a:pt x="191" y="88"/>
                </a:cubicBezTo>
                <a:cubicBezTo>
                  <a:pt x="171" y="108"/>
                  <a:pt x="171" y="108"/>
                  <a:pt x="171" y="108"/>
                </a:cubicBezTo>
                <a:cubicBezTo>
                  <a:pt x="164" y="101"/>
                  <a:pt x="156" y="96"/>
                  <a:pt x="146" y="92"/>
                </a:cubicBezTo>
                <a:cubicBezTo>
                  <a:pt x="137" y="87"/>
                  <a:pt x="126" y="85"/>
                  <a:pt x="116" y="85"/>
                </a:cubicBezTo>
                <a:cubicBezTo>
                  <a:pt x="105" y="85"/>
                  <a:pt x="94" y="87"/>
                  <a:pt x="85" y="92"/>
                </a:cubicBezTo>
                <a:cubicBezTo>
                  <a:pt x="75" y="96"/>
                  <a:pt x="67" y="101"/>
                  <a:pt x="60" y="108"/>
                </a:cubicBezTo>
                <a:lnTo>
                  <a:pt x="40" y="88"/>
                </a:lnTo>
                <a:close/>
                <a:moveTo>
                  <a:pt x="80" y="129"/>
                </a:moveTo>
                <a:cubicBezTo>
                  <a:pt x="85" y="124"/>
                  <a:pt x="90" y="121"/>
                  <a:pt x="96" y="118"/>
                </a:cubicBezTo>
                <a:cubicBezTo>
                  <a:pt x="102" y="116"/>
                  <a:pt x="109" y="114"/>
                  <a:pt x="116" y="114"/>
                </a:cubicBezTo>
                <a:cubicBezTo>
                  <a:pt x="122" y="114"/>
                  <a:pt x="129" y="116"/>
                  <a:pt x="135" y="118"/>
                </a:cubicBezTo>
                <a:cubicBezTo>
                  <a:pt x="141" y="121"/>
                  <a:pt x="146" y="124"/>
                  <a:pt x="151" y="129"/>
                </a:cubicBezTo>
                <a:cubicBezTo>
                  <a:pt x="116" y="165"/>
                  <a:pt x="116" y="165"/>
                  <a:pt x="116" y="165"/>
                </a:cubicBezTo>
                <a:lnTo>
                  <a:pt x="80" y="1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67" name="文本框 66"/>
          <p:cNvSpPr txBox="1"/>
          <p:nvPr/>
        </p:nvSpPr>
        <p:spPr bwMode="auto">
          <a:xfrm>
            <a:off x="4747260" y="3303270"/>
            <a:ext cx="2580005" cy="55308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914400">
              <a:defRPr/>
            </a:pPr>
            <a:r>
              <a:rPr lang="en-US" altLang="zh-CN" sz="1000" dirty="0" smtClean="0">
                <a:solidFill>
                  <a:schemeClr val="tx1"/>
                </a:solidFill>
                <a:latin typeface="+mn-lt"/>
                <a:ea typeface="+mj-ea"/>
                <a:cs typeface="+mn-lt"/>
              </a:rPr>
              <a:t>This is a sample text. Insert your desired text here. Again. This is a dummy text. Enter your own text here.</a:t>
            </a:r>
            <a:endParaRPr lang="en-US" altLang="zh-CN" sz="1000" dirty="0" smtClean="0">
              <a:solidFill>
                <a:schemeClr val="tx1"/>
              </a:solidFill>
              <a:latin typeface="+mn-lt"/>
              <a:ea typeface="+mj-ea"/>
              <a:cs typeface="+mn-lt"/>
            </a:endParaRPr>
          </a:p>
        </p:txBody>
      </p:sp>
      <p:sp>
        <p:nvSpPr>
          <p:cNvPr id="68" name="文本框 24"/>
          <p:cNvSpPr txBox="1">
            <a:spLocks noChangeArrowheads="1"/>
          </p:cNvSpPr>
          <p:nvPr/>
        </p:nvSpPr>
        <p:spPr bwMode="auto">
          <a:xfrm>
            <a:off x="4736465" y="3056255"/>
            <a:ext cx="181419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lnSpc>
                <a:spcPts val="1200"/>
              </a:lnSpc>
              <a:spcBef>
                <a:spcPct val="0"/>
              </a:spcBef>
              <a:spcAft>
                <a:spcPct val="0"/>
              </a:spcAft>
            </a:pPr>
            <a:r>
              <a:rPr lang="en-US" altLang="zh-CN" sz="1200" b="1" dirty="0" smtClean="0">
                <a:solidFill>
                  <a:prstClr val="black">
                    <a:lumMod val="75000"/>
                    <a:lumOff val="25000"/>
                  </a:prstClr>
                </a:solidFill>
                <a:latin typeface="+mj-lt"/>
                <a:ea typeface="微软雅黑" panose="020B0503020204020204" pitchFamily="34" charset="-122"/>
                <a:cs typeface="+mj-lt"/>
              </a:rPr>
              <a:t>ADD A TITLE IN HERE</a:t>
            </a:r>
            <a:endParaRPr lang="en-US" altLang="zh-CN" sz="1200" b="1" dirty="0" smtClean="0">
              <a:solidFill>
                <a:prstClr val="black">
                  <a:lumMod val="75000"/>
                  <a:lumOff val="25000"/>
                </a:prstClr>
              </a:solidFill>
              <a:latin typeface="+mj-lt"/>
              <a:ea typeface="微软雅黑" panose="020B0503020204020204" pitchFamily="34" charset="-122"/>
              <a:cs typeface="+mj-lt"/>
            </a:endParaRPr>
          </a:p>
        </p:txBody>
      </p:sp>
      <p:pic>
        <p:nvPicPr>
          <p:cNvPr id="78" name="图片 77" descr="PPTPicture_21_Room"/>
          <p:cNvPicPr>
            <a:picLocks noChangeAspect="1"/>
          </p:cNvPicPr>
          <p:nvPr/>
        </p:nvPicPr>
        <p:blipFill>
          <a:blip r:embed="rId1">
            <a:lum bright="6000"/>
          </a:blip>
          <a:stretch>
            <a:fillRect/>
          </a:stretch>
        </p:blipFill>
        <p:spPr>
          <a:xfrm>
            <a:off x="-17780" y="1270"/>
            <a:ext cx="3754120" cy="6887210"/>
          </a:xfrm>
          <a:prstGeom prst="rect">
            <a:avLst/>
          </a:prstGeom>
          <a:ln>
            <a:solidFill>
              <a:schemeClr val="accent1"/>
            </a:solidFill>
          </a:ln>
          <a:effectLst>
            <a:glow rad="63500">
              <a:schemeClr val="bg1">
                <a:lumMod val="95000"/>
                <a:alpha val="40000"/>
              </a:schemeClr>
            </a:glow>
            <a:softEdge rad="317500"/>
          </a:effectLst>
        </p:spPr>
      </p:pic>
      <p:sp>
        <p:nvSpPr>
          <p:cNvPr id="83" name="文本框 82"/>
          <p:cNvSpPr txBox="1"/>
          <p:nvPr/>
        </p:nvSpPr>
        <p:spPr bwMode="auto">
          <a:xfrm>
            <a:off x="4752975" y="4923790"/>
            <a:ext cx="2580005" cy="55308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914400">
              <a:defRPr/>
            </a:pPr>
            <a:r>
              <a:rPr lang="en-US" altLang="zh-CN" sz="1000" dirty="0" smtClean="0">
                <a:solidFill>
                  <a:schemeClr val="tx1"/>
                </a:solidFill>
                <a:latin typeface="+mn-lt"/>
                <a:ea typeface="+mj-ea"/>
                <a:cs typeface="+mn-lt"/>
              </a:rPr>
              <a:t>This is a sample text. Insert your desired text here. Again. This is a dummy text. Enter your own text here.</a:t>
            </a:r>
            <a:endParaRPr lang="en-US" altLang="zh-CN" sz="1000" dirty="0" smtClean="0">
              <a:solidFill>
                <a:schemeClr val="tx1"/>
              </a:solidFill>
              <a:latin typeface="+mn-lt"/>
              <a:ea typeface="+mj-ea"/>
              <a:cs typeface="+mn-lt"/>
            </a:endParaRPr>
          </a:p>
        </p:txBody>
      </p:sp>
      <p:sp>
        <p:nvSpPr>
          <p:cNvPr id="84" name="文本框 24"/>
          <p:cNvSpPr txBox="1">
            <a:spLocks noChangeArrowheads="1"/>
          </p:cNvSpPr>
          <p:nvPr/>
        </p:nvSpPr>
        <p:spPr bwMode="auto">
          <a:xfrm>
            <a:off x="4742180" y="4676775"/>
            <a:ext cx="181419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lnSpc>
                <a:spcPts val="1200"/>
              </a:lnSpc>
              <a:spcBef>
                <a:spcPct val="0"/>
              </a:spcBef>
              <a:spcAft>
                <a:spcPct val="0"/>
              </a:spcAft>
            </a:pPr>
            <a:r>
              <a:rPr lang="en-US" altLang="zh-CN" sz="1200" b="1" dirty="0" smtClean="0">
                <a:solidFill>
                  <a:prstClr val="black">
                    <a:lumMod val="75000"/>
                    <a:lumOff val="25000"/>
                  </a:prstClr>
                </a:solidFill>
                <a:latin typeface="+mj-lt"/>
                <a:ea typeface="微软雅黑" panose="020B0503020204020204" pitchFamily="34" charset="-122"/>
                <a:cs typeface="+mj-lt"/>
              </a:rPr>
              <a:t>ADD A TITLE IN HERE</a:t>
            </a:r>
            <a:endParaRPr lang="en-US" altLang="zh-CN" sz="1200" b="1" dirty="0" smtClean="0">
              <a:solidFill>
                <a:prstClr val="black">
                  <a:lumMod val="75000"/>
                  <a:lumOff val="25000"/>
                </a:prstClr>
              </a:solidFill>
              <a:latin typeface="+mj-lt"/>
              <a:ea typeface="微软雅黑" panose="020B0503020204020204" pitchFamily="34" charset="-122"/>
              <a:cs typeface="+mj-lt"/>
            </a:endParaRPr>
          </a:p>
        </p:txBody>
      </p:sp>
      <p:sp>
        <p:nvSpPr>
          <p:cNvPr id="86" name="文本框 85"/>
          <p:cNvSpPr txBox="1"/>
          <p:nvPr/>
        </p:nvSpPr>
        <p:spPr bwMode="auto">
          <a:xfrm>
            <a:off x="8303895" y="3303905"/>
            <a:ext cx="2580005" cy="55308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914400">
              <a:defRPr/>
            </a:pPr>
            <a:r>
              <a:rPr lang="en-US" altLang="zh-CN" sz="1000" dirty="0" smtClean="0">
                <a:solidFill>
                  <a:schemeClr val="tx1"/>
                </a:solidFill>
                <a:latin typeface="+mn-lt"/>
                <a:ea typeface="+mj-ea"/>
                <a:cs typeface="+mn-lt"/>
              </a:rPr>
              <a:t>This is a sample text. Insert your desired text here. Again. This is a dummy text. Enter your own text here.</a:t>
            </a:r>
            <a:endParaRPr lang="en-US" altLang="zh-CN" sz="1000" dirty="0" smtClean="0">
              <a:solidFill>
                <a:schemeClr val="tx1"/>
              </a:solidFill>
              <a:latin typeface="+mn-lt"/>
              <a:ea typeface="+mj-ea"/>
              <a:cs typeface="+mn-lt"/>
            </a:endParaRPr>
          </a:p>
        </p:txBody>
      </p:sp>
      <p:sp>
        <p:nvSpPr>
          <p:cNvPr id="87" name="文本框 24"/>
          <p:cNvSpPr txBox="1">
            <a:spLocks noChangeArrowheads="1"/>
          </p:cNvSpPr>
          <p:nvPr/>
        </p:nvSpPr>
        <p:spPr bwMode="auto">
          <a:xfrm>
            <a:off x="8293100" y="3056890"/>
            <a:ext cx="181419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lnSpc>
                <a:spcPts val="1200"/>
              </a:lnSpc>
              <a:spcBef>
                <a:spcPct val="0"/>
              </a:spcBef>
              <a:spcAft>
                <a:spcPct val="0"/>
              </a:spcAft>
            </a:pPr>
            <a:r>
              <a:rPr lang="en-US" altLang="zh-CN" sz="1200" b="1" dirty="0" smtClean="0">
                <a:solidFill>
                  <a:prstClr val="black">
                    <a:lumMod val="75000"/>
                    <a:lumOff val="25000"/>
                  </a:prstClr>
                </a:solidFill>
                <a:latin typeface="+mj-lt"/>
                <a:ea typeface="微软雅黑" panose="020B0503020204020204" pitchFamily="34" charset="-122"/>
                <a:cs typeface="+mj-lt"/>
              </a:rPr>
              <a:t>ADD A TITLE IN HERE</a:t>
            </a:r>
            <a:endParaRPr lang="en-US" altLang="zh-CN" sz="1200" b="1" dirty="0" smtClean="0">
              <a:solidFill>
                <a:prstClr val="black">
                  <a:lumMod val="75000"/>
                  <a:lumOff val="25000"/>
                </a:prstClr>
              </a:solidFill>
              <a:latin typeface="+mj-lt"/>
              <a:ea typeface="微软雅黑" panose="020B0503020204020204" pitchFamily="34" charset="-122"/>
              <a:cs typeface="+mj-lt"/>
            </a:endParaRPr>
          </a:p>
        </p:txBody>
      </p:sp>
      <p:sp>
        <p:nvSpPr>
          <p:cNvPr id="89" name="文本框 88"/>
          <p:cNvSpPr txBox="1"/>
          <p:nvPr/>
        </p:nvSpPr>
        <p:spPr bwMode="auto">
          <a:xfrm>
            <a:off x="8303895" y="4923790"/>
            <a:ext cx="2580005" cy="55308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914400">
              <a:defRPr/>
            </a:pPr>
            <a:r>
              <a:rPr lang="en-US" altLang="zh-CN" sz="1000" dirty="0" smtClean="0">
                <a:solidFill>
                  <a:schemeClr val="tx1"/>
                </a:solidFill>
                <a:latin typeface="+mn-lt"/>
                <a:ea typeface="+mj-ea"/>
                <a:cs typeface="+mn-lt"/>
              </a:rPr>
              <a:t>This is a sample text. Insert your desired text here. Again. This is a dummy text. Enter your own text here.</a:t>
            </a:r>
            <a:endParaRPr lang="en-US" altLang="zh-CN" sz="1000" dirty="0" smtClean="0">
              <a:solidFill>
                <a:schemeClr val="tx1"/>
              </a:solidFill>
              <a:latin typeface="+mn-lt"/>
              <a:ea typeface="+mj-ea"/>
              <a:cs typeface="+mn-lt"/>
            </a:endParaRPr>
          </a:p>
        </p:txBody>
      </p:sp>
      <p:sp>
        <p:nvSpPr>
          <p:cNvPr id="90" name="文本框 24"/>
          <p:cNvSpPr txBox="1">
            <a:spLocks noChangeArrowheads="1"/>
          </p:cNvSpPr>
          <p:nvPr/>
        </p:nvSpPr>
        <p:spPr bwMode="auto">
          <a:xfrm>
            <a:off x="8293100" y="4676775"/>
            <a:ext cx="181419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lnSpc>
                <a:spcPts val="1200"/>
              </a:lnSpc>
              <a:spcBef>
                <a:spcPct val="0"/>
              </a:spcBef>
              <a:spcAft>
                <a:spcPct val="0"/>
              </a:spcAft>
            </a:pPr>
            <a:r>
              <a:rPr lang="en-US" altLang="zh-CN" sz="1200" b="1" dirty="0" smtClean="0">
                <a:solidFill>
                  <a:prstClr val="black">
                    <a:lumMod val="75000"/>
                    <a:lumOff val="25000"/>
                  </a:prstClr>
                </a:solidFill>
                <a:latin typeface="+mj-lt"/>
                <a:ea typeface="微软雅黑" panose="020B0503020204020204" pitchFamily="34" charset="-122"/>
                <a:cs typeface="+mj-lt"/>
              </a:rPr>
              <a:t>ADD A TITLE IN HERE</a:t>
            </a:r>
            <a:endParaRPr lang="en-US" altLang="zh-CN" sz="1200" b="1" dirty="0" smtClean="0">
              <a:solidFill>
                <a:prstClr val="black">
                  <a:lumMod val="75000"/>
                  <a:lumOff val="25000"/>
                </a:prstClr>
              </a:solidFill>
              <a:latin typeface="+mj-lt"/>
              <a:ea typeface="微软雅黑" panose="020B0503020204020204" pitchFamily="34" charset="-122"/>
              <a:cs typeface="+mj-lt"/>
            </a:endParaRPr>
          </a:p>
        </p:txBody>
      </p:sp>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01" name="组合 800"/>
          <p:cNvGrpSpPr/>
          <p:nvPr/>
        </p:nvGrpSpPr>
        <p:grpSpPr>
          <a:xfrm rot="0">
            <a:off x="7473950" y="1122680"/>
            <a:ext cx="3881120" cy="781608"/>
            <a:chOff x="4291780" y="1603065"/>
            <a:chExt cx="2872507" cy="578341"/>
          </a:xfrm>
        </p:grpSpPr>
        <p:sp>
          <p:nvSpPr>
            <p:cNvPr id="798" name="等腰三角形 797"/>
            <p:cNvSpPr/>
            <p:nvPr/>
          </p:nvSpPr>
          <p:spPr>
            <a:xfrm>
              <a:off x="4378593" y="1654433"/>
              <a:ext cx="202493" cy="174563"/>
            </a:xfrm>
            <a:prstGeom prst="triangle">
              <a:avLst/>
            </a:prstGeom>
            <a:solidFill>
              <a:schemeClr val="tx2"/>
            </a:solidFill>
            <a:ln>
              <a:noFill/>
            </a:ln>
          </p:spPr>
          <p:txBody>
            <a:bodyPr vert="horz" wrap="square" lIns="68580" tIns="34290" rIns="68580" bIns="3429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799" name="矩形 798"/>
            <p:cNvSpPr/>
            <p:nvPr/>
          </p:nvSpPr>
          <p:spPr>
            <a:xfrm>
              <a:off x="4619738" y="1603065"/>
              <a:ext cx="1382110" cy="249496"/>
            </a:xfrm>
            <a:prstGeom prst="rect">
              <a:avLst/>
            </a:prstGeom>
          </p:spPr>
          <p:txBody>
            <a:bodyPr wrap="square">
              <a:spAutoFit/>
            </a:bodyPr>
            <a:p>
              <a:pPr defTabSz="914400" eaLnBrk="0" fontAlgn="base" hangingPunct="0">
                <a:spcBef>
                  <a:spcPct val="0"/>
                </a:spcBef>
                <a:spcAft>
                  <a:spcPct val="0"/>
                </a:spcAft>
              </a:pPr>
              <a:r>
                <a:rPr lang="en-US" altLang="zh-CN" sz="1600" b="1" dirty="0">
                  <a:solidFill>
                    <a:prstClr val="black">
                      <a:lumMod val="75000"/>
                      <a:lumOff val="25000"/>
                    </a:prstClr>
                  </a:solidFill>
                  <a:latin typeface="+mj-lt"/>
                  <a:ea typeface="Arial Unicode MS" panose="020B0604020202020204" pitchFamily="34" charset="-122"/>
                  <a:cs typeface="+mj-lt"/>
                </a:rPr>
                <a:t>Add your title</a:t>
              </a:r>
              <a:endParaRPr lang="zh-CN" altLang="en-US" sz="1600" b="1" dirty="0">
                <a:solidFill>
                  <a:prstClr val="black">
                    <a:lumMod val="75000"/>
                    <a:lumOff val="25000"/>
                  </a:prstClr>
                </a:solidFill>
                <a:latin typeface="+mj-lt"/>
                <a:cs typeface="+mj-lt"/>
              </a:endParaRPr>
            </a:p>
          </p:txBody>
        </p:sp>
        <p:sp>
          <p:nvSpPr>
            <p:cNvPr id="800" name="文本框 799"/>
            <p:cNvSpPr txBox="1"/>
            <p:nvPr/>
          </p:nvSpPr>
          <p:spPr>
            <a:xfrm>
              <a:off x="4291780" y="1914525"/>
              <a:ext cx="2872507" cy="266881"/>
            </a:xfrm>
            <a:prstGeom prst="rect">
              <a:avLst/>
            </a:prstGeom>
            <a:noFill/>
          </p:spPr>
          <p:txBody>
            <a:bodyPr wrap="square" rtlCol="0">
              <a:spAutoFit/>
            </a:bodyPr>
            <a:p>
              <a:pPr defTabSz="914400" eaLnBrk="0" fontAlgn="base" hangingPunct="0">
                <a:lnSpc>
                  <a:spcPts val="1050"/>
                </a:lnSpc>
                <a:spcBef>
                  <a:spcPct val="0"/>
                </a:spcBef>
                <a:spcAft>
                  <a:spcPct val="0"/>
                </a:spcAft>
              </a:pPr>
              <a:r>
                <a:rPr lang="en-US" altLang="zh-CN" sz="1000" dirty="0">
                  <a:solidFill>
                    <a:schemeClr val="tx1">
                      <a:lumMod val="75000"/>
                      <a:lumOff val="25000"/>
                    </a:schemeClr>
                  </a:solidFill>
                  <a:ea typeface="微软雅黑" panose="020B0503020204020204" pitchFamily="34" charset="-122"/>
                  <a:cs typeface="+mn-lt"/>
                </a:rPr>
                <a:t>This is a sample text. Insert your desired  this is a sample text. Insert your desired .This is a sample text. Insert your desired</a:t>
              </a:r>
              <a:endParaRPr lang="en-US" altLang="zh-CN" sz="1000" dirty="0">
                <a:solidFill>
                  <a:schemeClr val="tx1">
                    <a:lumMod val="75000"/>
                    <a:lumOff val="25000"/>
                  </a:schemeClr>
                </a:solidFill>
                <a:ea typeface="微软雅黑" panose="020B0503020204020204" pitchFamily="34" charset="-122"/>
                <a:cs typeface="+mn-lt"/>
              </a:endParaRPr>
            </a:p>
          </p:txBody>
        </p:sp>
      </p:grpSp>
      <p:grpSp>
        <p:nvGrpSpPr>
          <p:cNvPr id="802" name="组合 801"/>
          <p:cNvGrpSpPr/>
          <p:nvPr/>
        </p:nvGrpSpPr>
        <p:grpSpPr>
          <a:xfrm rot="0">
            <a:off x="7473950" y="2224405"/>
            <a:ext cx="3881120" cy="812272"/>
            <a:chOff x="4291780" y="1580205"/>
            <a:chExt cx="2872507" cy="601337"/>
          </a:xfrm>
        </p:grpSpPr>
        <p:sp>
          <p:nvSpPr>
            <p:cNvPr id="803" name="等腰三角形 802"/>
            <p:cNvSpPr/>
            <p:nvPr/>
          </p:nvSpPr>
          <p:spPr>
            <a:xfrm>
              <a:off x="4378593" y="1654433"/>
              <a:ext cx="202493" cy="174563"/>
            </a:xfrm>
            <a:prstGeom prst="triangle">
              <a:avLst/>
            </a:prstGeom>
            <a:solidFill>
              <a:schemeClr val="accent1"/>
            </a:solidFill>
            <a:ln>
              <a:noFill/>
            </a:ln>
          </p:spPr>
          <p:txBody>
            <a:bodyPr vert="horz" wrap="square" lIns="68580" tIns="34290" rIns="68580" bIns="3429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804" name="矩形 803"/>
            <p:cNvSpPr/>
            <p:nvPr/>
          </p:nvSpPr>
          <p:spPr>
            <a:xfrm>
              <a:off x="4619738" y="1580205"/>
              <a:ext cx="1382110" cy="249623"/>
            </a:xfrm>
            <a:prstGeom prst="rect">
              <a:avLst/>
            </a:prstGeom>
          </p:spPr>
          <p:txBody>
            <a:bodyPr wrap="square">
              <a:spAutoFit/>
            </a:bodyPr>
            <a:p>
              <a:pPr defTabSz="914400" eaLnBrk="0" fontAlgn="base" hangingPunct="0">
                <a:spcBef>
                  <a:spcPct val="0"/>
                </a:spcBef>
                <a:spcAft>
                  <a:spcPct val="0"/>
                </a:spcAft>
              </a:pPr>
              <a:r>
                <a:rPr lang="en-US" altLang="zh-CN" sz="1600" b="1" dirty="0">
                  <a:solidFill>
                    <a:prstClr val="black">
                      <a:lumMod val="75000"/>
                      <a:lumOff val="25000"/>
                    </a:prstClr>
                  </a:solidFill>
                  <a:latin typeface="+mj-lt"/>
                  <a:ea typeface="Arial Unicode MS" panose="020B0604020202020204" pitchFamily="34" charset="-122"/>
                  <a:cs typeface="+mj-lt"/>
                </a:rPr>
                <a:t>Add your title</a:t>
              </a:r>
              <a:endParaRPr lang="zh-CN" altLang="en-US" sz="1600" b="1" dirty="0">
                <a:solidFill>
                  <a:prstClr val="black">
                    <a:lumMod val="75000"/>
                    <a:lumOff val="25000"/>
                  </a:prstClr>
                </a:solidFill>
                <a:latin typeface="+mj-lt"/>
                <a:cs typeface="+mj-lt"/>
              </a:endParaRPr>
            </a:p>
          </p:txBody>
        </p:sp>
        <p:sp>
          <p:nvSpPr>
            <p:cNvPr id="805" name="文本框 804"/>
            <p:cNvSpPr txBox="1"/>
            <p:nvPr/>
          </p:nvSpPr>
          <p:spPr>
            <a:xfrm>
              <a:off x="4291780" y="1914525"/>
              <a:ext cx="2872507" cy="267017"/>
            </a:xfrm>
            <a:prstGeom prst="rect">
              <a:avLst/>
            </a:prstGeom>
            <a:noFill/>
          </p:spPr>
          <p:txBody>
            <a:bodyPr wrap="square" rtlCol="0">
              <a:spAutoFit/>
            </a:bodyPr>
            <a:p>
              <a:pPr defTabSz="914400" eaLnBrk="0" fontAlgn="base" hangingPunct="0">
                <a:lnSpc>
                  <a:spcPts val="1050"/>
                </a:lnSpc>
                <a:spcBef>
                  <a:spcPct val="0"/>
                </a:spcBef>
                <a:spcAft>
                  <a:spcPct val="0"/>
                </a:spcAft>
              </a:pPr>
              <a:r>
                <a:rPr lang="en-US" altLang="zh-CN" sz="1000" dirty="0">
                  <a:solidFill>
                    <a:schemeClr val="tx1">
                      <a:lumMod val="75000"/>
                      <a:lumOff val="25000"/>
                    </a:schemeClr>
                  </a:solidFill>
                  <a:ea typeface="微软雅黑" panose="020B0503020204020204" pitchFamily="34" charset="-122"/>
                  <a:cs typeface="+mn-lt"/>
                </a:rPr>
                <a:t>This is a sample text. Insert your desired  this is a sample text. Insert your desired .This is a sample text. Insert your desired</a:t>
              </a:r>
              <a:endParaRPr lang="en-US" altLang="zh-CN" sz="1000" dirty="0">
                <a:solidFill>
                  <a:schemeClr val="tx1">
                    <a:lumMod val="75000"/>
                    <a:lumOff val="25000"/>
                  </a:schemeClr>
                </a:solidFill>
                <a:ea typeface="微软雅黑" panose="020B0503020204020204" pitchFamily="34" charset="-122"/>
                <a:cs typeface="+mn-lt"/>
              </a:endParaRPr>
            </a:p>
          </p:txBody>
        </p:sp>
      </p:grpSp>
      <p:grpSp>
        <p:nvGrpSpPr>
          <p:cNvPr id="806" name="组合 805"/>
          <p:cNvGrpSpPr/>
          <p:nvPr/>
        </p:nvGrpSpPr>
        <p:grpSpPr>
          <a:xfrm rot="0">
            <a:off x="7473950" y="3439795"/>
            <a:ext cx="3881120" cy="781608"/>
            <a:chOff x="4291780" y="1603065"/>
            <a:chExt cx="2872507" cy="578341"/>
          </a:xfrm>
        </p:grpSpPr>
        <p:sp>
          <p:nvSpPr>
            <p:cNvPr id="807" name="等腰三角形 806"/>
            <p:cNvSpPr/>
            <p:nvPr/>
          </p:nvSpPr>
          <p:spPr>
            <a:xfrm>
              <a:off x="4378593" y="1654433"/>
              <a:ext cx="202493" cy="174563"/>
            </a:xfrm>
            <a:prstGeom prst="triangle">
              <a:avLst/>
            </a:prstGeom>
            <a:solidFill>
              <a:schemeClr val="accent2"/>
            </a:solidFill>
            <a:ln>
              <a:noFill/>
            </a:ln>
          </p:spPr>
          <p:txBody>
            <a:bodyPr vert="horz" wrap="square" lIns="68580" tIns="34290" rIns="68580" bIns="3429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808" name="矩形 807"/>
            <p:cNvSpPr/>
            <p:nvPr/>
          </p:nvSpPr>
          <p:spPr>
            <a:xfrm>
              <a:off x="4619738" y="1603065"/>
              <a:ext cx="1382110" cy="249496"/>
            </a:xfrm>
            <a:prstGeom prst="rect">
              <a:avLst/>
            </a:prstGeom>
          </p:spPr>
          <p:txBody>
            <a:bodyPr wrap="square">
              <a:spAutoFit/>
            </a:bodyPr>
            <a:p>
              <a:pPr defTabSz="914400" eaLnBrk="0" fontAlgn="base" hangingPunct="0">
                <a:spcBef>
                  <a:spcPct val="0"/>
                </a:spcBef>
                <a:spcAft>
                  <a:spcPct val="0"/>
                </a:spcAft>
              </a:pPr>
              <a:r>
                <a:rPr lang="en-US" altLang="zh-CN" sz="1600" b="1" dirty="0">
                  <a:solidFill>
                    <a:schemeClr val="tx1">
                      <a:lumMod val="75000"/>
                      <a:lumOff val="25000"/>
                    </a:schemeClr>
                  </a:solidFill>
                  <a:latin typeface="+mj-lt"/>
                  <a:ea typeface="Arial Unicode MS" panose="020B0604020202020204" pitchFamily="34" charset="-122"/>
                  <a:cs typeface="+mj-lt"/>
                </a:rPr>
                <a:t>Add your title</a:t>
              </a:r>
              <a:endParaRPr lang="en-US" altLang="zh-CN" sz="1600" b="1" dirty="0">
                <a:solidFill>
                  <a:schemeClr val="tx1">
                    <a:lumMod val="75000"/>
                    <a:lumOff val="25000"/>
                  </a:schemeClr>
                </a:solidFill>
                <a:latin typeface="+mj-lt"/>
                <a:ea typeface="Arial Unicode MS" panose="020B0604020202020204" pitchFamily="34" charset="-122"/>
                <a:cs typeface="+mj-lt"/>
              </a:endParaRPr>
            </a:p>
          </p:txBody>
        </p:sp>
        <p:sp>
          <p:nvSpPr>
            <p:cNvPr id="809" name="文本框 808"/>
            <p:cNvSpPr txBox="1"/>
            <p:nvPr/>
          </p:nvSpPr>
          <p:spPr>
            <a:xfrm>
              <a:off x="4291780" y="1914525"/>
              <a:ext cx="2872507" cy="266881"/>
            </a:xfrm>
            <a:prstGeom prst="rect">
              <a:avLst/>
            </a:prstGeom>
            <a:noFill/>
          </p:spPr>
          <p:txBody>
            <a:bodyPr wrap="square" rtlCol="0">
              <a:spAutoFit/>
            </a:bodyPr>
            <a:p>
              <a:pPr defTabSz="914400" eaLnBrk="0" fontAlgn="base" hangingPunct="0">
                <a:lnSpc>
                  <a:spcPts val="1050"/>
                </a:lnSpc>
                <a:spcBef>
                  <a:spcPct val="0"/>
                </a:spcBef>
                <a:spcAft>
                  <a:spcPct val="0"/>
                </a:spcAft>
              </a:pPr>
              <a:r>
                <a:rPr lang="en-US" altLang="zh-CN" sz="1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This is a sample text. Insert your desired  this is a sample text. Insert your desired .This is a sample text. Insert your desired</a:t>
              </a:r>
              <a:endParaRPr lang="en-US" altLang="zh-CN" sz="1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810" name="组合 809"/>
          <p:cNvGrpSpPr/>
          <p:nvPr/>
        </p:nvGrpSpPr>
        <p:grpSpPr>
          <a:xfrm rot="0">
            <a:off x="7473950" y="4747260"/>
            <a:ext cx="3881120" cy="750598"/>
            <a:chOff x="4291780" y="1625925"/>
            <a:chExt cx="2872507" cy="555559"/>
          </a:xfrm>
        </p:grpSpPr>
        <p:sp>
          <p:nvSpPr>
            <p:cNvPr id="811" name="等腰三角形 810"/>
            <p:cNvSpPr/>
            <p:nvPr/>
          </p:nvSpPr>
          <p:spPr>
            <a:xfrm>
              <a:off x="4378593" y="1654433"/>
              <a:ext cx="202493" cy="174563"/>
            </a:xfrm>
            <a:prstGeom prst="triangle">
              <a:avLst/>
            </a:prstGeom>
            <a:solidFill>
              <a:schemeClr val="accent3"/>
            </a:solidFill>
            <a:ln>
              <a:noFill/>
            </a:ln>
          </p:spPr>
          <p:txBody>
            <a:bodyPr vert="horz" wrap="square" lIns="68580" tIns="34290" rIns="68580" bIns="3429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812" name="矩形 811"/>
            <p:cNvSpPr/>
            <p:nvPr/>
          </p:nvSpPr>
          <p:spPr>
            <a:xfrm>
              <a:off x="4619738" y="1625925"/>
              <a:ext cx="1382110" cy="249569"/>
            </a:xfrm>
            <a:prstGeom prst="rect">
              <a:avLst/>
            </a:prstGeom>
          </p:spPr>
          <p:txBody>
            <a:bodyPr wrap="square">
              <a:spAutoFit/>
            </a:bodyPr>
            <a:p>
              <a:pPr defTabSz="914400" eaLnBrk="0" fontAlgn="base" hangingPunct="0">
                <a:spcBef>
                  <a:spcPct val="0"/>
                </a:spcBef>
                <a:spcAft>
                  <a:spcPct val="0"/>
                </a:spcAft>
              </a:pPr>
              <a:r>
                <a:rPr lang="en-US" altLang="zh-CN" sz="1600" b="1" dirty="0">
                  <a:solidFill>
                    <a:schemeClr val="tx1">
                      <a:lumMod val="75000"/>
                      <a:lumOff val="25000"/>
                    </a:schemeClr>
                  </a:solidFill>
                  <a:latin typeface="Arial" panose="020B0604020202020204" pitchFamily="34" charset="0"/>
                  <a:ea typeface="Arial Unicode MS" panose="020B0604020202020204" pitchFamily="34" charset="-122"/>
                  <a:cs typeface="Arial" panose="020B0604020202020204" pitchFamily="34" charset="0"/>
                </a:rPr>
                <a:t>Add your title</a:t>
              </a:r>
              <a:endParaRPr lang="en-US" altLang="zh-CN" sz="1600" b="1" dirty="0">
                <a:solidFill>
                  <a:schemeClr val="tx1">
                    <a:lumMod val="75000"/>
                    <a:lumOff val="25000"/>
                  </a:schemeClr>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813" name="文本框 812"/>
            <p:cNvSpPr txBox="1"/>
            <p:nvPr/>
          </p:nvSpPr>
          <p:spPr>
            <a:xfrm>
              <a:off x="4291780" y="1914525"/>
              <a:ext cx="2872507" cy="266959"/>
            </a:xfrm>
            <a:prstGeom prst="rect">
              <a:avLst/>
            </a:prstGeom>
            <a:noFill/>
          </p:spPr>
          <p:txBody>
            <a:bodyPr wrap="square" rtlCol="0">
              <a:spAutoFit/>
            </a:bodyPr>
            <a:p>
              <a:pPr defTabSz="914400" eaLnBrk="0" fontAlgn="base" hangingPunct="0">
                <a:lnSpc>
                  <a:spcPts val="1050"/>
                </a:lnSpc>
                <a:spcBef>
                  <a:spcPct val="0"/>
                </a:spcBef>
                <a:spcAft>
                  <a:spcPct val="0"/>
                </a:spcAft>
              </a:pPr>
              <a:r>
                <a:rPr lang="en-US" altLang="zh-CN" sz="1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This is a sample text. Insert your desired  this is a sample text. Insert your desired .This is a sample text. Insert your desired</a:t>
              </a:r>
              <a:endParaRPr lang="en-US" altLang="zh-CN" sz="1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814" name="任意多边形 813"/>
          <p:cNvSpPr/>
          <p:nvPr/>
        </p:nvSpPr>
        <p:spPr>
          <a:xfrm>
            <a:off x="5891530" y="1388110"/>
            <a:ext cx="1451610" cy="936625"/>
          </a:xfrm>
          <a:custGeom>
            <a:avLst/>
            <a:gdLst>
              <a:gd name="connsiteX0" fmla="*/ 0 w 1074420"/>
              <a:gd name="connsiteY0" fmla="*/ 693420 h 693420"/>
              <a:gd name="connsiteX1" fmla="*/ 396240 w 1074420"/>
              <a:gd name="connsiteY1" fmla="*/ 0 h 693420"/>
              <a:gd name="connsiteX2" fmla="*/ 1074420 w 1074420"/>
              <a:gd name="connsiteY2" fmla="*/ 0 h 693420"/>
            </a:gdLst>
            <a:ahLst/>
            <a:cxnLst>
              <a:cxn ang="0">
                <a:pos x="connsiteX0" y="connsiteY0"/>
              </a:cxn>
              <a:cxn ang="0">
                <a:pos x="connsiteX1" y="connsiteY1"/>
              </a:cxn>
              <a:cxn ang="0">
                <a:pos x="connsiteX2" y="connsiteY2"/>
              </a:cxn>
            </a:cxnLst>
            <a:rect l="l" t="t" r="r" b="b"/>
            <a:pathLst>
              <a:path w="1074420" h="693420">
                <a:moveTo>
                  <a:pt x="0" y="693420"/>
                </a:moveTo>
                <a:lnTo>
                  <a:pt x="396240" y="0"/>
                </a:lnTo>
                <a:lnTo>
                  <a:pt x="1074420" y="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p>
            <a:pPr algn="ctr" defTabSz="914400" eaLnBrk="0" fontAlgn="base" hangingPunct="0">
              <a:spcBef>
                <a:spcPct val="0"/>
              </a:spcBef>
              <a:spcAft>
                <a:spcPct val="0"/>
              </a:spcAft>
            </a:pPr>
            <a:endParaRPr lang="zh-CN" altLang="en-US" sz="1800">
              <a:solidFill>
                <a:prstClr val="black"/>
              </a:solidFill>
            </a:endParaRPr>
          </a:p>
        </p:txBody>
      </p:sp>
      <p:sp>
        <p:nvSpPr>
          <p:cNvPr id="815" name="任意多边形 814"/>
          <p:cNvSpPr/>
          <p:nvPr/>
        </p:nvSpPr>
        <p:spPr>
          <a:xfrm>
            <a:off x="5927725" y="2439670"/>
            <a:ext cx="1400175" cy="483870"/>
          </a:xfrm>
          <a:custGeom>
            <a:avLst/>
            <a:gdLst>
              <a:gd name="connsiteX0" fmla="*/ 0 w 1036320"/>
              <a:gd name="connsiteY0" fmla="*/ 358140 h 358140"/>
              <a:gd name="connsiteX1" fmla="*/ 426720 w 1036320"/>
              <a:gd name="connsiteY1" fmla="*/ 0 h 358140"/>
              <a:gd name="connsiteX2" fmla="*/ 1036320 w 1036320"/>
              <a:gd name="connsiteY2" fmla="*/ 0 h 358140"/>
            </a:gdLst>
            <a:ahLst/>
            <a:cxnLst>
              <a:cxn ang="0">
                <a:pos x="connsiteX0" y="connsiteY0"/>
              </a:cxn>
              <a:cxn ang="0">
                <a:pos x="connsiteX1" y="connsiteY1"/>
              </a:cxn>
              <a:cxn ang="0">
                <a:pos x="connsiteX2" y="connsiteY2"/>
              </a:cxn>
            </a:cxnLst>
            <a:rect l="l" t="t" r="r" b="b"/>
            <a:pathLst>
              <a:path w="1036320" h="358140">
                <a:moveTo>
                  <a:pt x="0" y="358140"/>
                </a:moveTo>
                <a:lnTo>
                  <a:pt x="426720" y="0"/>
                </a:lnTo>
                <a:lnTo>
                  <a:pt x="1036320" y="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p>
            <a:pPr algn="ctr" defTabSz="914400" eaLnBrk="0" fontAlgn="base" hangingPunct="0">
              <a:spcBef>
                <a:spcPct val="0"/>
              </a:spcBef>
              <a:spcAft>
                <a:spcPct val="0"/>
              </a:spcAft>
            </a:pPr>
            <a:endParaRPr lang="zh-CN" altLang="en-US" sz="1800">
              <a:solidFill>
                <a:prstClr val="black"/>
              </a:solidFill>
            </a:endParaRPr>
          </a:p>
        </p:txBody>
      </p:sp>
      <p:sp>
        <p:nvSpPr>
          <p:cNvPr id="816" name="任意多边形 815"/>
          <p:cNvSpPr/>
          <p:nvPr/>
        </p:nvSpPr>
        <p:spPr>
          <a:xfrm>
            <a:off x="5913120" y="3698875"/>
            <a:ext cx="1410335" cy="154305"/>
          </a:xfrm>
          <a:custGeom>
            <a:avLst/>
            <a:gdLst>
              <a:gd name="connsiteX0" fmla="*/ 0 w 1043940"/>
              <a:gd name="connsiteY0" fmla="*/ 0 h 114300"/>
              <a:gd name="connsiteX1" fmla="*/ 441960 w 1043940"/>
              <a:gd name="connsiteY1" fmla="*/ 114300 h 114300"/>
              <a:gd name="connsiteX2" fmla="*/ 1043940 w 1043940"/>
              <a:gd name="connsiteY2" fmla="*/ 114300 h 114300"/>
            </a:gdLst>
            <a:ahLst/>
            <a:cxnLst>
              <a:cxn ang="0">
                <a:pos x="connsiteX0" y="connsiteY0"/>
              </a:cxn>
              <a:cxn ang="0">
                <a:pos x="connsiteX1" y="connsiteY1"/>
              </a:cxn>
              <a:cxn ang="0">
                <a:pos x="connsiteX2" y="connsiteY2"/>
              </a:cxn>
            </a:cxnLst>
            <a:rect l="l" t="t" r="r" b="b"/>
            <a:pathLst>
              <a:path w="1043940" h="114300">
                <a:moveTo>
                  <a:pt x="0" y="0"/>
                </a:moveTo>
                <a:lnTo>
                  <a:pt x="441960" y="114300"/>
                </a:lnTo>
                <a:lnTo>
                  <a:pt x="1043940" y="11430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p>
            <a:pPr algn="ctr" defTabSz="914400" eaLnBrk="0" fontAlgn="base" hangingPunct="0">
              <a:spcBef>
                <a:spcPct val="0"/>
              </a:spcBef>
              <a:spcAft>
                <a:spcPct val="0"/>
              </a:spcAft>
            </a:pPr>
            <a:endParaRPr lang="zh-CN" altLang="en-US" sz="1800">
              <a:solidFill>
                <a:prstClr val="black"/>
              </a:solidFill>
            </a:endParaRPr>
          </a:p>
        </p:txBody>
      </p:sp>
      <p:sp>
        <p:nvSpPr>
          <p:cNvPr id="817" name="任意多边形 816"/>
          <p:cNvSpPr/>
          <p:nvPr/>
        </p:nvSpPr>
        <p:spPr>
          <a:xfrm>
            <a:off x="5928360" y="4197350"/>
            <a:ext cx="1443990" cy="762000"/>
          </a:xfrm>
          <a:custGeom>
            <a:avLst/>
            <a:gdLst>
              <a:gd name="connsiteX0" fmla="*/ 0 w 1120140"/>
              <a:gd name="connsiteY0" fmla="*/ 0 h 563880"/>
              <a:gd name="connsiteX1" fmla="*/ 457200 w 1120140"/>
              <a:gd name="connsiteY1" fmla="*/ 563880 h 563880"/>
              <a:gd name="connsiteX2" fmla="*/ 1120140 w 1120140"/>
              <a:gd name="connsiteY2" fmla="*/ 563880 h 563880"/>
            </a:gdLst>
            <a:ahLst/>
            <a:cxnLst>
              <a:cxn ang="0">
                <a:pos x="connsiteX0" y="connsiteY0"/>
              </a:cxn>
              <a:cxn ang="0">
                <a:pos x="connsiteX1" y="connsiteY1"/>
              </a:cxn>
              <a:cxn ang="0">
                <a:pos x="connsiteX2" y="connsiteY2"/>
              </a:cxn>
            </a:cxnLst>
            <a:rect l="l" t="t" r="r" b="b"/>
            <a:pathLst>
              <a:path w="1120140" h="563880">
                <a:moveTo>
                  <a:pt x="0" y="0"/>
                </a:moveTo>
                <a:lnTo>
                  <a:pt x="457200" y="563880"/>
                </a:lnTo>
                <a:lnTo>
                  <a:pt x="1120140" y="56388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p>
            <a:pPr algn="ctr" defTabSz="914400" eaLnBrk="0" fontAlgn="base" hangingPunct="0">
              <a:spcBef>
                <a:spcPct val="0"/>
              </a:spcBef>
              <a:spcAft>
                <a:spcPct val="0"/>
              </a:spcAft>
            </a:pPr>
            <a:endParaRPr lang="zh-CN" altLang="en-US" sz="1800">
              <a:solidFill>
                <a:prstClr val="black"/>
              </a:solidFill>
            </a:endParaRPr>
          </a:p>
        </p:txBody>
      </p:sp>
      <p:grpSp>
        <p:nvGrpSpPr>
          <p:cNvPr id="26" name="组合 25"/>
          <p:cNvGrpSpPr/>
          <p:nvPr/>
        </p:nvGrpSpPr>
        <p:grpSpPr>
          <a:xfrm>
            <a:off x="1129030" y="2125980"/>
            <a:ext cx="4587240" cy="2606040"/>
            <a:chOff x="1778" y="3928"/>
            <a:chExt cx="7224" cy="4104"/>
          </a:xfrm>
        </p:grpSpPr>
        <p:sp>
          <p:nvSpPr>
            <p:cNvPr id="21" name="矩形 20"/>
            <p:cNvSpPr/>
            <p:nvPr/>
          </p:nvSpPr>
          <p:spPr>
            <a:xfrm>
              <a:off x="1778" y="3928"/>
              <a:ext cx="7224" cy="4104"/>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矩形 21"/>
            <p:cNvSpPr/>
            <p:nvPr/>
          </p:nvSpPr>
          <p:spPr>
            <a:xfrm>
              <a:off x="1958" y="4108"/>
              <a:ext cx="6864" cy="37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6" name="图片 15" descr="true (12)"/>
            <p:cNvPicPr>
              <a:picLocks noChangeAspect="1"/>
            </p:cNvPicPr>
            <p:nvPr/>
          </p:nvPicPr>
          <p:blipFill>
            <a:blip r:embed="rId1"/>
            <a:stretch>
              <a:fillRect/>
            </a:stretch>
          </p:blipFill>
          <p:spPr>
            <a:xfrm>
              <a:off x="5024" y="4108"/>
              <a:ext cx="3798" cy="3799"/>
            </a:xfrm>
            <a:prstGeom prst="rect">
              <a:avLst/>
            </a:prstGeom>
          </p:spPr>
        </p:pic>
        <p:pic>
          <p:nvPicPr>
            <p:cNvPr id="15" name="图片 14" descr="true (9)"/>
            <p:cNvPicPr>
              <a:picLocks noChangeAspect="1"/>
            </p:cNvPicPr>
            <p:nvPr/>
          </p:nvPicPr>
          <p:blipFill>
            <a:blip r:embed="rId2"/>
            <a:stretch>
              <a:fillRect/>
            </a:stretch>
          </p:blipFill>
          <p:spPr>
            <a:xfrm>
              <a:off x="1958" y="4108"/>
              <a:ext cx="3798" cy="3799"/>
            </a:xfrm>
            <a:prstGeom prst="rect">
              <a:avLst/>
            </a:prstGeom>
          </p:spPr>
        </p:pic>
      </p:gr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Freeform 1814"/>
          <p:cNvSpPr>
            <a:spLocks noEditPoints="1"/>
          </p:cNvSpPr>
          <p:nvPr/>
        </p:nvSpPr>
        <p:spPr bwMode="auto">
          <a:xfrm>
            <a:off x="2750820" y="2005330"/>
            <a:ext cx="31115" cy="605155"/>
          </a:xfrm>
          <a:custGeom>
            <a:avLst/>
            <a:gdLst>
              <a:gd name="T0" fmla="*/ 0 w 4"/>
              <a:gd name="T1" fmla="*/ 80 h 80"/>
              <a:gd name="T2" fmla="*/ 0 w 4"/>
              <a:gd name="T3" fmla="*/ 80 h 80"/>
              <a:gd name="T4" fmla="*/ 0 w 4"/>
              <a:gd name="T5" fmla="*/ 80 h 80"/>
              <a:gd name="T6" fmla="*/ 0 w 4"/>
              <a:gd name="T7" fmla="*/ 80 h 80"/>
              <a:gd name="T8" fmla="*/ 0 w 4"/>
              <a:gd name="T9" fmla="*/ 0 h 80"/>
              <a:gd name="T10" fmla="*/ 0 w 4"/>
              <a:gd name="T11" fmla="*/ 0 h 80"/>
              <a:gd name="T12" fmla="*/ 4 w 4"/>
              <a:gd name="T13" fmla="*/ 0 h 80"/>
              <a:gd name="T14" fmla="*/ 0 w 4"/>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0">
                <a:moveTo>
                  <a:pt x="0" y="80"/>
                </a:moveTo>
                <a:cubicBezTo>
                  <a:pt x="0" y="80"/>
                  <a:pt x="0" y="80"/>
                  <a:pt x="0" y="80"/>
                </a:cubicBezTo>
                <a:cubicBezTo>
                  <a:pt x="0" y="80"/>
                  <a:pt x="0" y="80"/>
                  <a:pt x="0" y="80"/>
                </a:cubicBezTo>
                <a:cubicBezTo>
                  <a:pt x="0" y="80"/>
                  <a:pt x="0" y="80"/>
                  <a:pt x="0" y="80"/>
                </a:cubicBezTo>
                <a:moveTo>
                  <a:pt x="0" y="0"/>
                </a:moveTo>
                <a:cubicBezTo>
                  <a:pt x="0" y="0"/>
                  <a:pt x="0" y="0"/>
                  <a:pt x="0" y="0"/>
                </a:cubicBezTo>
                <a:cubicBezTo>
                  <a:pt x="1" y="0"/>
                  <a:pt x="3" y="0"/>
                  <a:pt x="4" y="0"/>
                </a:cubicBezTo>
                <a:cubicBezTo>
                  <a:pt x="3" y="0"/>
                  <a:pt x="1" y="0"/>
                  <a:pt x="0" y="0"/>
                </a:cubicBezTo>
              </a:path>
            </a:pathLst>
          </a:custGeom>
          <a:solidFill>
            <a:srgbClr val="EB4B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16"/>
          <p:cNvSpPr/>
          <p:nvPr/>
        </p:nvSpPr>
        <p:spPr bwMode="auto">
          <a:xfrm>
            <a:off x="2759075" y="2193925"/>
            <a:ext cx="22860" cy="14605"/>
          </a:xfrm>
          <a:custGeom>
            <a:avLst/>
            <a:gdLst>
              <a:gd name="T0" fmla="*/ 0 w 11"/>
              <a:gd name="T1" fmla="*/ 7 h 7"/>
              <a:gd name="T2" fmla="*/ 0 w 11"/>
              <a:gd name="T3" fmla="*/ 4 h 7"/>
              <a:gd name="T4" fmla="*/ 11 w 11"/>
              <a:gd name="T5" fmla="*/ 0 h 7"/>
              <a:gd name="T6" fmla="*/ 11 w 11"/>
              <a:gd name="T7" fmla="*/ 0 h 7"/>
              <a:gd name="T8" fmla="*/ 11 w 11"/>
              <a:gd name="T9" fmla="*/ 0 h 7"/>
              <a:gd name="T10" fmla="*/ 0 w 11"/>
              <a:gd name="T11" fmla="*/ 7 h 7"/>
              <a:gd name="T12" fmla="*/ 0 w 11"/>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0" y="7"/>
                </a:moveTo>
                <a:lnTo>
                  <a:pt x="0" y="4"/>
                </a:lnTo>
                <a:lnTo>
                  <a:pt x="11" y="0"/>
                </a:lnTo>
                <a:lnTo>
                  <a:pt x="11" y="0"/>
                </a:lnTo>
                <a:lnTo>
                  <a:pt x="11" y="0"/>
                </a:lnTo>
                <a:lnTo>
                  <a:pt x="0" y="7"/>
                </a:lnTo>
                <a:lnTo>
                  <a:pt x="0" y="7"/>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820"/>
          <p:cNvSpPr>
            <a:spLocks noEditPoints="1"/>
          </p:cNvSpPr>
          <p:nvPr/>
        </p:nvSpPr>
        <p:spPr bwMode="auto">
          <a:xfrm>
            <a:off x="2924810" y="3255010"/>
            <a:ext cx="296545" cy="302895"/>
          </a:xfrm>
          <a:custGeom>
            <a:avLst/>
            <a:gdLst>
              <a:gd name="T0" fmla="*/ 24 w 39"/>
              <a:gd name="T1" fmla="*/ 8 h 40"/>
              <a:gd name="T2" fmla="*/ 39 w 39"/>
              <a:gd name="T3" fmla="*/ 40 h 40"/>
              <a:gd name="T4" fmla="*/ 34 w 39"/>
              <a:gd name="T5" fmla="*/ 20 h 40"/>
              <a:gd name="T6" fmla="*/ 24 w 39"/>
              <a:gd name="T7" fmla="*/ 8 h 40"/>
              <a:gd name="T8" fmla="*/ 0 w 39"/>
              <a:gd name="T9" fmla="*/ 0 h 40"/>
              <a:gd name="T10" fmla="*/ 0 w 39"/>
              <a:gd name="T11" fmla="*/ 0 h 40"/>
              <a:gd name="T12" fmla="*/ 2 w 39"/>
              <a:gd name="T13" fmla="*/ 0 h 40"/>
              <a:gd name="T14" fmla="*/ 0 w 39"/>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0">
                <a:moveTo>
                  <a:pt x="24" y="8"/>
                </a:moveTo>
                <a:cubicBezTo>
                  <a:pt x="34" y="16"/>
                  <a:pt x="39" y="28"/>
                  <a:pt x="39" y="40"/>
                </a:cubicBezTo>
                <a:cubicBezTo>
                  <a:pt x="39" y="33"/>
                  <a:pt x="38" y="26"/>
                  <a:pt x="34" y="20"/>
                </a:cubicBezTo>
                <a:cubicBezTo>
                  <a:pt x="31" y="15"/>
                  <a:pt x="28" y="11"/>
                  <a:pt x="24" y="8"/>
                </a:cubicBezTo>
                <a:moveTo>
                  <a:pt x="0" y="0"/>
                </a:moveTo>
                <a:cubicBezTo>
                  <a:pt x="0" y="0"/>
                  <a:pt x="0" y="0"/>
                  <a:pt x="0" y="0"/>
                </a:cubicBezTo>
                <a:cubicBezTo>
                  <a:pt x="1" y="0"/>
                  <a:pt x="2" y="0"/>
                  <a:pt x="2" y="0"/>
                </a:cubicBezTo>
                <a:cubicBezTo>
                  <a:pt x="2" y="0"/>
                  <a:pt x="1" y="0"/>
                  <a:pt x="0"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822"/>
          <p:cNvSpPr/>
          <p:nvPr/>
        </p:nvSpPr>
        <p:spPr bwMode="auto">
          <a:xfrm>
            <a:off x="2970530" y="3497580"/>
            <a:ext cx="68580" cy="60325"/>
          </a:xfrm>
          <a:custGeom>
            <a:avLst/>
            <a:gdLst>
              <a:gd name="T0" fmla="*/ 22 w 33"/>
              <a:gd name="T1" fmla="*/ 29 h 29"/>
              <a:gd name="T2" fmla="*/ 11 w 33"/>
              <a:gd name="T3" fmla="*/ 29 h 29"/>
              <a:gd name="T4" fmla="*/ 11 w 33"/>
              <a:gd name="T5" fmla="*/ 29 h 29"/>
              <a:gd name="T6" fmla="*/ 8 w 33"/>
              <a:gd name="T7" fmla="*/ 26 h 29"/>
              <a:gd name="T8" fmla="*/ 8 w 33"/>
              <a:gd name="T9" fmla="*/ 26 h 29"/>
              <a:gd name="T10" fmla="*/ 4 w 33"/>
              <a:gd name="T11" fmla="*/ 22 h 29"/>
              <a:gd name="T12" fmla="*/ 4 w 33"/>
              <a:gd name="T13" fmla="*/ 22 h 29"/>
              <a:gd name="T14" fmla="*/ 4 w 33"/>
              <a:gd name="T15" fmla="*/ 18 h 29"/>
              <a:gd name="T16" fmla="*/ 0 w 33"/>
              <a:gd name="T17" fmla="*/ 18 h 29"/>
              <a:gd name="T18" fmla="*/ 0 w 33"/>
              <a:gd name="T19" fmla="*/ 15 h 29"/>
              <a:gd name="T20" fmla="*/ 0 w 33"/>
              <a:gd name="T21" fmla="*/ 15 h 29"/>
              <a:gd name="T22" fmla="*/ 15 w 33"/>
              <a:gd name="T23" fmla="*/ 4 h 29"/>
              <a:gd name="T24" fmla="*/ 0 w 33"/>
              <a:gd name="T25" fmla="*/ 11 h 29"/>
              <a:gd name="T26" fmla="*/ 8 w 33"/>
              <a:gd name="T27" fmla="*/ 4 h 29"/>
              <a:gd name="T28" fmla="*/ 4 w 33"/>
              <a:gd name="T29" fmla="*/ 4 h 29"/>
              <a:gd name="T30" fmla="*/ 4 w 33"/>
              <a:gd name="T31" fmla="*/ 4 h 29"/>
              <a:gd name="T32" fmla="*/ 15 w 33"/>
              <a:gd name="T33" fmla="*/ 0 h 29"/>
              <a:gd name="T34" fmla="*/ 8 w 33"/>
              <a:gd name="T35" fmla="*/ 7 h 29"/>
              <a:gd name="T36" fmla="*/ 22 w 33"/>
              <a:gd name="T37" fmla="*/ 0 h 29"/>
              <a:gd name="T38" fmla="*/ 22 w 33"/>
              <a:gd name="T39" fmla="*/ 0 h 29"/>
              <a:gd name="T40" fmla="*/ 26 w 33"/>
              <a:gd name="T41" fmla="*/ 0 h 29"/>
              <a:gd name="T42" fmla="*/ 26 w 33"/>
              <a:gd name="T43" fmla="*/ 0 h 29"/>
              <a:gd name="T44" fmla="*/ 11 w 33"/>
              <a:gd name="T45" fmla="*/ 15 h 29"/>
              <a:gd name="T46" fmla="*/ 30 w 33"/>
              <a:gd name="T47" fmla="*/ 4 h 29"/>
              <a:gd name="T48" fmla="*/ 30 w 33"/>
              <a:gd name="T49" fmla="*/ 4 h 29"/>
              <a:gd name="T50" fmla="*/ 15 w 33"/>
              <a:gd name="T51" fmla="*/ 15 h 29"/>
              <a:gd name="T52" fmla="*/ 33 w 33"/>
              <a:gd name="T53" fmla="*/ 7 h 29"/>
              <a:gd name="T54" fmla="*/ 15 w 33"/>
              <a:gd name="T55" fmla="*/ 18 h 29"/>
              <a:gd name="T56" fmla="*/ 33 w 33"/>
              <a:gd name="T57" fmla="*/ 11 h 29"/>
              <a:gd name="T58" fmla="*/ 19 w 33"/>
              <a:gd name="T59" fmla="*/ 22 h 29"/>
              <a:gd name="T60" fmla="*/ 33 w 33"/>
              <a:gd name="T61" fmla="*/ 15 h 29"/>
              <a:gd name="T62" fmla="*/ 26 w 33"/>
              <a:gd name="T63" fmla="*/ 26 h 29"/>
              <a:gd name="T64" fmla="*/ 30 w 33"/>
              <a:gd name="T65" fmla="*/ 26 h 29"/>
              <a:gd name="T66" fmla="*/ 22 w 33"/>
              <a:gd name="T6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29">
                <a:moveTo>
                  <a:pt x="22" y="29"/>
                </a:moveTo>
                <a:lnTo>
                  <a:pt x="22" y="29"/>
                </a:lnTo>
                <a:lnTo>
                  <a:pt x="30" y="18"/>
                </a:lnTo>
                <a:lnTo>
                  <a:pt x="11" y="29"/>
                </a:lnTo>
                <a:lnTo>
                  <a:pt x="11" y="29"/>
                </a:lnTo>
                <a:lnTo>
                  <a:pt x="11" y="29"/>
                </a:lnTo>
                <a:lnTo>
                  <a:pt x="26" y="15"/>
                </a:lnTo>
                <a:lnTo>
                  <a:pt x="8" y="26"/>
                </a:lnTo>
                <a:lnTo>
                  <a:pt x="8" y="26"/>
                </a:lnTo>
                <a:lnTo>
                  <a:pt x="8" y="26"/>
                </a:lnTo>
                <a:lnTo>
                  <a:pt x="22" y="11"/>
                </a:lnTo>
                <a:lnTo>
                  <a:pt x="4" y="22"/>
                </a:lnTo>
                <a:lnTo>
                  <a:pt x="4" y="22"/>
                </a:lnTo>
                <a:lnTo>
                  <a:pt x="4" y="22"/>
                </a:lnTo>
                <a:lnTo>
                  <a:pt x="19" y="11"/>
                </a:lnTo>
                <a:lnTo>
                  <a:pt x="4" y="18"/>
                </a:lnTo>
                <a:lnTo>
                  <a:pt x="0" y="18"/>
                </a:lnTo>
                <a:lnTo>
                  <a:pt x="0" y="18"/>
                </a:lnTo>
                <a:lnTo>
                  <a:pt x="19" y="7"/>
                </a:lnTo>
                <a:lnTo>
                  <a:pt x="0" y="15"/>
                </a:lnTo>
                <a:lnTo>
                  <a:pt x="0" y="15"/>
                </a:lnTo>
                <a:lnTo>
                  <a:pt x="0" y="15"/>
                </a:lnTo>
                <a:lnTo>
                  <a:pt x="0" y="15"/>
                </a:lnTo>
                <a:lnTo>
                  <a:pt x="15" y="4"/>
                </a:lnTo>
                <a:lnTo>
                  <a:pt x="4" y="11"/>
                </a:lnTo>
                <a:lnTo>
                  <a:pt x="0" y="11"/>
                </a:lnTo>
                <a:lnTo>
                  <a:pt x="0" y="7"/>
                </a:lnTo>
                <a:lnTo>
                  <a:pt x="8" y="4"/>
                </a:lnTo>
                <a:lnTo>
                  <a:pt x="8" y="4"/>
                </a:lnTo>
                <a:lnTo>
                  <a:pt x="4" y="4"/>
                </a:lnTo>
                <a:lnTo>
                  <a:pt x="4" y="4"/>
                </a:lnTo>
                <a:lnTo>
                  <a:pt x="4" y="4"/>
                </a:lnTo>
                <a:lnTo>
                  <a:pt x="15" y="0"/>
                </a:lnTo>
                <a:lnTo>
                  <a:pt x="15" y="0"/>
                </a:lnTo>
                <a:lnTo>
                  <a:pt x="15" y="0"/>
                </a:lnTo>
                <a:lnTo>
                  <a:pt x="8" y="7"/>
                </a:lnTo>
                <a:lnTo>
                  <a:pt x="19" y="0"/>
                </a:lnTo>
                <a:lnTo>
                  <a:pt x="22" y="0"/>
                </a:lnTo>
                <a:lnTo>
                  <a:pt x="22" y="0"/>
                </a:lnTo>
                <a:lnTo>
                  <a:pt x="22" y="0"/>
                </a:lnTo>
                <a:lnTo>
                  <a:pt x="8" y="11"/>
                </a:lnTo>
                <a:lnTo>
                  <a:pt x="26" y="0"/>
                </a:lnTo>
                <a:lnTo>
                  <a:pt x="26" y="0"/>
                </a:lnTo>
                <a:lnTo>
                  <a:pt x="26" y="0"/>
                </a:lnTo>
                <a:lnTo>
                  <a:pt x="26" y="4"/>
                </a:lnTo>
                <a:lnTo>
                  <a:pt x="11" y="15"/>
                </a:lnTo>
                <a:lnTo>
                  <a:pt x="30" y="4"/>
                </a:lnTo>
                <a:lnTo>
                  <a:pt x="30" y="4"/>
                </a:lnTo>
                <a:lnTo>
                  <a:pt x="30" y="4"/>
                </a:lnTo>
                <a:lnTo>
                  <a:pt x="30" y="4"/>
                </a:lnTo>
                <a:lnTo>
                  <a:pt x="30" y="4"/>
                </a:lnTo>
                <a:lnTo>
                  <a:pt x="15" y="15"/>
                </a:lnTo>
                <a:lnTo>
                  <a:pt x="30" y="7"/>
                </a:lnTo>
                <a:lnTo>
                  <a:pt x="33" y="7"/>
                </a:lnTo>
                <a:lnTo>
                  <a:pt x="33" y="7"/>
                </a:lnTo>
                <a:lnTo>
                  <a:pt x="15" y="18"/>
                </a:lnTo>
                <a:lnTo>
                  <a:pt x="33" y="11"/>
                </a:lnTo>
                <a:lnTo>
                  <a:pt x="33" y="11"/>
                </a:lnTo>
                <a:lnTo>
                  <a:pt x="33" y="11"/>
                </a:lnTo>
                <a:lnTo>
                  <a:pt x="19" y="22"/>
                </a:lnTo>
                <a:lnTo>
                  <a:pt x="33" y="15"/>
                </a:lnTo>
                <a:lnTo>
                  <a:pt x="33" y="15"/>
                </a:lnTo>
                <a:lnTo>
                  <a:pt x="33" y="15"/>
                </a:lnTo>
                <a:lnTo>
                  <a:pt x="26" y="26"/>
                </a:lnTo>
                <a:lnTo>
                  <a:pt x="30" y="26"/>
                </a:lnTo>
                <a:lnTo>
                  <a:pt x="30" y="26"/>
                </a:lnTo>
                <a:lnTo>
                  <a:pt x="30" y="26"/>
                </a:lnTo>
                <a:lnTo>
                  <a:pt x="22" y="29"/>
                </a:lnTo>
                <a:lnTo>
                  <a:pt x="22" y="29"/>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36" name="Freeform 1823"/>
          <p:cNvSpPr/>
          <p:nvPr/>
        </p:nvSpPr>
        <p:spPr bwMode="auto">
          <a:xfrm>
            <a:off x="2773680" y="3574415"/>
            <a:ext cx="296545" cy="120015"/>
          </a:xfrm>
          <a:custGeom>
            <a:avLst/>
            <a:gdLst>
              <a:gd name="T0" fmla="*/ 77 w 143"/>
              <a:gd name="T1" fmla="*/ 58 h 58"/>
              <a:gd name="T2" fmla="*/ 70 w 143"/>
              <a:gd name="T3" fmla="*/ 58 h 58"/>
              <a:gd name="T4" fmla="*/ 62 w 143"/>
              <a:gd name="T5" fmla="*/ 58 h 58"/>
              <a:gd name="T6" fmla="*/ 121 w 143"/>
              <a:gd name="T7" fmla="*/ 18 h 58"/>
              <a:gd name="T8" fmla="*/ 51 w 143"/>
              <a:gd name="T9" fmla="*/ 58 h 58"/>
              <a:gd name="T10" fmla="*/ 40 w 143"/>
              <a:gd name="T11" fmla="*/ 58 h 58"/>
              <a:gd name="T12" fmla="*/ 30 w 143"/>
              <a:gd name="T13" fmla="*/ 58 h 58"/>
              <a:gd name="T14" fmla="*/ 26 w 143"/>
              <a:gd name="T15" fmla="*/ 54 h 58"/>
              <a:gd name="T16" fmla="*/ 22 w 143"/>
              <a:gd name="T17" fmla="*/ 51 h 58"/>
              <a:gd name="T18" fmla="*/ 77 w 143"/>
              <a:gd name="T19" fmla="*/ 14 h 58"/>
              <a:gd name="T20" fmla="*/ 19 w 143"/>
              <a:gd name="T21" fmla="*/ 47 h 58"/>
              <a:gd name="T22" fmla="*/ 19 w 143"/>
              <a:gd name="T23" fmla="*/ 43 h 58"/>
              <a:gd name="T24" fmla="*/ 15 w 143"/>
              <a:gd name="T25" fmla="*/ 40 h 58"/>
              <a:gd name="T26" fmla="*/ 15 w 143"/>
              <a:gd name="T27" fmla="*/ 36 h 58"/>
              <a:gd name="T28" fmla="*/ 11 w 143"/>
              <a:gd name="T29" fmla="*/ 33 h 58"/>
              <a:gd name="T30" fmla="*/ 44 w 143"/>
              <a:gd name="T31" fmla="*/ 7 h 58"/>
              <a:gd name="T32" fmla="*/ 37 w 143"/>
              <a:gd name="T33" fmla="*/ 7 h 58"/>
              <a:gd name="T34" fmla="*/ 8 w 143"/>
              <a:gd name="T35" fmla="*/ 22 h 58"/>
              <a:gd name="T36" fmla="*/ 4 w 143"/>
              <a:gd name="T37" fmla="*/ 22 h 58"/>
              <a:gd name="T38" fmla="*/ 4 w 143"/>
              <a:gd name="T39" fmla="*/ 18 h 58"/>
              <a:gd name="T40" fmla="*/ 0 w 143"/>
              <a:gd name="T41" fmla="*/ 14 h 58"/>
              <a:gd name="T42" fmla="*/ 0 w 143"/>
              <a:gd name="T43" fmla="*/ 11 h 58"/>
              <a:gd name="T44" fmla="*/ 0 w 143"/>
              <a:gd name="T45" fmla="*/ 3 h 58"/>
              <a:gd name="T46" fmla="*/ 8 w 143"/>
              <a:gd name="T47" fmla="*/ 0 h 58"/>
              <a:gd name="T48" fmla="*/ 19 w 143"/>
              <a:gd name="T49" fmla="*/ 0 h 58"/>
              <a:gd name="T50" fmla="*/ 30 w 143"/>
              <a:gd name="T51" fmla="*/ 0 h 58"/>
              <a:gd name="T52" fmla="*/ 33 w 143"/>
              <a:gd name="T53" fmla="*/ 0 h 58"/>
              <a:gd name="T54" fmla="*/ 15 w 143"/>
              <a:gd name="T55" fmla="*/ 14 h 58"/>
              <a:gd name="T56" fmla="*/ 26 w 143"/>
              <a:gd name="T57" fmla="*/ 11 h 58"/>
              <a:gd name="T58" fmla="*/ 22 w 143"/>
              <a:gd name="T59" fmla="*/ 18 h 58"/>
              <a:gd name="T60" fmla="*/ 26 w 143"/>
              <a:gd name="T61" fmla="*/ 22 h 58"/>
              <a:gd name="T62" fmla="*/ 30 w 143"/>
              <a:gd name="T63" fmla="*/ 25 h 58"/>
              <a:gd name="T64" fmla="*/ 44 w 143"/>
              <a:gd name="T65" fmla="*/ 18 h 58"/>
              <a:gd name="T66" fmla="*/ 40 w 143"/>
              <a:gd name="T67" fmla="*/ 29 h 58"/>
              <a:gd name="T68" fmla="*/ 92 w 143"/>
              <a:gd name="T69" fmla="*/ 0 h 58"/>
              <a:gd name="T70" fmla="*/ 103 w 143"/>
              <a:gd name="T71" fmla="*/ 0 h 58"/>
              <a:gd name="T72" fmla="*/ 114 w 143"/>
              <a:gd name="T73" fmla="*/ 0 h 58"/>
              <a:gd name="T74" fmla="*/ 121 w 143"/>
              <a:gd name="T75" fmla="*/ 0 h 58"/>
              <a:gd name="T76" fmla="*/ 132 w 143"/>
              <a:gd name="T77" fmla="*/ 0 h 58"/>
              <a:gd name="T78" fmla="*/ 139 w 143"/>
              <a:gd name="T79" fmla="*/ 0 h 58"/>
              <a:gd name="T80" fmla="*/ 143 w 143"/>
              <a:gd name="T81" fmla="*/ 3 h 58"/>
              <a:gd name="T82" fmla="*/ 143 w 143"/>
              <a:gd name="T83" fmla="*/ 11 h 58"/>
              <a:gd name="T84" fmla="*/ 139 w 143"/>
              <a:gd name="T85" fmla="*/ 18 h 58"/>
              <a:gd name="T86" fmla="*/ 135 w 143"/>
              <a:gd name="T87" fmla="*/ 22 h 58"/>
              <a:gd name="T88" fmla="*/ 128 w 143"/>
              <a:gd name="T89" fmla="*/ 29 h 58"/>
              <a:gd name="T90" fmla="*/ 125 w 143"/>
              <a:gd name="T91" fmla="*/ 36 h 58"/>
              <a:gd name="T92" fmla="*/ 121 w 143"/>
              <a:gd name="T93" fmla="*/ 43 h 58"/>
              <a:gd name="T94" fmla="*/ 117 w 143"/>
              <a:gd name="T95" fmla="*/ 47 h 58"/>
              <a:gd name="T96" fmla="*/ 121 w 143"/>
              <a:gd name="T97" fmla="*/ 51 h 58"/>
              <a:gd name="T98" fmla="*/ 114 w 143"/>
              <a:gd name="T99" fmla="*/ 51 h 58"/>
              <a:gd name="T100" fmla="*/ 114 w 143"/>
              <a:gd name="T101" fmla="*/ 47 h 58"/>
              <a:gd name="T102" fmla="*/ 92 w 143"/>
              <a:gd name="T103"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58">
                <a:moveTo>
                  <a:pt x="84" y="58"/>
                </a:moveTo>
                <a:lnTo>
                  <a:pt x="84" y="58"/>
                </a:lnTo>
                <a:lnTo>
                  <a:pt x="117" y="33"/>
                </a:lnTo>
                <a:lnTo>
                  <a:pt x="77" y="58"/>
                </a:lnTo>
                <a:lnTo>
                  <a:pt x="73" y="58"/>
                </a:lnTo>
                <a:lnTo>
                  <a:pt x="77" y="58"/>
                </a:lnTo>
                <a:lnTo>
                  <a:pt x="114" y="33"/>
                </a:lnTo>
                <a:lnTo>
                  <a:pt x="70" y="58"/>
                </a:lnTo>
                <a:lnTo>
                  <a:pt x="70" y="58"/>
                </a:lnTo>
                <a:lnTo>
                  <a:pt x="70" y="58"/>
                </a:lnTo>
                <a:lnTo>
                  <a:pt x="106" y="33"/>
                </a:lnTo>
                <a:lnTo>
                  <a:pt x="62" y="58"/>
                </a:lnTo>
                <a:lnTo>
                  <a:pt x="62" y="58"/>
                </a:lnTo>
                <a:lnTo>
                  <a:pt x="62" y="58"/>
                </a:lnTo>
                <a:lnTo>
                  <a:pt x="62" y="58"/>
                </a:lnTo>
                <a:lnTo>
                  <a:pt x="121" y="18"/>
                </a:lnTo>
                <a:lnTo>
                  <a:pt x="51" y="58"/>
                </a:lnTo>
                <a:lnTo>
                  <a:pt x="51" y="58"/>
                </a:lnTo>
                <a:lnTo>
                  <a:pt x="51" y="58"/>
                </a:lnTo>
                <a:lnTo>
                  <a:pt x="51" y="58"/>
                </a:lnTo>
                <a:lnTo>
                  <a:pt x="114" y="14"/>
                </a:lnTo>
                <a:lnTo>
                  <a:pt x="40" y="58"/>
                </a:lnTo>
                <a:lnTo>
                  <a:pt x="40" y="58"/>
                </a:lnTo>
                <a:lnTo>
                  <a:pt x="40" y="58"/>
                </a:lnTo>
                <a:lnTo>
                  <a:pt x="106" y="14"/>
                </a:lnTo>
                <a:lnTo>
                  <a:pt x="30" y="58"/>
                </a:lnTo>
                <a:lnTo>
                  <a:pt x="30" y="58"/>
                </a:lnTo>
                <a:lnTo>
                  <a:pt x="30" y="58"/>
                </a:lnTo>
                <a:lnTo>
                  <a:pt x="30" y="54"/>
                </a:lnTo>
                <a:lnTo>
                  <a:pt x="95" y="14"/>
                </a:lnTo>
                <a:lnTo>
                  <a:pt x="26" y="54"/>
                </a:lnTo>
                <a:lnTo>
                  <a:pt x="26" y="54"/>
                </a:lnTo>
                <a:lnTo>
                  <a:pt x="26" y="54"/>
                </a:lnTo>
                <a:lnTo>
                  <a:pt x="26" y="54"/>
                </a:lnTo>
                <a:lnTo>
                  <a:pt x="84" y="14"/>
                </a:lnTo>
                <a:lnTo>
                  <a:pt x="22" y="51"/>
                </a:lnTo>
                <a:lnTo>
                  <a:pt x="22" y="51"/>
                </a:lnTo>
                <a:lnTo>
                  <a:pt x="22" y="51"/>
                </a:lnTo>
                <a:lnTo>
                  <a:pt x="22" y="51"/>
                </a:lnTo>
                <a:lnTo>
                  <a:pt x="77" y="14"/>
                </a:lnTo>
                <a:lnTo>
                  <a:pt x="22" y="47"/>
                </a:lnTo>
                <a:lnTo>
                  <a:pt x="19" y="47"/>
                </a:lnTo>
                <a:lnTo>
                  <a:pt x="19" y="47"/>
                </a:lnTo>
                <a:lnTo>
                  <a:pt x="19" y="47"/>
                </a:lnTo>
                <a:lnTo>
                  <a:pt x="19" y="43"/>
                </a:lnTo>
                <a:lnTo>
                  <a:pt x="73" y="11"/>
                </a:lnTo>
                <a:lnTo>
                  <a:pt x="19" y="43"/>
                </a:lnTo>
                <a:lnTo>
                  <a:pt x="19" y="43"/>
                </a:lnTo>
                <a:lnTo>
                  <a:pt x="19" y="40"/>
                </a:lnTo>
                <a:lnTo>
                  <a:pt x="19" y="40"/>
                </a:lnTo>
                <a:lnTo>
                  <a:pt x="59" y="14"/>
                </a:lnTo>
                <a:lnTo>
                  <a:pt x="15" y="40"/>
                </a:lnTo>
                <a:lnTo>
                  <a:pt x="15" y="40"/>
                </a:lnTo>
                <a:lnTo>
                  <a:pt x="15" y="36"/>
                </a:lnTo>
                <a:lnTo>
                  <a:pt x="48" y="18"/>
                </a:lnTo>
                <a:lnTo>
                  <a:pt x="15" y="36"/>
                </a:lnTo>
                <a:lnTo>
                  <a:pt x="15" y="36"/>
                </a:lnTo>
                <a:lnTo>
                  <a:pt x="15" y="36"/>
                </a:lnTo>
                <a:lnTo>
                  <a:pt x="51" y="11"/>
                </a:lnTo>
                <a:lnTo>
                  <a:pt x="11" y="33"/>
                </a:lnTo>
                <a:lnTo>
                  <a:pt x="11" y="33"/>
                </a:lnTo>
                <a:lnTo>
                  <a:pt x="11" y="33"/>
                </a:lnTo>
                <a:lnTo>
                  <a:pt x="11" y="29"/>
                </a:lnTo>
                <a:lnTo>
                  <a:pt x="44" y="7"/>
                </a:lnTo>
                <a:lnTo>
                  <a:pt x="8" y="29"/>
                </a:lnTo>
                <a:lnTo>
                  <a:pt x="8" y="29"/>
                </a:lnTo>
                <a:lnTo>
                  <a:pt x="8" y="25"/>
                </a:lnTo>
                <a:lnTo>
                  <a:pt x="37" y="7"/>
                </a:lnTo>
                <a:lnTo>
                  <a:pt x="8" y="22"/>
                </a:lnTo>
                <a:lnTo>
                  <a:pt x="8" y="22"/>
                </a:lnTo>
                <a:lnTo>
                  <a:pt x="8" y="22"/>
                </a:lnTo>
                <a:lnTo>
                  <a:pt x="8" y="22"/>
                </a:lnTo>
                <a:lnTo>
                  <a:pt x="26" y="11"/>
                </a:lnTo>
                <a:lnTo>
                  <a:pt x="4" y="22"/>
                </a:lnTo>
                <a:lnTo>
                  <a:pt x="4" y="22"/>
                </a:lnTo>
                <a:lnTo>
                  <a:pt x="4" y="22"/>
                </a:lnTo>
                <a:lnTo>
                  <a:pt x="4" y="18"/>
                </a:lnTo>
                <a:lnTo>
                  <a:pt x="22" y="7"/>
                </a:lnTo>
                <a:lnTo>
                  <a:pt x="4" y="18"/>
                </a:lnTo>
                <a:lnTo>
                  <a:pt x="4" y="18"/>
                </a:lnTo>
                <a:lnTo>
                  <a:pt x="4" y="18"/>
                </a:lnTo>
                <a:lnTo>
                  <a:pt x="19" y="7"/>
                </a:lnTo>
                <a:lnTo>
                  <a:pt x="4" y="14"/>
                </a:lnTo>
                <a:lnTo>
                  <a:pt x="0" y="14"/>
                </a:lnTo>
                <a:lnTo>
                  <a:pt x="0" y="14"/>
                </a:lnTo>
                <a:lnTo>
                  <a:pt x="0" y="14"/>
                </a:lnTo>
                <a:lnTo>
                  <a:pt x="11" y="3"/>
                </a:lnTo>
                <a:lnTo>
                  <a:pt x="0" y="11"/>
                </a:lnTo>
                <a:lnTo>
                  <a:pt x="0" y="11"/>
                </a:lnTo>
                <a:lnTo>
                  <a:pt x="0" y="11"/>
                </a:lnTo>
                <a:lnTo>
                  <a:pt x="4" y="0"/>
                </a:lnTo>
                <a:lnTo>
                  <a:pt x="0" y="3"/>
                </a:lnTo>
                <a:lnTo>
                  <a:pt x="0" y="3"/>
                </a:lnTo>
                <a:lnTo>
                  <a:pt x="0" y="3"/>
                </a:lnTo>
                <a:lnTo>
                  <a:pt x="8" y="0"/>
                </a:lnTo>
                <a:lnTo>
                  <a:pt x="8" y="0"/>
                </a:lnTo>
                <a:lnTo>
                  <a:pt x="8" y="0"/>
                </a:lnTo>
                <a:lnTo>
                  <a:pt x="4" y="7"/>
                </a:lnTo>
                <a:lnTo>
                  <a:pt x="19" y="0"/>
                </a:lnTo>
                <a:lnTo>
                  <a:pt x="19" y="0"/>
                </a:lnTo>
                <a:lnTo>
                  <a:pt x="19" y="0"/>
                </a:lnTo>
                <a:lnTo>
                  <a:pt x="19" y="0"/>
                </a:lnTo>
                <a:lnTo>
                  <a:pt x="8" y="11"/>
                </a:lnTo>
                <a:lnTo>
                  <a:pt x="30" y="0"/>
                </a:lnTo>
                <a:lnTo>
                  <a:pt x="30" y="0"/>
                </a:lnTo>
                <a:lnTo>
                  <a:pt x="30" y="0"/>
                </a:lnTo>
                <a:lnTo>
                  <a:pt x="15" y="11"/>
                </a:lnTo>
                <a:lnTo>
                  <a:pt x="33" y="0"/>
                </a:lnTo>
                <a:lnTo>
                  <a:pt x="33" y="0"/>
                </a:lnTo>
                <a:lnTo>
                  <a:pt x="37" y="0"/>
                </a:lnTo>
                <a:lnTo>
                  <a:pt x="33" y="0"/>
                </a:lnTo>
                <a:lnTo>
                  <a:pt x="15" y="14"/>
                </a:lnTo>
                <a:lnTo>
                  <a:pt x="40" y="0"/>
                </a:lnTo>
                <a:lnTo>
                  <a:pt x="44" y="0"/>
                </a:lnTo>
                <a:lnTo>
                  <a:pt x="44" y="0"/>
                </a:lnTo>
                <a:lnTo>
                  <a:pt x="26" y="11"/>
                </a:lnTo>
                <a:lnTo>
                  <a:pt x="48" y="0"/>
                </a:lnTo>
                <a:lnTo>
                  <a:pt x="48" y="0"/>
                </a:lnTo>
                <a:lnTo>
                  <a:pt x="48" y="0"/>
                </a:lnTo>
                <a:lnTo>
                  <a:pt x="22" y="18"/>
                </a:lnTo>
                <a:lnTo>
                  <a:pt x="59" y="0"/>
                </a:lnTo>
                <a:lnTo>
                  <a:pt x="59" y="0"/>
                </a:lnTo>
                <a:lnTo>
                  <a:pt x="59" y="0"/>
                </a:lnTo>
                <a:lnTo>
                  <a:pt x="26" y="22"/>
                </a:lnTo>
                <a:lnTo>
                  <a:pt x="66" y="0"/>
                </a:lnTo>
                <a:lnTo>
                  <a:pt x="70" y="0"/>
                </a:lnTo>
                <a:lnTo>
                  <a:pt x="66" y="0"/>
                </a:lnTo>
                <a:lnTo>
                  <a:pt x="30" y="25"/>
                </a:lnTo>
                <a:lnTo>
                  <a:pt x="77" y="0"/>
                </a:lnTo>
                <a:lnTo>
                  <a:pt x="77" y="0"/>
                </a:lnTo>
                <a:lnTo>
                  <a:pt x="77" y="0"/>
                </a:lnTo>
                <a:lnTo>
                  <a:pt x="44" y="18"/>
                </a:lnTo>
                <a:lnTo>
                  <a:pt x="84" y="0"/>
                </a:lnTo>
                <a:lnTo>
                  <a:pt x="84" y="0"/>
                </a:lnTo>
                <a:lnTo>
                  <a:pt x="84" y="0"/>
                </a:lnTo>
                <a:lnTo>
                  <a:pt x="40" y="29"/>
                </a:lnTo>
                <a:lnTo>
                  <a:pt x="92" y="0"/>
                </a:lnTo>
                <a:lnTo>
                  <a:pt x="92" y="0"/>
                </a:lnTo>
                <a:lnTo>
                  <a:pt x="92" y="0"/>
                </a:lnTo>
                <a:lnTo>
                  <a:pt x="92" y="0"/>
                </a:lnTo>
                <a:lnTo>
                  <a:pt x="40" y="33"/>
                </a:lnTo>
                <a:lnTo>
                  <a:pt x="103" y="0"/>
                </a:lnTo>
                <a:lnTo>
                  <a:pt x="103" y="0"/>
                </a:lnTo>
                <a:lnTo>
                  <a:pt x="103" y="0"/>
                </a:lnTo>
                <a:lnTo>
                  <a:pt x="44" y="36"/>
                </a:lnTo>
                <a:lnTo>
                  <a:pt x="110" y="0"/>
                </a:lnTo>
                <a:lnTo>
                  <a:pt x="114" y="0"/>
                </a:lnTo>
                <a:lnTo>
                  <a:pt x="114" y="0"/>
                </a:lnTo>
                <a:lnTo>
                  <a:pt x="51" y="36"/>
                </a:lnTo>
                <a:lnTo>
                  <a:pt x="121" y="0"/>
                </a:lnTo>
                <a:lnTo>
                  <a:pt x="121" y="0"/>
                </a:lnTo>
                <a:lnTo>
                  <a:pt x="121" y="0"/>
                </a:lnTo>
                <a:lnTo>
                  <a:pt x="59" y="40"/>
                </a:lnTo>
                <a:lnTo>
                  <a:pt x="132" y="0"/>
                </a:lnTo>
                <a:lnTo>
                  <a:pt x="132" y="0"/>
                </a:lnTo>
                <a:lnTo>
                  <a:pt x="132" y="0"/>
                </a:lnTo>
                <a:lnTo>
                  <a:pt x="66" y="43"/>
                </a:lnTo>
                <a:lnTo>
                  <a:pt x="139" y="0"/>
                </a:lnTo>
                <a:lnTo>
                  <a:pt x="139" y="0"/>
                </a:lnTo>
                <a:lnTo>
                  <a:pt x="139" y="0"/>
                </a:lnTo>
                <a:lnTo>
                  <a:pt x="77" y="43"/>
                </a:lnTo>
                <a:lnTo>
                  <a:pt x="139" y="3"/>
                </a:lnTo>
                <a:lnTo>
                  <a:pt x="143" y="3"/>
                </a:lnTo>
                <a:lnTo>
                  <a:pt x="143" y="3"/>
                </a:lnTo>
                <a:lnTo>
                  <a:pt x="143" y="7"/>
                </a:lnTo>
                <a:lnTo>
                  <a:pt x="84" y="43"/>
                </a:lnTo>
                <a:lnTo>
                  <a:pt x="139" y="11"/>
                </a:lnTo>
                <a:lnTo>
                  <a:pt x="143" y="11"/>
                </a:lnTo>
                <a:lnTo>
                  <a:pt x="139" y="11"/>
                </a:lnTo>
                <a:lnTo>
                  <a:pt x="103" y="36"/>
                </a:lnTo>
                <a:lnTo>
                  <a:pt x="139" y="18"/>
                </a:lnTo>
                <a:lnTo>
                  <a:pt x="139" y="18"/>
                </a:lnTo>
                <a:lnTo>
                  <a:pt x="139" y="18"/>
                </a:lnTo>
                <a:lnTo>
                  <a:pt x="139" y="18"/>
                </a:lnTo>
                <a:lnTo>
                  <a:pt x="99" y="40"/>
                </a:lnTo>
                <a:lnTo>
                  <a:pt x="135" y="22"/>
                </a:lnTo>
                <a:lnTo>
                  <a:pt x="135" y="22"/>
                </a:lnTo>
                <a:lnTo>
                  <a:pt x="135" y="25"/>
                </a:lnTo>
                <a:lnTo>
                  <a:pt x="103" y="47"/>
                </a:lnTo>
                <a:lnTo>
                  <a:pt x="128" y="29"/>
                </a:lnTo>
                <a:lnTo>
                  <a:pt x="132" y="29"/>
                </a:lnTo>
                <a:lnTo>
                  <a:pt x="132" y="33"/>
                </a:lnTo>
                <a:lnTo>
                  <a:pt x="106" y="47"/>
                </a:lnTo>
                <a:lnTo>
                  <a:pt x="125" y="36"/>
                </a:lnTo>
                <a:lnTo>
                  <a:pt x="128" y="36"/>
                </a:lnTo>
                <a:lnTo>
                  <a:pt x="125" y="40"/>
                </a:lnTo>
                <a:lnTo>
                  <a:pt x="114" y="47"/>
                </a:lnTo>
                <a:lnTo>
                  <a:pt x="121" y="43"/>
                </a:lnTo>
                <a:lnTo>
                  <a:pt x="125" y="43"/>
                </a:lnTo>
                <a:lnTo>
                  <a:pt x="121" y="43"/>
                </a:lnTo>
                <a:lnTo>
                  <a:pt x="114" y="51"/>
                </a:lnTo>
                <a:lnTo>
                  <a:pt x="117" y="47"/>
                </a:lnTo>
                <a:lnTo>
                  <a:pt x="121" y="47"/>
                </a:lnTo>
                <a:lnTo>
                  <a:pt x="121" y="47"/>
                </a:lnTo>
                <a:lnTo>
                  <a:pt x="121" y="47"/>
                </a:lnTo>
                <a:lnTo>
                  <a:pt x="121" y="51"/>
                </a:lnTo>
                <a:lnTo>
                  <a:pt x="106" y="58"/>
                </a:lnTo>
                <a:lnTo>
                  <a:pt x="103" y="58"/>
                </a:lnTo>
                <a:lnTo>
                  <a:pt x="106" y="58"/>
                </a:lnTo>
                <a:lnTo>
                  <a:pt x="114" y="51"/>
                </a:lnTo>
                <a:lnTo>
                  <a:pt x="99" y="58"/>
                </a:lnTo>
                <a:lnTo>
                  <a:pt x="99" y="58"/>
                </a:lnTo>
                <a:lnTo>
                  <a:pt x="99" y="58"/>
                </a:lnTo>
                <a:lnTo>
                  <a:pt x="114" y="47"/>
                </a:lnTo>
                <a:lnTo>
                  <a:pt x="95" y="58"/>
                </a:lnTo>
                <a:lnTo>
                  <a:pt x="92" y="58"/>
                </a:lnTo>
                <a:lnTo>
                  <a:pt x="92" y="58"/>
                </a:lnTo>
                <a:lnTo>
                  <a:pt x="92" y="58"/>
                </a:lnTo>
                <a:lnTo>
                  <a:pt x="117" y="40"/>
                </a:lnTo>
                <a:lnTo>
                  <a:pt x="84" y="58"/>
                </a:lnTo>
                <a:lnTo>
                  <a:pt x="84" y="58"/>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46" name="Freeform 1826"/>
          <p:cNvSpPr/>
          <p:nvPr/>
        </p:nvSpPr>
        <p:spPr bwMode="auto">
          <a:xfrm>
            <a:off x="2796540" y="3497580"/>
            <a:ext cx="68580" cy="60325"/>
          </a:xfrm>
          <a:custGeom>
            <a:avLst/>
            <a:gdLst>
              <a:gd name="T0" fmla="*/ 19 w 33"/>
              <a:gd name="T1" fmla="*/ 29 h 29"/>
              <a:gd name="T2" fmla="*/ 15 w 33"/>
              <a:gd name="T3" fmla="*/ 29 h 29"/>
              <a:gd name="T4" fmla="*/ 15 w 33"/>
              <a:gd name="T5" fmla="*/ 29 h 29"/>
              <a:gd name="T6" fmla="*/ 22 w 33"/>
              <a:gd name="T7" fmla="*/ 22 h 29"/>
              <a:gd name="T8" fmla="*/ 11 w 33"/>
              <a:gd name="T9" fmla="*/ 29 h 29"/>
              <a:gd name="T10" fmla="*/ 22 w 33"/>
              <a:gd name="T11" fmla="*/ 18 h 29"/>
              <a:gd name="T12" fmla="*/ 8 w 33"/>
              <a:gd name="T13" fmla="*/ 26 h 29"/>
              <a:gd name="T14" fmla="*/ 22 w 33"/>
              <a:gd name="T15" fmla="*/ 11 h 29"/>
              <a:gd name="T16" fmla="*/ 4 w 33"/>
              <a:gd name="T17" fmla="*/ 22 h 29"/>
              <a:gd name="T18" fmla="*/ 19 w 33"/>
              <a:gd name="T19" fmla="*/ 11 h 29"/>
              <a:gd name="T20" fmla="*/ 4 w 33"/>
              <a:gd name="T21" fmla="*/ 18 h 29"/>
              <a:gd name="T22" fmla="*/ 4 w 33"/>
              <a:gd name="T23" fmla="*/ 18 h 29"/>
              <a:gd name="T24" fmla="*/ 4 w 33"/>
              <a:gd name="T25" fmla="*/ 15 h 29"/>
              <a:gd name="T26" fmla="*/ 0 w 33"/>
              <a:gd name="T27" fmla="*/ 15 h 29"/>
              <a:gd name="T28" fmla="*/ 4 w 33"/>
              <a:gd name="T29" fmla="*/ 11 h 29"/>
              <a:gd name="T30" fmla="*/ 0 w 33"/>
              <a:gd name="T31" fmla="*/ 11 h 29"/>
              <a:gd name="T32" fmla="*/ 8 w 33"/>
              <a:gd name="T33" fmla="*/ 4 h 29"/>
              <a:gd name="T34" fmla="*/ 8 w 33"/>
              <a:gd name="T35" fmla="*/ 4 h 29"/>
              <a:gd name="T36" fmla="*/ 15 w 33"/>
              <a:gd name="T37" fmla="*/ 0 h 29"/>
              <a:gd name="T38" fmla="*/ 15 w 33"/>
              <a:gd name="T39" fmla="*/ 0 h 29"/>
              <a:gd name="T40" fmla="*/ 22 w 33"/>
              <a:gd name="T41" fmla="*/ 0 h 29"/>
              <a:gd name="T42" fmla="*/ 22 w 33"/>
              <a:gd name="T43" fmla="*/ 0 h 29"/>
              <a:gd name="T44" fmla="*/ 26 w 33"/>
              <a:gd name="T45" fmla="*/ 0 h 29"/>
              <a:gd name="T46" fmla="*/ 26 w 33"/>
              <a:gd name="T47" fmla="*/ 0 h 29"/>
              <a:gd name="T48" fmla="*/ 11 w 33"/>
              <a:gd name="T49" fmla="*/ 15 h 29"/>
              <a:gd name="T50" fmla="*/ 29 w 33"/>
              <a:gd name="T51" fmla="*/ 4 h 29"/>
              <a:gd name="T52" fmla="*/ 15 w 33"/>
              <a:gd name="T53" fmla="*/ 15 h 29"/>
              <a:gd name="T54" fmla="*/ 33 w 33"/>
              <a:gd name="T55" fmla="*/ 7 h 29"/>
              <a:gd name="T56" fmla="*/ 15 w 33"/>
              <a:gd name="T57" fmla="*/ 18 h 29"/>
              <a:gd name="T58" fmla="*/ 33 w 33"/>
              <a:gd name="T59" fmla="*/ 11 h 29"/>
              <a:gd name="T60" fmla="*/ 22 w 33"/>
              <a:gd name="T61" fmla="*/ 22 h 29"/>
              <a:gd name="T62" fmla="*/ 33 w 33"/>
              <a:gd name="T63" fmla="*/ 15 h 29"/>
              <a:gd name="T64" fmla="*/ 22 w 33"/>
              <a:gd name="T65" fmla="*/ 22 h 29"/>
              <a:gd name="T66" fmla="*/ 33 w 33"/>
              <a:gd name="T67" fmla="*/ 18 h 29"/>
              <a:gd name="T68" fmla="*/ 26 w 33"/>
              <a:gd name="T69" fmla="*/ 26 h 29"/>
              <a:gd name="T70" fmla="*/ 29 w 33"/>
              <a:gd name="T71" fmla="*/ 22 h 29"/>
              <a:gd name="T72" fmla="*/ 19 w 33"/>
              <a:gd name="T7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 h="29">
                <a:moveTo>
                  <a:pt x="19" y="29"/>
                </a:moveTo>
                <a:lnTo>
                  <a:pt x="19" y="29"/>
                </a:lnTo>
                <a:lnTo>
                  <a:pt x="26" y="22"/>
                </a:lnTo>
                <a:lnTo>
                  <a:pt x="15" y="29"/>
                </a:lnTo>
                <a:lnTo>
                  <a:pt x="15" y="29"/>
                </a:lnTo>
                <a:lnTo>
                  <a:pt x="15" y="29"/>
                </a:lnTo>
                <a:lnTo>
                  <a:pt x="15" y="29"/>
                </a:lnTo>
                <a:lnTo>
                  <a:pt x="22" y="22"/>
                </a:lnTo>
                <a:lnTo>
                  <a:pt x="11" y="29"/>
                </a:lnTo>
                <a:lnTo>
                  <a:pt x="11" y="29"/>
                </a:lnTo>
                <a:lnTo>
                  <a:pt x="11" y="29"/>
                </a:lnTo>
                <a:lnTo>
                  <a:pt x="22" y="18"/>
                </a:lnTo>
                <a:lnTo>
                  <a:pt x="8" y="26"/>
                </a:lnTo>
                <a:lnTo>
                  <a:pt x="8" y="26"/>
                </a:lnTo>
                <a:lnTo>
                  <a:pt x="8" y="26"/>
                </a:lnTo>
                <a:lnTo>
                  <a:pt x="22" y="11"/>
                </a:lnTo>
                <a:lnTo>
                  <a:pt x="4" y="22"/>
                </a:lnTo>
                <a:lnTo>
                  <a:pt x="4" y="22"/>
                </a:lnTo>
                <a:lnTo>
                  <a:pt x="4" y="22"/>
                </a:lnTo>
                <a:lnTo>
                  <a:pt x="19" y="11"/>
                </a:lnTo>
                <a:lnTo>
                  <a:pt x="4" y="18"/>
                </a:lnTo>
                <a:lnTo>
                  <a:pt x="4" y="18"/>
                </a:lnTo>
                <a:lnTo>
                  <a:pt x="0" y="18"/>
                </a:lnTo>
                <a:lnTo>
                  <a:pt x="4" y="18"/>
                </a:lnTo>
                <a:lnTo>
                  <a:pt x="19" y="7"/>
                </a:lnTo>
                <a:lnTo>
                  <a:pt x="4" y="15"/>
                </a:lnTo>
                <a:lnTo>
                  <a:pt x="0" y="15"/>
                </a:lnTo>
                <a:lnTo>
                  <a:pt x="0" y="15"/>
                </a:lnTo>
                <a:lnTo>
                  <a:pt x="15" y="4"/>
                </a:lnTo>
                <a:lnTo>
                  <a:pt x="4" y="11"/>
                </a:lnTo>
                <a:lnTo>
                  <a:pt x="0" y="11"/>
                </a:lnTo>
                <a:lnTo>
                  <a:pt x="0" y="11"/>
                </a:lnTo>
                <a:lnTo>
                  <a:pt x="11" y="4"/>
                </a:lnTo>
                <a:lnTo>
                  <a:pt x="8" y="4"/>
                </a:lnTo>
                <a:lnTo>
                  <a:pt x="8" y="4"/>
                </a:lnTo>
                <a:lnTo>
                  <a:pt x="8" y="4"/>
                </a:lnTo>
                <a:lnTo>
                  <a:pt x="8" y="4"/>
                </a:lnTo>
                <a:lnTo>
                  <a:pt x="15" y="0"/>
                </a:lnTo>
                <a:lnTo>
                  <a:pt x="15" y="0"/>
                </a:lnTo>
                <a:lnTo>
                  <a:pt x="15" y="0"/>
                </a:lnTo>
                <a:lnTo>
                  <a:pt x="8" y="7"/>
                </a:lnTo>
                <a:lnTo>
                  <a:pt x="22" y="0"/>
                </a:lnTo>
                <a:lnTo>
                  <a:pt x="22" y="0"/>
                </a:lnTo>
                <a:lnTo>
                  <a:pt x="22" y="0"/>
                </a:lnTo>
                <a:lnTo>
                  <a:pt x="11" y="11"/>
                </a:lnTo>
                <a:lnTo>
                  <a:pt x="26" y="0"/>
                </a:lnTo>
                <a:lnTo>
                  <a:pt x="26" y="0"/>
                </a:lnTo>
                <a:lnTo>
                  <a:pt x="26" y="0"/>
                </a:lnTo>
                <a:lnTo>
                  <a:pt x="26" y="0"/>
                </a:lnTo>
                <a:lnTo>
                  <a:pt x="11" y="15"/>
                </a:lnTo>
                <a:lnTo>
                  <a:pt x="29" y="4"/>
                </a:lnTo>
                <a:lnTo>
                  <a:pt x="29" y="4"/>
                </a:lnTo>
                <a:lnTo>
                  <a:pt x="29" y="4"/>
                </a:lnTo>
                <a:lnTo>
                  <a:pt x="15" y="15"/>
                </a:lnTo>
                <a:lnTo>
                  <a:pt x="29" y="7"/>
                </a:lnTo>
                <a:lnTo>
                  <a:pt x="33" y="7"/>
                </a:lnTo>
                <a:lnTo>
                  <a:pt x="33" y="7"/>
                </a:lnTo>
                <a:lnTo>
                  <a:pt x="15" y="18"/>
                </a:lnTo>
                <a:lnTo>
                  <a:pt x="33" y="11"/>
                </a:lnTo>
                <a:lnTo>
                  <a:pt x="33" y="11"/>
                </a:lnTo>
                <a:lnTo>
                  <a:pt x="33" y="11"/>
                </a:lnTo>
                <a:lnTo>
                  <a:pt x="22" y="22"/>
                </a:lnTo>
                <a:lnTo>
                  <a:pt x="33" y="15"/>
                </a:lnTo>
                <a:lnTo>
                  <a:pt x="33" y="15"/>
                </a:lnTo>
                <a:lnTo>
                  <a:pt x="33" y="15"/>
                </a:lnTo>
                <a:lnTo>
                  <a:pt x="22" y="22"/>
                </a:lnTo>
                <a:lnTo>
                  <a:pt x="33" y="18"/>
                </a:lnTo>
                <a:lnTo>
                  <a:pt x="33" y="18"/>
                </a:lnTo>
                <a:lnTo>
                  <a:pt x="33" y="18"/>
                </a:lnTo>
                <a:lnTo>
                  <a:pt x="26" y="26"/>
                </a:lnTo>
                <a:lnTo>
                  <a:pt x="29" y="22"/>
                </a:lnTo>
                <a:lnTo>
                  <a:pt x="29" y="22"/>
                </a:lnTo>
                <a:lnTo>
                  <a:pt x="29" y="22"/>
                </a:lnTo>
                <a:lnTo>
                  <a:pt x="19" y="29"/>
                </a:lnTo>
                <a:lnTo>
                  <a:pt x="19" y="29"/>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51" name="Freeform 1830"/>
          <p:cNvSpPr>
            <a:spLocks noEditPoints="1"/>
          </p:cNvSpPr>
          <p:nvPr/>
        </p:nvSpPr>
        <p:spPr bwMode="auto">
          <a:xfrm>
            <a:off x="9241790" y="1959610"/>
            <a:ext cx="265430" cy="462280"/>
          </a:xfrm>
          <a:custGeom>
            <a:avLst/>
            <a:gdLst>
              <a:gd name="T0" fmla="*/ 2 w 35"/>
              <a:gd name="T1" fmla="*/ 61 h 61"/>
              <a:gd name="T2" fmla="*/ 0 w 35"/>
              <a:gd name="T3" fmla="*/ 61 h 61"/>
              <a:gd name="T4" fmla="*/ 0 w 35"/>
              <a:gd name="T5" fmla="*/ 61 h 61"/>
              <a:gd name="T6" fmla="*/ 2 w 35"/>
              <a:gd name="T7" fmla="*/ 61 h 61"/>
              <a:gd name="T8" fmla="*/ 27 w 35"/>
              <a:gd name="T9" fmla="*/ 1 h 61"/>
              <a:gd name="T10" fmla="*/ 30 w 35"/>
              <a:gd name="T11" fmla="*/ 6 h 61"/>
              <a:gd name="T12" fmla="*/ 35 w 35"/>
              <a:gd name="T13" fmla="*/ 24 h 61"/>
              <a:gd name="T14" fmla="*/ 30 w 35"/>
              <a:gd name="T15" fmla="*/ 6 h 61"/>
              <a:gd name="T16" fmla="*/ 27 w 35"/>
              <a:gd name="T17" fmla="*/ 1 h 61"/>
              <a:gd name="T18" fmla="*/ 27 w 35"/>
              <a:gd name="T19" fmla="*/ 1 h 61"/>
              <a:gd name="T20" fmla="*/ 27 w 35"/>
              <a:gd name="T21" fmla="*/ 1 h 61"/>
              <a:gd name="T22" fmla="*/ 27 w 35"/>
              <a:gd name="T23" fmla="*/ 1 h 61"/>
              <a:gd name="T24" fmla="*/ 26 w 35"/>
              <a:gd name="T25" fmla="*/ 0 h 61"/>
              <a:gd name="T26" fmla="*/ 27 w 35"/>
              <a:gd name="T27" fmla="*/ 1 h 61"/>
              <a:gd name="T28" fmla="*/ 26 w 35"/>
              <a:gd name="T29" fmla="*/ 0 h 61"/>
              <a:gd name="T30" fmla="*/ 26 w 35"/>
              <a:gd name="T31" fmla="*/ 0 h 61"/>
              <a:gd name="T32" fmla="*/ 26 w 35"/>
              <a:gd name="T33" fmla="*/ 0 h 61"/>
              <a:gd name="T34" fmla="*/ 26 w 35"/>
              <a:gd name="T35" fmla="*/ 0 h 61"/>
              <a:gd name="T36" fmla="*/ 26 w 35"/>
              <a:gd name="T37" fmla="*/ 0 h 61"/>
              <a:gd name="T38" fmla="*/ 26 w 35"/>
              <a:gd name="T39" fmla="*/ 0 h 61"/>
              <a:gd name="T40" fmla="*/ 26 w 35"/>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61">
                <a:moveTo>
                  <a:pt x="2" y="61"/>
                </a:moveTo>
                <a:cubicBezTo>
                  <a:pt x="1" y="61"/>
                  <a:pt x="0" y="61"/>
                  <a:pt x="0" y="61"/>
                </a:cubicBezTo>
                <a:cubicBezTo>
                  <a:pt x="0" y="61"/>
                  <a:pt x="0" y="61"/>
                  <a:pt x="0" y="61"/>
                </a:cubicBezTo>
                <a:cubicBezTo>
                  <a:pt x="0" y="61"/>
                  <a:pt x="1" y="61"/>
                  <a:pt x="2" y="61"/>
                </a:cubicBezTo>
                <a:moveTo>
                  <a:pt x="27" y="1"/>
                </a:moveTo>
                <a:cubicBezTo>
                  <a:pt x="28" y="3"/>
                  <a:pt x="29" y="4"/>
                  <a:pt x="30" y="6"/>
                </a:cubicBezTo>
                <a:cubicBezTo>
                  <a:pt x="34" y="12"/>
                  <a:pt x="35" y="18"/>
                  <a:pt x="35" y="24"/>
                </a:cubicBezTo>
                <a:cubicBezTo>
                  <a:pt x="35" y="18"/>
                  <a:pt x="34" y="12"/>
                  <a:pt x="30" y="6"/>
                </a:cubicBezTo>
                <a:cubicBezTo>
                  <a:pt x="29" y="4"/>
                  <a:pt x="28" y="3"/>
                  <a:pt x="27" y="1"/>
                </a:cubicBezTo>
                <a:moveTo>
                  <a:pt x="27" y="1"/>
                </a:moveTo>
                <a:cubicBezTo>
                  <a:pt x="27" y="1"/>
                  <a:pt x="27" y="1"/>
                  <a:pt x="27" y="1"/>
                </a:cubicBezTo>
                <a:cubicBezTo>
                  <a:pt x="27" y="1"/>
                  <a:pt x="27" y="1"/>
                  <a:pt x="27" y="1"/>
                </a:cubicBezTo>
                <a:moveTo>
                  <a:pt x="26" y="0"/>
                </a:moveTo>
                <a:cubicBezTo>
                  <a:pt x="27" y="1"/>
                  <a:pt x="27" y="1"/>
                  <a:pt x="27" y="1"/>
                </a:cubicBezTo>
                <a:cubicBezTo>
                  <a:pt x="27" y="1"/>
                  <a:pt x="27" y="1"/>
                  <a:pt x="26" y="0"/>
                </a:cubicBezTo>
                <a:moveTo>
                  <a:pt x="26" y="0"/>
                </a:moveTo>
                <a:cubicBezTo>
                  <a:pt x="26" y="0"/>
                  <a:pt x="26" y="0"/>
                  <a:pt x="26" y="0"/>
                </a:cubicBezTo>
                <a:cubicBezTo>
                  <a:pt x="26" y="0"/>
                  <a:pt x="26" y="0"/>
                  <a:pt x="26" y="0"/>
                </a:cubicBezTo>
                <a:moveTo>
                  <a:pt x="26" y="0"/>
                </a:moveTo>
                <a:cubicBezTo>
                  <a:pt x="26" y="0"/>
                  <a:pt x="26" y="0"/>
                  <a:pt x="26" y="0"/>
                </a:cubicBezTo>
                <a:cubicBezTo>
                  <a:pt x="26" y="0"/>
                  <a:pt x="26" y="0"/>
                  <a:pt x="26"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56" name="Freeform 1835"/>
          <p:cNvSpPr>
            <a:spLocks noEditPoints="1"/>
          </p:cNvSpPr>
          <p:nvPr/>
        </p:nvSpPr>
        <p:spPr bwMode="auto">
          <a:xfrm>
            <a:off x="2653665" y="4832985"/>
            <a:ext cx="265430" cy="316865"/>
          </a:xfrm>
          <a:custGeom>
            <a:avLst/>
            <a:gdLst>
              <a:gd name="T0" fmla="*/ 35 w 35"/>
              <a:gd name="T1" fmla="*/ 9 h 42"/>
              <a:gd name="T2" fmla="*/ 30 w 35"/>
              <a:gd name="T3" fmla="*/ 24 h 42"/>
              <a:gd name="T4" fmla="*/ 0 w 35"/>
              <a:gd name="T5" fmla="*/ 42 h 42"/>
              <a:gd name="T6" fmla="*/ 0 w 35"/>
              <a:gd name="T7" fmla="*/ 42 h 42"/>
              <a:gd name="T8" fmla="*/ 17 w 35"/>
              <a:gd name="T9" fmla="*/ 37 h 42"/>
              <a:gd name="T10" fmla="*/ 35 w 35"/>
              <a:gd name="T11" fmla="*/ 9 h 42"/>
              <a:gd name="T12" fmla="*/ 35 w 35"/>
              <a:gd name="T13" fmla="*/ 8 h 42"/>
              <a:gd name="T14" fmla="*/ 35 w 35"/>
              <a:gd name="T15" fmla="*/ 9 h 42"/>
              <a:gd name="T16" fmla="*/ 35 w 35"/>
              <a:gd name="T17" fmla="*/ 8 h 42"/>
              <a:gd name="T18" fmla="*/ 35 w 35"/>
              <a:gd name="T19" fmla="*/ 7 h 42"/>
              <a:gd name="T20" fmla="*/ 35 w 35"/>
              <a:gd name="T21" fmla="*/ 8 h 42"/>
              <a:gd name="T22" fmla="*/ 35 w 35"/>
              <a:gd name="T23" fmla="*/ 7 h 42"/>
              <a:gd name="T24" fmla="*/ 35 w 35"/>
              <a:gd name="T25" fmla="*/ 7 h 42"/>
              <a:gd name="T26" fmla="*/ 35 w 35"/>
              <a:gd name="T27" fmla="*/ 7 h 42"/>
              <a:gd name="T28" fmla="*/ 35 w 35"/>
              <a:gd name="T29" fmla="*/ 7 h 42"/>
              <a:gd name="T30" fmla="*/ 35 w 35"/>
              <a:gd name="T31" fmla="*/ 6 h 42"/>
              <a:gd name="T32" fmla="*/ 35 w 35"/>
              <a:gd name="T33" fmla="*/ 6 h 42"/>
              <a:gd name="T34" fmla="*/ 35 w 35"/>
              <a:gd name="T35" fmla="*/ 6 h 42"/>
              <a:gd name="T36" fmla="*/ 35 w 35"/>
              <a:gd name="T37" fmla="*/ 5 h 42"/>
              <a:gd name="T38" fmla="*/ 35 w 35"/>
              <a:gd name="T39" fmla="*/ 5 h 42"/>
              <a:gd name="T40" fmla="*/ 35 w 35"/>
              <a:gd name="T41" fmla="*/ 5 h 42"/>
              <a:gd name="T42" fmla="*/ 35 w 35"/>
              <a:gd name="T43" fmla="*/ 4 h 42"/>
              <a:gd name="T44" fmla="*/ 35 w 35"/>
              <a:gd name="T45" fmla="*/ 4 h 42"/>
              <a:gd name="T46" fmla="*/ 35 w 35"/>
              <a:gd name="T47" fmla="*/ 4 h 42"/>
              <a:gd name="T48" fmla="*/ 35 w 35"/>
              <a:gd name="T49" fmla="*/ 3 h 42"/>
              <a:gd name="T50" fmla="*/ 35 w 35"/>
              <a:gd name="T51" fmla="*/ 4 h 42"/>
              <a:gd name="T52" fmla="*/ 35 w 35"/>
              <a:gd name="T53" fmla="*/ 3 h 42"/>
              <a:gd name="T54" fmla="*/ 35 w 35"/>
              <a:gd name="T55" fmla="*/ 2 h 42"/>
              <a:gd name="T56" fmla="*/ 35 w 35"/>
              <a:gd name="T57" fmla="*/ 3 h 42"/>
              <a:gd name="T58" fmla="*/ 35 w 35"/>
              <a:gd name="T59" fmla="*/ 2 h 42"/>
              <a:gd name="T60" fmla="*/ 35 w 35"/>
              <a:gd name="T61" fmla="*/ 1 h 42"/>
              <a:gd name="T62" fmla="*/ 35 w 35"/>
              <a:gd name="T63" fmla="*/ 2 h 42"/>
              <a:gd name="T64" fmla="*/ 35 w 35"/>
              <a:gd name="T65" fmla="*/ 1 h 42"/>
              <a:gd name="T66" fmla="*/ 35 w 35"/>
              <a:gd name="T67" fmla="*/ 1 h 42"/>
              <a:gd name="T68" fmla="*/ 35 w 35"/>
              <a:gd name="T69" fmla="*/ 1 h 42"/>
              <a:gd name="T70" fmla="*/ 35 w 35"/>
              <a:gd name="T71" fmla="*/ 1 h 42"/>
              <a:gd name="T72" fmla="*/ 35 w 35"/>
              <a:gd name="T73" fmla="*/ 0 h 42"/>
              <a:gd name="T74" fmla="*/ 35 w 35"/>
              <a:gd name="T75" fmla="*/ 0 h 42"/>
              <a:gd name="T76" fmla="*/ 35 w 35"/>
              <a:gd name="T7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2">
                <a:moveTo>
                  <a:pt x="35" y="9"/>
                </a:moveTo>
                <a:cubicBezTo>
                  <a:pt x="34" y="14"/>
                  <a:pt x="33" y="19"/>
                  <a:pt x="30" y="24"/>
                </a:cubicBezTo>
                <a:cubicBezTo>
                  <a:pt x="24" y="35"/>
                  <a:pt x="12" y="41"/>
                  <a:pt x="0" y="42"/>
                </a:cubicBezTo>
                <a:cubicBezTo>
                  <a:pt x="0" y="42"/>
                  <a:pt x="0" y="42"/>
                  <a:pt x="0" y="42"/>
                </a:cubicBezTo>
                <a:cubicBezTo>
                  <a:pt x="5" y="42"/>
                  <a:pt x="11" y="40"/>
                  <a:pt x="17" y="37"/>
                </a:cubicBezTo>
                <a:cubicBezTo>
                  <a:pt x="27" y="31"/>
                  <a:pt x="34" y="20"/>
                  <a:pt x="35" y="9"/>
                </a:cubicBezTo>
                <a:moveTo>
                  <a:pt x="35" y="8"/>
                </a:moveTo>
                <a:cubicBezTo>
                  <a:pt x="35" y="8"/>
                  <a:pt x="35" y="9"/>
                  <a:pt x="35" y="9"/>
                </a:cubicBezTo>
                <a:cubicBezTo>
                  <a:pt x="35" y="9"/>
                  <a:pt x="35" y="8"/>
                  <a:pt x="35" y="8"/>
                </a:cubicBezTo>
                <a:moveTo>
                  <a:pt x="35" y="7"/>
                </a:moveTo>
                <a:cubicBezTo>
                  <a:pt x="35" y="8"/>
                  <a:pt x="35" y="8"/>
                  <a:pt x="35" y="8"/>
                </a:cubicBezTo>
                <a:cubicBezTo>
                  <a:pt x="35" y="8"/>
                  <a:pt x="35" y="8"/>
                  <a:pt x="35" y="7"/>
                </a:cubicBezTo>
                <a:moveTo>
                  <a:pt x="35" y="7"/>
                </a:moveTo>
                <a:cubicBezTo>
                  <a:pt x="35" y="7"/>
                  <a:pt x="35" y="7"/>
                  <a:pt x="35" y="7"/>
                </a:cubicBezTo>
                <a:cubicBezTo>
                  <a:pt x="35" y="7"/>
                  <a:pt x="35" y="7"/>
                  <a:pt x="35" y="7"/>
                </a:cubicBezTo>
                <a:moveTo>
                  <a:pt x="35" y="6"/>
                </a:moveTo>
                <a:cubicBezTo>
                  <a:pt x="35" y="6"/>
                  <a:pt x="35" y="6"/>
                  <a:pt x="35" y="6"/>
                </a:cubicBezTo>
                <a:cubicBezTo>
                  <a:pt x="35" y="6"/>
                  <a:pt x="35" y="6"/>
                  <a:pt x="35" y="6"/>
                </a:cubicBezTo>
                <a:moveTo>
                  <a:pt x="35" y="5"/>
                </a:moveTo>
                <a:cubicBezTo>
                  <a:pt x="35" y="5"/>
                  <a:pt x="35" y="5"/>
                  <a:pt x="35" y="5"/>
                </a:cubicBezTo>
                <a:cubicBezTo>
                  <a:pt x="35" y="5"/>
                  <a:pt x="35" y="5"/>
                  <a:pt x="35" y="5"/>
                </a:cubicBezTo>
                <a:moveTo>
                  <a:pt x="35" y="4"/>
                </a:moveTo>
                <a:cubicBezTo>
                  <a:pt x="35" y="4"/>
                  <a:pt x="35" y="4"/>
                  <a:pt x="35" y="4"/>
                </a:cubicBezTo>
                <a:cubicBezTo>
                  <a:pt x="35" y="4"/>
                  <a:pt x="35" y="4"/>
                  <a:pt x="35" y="4"/>
                </a:cubicBezTo>
                <a:moveTo>
                  <a:pt x="35" y="3"/>
                </a:moveTo>
                <a:cubicBezTo>
                  <a:pt x="35" y="3"/>
                  <a:pt x="35" y="3"/>
                  <a:pt x="35" y="4"/>
                </a:cubicBezTo>
                <a:cubicBezTo>
                  <a:pt x="35" y="3"/>
                  <a:pt x="35" y="3"/>
                  <a:pt x="35" y="3"/>
                </a:cubicBezTo>
                <a:moveTo>
                  <a:pt x="35" y="2"/>
                </a:moveTo>
                <a:cubicBezTo>
                  <a:pt x="35" y="2"/>
                  <a:pt x="35" y="3"/>
                  <a:pt x="35" y="3"/>
                </a:cubicBezTo>
                <a:cubicBezTo>
                  <a:pt x="35" y="3"/>
                  <a:pt x="35" y="2"/>
                  <a:pt x="35" y="2"/>
                </a:cubicBezTo>
                <a:moveTo>
                  <a:pt x="35" y="1"/>
                </a:moveTo>
                <a:cubicBezTo>
                  <a:pt x="35" y="2"/>
                  <a:pt x="35" y="2"/>
                  <a:pt x="35" y="2"/>
                </a:cubicBezTo>
                <a:cubicBezTo>
                  <a:pt x="35" y="2"/>
                  <a:pt x="35" y="2"/>
                  <a:pt x="35" y="1"/>
                </a:cubicBezTo>
                <a:moveTo>
                  <a:pt x="35" y="1"/>
                </a:moveTo>
                <a:cubicBezTo>
                  <a:pt x="35" y="1"/>
                  <a:pt x="35" y="1"/>
                  <a:pt x="35" y="1"/>
                </a:cubicBezTo>
                <a:cubicBezTo>
                  <a:pt x="35" y="1"/>
                  <a:pt x="35" y="1"/>
                  <a:pt x="35" y="1"/>
                </a:cubicBezTo>
                <a:moveTo>
                  <a:pt x="35" y="0"/>
                </a:moveTo>
                <a:cubicBezTo>
                  <a:pt x="35" y="0"/>
                  <a:pt x="35" y="0"/>
                  <a:pt x="35" y="0"/>
                </a:cubicBezTo>
                <a:cubicBezTo>
                  <a:pt x="35" y="0"/>
                  <a:pt x="35" y="0"/>
                  <a:pt x="35"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61" name="Freeform 1840"/>
          <p:cNvSpPr/>
          <p:nvPr/>
        </p:nvSpPr>
        <p:spPr bwMode="auto">
          <a:xfrm>
            <a:off x="9061450" y="4528185"/>
            <a:ext cx="134620" cy="39370"/>
          </a:xfrm>
          <a:custGeom>
            <a:avLst/>
            <a:gdLst>
              <a:gd name="T0" fmla="*/ 0 w 18"/>
              <a:gd name="T1" fmla="*/ 0 h 5"/>
              <a:gd name="T2" fmla="*/ 0 w 18"/>
              <a:gd name="T3" fmla="*/ 0 h 5"/>
              <a:gd name="T4" fmla="*/ 18 w 18"/>
              <a:gd name="T5" fmla="*/ 5 h 5"/>
              <a:gd name="T6" fmla="*/ 0 w 18"/>
              <a:gd name="T7" fmla="*/ 0 h 5"/>
            </a:gdLst>
            <a:ahLst/>
            <a:cxnLst>
              <a:cxn ang="0">
                <a:pos x="T0" y="T1"/>
              </a:cxn>
              <a:cxn ang="0">
                <a:pos x="T2" y="T3"/>
              </a:cxn>
              <a:cxn ang="0">
                <a:pos x="T4" y="T5"/>
              </a:cxn>
              <a:cxn ang="0">
                <a:pos x="T6" y="T7"/>
              </a:cxn>
            </a:cxnLst>
            <a:rect l="0" t="0" r="r" b="b"/>
            <a:pathLst>
              <a:path w="18" h="5">
                <a:moveTo>
                  <a:pt x="0" y="0"/>
                </a:moveTo>
                <a:cubicBezTo>
                  <a:pt x="0" y="0"/>
                  <a:pt x="0" y="0"/>
                  <a:pt x="0" y="0"/>
                </a:cubicBezTo>
                <a:cubicBezTo>
                  <a:pt x="7" y="0"/>
                  <a:pt x="13" y="2"/>
                  <a:pt x="18" y="5"/>
                </a:cubicBezTo>
                <a:cubicBezTo>
                  <a:pt x="13" y="2"/>
                  <a:pt x="7" y="0"/>
                  <a:pt x="0"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63" name="Freeform 1842"/>
          <p:cNvSpPr/>
          <p:nvPr/>
        </p:nvSpPr>
        <p:spPr bwMode="auto">
          <a:xfrm>
            <a:off x="8901430" y="4664710"/>
            <a:ext cx="196850" cy="265430"/>
          </a:xfrm>
          <a:custGeom>
            <a:avLst/>
            <a:gdLst>
              <a:gd name="T0" fmla="*/ 7 w 26"/>
              <a:gd name="T1" fmla="*/ 14 h 35"/>
              <a:gd name="T2" fmla="*/ 6 w 26"/>
              <a:gd name="T3" fmla="*/ 4 h 35"/>
              <a:gd name="T4" fmla="*/ 17 w 26"/>
              <a:gd name="T5" fmla="*/ 7 h 35"/>
              <a:gd name="T6" fmla="*/ 15 w 26"/>
              <a:gd name="T7" fmla="*/ 20 h 35"/>
              <a:gd name="T8" fmla="*/ 20 w 26"/>
              <a:gd name="T9" fmla="*/ 32 h 35"/>
              <a:gd name="T10" fmla="*/ 12 w 26"/>
              <a:gd name="T11" fmla="*/ 22 h 35"/>
              <a:gd name="T12" fmla="*/ 7 w 26"/>
              <a:gd name="T13" fmla="*/ 14 h 35"/>
            </a:gdLst>
            <a:ahLst/>
            <a:cxnLst>
              <a:cxn ang="0">
                <a:pos x="T0" y="T1"/>
              </a:cxn>
              <a:cxn ang="0">
                <a:pos x="T2" y="T3"/>
              </a:cxn>
              <a:cxn ang="0">
                <a:pos x="T4" y="T5"/>
              </a:cxn>
              <a:cxn ang="0">
                <a:pos x="T6" y="T7"/>
              </a:cxn>
              <a:cxn ang="0">
                <a:pos x="T8" y="T9"/>
              </a:cxn>
              <a:cxn ang="0">
                <a:pos x="T10" y="T11"/>
              </a:cxn>
              <a:cxn ang="0">
                <a:pos x="T12" y="T13"/>
              </a:cxn>
            </a:cxnLst>
            <a:rect l="0" t="0" r="r" b="b"/>
            <a:pathLst>
              <a:path w="26" h="35">
                <a:moveTo>
                  <a:pt x="7" y="14"/>
                </a:moveTo>
                <a:cubicBezTo>
                  <a:pt x="7" y="14"/>
                  <a:pt x="0" y="9"/>
                  <a:pt x="6" y="4"/>
                </a:cubicBezTo>
                <a:cubicBezTo>
                  <a:pt x="12" y="0"/>
                  <a:pt x="21" y="1"/>
                  <a:pt x="17" y="7"/>
                </a:cubicBezTo>
                <a:cubicBezTo>
                  <a:pt x="13" y="13"/>
                  <a:pt x="12" y="17"/>
                  <a:pt x="15" y="20"/>
                </a:cubicBezTo>
                <a:cubicBezTo>
                  <a:pt x="19" y="23"/>
                  <a:pt x="26" y="29"/>
                  <a:pt x="20" y="32"/>
                </a:cubicBezTo>
                <a:cubicBezTo>
                  <a:pt x="13" y="35"/>
                  <a:pt x="13" y="25"/>
                  <a:pt x="12" y="22"/>
                </a:cubicBezTo>
                <a:cubicBezTo>
                  <a:pt x="10" y="18"/>
                  <a:pt x="9" y="16"/>
                  <a:pt x="7" y="14"/>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64" name="Freeform 1843"/>
          <p:cNvSpPr/>
          <p:nvPr/>
        </p:nvSpPr>
        <p:spPr bwMode="auto">
          <a:xfrm>
            <a:off x="8992870" y="4613275"/>
            <a:ext cx="68580" cy="60325"/>
          </a:xfrm>
          <a:custGeom>
            <a:avLst/>
            <a:gdLst>
              <a:gd name="T0" fmla="*/ 8 w 9"/>
              <a:gd name="T1" fmla="*/ 5 h 8"/>
              <a:gd name="T2" fmla="*/ 4 w 9"/>
              <a:gd name="T3" fmla="*/ 7 h 8"/>
              <a:gd name="T4" fmla="*/ 1 w 9"/>
              <a:gd name="T5" fmla="*/ 3 h 8"/>
              <a:gd name="T6" fmla="*/ 6 w 9"/>
              <a:gd name="T7" fmla="*/ 0 h 8"/>
              <a:gd name="T8" fmla="*/ 8 w 9"/>
              <a:gd name="T9" fmla="*/ 5 h 8"/>
            </a:gdLst>
            <a:ahLst/>
            <a:cxnLst>
              <a:cxn ang="0">
                <a:pos x="T0" y="T1"/>
              </a:cxn>
              <a:cxn ang="0">
                <a:pos x="T2" y="T3"/>
              </a:cxn>
              <a:cxn ang="0">
                <a:pos x="T4" y="T5"/>
              </a:cxn>
              <a:cxn ang="0">
                <a:pos x="T6" y="T7"/>
              </a:cxn>
              <a:cxn ang="0">
                <a:pos x="T8" y="T9"/>
              </a:cxn>
            </a:cxnLst>
            <a:rect l="0" t="0" r="r" b="b"/>
            <a:pathLst>
              <a:path w="9" h="8">
                <a:moveTo>
                  <a:pt x="8" y="5"/>
                </a:moveTo>
                <a:cubicBezTo>
                  <a:pt x="7" y="7"/>
                  <a:pt x="5" y="8"/>
                  <a:pt x="4" y="7"/>
                </a:cubicBezTo>
                <a:cubicBezTo>
                  <a:pt x="2" y="7"/>
                  <a:pt x="0" y="5"/>
                  <a:pt x="1" y="3"/>
                </a:cubicBezTo>
                <a:cubicBezTo>
                  <a:pt x="2" y="1"/>
                  <a:pt x="4" y="0"/>
                  <a:pt x="6" y="0"/>
                </a:cubicBezTo>
                <a:cubicBezTo>
                  <a:pt x="8" y="1"/>
                  <a:pt x="9" y="3"/>
                  <a:pt x="8" y="5"/>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65" name="Freeform 1844"/>
          <p:cNvSpPr/>
          <p:nvPr/>
        </p:nvSpPr>
        <p:spPr bwMode="auto">
          <a:xfrm>
            <a:off x="8970010" y="4636135"/>
            <a:ext cx="22860" cy="29210"/>
          </a:xfrm>
          <a:custGeom>
            <a:avLst/>
            <a:gdLst>
              <a:gd name="T0" fmla="*/ 3 w 3"/>
              <a:gd name="T1" fmla="*/ 2 h 4"/>
              <a:gd name="T2" fmla="*/ 2 w 3"/>
              <a:gd name="T3" fmla="*/ 4 h 4"/>
              <a:gd name="T4" fmla="*/ 0 w 3"/>
              <a:gd name="T5" fmla="*/ 2 h 4"/>
              <a:gd name="T6" fmla="*/ 1 w 3"/>
              <a:gd name="T7" fmla="*/ 0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3" y="3"/>
                  <a:pt x="3" y="4"/>
                  <a:pt x="2" y="4"/>
                </a:cubicBezTo>
                <a:cubicBezTo>
                  <a:pt x="1" y="4"/>
                  <a:pt x="0" y="3"/>
                  <a:pt x="0" y="2"/>
                </a:cubicBezTo>
                <a:cubicBezTo>
                  <a:pt x="0" y="1"/>
                  <a:pt x="0" y="0"/>
                  <a:pt x="1" y="0"/>
                </a:cubicBezTo>
                <a:cubicBezTo>
                  <a:pt x="2" y="0"/>
                  <a:pt x="3" y="1"/>
                  <a:pt x="3"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66" name="Freeform 1845"/>
          <p:cNvSpPr/>
          <p:nvPr/>
        </p:nvSpPr>
        <p:spPr bwMode="auto">
          <a:xfrm>
            <a:off x="8938895" y="4650105"/>
            <a:ext cx="31115" cy="29210"/>
          </a:xfrm>
          <a:custGeom>
            <a:avLst/>
            <a:gdLst>
              <a:gd name="T0" fmla="*/ 3 w 4"/>
              <a:gd name="T1" fmla="*/ 1 h 4"/>
              <a:gd name="T2" fmla="*/ 2 w 4"/>
              <a:gd name="T3" fmla="*/ 4 h 4"/>
              <a:gd name="T4" fmla="*/ 1 w 4"/>
              <a:gd name="T5" fmla="*/ 3 h 4"/>
              <a:gd name="T6" fmla="*/ 1 w 4"/>
              <a:gd name="T7" fmla="*/ 0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4" y="2"/>
                  <a:pt x="3" y="3"/>
                  <a:pt x="2" y="4"/>
                </a:cubicBezTo>
                <a:cubicBezTo>
                  <a:pt x="2" y="4"/>
                  <a:pt x="1" y="3"/>
                  <a:pt x="1" y="3"/>
                </a:cubicBezTo>
                <a:cubicBezTo>
                  <a:pt x="0" y="2"/>
                  <a:pt x="0" y="1"/>
                  <a:pt x="1" y="0"/>
                </a:cubicBezTo>
                <a:cubicBezTo>
                  <a:pt x="2" y="0"/>
                  <a:pt x="3" y="1"/>
                  <a:pt x="3"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67" name="Freeform 1846"/>
          <p:cNvSpPr/>
          <p:nvPr/>
        </p:nvSpPr>
        <p:spPr bwMode="auto">
          <a:xfrm>
            <a:off x="8916035" y="4672965"/>
            <a:ext cx="31115" cy="22860"/>
          </a:xfrm>
          <a:custGeom>
            <a:avLst/>
            <a:gdLst>
              <a:gd name="T0" fmla="*/ 3 w 4"/>
              <a:gd name="T1" fmla="*/ 1 h 3"/>
              <a:gd name="T2" fmla="*/ 3 w 4"/>
              <a:gd name="T3" fmla="*/ 3 h 3"/>
              <a:gd name="T4" fmla="*/ 0 w 4"/>
              <a:gd name="T5" fmla="*/ 2 h 3"/>
              <a:gd name="T6" fmla="*/ 1 w 4"/>
              <a:gd name="T7" fmla="*/ 0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2"/>
                  <a:pt x="3" y="3"/>
                  <a:pt x="3" y="3"/>
                </a:cubicBezTo>
                <a:cubicBezTo>
                  <a:pt x="2" y="3"/>
                  <a:pt x="1" y="3"/>
                  <a:pt x="0" y="2"/>
                </a:cubicBezTo>
                <a:cubicBezTo>
                  <a:pt x="0" y="1"/>
                  <a:pt x="0" y="0"/>
                  <a:pt x="1" y="0"/>
                </a:cubicBezTo>
                <a:cubicBezTo>
                  <a:pt x="2" y="0"/>
                  <a:pt x="3" y="0"/>
                  <a:pt x="3"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68" name="Freeform 1847"/>
          <p:cNvSpPr/>
          <p:nvPr/>
        </p:nvSpPr>
        <p:spPr bwMode="auto">
          <a:xfrm>
            <a:off x="8901430" y="4695825"/>
            <a:ext cx="31115" cy="14605"/>
          </a:xfrm>
          <a:custGeom>
            <a:avLst/>
            <a:gdLst>
              <a:gd name="T0" fmla="*/ 3 w 4"/>
              <a:gd name="T1" fmla="*/ 0 h 2"/>
              <a:gd name="T2" fmla="*/ 3 w 4"/>
              <a:gd name="T3" fmla="*/ 2 h 2"/>
              <a:gd name="T4" fmla="*/ 1 w 4"/>
              <a:gd name="T5" fmla="*/ 2 h 2"/>
              <a:gd name="T6" fmla="*/ 1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3" y="1"/>
                  <a:pt x="4" y="1"/>
                  <a:pt x="3" y="2"/>
                </a:cubicBezTo>
                <a:cubicBezTo>
                  <a:pt x="3" y="2"/>
                  <a:pt x="2" y="2"/>
                  <a:pt x="1" y="2"/>
                </a:cubicBezTo>
                <a:cubicBezTo>
                  <a:pt x="0" y="1"/>
                  <a:pt x="0" y="0"/>
                  <a:pt x="1" y="0"/>
                </a:cubicBezTo>
                <a:cubicBezTo>
                  <a:pt x="1" y="0"/>
                  <a:pt x="2" y="0"/>
                  <a:pt x="3" y="0"/>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69" name="Freeform 1848"/>
          <p:cNvSpPr/>
          <p:nvPr/>
        </p:nvSpPr>
        <p:spPr bwMode="auto">
          <a:xfrm>
            <a:off x="9015730" y="4756150"/>
            <a:ext cx="188595" cy="265430"/>
          </a:xfrm>
          <a:custGeom>
            <a:avLst/>
            <a:gdLst>
              <a:gd name="T0" fmla="*/ 18 w 25"/>
              <a:gd name="T1" fmla="*/ 13 h 35"/>
              <a:gd name="T2" fmla="*/ 19 w 25"/>
              <a:gd name="T3" fmla="*/ 4 h 35"/>
              <a:gd name="T4" fmla="*/ 8 w 25"/>
              <a:gd name="T5" fmla="*/ 7 h 35"/>
              <a:gd name="T6" fmla="*/ 11 w 25"/>
              <a:gd name="T7" fmla="*/ 20 h 35"/>
              <a:gd name="T8" fmla="*/ 7 w 25"/>
              <a:gd name="T9" fmla="*/ 32 h 35"/>
              <a:gd name="T10" fmla="*/ 14 w 25"/>
              <a:gd name="T11" fmla="*/ 21 h 35"/>
              <a:gd name="T12" fmla="*/ 18 w 25"/>
              <a:gd name="T13" fmla="*/ 13 h 35"/>
            </a:gdLst>
            <a:ahLst/>
            <a:cxnLst>
              <a:cxn ang="0">
                <a:pos x="T0" y="T1"/>
              </a:cxn>
              <a:cxn ang="0">
                <a:pos x="T2" y="T3"/>
              </a:cxn>
              <a:cxn ang="0">
                <a:pos x="T4" y="T5"/>
              </a:cxn>
              <a:cxn ang="0">
                <a:pos x="T6" y="T7"/>
              </a:cxn>
              <a:cxn ang="0">
                <a:pos x="T8" y="T9"/>
              </a:cxn>
              <a:cxn ang="0">
                <a:pos x="T10" y="T11"/>
              </a:cxn>
              <a:cxn ang="0">
                <a:pos x="T12" y="T13"/>
              </a:cxn>
            </a:cxnLst>
            <a:rect l="0" t="0" r="r" b="b"/>
            <a:pathLst>
              <a:path w="25" h="35">
                <a:moveTo>
                  <a:pt x="18" y="13"/>
                </a:moveTo>
                <a:cubicBezTo>
                  <a:pt x="18" y="13"/>
                  <a:pt x="25" y="8"/>
                  <a:pt x="19" y="4"/>
                </a:cubicBezTo>
                <a:cubicBezTo>
                  <a:pt x="14" y="0"/>
                  <a:pt x="4" y="1"/>
                  <a:pt x="8" y="7"/>
                </a:cubicBezTo>
                <a:cubicBezTo>
                  <a:pt x="13" y="12"/>
                  <a:pt x="14" y="17"/>
                  <a:pt x="11" y="20"/>
                </a:cubicBezTo>
                <a:cubicBezTo>
                  <a:pt x="7" y="23"/>
                  <a:pt x="0" y="29"/>
                  <a:pt x="7" y="32"/>
                </a:cubicBezTo>
                <a:cubicBezTo>
                  <a:pt x="13" y="35"/>
                  <a:pt x="14" y="25"/>
                  <a:pt x="14" y="21"/>
                </a:cubicBezTo>
                <a:cubicBezTo>
                  <a:pt x="15" y="18"/>
                  <a:pt x="17" y="16"/>
                  <a:pt x="18" y="13"/>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70" name="Freeform 1849"/>
          <p:cNvSpPr/>
          <p:nvPr/>
        </p:nvSpPr>
        <p:spPr bwMode="auto">
          <a:xfrm>
            <a:off x="9044940" y="4695825"/>
            <a:ext cx="62230" cy="68580"/>
          </a:xfrm>
          <a:custGeom>
            <a:avLst/>
            <a:gdLst>
              <a:gd name="T0" fmla="*/ 1 w 8"/>
              <a:gd name="T1" fmla="*/ 6 h 9"/>
              <a:gd name="T2" fmla="*/ 5 w 8"/>
              <a:gd name="T3" fmla="*/ 8 h 9"/>
              <a:gd name="T4" fmla="*/ 7 w 8"/>
              <a:gd name="T5" fmla="*/ 3 h 9"/>
              <a:gd name="T6" fmla="*/ 3 w 8"/>
              <a:gd name="T7" fmla="*/ 1 h 9"/>
              <a:gd name="T8" fmla="*/ 1 w 8"/>
              <a:gd name="T9" fmla="*/ 6 h 9"/>
            </a:gdLst>
            <a:ahLst/>
            <a:cxnLst>
              <a:cxn ang="0">
                <a:pos x="T0" y="T1"/>
              </a:cxn>
              <a:cxn ang="0">
                <a:pos x="T2" y="T3"/>
              </a:cxn>
              <a:cxn ang="0">
                <a:pos x="T4" y="T5"/>
              </a:cxn>
              <a:cxn ang="0">
                <a:pos x="T6" y="T7"/>
              </a:cxn>
              <a:cxn ang="0">
                <a:pos x="T8" y="T9"/>
              </a:cxn>
            </a:cxnLst>
            <a:rect l="0" t="0" r="r" b="b"/>
            <a:pathLst>
              <a:path w="8" h="9">
                <a:moveTo>
                  <a:pt x="1" y="6"/>
                </a:moveTo>
                <a:cubicBezTo>
                  <a:pt x="1" y="8"/>
                  <a:pt x="4" y="9"/>
                  <a:pt x="5" y="8"/>
                </a:cubicBezTo>
                <a:cubicBezTo>
                  <a:pt x="7" y="8"/>
                  <a:pt x="8" y="5"/>
                  <a:pt x="7" y="3"/>
                </a:cubicBezTo>
                <a:cubicBezTo>
                  <a:pt x="7" y="1"/>
                  <a:pt x="4" y="0"/>
                  <a:pt x="3" y="1"/>
                </a:cubicBezTo>
                <a:cubicBezTo>
                  <a:pt x="1" y="2"/>
                  <a:pt x="0" y="4"/>
                  <a:pt x="1" y="6"/>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71" name="Freeform 1850"/>
          <p:cNvSpPr/>
          <p:nvPr/>
        </p:nvSpPr>
        <p:spPr bwMode="auto">
          <a:xfrm>
            <a:off x="9107170" y="4725035"/>
            <a:ext cx="29210" cy="31115"/>
          </a:xfrm>
          <a:custGeom>
            <a:avLst/>
            <a:gdLst>
              <a:gd name="T0" fmla="*/ 1 w 4"/>
              <a:gd name="T1" fmla="*/ 2 h 4"/>
              <a:gd name="T2" fmla="*/ 2 w 4"/>
              <a:gd name="T3" fmla="*/ 4 h 4"/>
              <a:gd name="T4" fmla="*/ 4 w 4"/>
              <a:gd name="T5" fmla="*/ 2 h 4"/>
              <a:gd name="T6" fmla="*/ 2 w 4"/>
              <a:gd name="T7" fmla="*/ 0 h 4"/>
              <a:gd name="T8" fmla="*/ 1 w 4"/>
              <a:gd name="T9" fmla="*/ 2 h 4"/>
            </a:gdLst>
            <a:ahLst/>
            <a:cxnLst>
              <a:cxn ang="0">
                <a:pos x="T0" y="T1"/>
              </a:cxn>
              <a:cxn ang="0">
                <a:pos x="T2" y="T3"/>
              </a:cxn>
              <a:cxn ang="0">
                <a:pos x="T4" y="T5"/>
              </a:cxn>
              <a:cxn ang="0">
                <a:pos x="T6" y="T7"/>
              </a:cxn>
              <a:cxn ang="0">
                <a:pos x="T8" y="T9"/>
              </a:cxn>
            </a:cxnLst>
            <a:rect l="0" t="0" r="r" b="b"/>
            <a:pathLst>
              <a:path w="4" h="4">
                <a:moveTo>
                  <a:pt x="1" y="2"/>
                </a:moveTo>
                <a:cubicBezTo>
                  <a:pt x="0" y="3"/>
                  <a:pt x="1" y="4"/>
                  <a:pt x="2" y="4"/>
                </a:cubicBezTo>
                <a:cubicBezTo>
                  <a:pt x="3" y="4"/>
                  <a:pt x="4" y="3"/>
                  <a:pt x="4" y="2"/>
                </a:cubicBezTo>
                <a:cubicBezTo>
                  <a:pt x="4" y="1"/>
                  <a:pt x="3" y="0"/>
                  <a:pt x="2" y="0"/>
                </a:cubicBezTo>
                <a:cubicBezTo>
                  <a:pt x="2" y="0"/>
                  <a:pt x="1" y="0"/>
                  <a:pt x="1"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72" name="Freeform 1851"/>
          <p:cNvSpPr/>
          <p:nvPr/>
        </p:nvSpPr>
        <p:spPr bwMode="auto">
          <a:xfrm>
            <a:off x="9135745" y="4741545"/>
            <a:ext cx="31115" cy="22860"/>
          </a:xfrm>
          <a:custGeom>
            <a:avLst/>
            <a:gdLst>
              <a:gd name="T0" fmla="*/ 1 w 4"/>
              <a:gd name="T1" fmla="*/ 1 h 3"/>
              <a:gd name="T2" fmla="*/ 2 w 4"/>
              <a:gd name="T3" fmla="*/ 3 h 3"/>
              <a:gd name="T4" fmla="*/ 3 w 4"/>
              <a:gd name="T5" fmla="*/ 2 h 3"/>
              <a:gd name="T6" fmla="*/ 3 w 4"/>
              <a:gd name="T7" fmla="*/ 0 h 3"/>
              <a:gd name="T8" fmla="*/ 1 w 4"/>
              <a:gd name="T9" fmla="*/ 1 h 3"/>
            </a:gdLst>
            <a:ahLst/>
            <a:cxnLst>
              <a:cxn ang="0">
                <a:pos x="T0" y="T1"/>
              </a:cxn>
              <a:cxn ang="0">
                <a:pos x="T2" y="T3"/>
              </a:cxn>
              <a:cxn ang="0">
                <a:pos x="T4" y="T5"/>
              </a:cxn>
              <a:cxn ang="0">
                <a:pos x="T6" y="T7"/>
              </a:cxn>
              <a:cxn ang="0">
                <a:pos x="T8" y="T9"/>
              </a:cxn>
            </a:cxnLst>
            <a:rect l="0" t="0" r="r" b="b"/>
            <a:pathLst>
              <a:path w="4" h="3">
                <a:moveTo>
                  <a:pt x="1" y="1"/>
                </a:moveTo>
                <a:cubicBezTo>
                  <a:pt x="0" y="2"/>
                  <a:pt x="1" y="3"/>
                  <a:pt x="2" y="3"/>
                </a:cubicBezTo>
                <a:cubicBezTo>
                  <a:pt x="2" y="3"/>
                  <a:pt x="3" y="3"/>
                  <a:pt x="3" y="2"/>
                </a:cubicBezTo>
                <a:cubicBezTo>
                  <a:pt x="4" y="1"/>
                  <a:pt x="3" y="0"/>
                  <a:pt x="3" y="0"/>
                </a:cubicBezTo>
                <a:cubicBezTo>
                  <a:pt x="2" y="0"/>
                  <a:pt x="1" y="0"/>
                  <a:pt x="1"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73" name="Freeform 1852"/>
          <p:cNvSpPr/>
          <p:nvPr/>
        </p:nvSpPr>
        <p:spPr bwMode="auto">
          <a:xfrm>
            <a:off x="9158605" y="4756150"/>
            <a:ext cx="31115" cy="31115"/>
          </a:xfrm>
          <a:custGeom>
            <a:avLst/>
            <a:gdLst>
              <a:gd name="T0" fmla="*/ 1 w 4"/>
              <a:gd name="T1" fmla="*/ 1 h 4"/>
              <a:gd name="T2" fmla="*/ 1 w 4"/>
              <a:gd name="T3" fmla="*/ 3 h 4"/>
              <a:gd name="T4" fmla="*/ 4 w 4"/>
              <a:gd name="T5" fmla="*/ 2 h 4"/>
              <a:gd name="T6" fmla="*/ 3 w 4"/>
              <a:gd name="T7" fmla="*/ 0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0" y="2"/>
                  <a:pt x="1" y="3"/>
                  <a:pt x="1" y="3"/>
                </a:cubicBezTo>
                <a:cubicBezTo>
                  <a:pt x="2" y="4"/>
                  <a:pt x="3" y="3"/>
                  <a:pt x="4" y="2"/>
                </a:cubicBezTo>
                <a:cubicBezTo>
                  <a:pt x="4" y="1"/>
                  <a:pt x="4" y="1"/>
                  <a:pt x="3" y="0"/>
                </a:cubicBezTo>
                <a:cubicBezTo>
                  <a:pt x="2" y="0"/>
                  <a:pt x="1" y="0"/>
                  <a:pt x="1"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74" name="Freeform 1853"/>
          <p:cNvSpPr/>
          <p:nvPr/>
        </p:nvSpPr>
        <p:spPr bwMode="auto">
          <a:xfrm>
            <a:off x="9181465" y="4779010"/>
            <a:ext cx="22860" cy="22860"/>
          </a:xfrm>
          <a:custGeom>
            <a:avLst/>
            <a:gdLst>
              <a:gd name="T0" fmla="*/ 0 w 3"/>
              <a:gd name="T1" fmla="*/ 1 h 3"/>
              <a:gd name="T2" fmla="*/ 0 w 3"/>
              <a:gd name="T3" fmla="*/ 2 h 3"/>
              <a:gd name="T4" fmla="*/ 2 w 3"/>
              <a:gd name="T5" fmla="*/ 2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2"/>
                  <a:pt x="0" y="2"/>
                </a:cubicBezTo>
                <a:cubicBezTo>
                  <a:pt x="1" y="3"/>
                  <a:pt x="2" y="3"/>
                  <a:pt x="2" y="2"/>
                </a:cubicBezTo>
                <a:cubicBezTo>
                  <a:pt x="2" y="2"/>
                  <a:pt x="3" y="1"/>
                  <a:pt x="2" y="0"/>
                </a:cubicBezTo>
                <a:cubicBezTo>
                  <a:pt x="2" y="0"/>
                  <a:pt x="1" y="0"/>
                  <a:pt x="0"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81" name="Freeform 1860"/>
          <p:cNvSpPr>
            <a:spLocks noEditPoints="1"/>
          </p:cNvSpPr>
          <p:nvPr/>
        </p:nvSpPr>
        <p:spPr bwMode="auto">
          <a:xfrm rot="1800000">
            <a:off x="3356610" y="2576830"/>
            <a:ext cx="999490" cy="107950"/>
          </a:xfrm>
          <a:custGeom>
            <a:avLst/>
            <a:gdLst>
              <a:gd name="T0" fmla="*/ 0 w 482"/>
              <a:gd name="T1" fmla="*/ 44 h 52"/>
              <a:gd name="T2" fmla="*/ 44 w 482"/>
              <a:gd name="T3" fmla="*/ 41 h 52"/>
              <a:gd name="T4" fmla="*/ 44 w 482"/>
              <a:gd name="T5" fmla="*/ 48 h 52"/>
              <a:gd name="T6" fmla="*/ 0 w 482"/>
              <a:gd name="T7" fmla="*/ 52 h 52"/>
              <a:gd name="T8" fmla="*/ 0 w 482"/>
              <a:gd name="T9" fmla="*/ 44 h 52"/>
              <a:gd name="T10" fmla="*/ 88 w 482"/>
              <a:gd name="T11" fmla="*/ 37 h 52"/>
              <a:gd name="T12" fmla="*/ 132 w 482"/>
              <a:gd name="T13" fmla="*/ 33 h 52"/>
              <a:gd name="T14" fmla="*/ 132 w 482"/>
              <a:gd name="T15" fmla="*/ 41 h 52"/>
              <a:gd name="T16" fmla="*/ 88 w 482"/>
              <a:gd name="T17" fmla="*/ 44 h 52"/>
              <a:gd name="T18" fmla="*/ 88 w 482"/>
              <a:gd name="T19" fmla="*/ 37 h 52"/>
              <a:gd name="T20" fmla="*/ 175 w 482"/>
              <a:gd name="T21" fmla="*/ 30 h 52"/>
              <a:gd name="T22" fmla="*/ 219 w 482"/>
              <a:gd name="T23" fmla="*/ 26 h 52"/>
              <a:gd name="T24" fmla="*/ 219 w 482"/>
              <a:gd name="T25" fmla="*/ 33 h 52"/>
              <a:gd name="T26" fmla="*/ 175 w 482"/>
              <a:gd name="T27" fmla="*/ 37 h 52"/>
              <a:gd name="T28" fmla="*/ 175 w 482"/>
              <a:gd name="T29" fmla="*/ 30 h 52"/>
              <a:gd name="T30" fmla="*/ 263 w 482"/>
              <a:gd name="T31" fmla="*/ 22 h 52"/>
              <a:gd name="T32" fmla="*/ 307 w 482"/>
              <a:gd name="T33" fmla="*/ 19 h 52"/>
              <a:gd name="T34" fmla="*/ 307 w 482"/>
              <a:gd name="T35" fmla="*/ 26 h 52"/>
              <a:gd name="T36" fmla="*/ 263 w 482"/>
              <a:gd name="T37" fmla="*/ 30 h 52"/>
              <a:gd name="T38" fmla="*/ 263 w 482"/>
              <a:gd name="T39" fmla="*/ 22 h 52"/>
              <a:gd name="T40" fmla="*/ 351 w 482"/>
              <a:gd name="T41" fmla="*/ 15 h 52"/>
              <a:gd name="T42" fmla="*/ 395 w 482"/>
              <a:gd name="T43" fmla="*/ 8 h 52"/>
              <a:gd name="T44" fmla="*/ 395 w 482"/>
              <a:gd name="T45" fmla="*/ 15 h 52"/>
              <a:gd name="T46" fmla="*/ 351 w 482"/>
              <a:gd name="T47" fmla="*/ 22 h 52"/>
              <a:gd name="T48" fmla="*/ 351 w 482"/>
              <a:gd name="T49" fmla="*/ 15 h 52"/>
              <a:gd name="T50" fmla="*/ 439 w 482"/>
              <a:gd name="T51" fmla="*/ 4 h 52"/>
              <a:gd name="T52" fmla="*/ 479 w 482"/>
              <a:gd name="T53" fmla="*/ 0 h 52"/>
              <a:gd name="T54" fmla="*/ 482 w 482"/>
              <a:gd name="T55" fmla="*/ 8 h 52"/>
              <a:gd name="T56" fmla="*/ 439 w 482"/>
              <a:gd name="T57" fmla="*/ 11 h 52"/>
              <a:gd name="T58" fmla="*/ 439 w 482"/>
              <a:gd name="T59"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2" h="52">
                <a:moveTo>
                  <a:pt x="0" y="44"/>
                </a:moveTo>
                <a:lnTo>
                  <a:pt x="44" y="41"/>
                </a:lnTo>
                <a:lnTo>
                  <a:pt x="44" y="48"/>
                </a:lnTo>
                <a:lnTo>
                  <a:pt x="0" y="52"/>
                </a:lnTo>
                <a:lnTo>
                  <a:pt x="0" y="44"/>
                </a:lnTo>
                <a:close/>
                <a:moveTo>
                  <a:pt x="88" y="37"/>
                </a:moveTo>
                <a:lnTo>
                  <a:pt x="132" y="33"/>
                </a:lnTo>
                <a:lnTo>
                  <a:pt x="132" y="41"/>
                </a:lnTo>
                <a:lnTo>
                  <a:pt x="88" y="44"/>
                </a:lnTo>
                <a:lnTo>
                  <a:pt x="88" y="37"/>
                </a:lnTo>
                <a:close/>
                <a:moveTo>
                  <a:pt x="175" y="30"/>
                </a:moveTo>
                <a:lnTo>
                  <a:pt x="219" y="26"/>
                </a:lnTo>
                <a:lnTo>
                  <a:pt x="219" y="33"/>
                </a:lnTo>
                <a:lnTo>
                  <a:pt x="175" y="37"/>
                </a:lnTo>
                <a:lnTo>
                  <a:pt x="175" y="30"/>
                </a:lnTo>
                <a:close/>
                <a:moveTo>
                  <a:pt x="263" y="22"/>
                </a:moveTo>
                <a:lnTo>
                  <a:pt x="307" y="19"/>
                </a:lnTo>
                <a:lnTo>
                  <a:pt x="307" y="26"/>
                </a:lnTo>
                <a:lnTo>
                  <a:pt x="263" y="30"/>
                </a:lnTo>
                <a:lnTo>
                  <a:pt x="263" y="22"/>
                </a:lnTo>
                <a:close/>
                <a:moveTo>
                  <a:pt x="351" y="15"/>
                </a:moveTo>
                <a:lnTo>
                  <a:pt x="395" y="8"/>
                </a:lnTo>
                <a:lnTo>
                  <a:pt x="395" y="15"/>
                </a:lnTo>
                <a:lnTo>
                  <a:pt x="351" y="22"/>
                </a:lnTo>
                <a:lnTo>
                  <a:pt x="351" y="15"/>
                </a:lnTo>
                <a:close/>
                <a:moveTo>
                  <a:pt x="439" y="4"/>
                </a:moveTo>
                <a:lnTo>
                  <a:pt x="479" y="0"/>
                </a:lnTo>
                <a:lnTo>
                  <a:pt x="482" y="8"/>
                </a:lnTo>
                <a:lnTo>
                  <a:pt x="439" y="11"/>
                </a:lnTo>
                <a:lnTo>
                  <a:pt x="439" y="4"/>
                </a:ln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82" name="Freeform 1861"/>
          <p:cNvSpPr/>
          <p:nvPr/>
        </p:nvSpPr>
        <p:spPr bwMode="auto">
          <a:xfrm>
            <a:off x="3161030" y="2254250"/>
            <a:ext cx="45720" cy="68580"/>
          </a:xfrm>
          <a:custGeom>
            <a:avLst/>
            <a:gdLst>
              <a:gd name="T0" fmla="*/ 14 w 22"/>
              <a:gd name="T1" fmla="*/ 0 h 33"/>
              <a:gd name="T2" fmla="*/ 18 w 22"/>
              <a:gd name="T3" fmla="*/ 8 h 33"/>
              <a:gd name="T4" fmla="*/ 7 w 22"/>
              <a:gd name="T5" fmla="*/ 19 h 33"/>
              <a:gd name="T6" fmla="*/ 22 w 22"/>
              <a:gd name="T7" fmla="*/ 26 h 33"/>
              <a:gd name="T8" fmla="*/ 14 w 22"/>
              <a:gd name="T9" fmla="*/ 33 h 33"/>
              <a:gd name="T10" fmla="*/ 0 w 22"/>
              <a:gd name="T11" fmla="*/ 19 h 33"/>
              <a:gd name="T12" fmla="*/ 14 w 22"/>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22" h="33">
                <a:moveTo>
                  <a:pt x="14" y="0"/>
                </a:moveTo>
                <a:lnTo>
                  <a:pt x="18" y="8"/>
                </a:lnTo>
                <a:lnTo>
                  <a:pt x="7" y="19"/>
                </a:lnTo>
                <a:lnTo>
                  <a:pt x="22" y="26"/>
                </a:lnTo>
                <a:lnTo>
                  <a:pt x="14" y="33"/>
                </a:lnTo>
                <a:lnTo>
                  <a:pt x="0" y="19"/>
                </a:lnTo>
                <a:lnTo>
                  <a:pt x="14" y="0"/>
                </a:ln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83" name="Freeform 1862"/>
          <p:cNvSpPr>
            <a:spLocks noEditPoints="1"/>
          </p:cNvSpPr>
          <p:nvPr/>
        </p:nvSpPr>
        <p:spPr bwMode="auto">
          <a:xfrm>
            <a:off x="3441065" y="3620135"/>
            <a:ext cx="1907540" cy="142875"/>
          </a:xfrm>
          <a:custGeom>
            <a:avLst/>
            <a:gdLst>
              <a:gd name="T0" fmla="*/ 877 w 920"/>
              <a:gd name="T1" fmla="*/ 69 h 69"/>
              <a:gd name="T2" fmla="*/ 877 w 920"/>
              <a:gd name="T3" fmla="*/ 62 h 69"/>
              <a:gd name="T4" fmla="*/ 920 w 920"/>
              <a:gd name="T5" fmla="*/ 62 h 69"/>
              <a:gd name="T6" fmla="*/ 917 w 920"/>
              <a:gd name="T7" fmla="*/ 69 h 69"/>
              <a:gd name="T8" fmla="*/ 877 w 920"/>
              <a:gd name="T9" fmla="*/ 69 h 69"/>
              <a:gd name="T10" fmla="*/ 789 w 920"/>
              <a:gd name="T11" fmla="*/ 62 h 69"/>
              <a:gd name="T12" fmla="*/ 789 w 920"/>
              <a:gd name="T13" fmla="*/ 54 h 69"/>
              <a:gd name="T14" fmla="*/ 833 w 920"/>
              <a:gd name="T15" fmla="*/ 58 h 69"/>
              <a:gd name="T16" fmla="*/ 833 w 920"/>
              <a:gd name="T17" fmla="*/ 65 h 69"/>
              <a:gd name="T18" fmla="*/ 789 w 920"/>
              <a:gd name="T19" fmla="*/ 62 h 69"/>
              <a:gd name="T20" fmla="*/ 701 w 920"/>
              <a:gd name="T21" fmla="*/ 54 h 69"/>
              <a:gd name="T22" fmla="*/ 701 w 920"/>
              <a:gd name="T23" fmla="*/ 47 h 69"/>
              <a:gd name="T24" fmla="*/ 745 w 920"/>
              <a:gd name="T25" fmla="*/ 51 h 69"/>
              <a:gd name="T26" fmla="*/ 745 w 920"/>
              <a:gd name="T27" fmla="*/ 58 h 69"/>
              <a:gd name="T28" fmla="*/ 701 w 920"/>
              <a:gd name="T29" fmla="*/ 54 h 69"/>
              <a:gd name="T30" fmla="*/ 614 w 920"/>
              <a:gd name="T31" fmla="*/ 47 h 69"/>
              <a:gd name="T32" fmla="*/ 614 w 920"/>
              <a:gd name="T33" fmla="*/ 40 h 69"/>
              <a:gd name="T34" fmla="*/ 657 w 920"/>
              <a:gd name="T35" fmla="*/ 43 h 69"/>
              <a:gd name="T36" fmla="*/ 657 w 920"/>
              <a:gd name="T37" fmla="*/ 51 h 69"/>
              <a:gd name="T38" fmla="*/ 614 w 920"/>
              <a:gd name="T39" fmla="*/ 47 h 69"/>
              <a:gd name="T40" fmla="*/ 526 w 920"/>
              <a:gd name="T41" fmla="*/ 43 h 69"/>
              <a:gd name="T42" fmla="*/ 526 w 920"/>
              <a:gd name="T43" fmla="*/ 36 h 69"/>
              <a:gd name="T44" fmla="*/ 570 w 920"/>
              <a:gd name="T45" fmla="*/ 40 h 69"/>
              <a:gd name="T46" fmla="*/ 570 w 920"/>
              <a:gd name="T47" fmla="*/ 47 h 69"/>
              <a:gd name="T48" fmla="*/ 526 w 920"/>
              <a:gd name="T49" fmla="*/ 43 h 69"/>
              <a:gd name="T50" fmla="*/ 438 w 920"/>
              <a:gd name="T51" fmla="*/ 36 h 69"/>
              <a:gd name="T52" fmla="*/ 438 w 920"/>
              <a:gd name="T53" fmla="*/ 29 h 69"/>
              <a:gd name="T54" fmla="*/ 482 w 920"/>
              <a:gd name="T55" fmla="*/ 32 h 69"/>
              <a:gd name="T56" fmla="*/ 482 w 920"/>
              <a:gd name="T57" fmla="*/ 40 h 69"/>
              <a:gd name="T58" fmla="*/ 438 w 920"/>
              <a:gd name="T59" fmla="*/ 36 h 69"/>
              <a:gd name="T60" fmla="*/ 351 w 920"/>
              <a:gd name="T61" fmla="*/ 29 h 69"/>
              <a:gd name="T62" fmla="*/ 351 w 920"/>
              <a:gd name="T63" fmla="*/ 21 h 69"/>
              <a:gd name="T64" fmla="*/ 394 w 920"/>
              <a:gd name="T65" fmla="*/ 25 h 69"/>
              <a:gd name="T66" fmla="*/ 394 w 920"/>
              <a:gd name="T67" fmla="*/ 32 h 69"/>
              <a:gd name="T68" fmla="*/ 351 w 920"/>
              <a:gd name="T69" fmla="*/ 29 h 69"/>
              <a:gd name="T70" fmla="*/ 263 w 920"/>
              <a:gd name="T71" fmla="*/ 25 h 69"/>
              <a:gd name="T72" fmla="*/ 263 w 920"/>
              <a:gd name="T73" fmla="*/ 18 h 69"/>
              <a:gd name="T74" fmla="*/ 307 w 920"/>
              <a:gd name="T75" fmla="*/ 21 h 69"/>
              <a:gd name="T76" fmla="*/ 307 w 920"/>
              <a:gd name="T77" fmla="*/ 29 h 69"/>
              <a:gd name="T78" fmla="*/ 263 w 920"/>
              <a:gd name="T79" fmla="*/ 25 h 69"/>
              <a:gd name="T80" fmla="*/ 175 w 920"/>
              <a:gd name="T81" fmla="*/ 18 h 69"/>
              <a:gd name="T82" fmla="*/ 175 w 920"/>
              <a:gd name="T83" fmla="*/ 11 h 69"/>
              <a:gd name="T84" fmla="*/ 219 w 920"/>
              <a:gd name="T85" fmla="*/ 14 h 69"/>
              <a:gd name="T86" fmla="*/ 219 w 920"/>
              <a:gd name="T87" fmla="*/ 21 h 69"/>
              <a:gd name="T88" fmla="*/ 175 w 920"/>
              <a:gd name="T89" fmla="*/ 18 h 69"/>
              <a:gd name="T90" fmla="*/ 87 w 920"/>
              <a:gd name="T91" fmla="*/ 11 h 69"/>
              <a:gd name="T92" fmla="*/ 87 w 920"/>
              <a:gd name="T93" fmla="*/ 3 h 69"/>
              <a:gd name="T94" fmla="*/ 131 w 920"/>
              <a:gd name="T95" fmla="*/ 7 h 69"/>
              <a:gd name="T96" fmla="*/ 131 w 920"/>
              <a:gd name="T97" fmla="*/ 14 h 69"/>
              <a:gd name="T98" fmla="*/ 87 w 920"/>
              <a:gd name="T99" fmla="*/ 11 h 69"/>
              <a:gd name="T100" fmla="*/ 0 w 920"/>
              <a:gd name="T101" fmla="*/ 7 h 69"/>
              <a:gd name="T102" fmla="*/ 0 w 920"/>
              <a:gd name="T103" fmla="*/ 0 h 69"/>
              <a:gd name="T104" fmla="*/ 44 w 920"/>
              <a:gd name="T105" fmla="*/ 0 h 69"/>
              <a:gd name="T106" fmla="*/ 44 w 920"/>
              <a:gd name="T107" fmla="*/ 7 h 69"/>
              <a:gd name="T108" fmla="*/ 0 w 920"/>
              <a:gd name="T10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0" h="69">
                <a:moveTo>
                  <a:pt x="877" y="69"/>
                </a:moveTo>
                <a:lnTo>
                  <a:pt x="877" y="62"/>
                </a:lnTo>
                <a:lnTo>
                  <a:pt x="920" y="62"/>
                </a:lnTo>
                <a:lnTo>
                  <a:pt x="917" y="69"/>
                </a:lnTo>
                <a:lnTo>
                  <a:pt x="877" y="69"/>
                </a:lnTo>
                <a:close/>
                <a:moveTo>
                  <a:pt x="789" y="62"/>
                </a:moveTo>
                <a:lnTo>
                  <a:pt x="789" y="54"/>
                </a:lnTo>
                <a:lnTo>
                  <a:pt x="833" y="58"/>
                </a:lnTo>
                <a:lnTo>
                  <a:pt x="833" y="65"/>
                </a:lnTo>
                <a:lnTo>
                  <a:pt x="789" y="62"/>
                </a:lnTo>
                <a:close/>
                <a:moveTo>
                  <a:pt x="701" y="54"/>
                </a:moveTo>
                <a:lnTo>
                  <a:pt x="701" y="47"/>
                </a:lnTo>
                <a:lnTo>
                  <a:pt x="745" y="51"/>
                </a:lnTo>
                <a:lnTo>
                  <a:pt x="745" y="58"/>
                </a:lnTo>
                <a:lnTo>
                  <a:pt x="701" y="54"/>
                </a:lnTo>
                <a:close/>
                <a:moveTo>
                  <a:pt x="614" y="47"/>
                </a:moveTo>
                <a:lnTo>
                  <a:pt x="614" y="40"/>
                </a:lnTo>
                <a:lnTo>
                  <a:pt x="657" y="43"/>
                </a:lnTo>
                <a:lnTo>
                  <a:pt x="657" y="51"/>
                </a:lnTo>
                <a:lnTo>
                  <a:pt x="614" y="47"/>
                </a:lnTo>
                <a:close/>
                <a:moveTo>
                  <a:pt x="526" y="43"/>
                </a:moveTo>
                <a:lnTo>
                  <a:pt x="526" y="36"/>
                </a:lnTo>
                <a:lnTo>
                  <a:pt x="570" y="40"/>
                </a:lnTo>
                <a:lnTo>
                  <a:pt x="570" y="47"/>
                </a:lnTo>
                <a:lnTo>
                  <a:pt x="526" y="43"/>
                </a:lnTo>
                <a:close/>
                <a:moveTo>
                  <a:pt x="438" y="36"/>
                </a:moveTo>
                <a:lnTo>
                  <a:pt x="438" y="29"/>
                </a:lnTo>
                <a:lnTo>
                  <a:pt x="482" y="32"/>
                </a:lnTo>
                <a:lnTo>
                  <a:pt x="482" y="40"/>
                </a:lnTo>
                <a:lnTo>
                  <a:pt x="438" y="36"/>
                </a:lnTo>
                <a:close/>
                <a:moveTo>
                  <a:pt x="351" y="29"/>
                </a:moveTo>
                <a:lnTo>
                  <a:pt x="351" y="21"/>
                </a:lnTo>
                <a:lnTo>
                  <a:pt x="394" y="25"/>
                </a:lnTo>
                <a:lnTo>
                  <a:pt x="394" y="32"/>
                </a:lnTo>
                <a:lnTo>
                  <a:pt x="351" y="29"/>
                </a:lnTo>
                <a:close/>
                <a:moveTo>
                  <a:pt x="263" y="25"/>
                </a:moveTo>
                <a:lnTo>
                  <a:pt x="263" y="18"/>
                </a:lnTo>
                <a:lnTo>
                  <a:pt x="307" y="21"/>
                </a:lnTo>
                <a:lnTo>
                  <a:pt x="307" y="29"/>
                </a:lnTo>
                <a:lnTo>
                  <a:pt x="263" y="25"/>
                </a:lnTo>
                <a:close/>
                <a:moveTo>
                  <a:pt x="175" y="18"/>
                </a:moveTo>
                <a:lnTo>
                  <a:pt x="175" y="11"/>
                </a:lnTo>
                <a:lnTo>
                  <a:pt x="219" y="14"/>
                </a:lnTo>
                <a:lnTo>
                  <a:pt x="219" y="21"/>
                </a:lnTo>
                <a:lnTo>
                  <a:pt x="175" y="18"/>
                </a:lnTo>
                <a:close/>
                <a:moveTo>
                  <a:pt x="87" y="11"/>
                </a:moveTo>
                <a:lnTo>
                  <a:pt x="87" y="3"/>
                </a:lnTo>
                <a:lnTo>
                  <a:pt x="131" y="7"/>
                </a:lnTo>
                <a:lnTo>
                  <a:pt x="131" y="14"/>
                </a:lnTo>
                <a:lnTo>
                  <a:pt x="87" y="11"/>
                </a:lnTo>
                <a:close/>
                <a:moveTo>
                  <a:pt x="0" y="7"/>
                </a:moveTo>
                <a:lnTo>
                  <a:pt x="0" y="0"/>
                </a:lnTo>
                <a:lnTo>
                  <a:pt x="44" y="0"/>
                </a:lnTo>
                <a:lnTo>
                  <a:pt x="44" y="7"/>
                </a:lnTo>
                <a:lnTo>
                  <a:pt x="0" y="7"/>
                </a:ln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84" name="Freeform 1863"/>
          <p:cNvSpPr/>
          <p:nvPr/>
        </p:nvSpPr>
        <p:spPr bwMode="auto">
          <a:xfrm>
            <a:off x="3358515" y="3589020"/>
            <a:ext cx="37465" cy="60325"/>
          </a:xfrm>
          <a:custGeom>
            <a:avLst/>
            <a:gdLst>
              <a:gd name="T0" fmla="*/ 14 w 18"/>
              <a:gd name="T1" fmla="*/ 0 h 29"/>
              <a:gd name="T2" fmla="*/ 18 w 18"/>
              <a:gd name="T3" fmla="*/ 4 h 29"/>
              <a:gd name="T4" fmla="*/ 7 w 18"/>
              <a:gd name="T5" fmla="*/ 15 h 29"/>
              <a:gd name="T6" fmla="*/ 18 w 18"/>
              <a:gd name="T7" fmla="*/ 26 h 29"/>
              <a:gd name="T8" fmla="*/ 14 w 18"/>
              <a:gd name="T9" fmla="*/ 29 h 29"/>
              <a:gd name="T10" fmla="*/ 0 w 18"/>
              <a:gd name="T11" fmla="*/ 15 h 29"/>
              <a:gd name="T12" fmla="*/ 14 w 1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8" h="29">
                <a:moveTo>
                  <a:pt x="14" y="0"/>
                </a:moveTo>
                <a:lnTo>
                  <a:pt x="18" y="4"/>
                </a:lnTo>
                <a:lnTo>
                  <a:pt x="7" y="15"/>
                </a:lnTo>
                <a:lnTo>
                  <a:pt x="18" y="26"/>
                </a:lnTo>
                <a:lnTo>
                  <a:pt x="14" y="29"/>
                </a:lnTo>
                <a:lnTo>
                  <a:pt x="0" y="15"/>
                </a:lnTo>
                <a:lnTo>
                  <a:pt x="14" y="0"/>
                </a:ln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85" name="Freeform 1864"/>
          <p:cNvSpPr>
            <a:spLocks noEditPoints="1"/>
          </p:cNvSpPr>
          <p:nvPr/>
        </p:nvSpPr>
        <p:spPr bwMode="auto">
          <a:xfrm>
            <a:off x="3152775" y="4582160"/>
            <a:ext cx="2537460" cy="257175"/>
          </a:xfrm>
          <a:custGeom>
            <a:avLst/>
            <a:gdLst>
              <a:gd name="T0" fmla="*/ 0 w 1224"/>
              <a:gd name="T1" fmla="*/ 117 h 124"/>
              <a:gd name="T2" fmla="*/ 0 w 1224"/>
              <a:gd name="T3" fmla="*/ 124 h 124"/>
              <a:gd name="T4" fmla="*/ 44 w 1224"/>
              <a:gd name="T5" fmla="*/ 113 h 124"/>
              <a:gd name="T6" fmla="*/ 88 w 1224"/>
              <a:gd name="T7" fmla="*/ 117 h 124"/>
              <a:gd name="T8" fmla="*/ 44 w 1224"/>
              <a:gd name="T9" fmla="*/ 113 h 124"/>
              <a:gd name="T10" fmla="*/ 175 w 1224"/>
              <a:gd name="T11" fmla="*/ 99 h 124"/>
              <a:gd name="T12" fmla="*/ 132 w 1224"/>
              <a:gd name="T13" fmla="*/ 110 h 124"/>
              <a:gd name="T14" fmla="*/ 219 w 1224"/>
              <a:gd name="T15" fmla="*/ 95 h 124"/>
              <a:gd name="T16" fmla="*/ 263 w 1224"/>
              <a:gd name="T17" fmla="*/ 99 h 124"/>
              <a:gd name="T18" fmla="*/ 219 w 1224"/>
              <a:gd name="T19" fmla="*/ 95 h 124"/>
              <a:gd name="T20" fmla="*/ 351 w 1224"/>
              <a:gd name="T21" fmla="*/ 84 h 124"/>
              <a:gd name="T22" fmla="*/ 307 w 1224"/>
              <a:gd name="T23" fmla="*/ 95 h 124"/>
              <a:gd name="T24" fmla="*/ 391 w 1224"/>
              <a:gd name="T25" fmla="*/ 80 h 124"/>
              <a:gd name="T26" fmla="*/ 438 w 1224"/>
              <a:gd name="T27" fmla="*/ 84 h 124"/>
              <a:gd name="T28" fmla="*/ 391 w 1224"/>
              <a:gd name="T29" fmla="*/ 80 h 124"/>
              <a:gd name="T30" fmla="*/ 522 w 1224"/>
              <a:gd name="T31" fmla="*/ 66 h 124"/>
              <a:gd name="T32" fmla="*/ 482 w 1224"/>
              <a:gd name="T33" fmla="*/ 77 h 124"/>
              <a:gd name="T34" fmla="*/ 566 w 1224"/>
              <a:gd name="T35" fmla="*/ 62 h 124"/>
              <a:gd name="T36" fmla="*/ 610 w 1224"/>
              <a:gd name="T37" fmla="*/ 66 h 124"/>
              <a:gd name="T38" fmla="*/ 566 w 1224"/>
              <a:gd name="T39" fmla="*/ 62 h 124"/>
              <a:gd name="T40" fmla="*/ 698 w 1224"/>
              <a:gd name="T41" fmla="*/ 51 h 124"/>
              <a:gd name="T42" fmla="*/ 654 w 1224"/>
              <a:gd name="T43" fmla="*/ 62 h 124"/>
              <a:gd name="T44" fmla="*/ 742 w 1224"/>
              <a:gd name="T45" fmla="*/ 47 h 124"/>
              <a:gd name="T46" fmla="*/ 785 w 1224"/>
              <a:gd name="T47" fmla="*/ 51 h 124"/>
              <a:gd name="T48" fmla="*/ 742 w 1224"/>
              <a:gd name="T49" fmla="*/ 47 h 124"/>
              <a:gd name="T50" fmla="*/ 873 w 1224"/>
              <a:gd name="T51" fmla="*/ 33 h 124"/>
              <a:gd name="T52" fmla="*/ 829 w 1224"/>
              <a:gd name="T53" fmla="*/ 47 h 124"/>
              <a:gd name="T54" fmla="*/ 917 w 1224"/>
              <a:gd name="T55" fmla="*/ 29 h 124"/>
              <a:gd name="T56" fmla="*/ 961 w 1224"/>
              <a:gd name="T57" fmla="*/ 33 h 124"/>
              <a:gd name="T58" fmla="*/ 917 w 1224"/>
              <a:gd name="T59" fmla="*/ 29 h 124"/>
              <a:gd name="T60" fmla="*/ 1049 w 1224"/>
              <a:gd name="T61" fmla="*/ 18 h 124"/>
              <a:gd name="T62" fmla="*/ 1005 w 1224"/>
              <a:gd name="T63" fmla="*/ 29 h 124"/>
              <a:gd name="T64" fmla="*/ 1092 w 1224"/>
              <a:gd name="T65" fmla="*/ 15 h 124"/>
              <a:gd name="T66" fmla="*/ 1136 w 1224"/>
              <a:gd name="T67" fmla="*/ 18 h 124"/>
              <a:gd name="T68" fmla="*/ 1092 w 1224"/>
              <a:gd name="T69" fmla="*/ 15 h 124"/>
              <a:gd name="T70" fmla="*/ 1220 w 1224"/>
              <a:gd name="T71" fmla="*/ 0 h 124"/>
              <a:gd name="T72" fmla="*/ 1180 w 1224"/>
              <a:gd name="T73" fmla="*/ 1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24" h="124">
                <a:moveTo>
                  <a:pt x="0" y="117"/>
                </a:moveTo>
                <a:lnTo>
                  <a:pt x="0" y="117"/>
                </a:lnTo>
                <a:lnTo>
                  <a:pt x="0" y="124"/>
                </a:lnTo>
                <a:lnTo>
                  <a:pt x="0" y="124"/>
                </a:lnTo>
                <a:lnTo>
                  <a:pt x="0" y="117"/>
                </a:lnTo>
                <a:close/>
                <a:moveTo>
                  <a:pt x="44" y="113"/>
                </a:moveTo>
                <a:lnTo>
                  <a:pt x="88" y="110"/>
                </a:lnTo>
                <a:lnTo>
                  <a:pt x="88" y="117"/>
                </a:lnTo>
                <a:lnTo>
                  <a:pt x="44" y="121"/>
                </a:lnTo>
                <a:lnTo>
                  <a:pt x="44" y="113"/>
                </a:lnTo>
                <a:close/>
                <a:moveTo>
                  <a:pt x="132" y="102"/>
                </a:moveTo>
                <a:lnTo>
                  <a:pt x="175" y="99"/>
                </a:lnTo>
                <a:lnTo>
                  <a:pt x="175" y="106"/>
                </a:lnTo>
                <a:lnTo>
                  <a:pt x="132" y="110"/>
                </a:lnTo>
                <a:lnTo>
                  <a:pt x="132" y="102"/>
                </a:lnTo>
                <a:close/>
                <a:moveTo>
                  <a:pt x="219" y="95"/>
                </a:moveTo>
                <a:lnTo>
                  <a:pt x="263" y="91"/>
                </a:lnTo>
                <a:lnTo>
                  <a:pt x="263" y="99"/>
                </a:lnTo>
                <a:lnTo>
                  <a:pt x="219" y="102"/>
                </a:lnTo>
                <a:lnTo>
                  <a:pt x="219" y="95"/>
                </a:lnTo>
                <a:close/>
                <a:moveTo>
                  <a:pt x="307" y="88"/>
                </a:moveTo>
                <a:lnTo>
                  <a:pt x="351" y="84"/>
                </a:lnTo>
                <a:lnTo>
                  <a:pt x="351" y="91"/>
                </a:lnTo>
                <a:lnTo>
                  <a:pt x="307" y="95"/>
                </a:lnTo>
                <a:lnTo>
                  <a:pt x="307" y="88"/>
                </a:lnTo>
                <a:close/>
                <a:moveTo>
                  <a:pt x="391" y="80"/>
                </a:moveTo>
                <a:lnTo>
                  <a:pt x="435" y="77"/>
                </a:lnTo>
                <a:lnTo>
                  <a:pt x="438" y="84"/>
                </a:lnTo>
                <a:lnTo>
                  <a:pt x="395" y="88"/>
                </a:lnTo>
                <a:lnTo>
                  <a:pt x="391" y="80"/>
                </a:lnTo>
                <a:close/>
                <a:moveTo>
                  <a:pt x="479" y="69"/>
                </a:moveTo>
                <a:lnTo>
                  <a:pt x="522" y="66"/>
                </a:lnTo>
                <a:lnTo>
                  <a:pt x="526" y="73"/>
                </a:lnTo>
                <a:lnTo>
                  <a:pt x="482" y="77"/>
                </a:lnTo>
                <a:lnTo>
                  <a:pt x="479" y="69"/>
                </a:lnTo>
                <a:close/>
                <a:moveTo>
                  <a:pt x="566" y="62"/>
                </a:moveTo>
                <a:lnTo>
                  <a:pt x="610" y="58"/>
                </a:lnTo>
                <a:lnTo>
                  <a:pt x="610" y="66"/>
                </a:lnTo>
                <a:lnTo>
                  <a:pt x="566" y="69"/>
                </a:lnTo>
                <a:lnTo>
                  <a:pt x="566" y="62"/>
                </a:lnTo>
                <a:close/>
                <a:moveTo>
                  <a:pt x="654" y="55"/>
                </a:moveTo>
                <a:lnTo>
                  <a:pt x="698" y="51"/>
                </a:lnTo>
                <a:lnTo>
                  <a:pt x="698" y="58"/>
                </a:lnTo>
                <a:lnTo>
                  <a:pt x="654" y="62"/>
                </a:lnTo>
                <a:lnTo>
                  <a:pt x="654" y="55"/>
                </a:lnTo>
                <a:close/>
                <a:moveTo>
                  <a:pt x="742" y="47"/>
                </a:moveTo>
                <a:lnTo>
                  <a:pt x="785" y="44"/>
                </a:lnTo>
                <a:lnTo>
                  <a:pt x="785" y="51"/>
                </a:lnTo>
                <a:lnTo>
                  <a:pt x="742" y="55"/>
                </a:lnTo>
                <a:lnTo>
                  <a:pt x="742" y="47"/>
                </a:lnTo>
                <a:close/>
                <a:moveTo>
                  <a:pt x="829" y="40"/>
                </a:moveTo>
                <a:lnTo>
                  <a:pt x="873" y="33"/>
                </a:lnTo>
                <a:lnTo>
                  <a:pt x="873" y="40"/>
                </a:lnTo>
                <a:lnTo>
                  <a:pt x="829" y="47"/>
                </a:lnTo>
                <a:lnTo>
                  <a:pt x="829" y="40"/>
                </a:lnTo>
                <a:close/>
                <a:moveTo>
                  <a:pt x="917" y="29"/>
                </a:moveTo>
                <a:lnTo>
                  <a:pt x="961" y="26"/>
                </a:lnTo>
                <a:lnTo>
                  <a:pt x="961" y="33"/>
                </a:lnTo>
                <a:lnTo>
                  <a:pt x="917" y="37"/>
                </a:lnTo>
                <a:lnTo>
                  <a:pt x="917" y="29"/>
                </a:lnTo>
                <a:close/>
                <a:moveTo>
                  <a:pt x="1005" y="22"/>
                </a:moveTo>
                <a:lnTo>
                  <a:pt x="1049" y="18"/>
                </a:lnTo>
                <a:lnTo>
                  <a:pt x="1049" y="26"/>
                </a:lnTo>
                <a:lnTo>
                  <a:pt x="1005" y="29"/>
                </a:lnTo>
                <a:lnTo>
                  <a:pt x="1005" y="22"/>
                </a:lnTo>
                <a:close/>
                <a:moveTo>
                  <a:pt x="1092" y="15"/>
                </a:moveTo>
                <a:lnTo>
                  <a:pt x="1136" y="11"/>
                </a:lnTo>
                <a:lnTo>
                  <a:pt x="1136" y="18"/>
                </a:lnTo>
                <a:lnTo>
                  <a:pt x="1092" y="22"/>
                </a:lnTo>
                <a:lnTo>
                  <a:pt x="1092" y="15"/>
                </a:lnTo>
                <a:close/>
                <a:moveTo>
                  <a:pt x="1180" y="7"/>
                </a:moveTo>
                <a:lnTo>
                  <a:pt x="1220" y="0"/>
                </a:lnTo>
                <a:lnTo>
                  <a:pt x="1224" y="7"/>
                </a:lnTo>
                <a:lnTo>
                  <a:pt x="1180" y="15"/>
                </a:lnTo>
                <a:lnTo>
                  <a:pt x="1180" y="7"/>
                </a:ln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86" name="Freeform 1865"/>
          <p:cNvSpPr/>
          <p:nvPr/>
        </p:nvSpPr>
        <p:spPr bwMode="auto">
          <a:xfrm>
            <a:off x="3138805" y="4801870"/>
            <a:ext cx="37465" cy="60325"/>
          </a:xfrm>
          <a:custGeom>
            <a:avLst/>
            <a:gdLst>
              <a:gd name="T0" fmla="*/ 14 w 18"/>
              <a:gd name="T1" fmla="*/ 0 h 29"/>
              <a:gd name="T2" fmla="*/ 18 w 18"/>
              <a:gd name="T3" fmla="*/ 4 h 29"/>
              <a:gd name="T4" fmla="*/ 7 w 18"/>
              <a:gd name="T5" fmla="*/ 15 h 29"/>
              <a:gd name="T6" fmla="*/ 18 w 18"/>
              <a:gd name="T7" fmla="*/ 22 h 29"/>
              <a:gd name="T8" fmla="*/ 14 w 18"/>
              <a:gd name="T9" fmla="*/ 29 h 29"/>
              <a:gd name="T10" fmla="*/ 0 w 18"/>
              <a:gd name="T11" fmla="*/ 15 h 29"/>
              <a:gd name="T12" fmla="*/ 14 w 1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8" h="29">
                <a:moveTo>
                  <a:pt x="14" y="0"/>
                </a:moveTo>
                <a:lnTo>
                  <a:pt x="18" y="4"/>
                </a:lnTo>
                <a:lnTo>
                  <a:pt x="7" y="15"/>
                </a:lnTo>
                <a:lnTo>
                  <a:pt x="18" y="22"/>
                </a:lnTo>
                <a:lnTo>
                  <a:pt x="14" y="29"/>
                </a:lnTo>
                <a:lnTo>
                  <a:pt x="0" y="15"/>
                </a:lnTo>
                <a:lnTo>
                  <a:pt x="14" y="0"/>
                </a:ln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87" name="Freeform 1866"/>
          <p:cNvSpPr>
            <a:spLocks noEditPoints="1"/>
          </p:cNvSpPr>
          <p:nvPr/>
        </p:nvSpPr>
        <p:spPr bwMode="auto">
          <a:xfrm>
            <a:off x="6266815" y="4884420"/>
            <a:ext cx="2263775" cy="196850"/>
          </a:xfrm>
          <a:custGeom>
            <a:avLst/>
            <a:gdLst>
              <a:gd name="T0" fmla="*/ 40 w 1092"/>
              <a:gd name="T1" fmla="*/ 84 h 95"/>
              <a:gd name="T2" fmla="*/ 0 w 1092"/>
              <a:gd name="T3" fmla="*/ 95 h 95"/>
              <a:gd name="T4" fmla="*/ 84 w 1092"/>
              <a:gd name="T5" fmla="*/ 81 h 95"/>
              <a:gd name="T6" fmla="*/ 131 w 1092"/>
              <a:gd name="T7" fmla="*/ 84 h 95"/>
              <a:gd name="T8" fmla="*/ 84 w 1092"/>
              <a:gd name="T9" fmla="*/ 81 h 95"/>
              <a:gd name="T10" fmla="*/ 215 w 1092"/>
              <a:gd name="T11" fmla="*/ 70 h 95"/>
              <a:gd name="T12" fmla="*/ 175 w 1092"/>
              <a:gd name="T13" fmla="*/ 81 h 95"/>
              <a:gd name="T14" fmla="*/ 259 w 1092"/>
              <a:gd name="T15" fmla="*/ 66 h 95"/>
              <a:gd name="T16" fmla="*/ 303 w 1092"/>
              <a:gd name="T17" fmla="*/ 70 h 95"/>
              <a:gd name="T18" fmla="*/ 259 w 1092"/>
              <a:gd name="T19" fmla="*/ 66 h 95"/>
              <a:gd name="T20" fmla="*/ 390 w 1092"/>
              <a:gd name="T21" fmla="*/ 55 h 95"/>
              <a:gd name="T22" fmla="*/ 347 w 1092"/>
              <a:gd name="T23" fmla="*/ 66 h 95"/>
              <a:gd name="T24" fmla="*/ 434 w 1092"/>
              <a:gd name="T25" fmla="*/ 51 h 95"/>
              <a:gd name="T26" fmla="*/ 478 w 1092"/>
              <a:gd name="T27" fmla="*/ 59 h 95"/>
              <a:gd name="T28" fmla="*/ 434 w 1092"/>
              <a:gd name="T29" fmla="*/ 51 h 95"/>
              <a:gd name="T30" fmla="*/ 566 w 1092"/>
              <a:gd name="T31" fmla="*/ 44 h 95"/>
              <a:gd name="T32" fmla="*/ 522 w 1092"/>
              <a:gd name="T33" fmla="*/ 55 h 95"/>
              <a:gd name="T34" fmla="*/ 610 w 1092"/>
              <a:gd name="T35" fmla="*/ 40 h 95"/>
              <a:gd name="T36" fmla="*/ 654 w 1092"/>
              <a:gd name="T37" fmla="*/ 44 h 95"/>
              <a:gd name="T38" fmla="*/ 610 w 1092"/>
              <a:gd name="T39" fmla="*/ 40 h 95"/>
              <a:gd name="T40" fmla="*/ 741 w 1092"/>
              <a:gd name="T41" fmla="*/ 29 h 95"/>
              <a:gd name="T42" fmla="*/ 697 w 1092"/>
              <a:gd name="T43" fmla="*/ 40 h 95"/>
              <a:gd name="T44" fmla="*/ 785 w 1092"/>
              <a:gd name="T45" fmla="*/ 26 h 95"/>
              <a:gd name="T46" fmla="*/ 829 w 1092"/>
              <a:gd name="T47" fmla="*/ 29 h 95"/>
              <a:gd name="T48" fmla="*/ 785 w 1092"/>
              <a:gd name="T49" fmla="*/ 26 h 95"/>
              <a:gd name="T50" fmla="*/ 917 w 1092"/>
              <a:gd name="T51" fmla="*/ 15 h 95"/>
              <a:gd name="T52" fmla="*/ 873 w 1092"/>
              <a:gd name="T53" fmla="*/ 26 h 95"/>
              <a:gd name="T54" fmla="*/ 960 w 1092"/>
              <a:gd name="T55" fmla="*/ 11 h 95"/>
              <a:gd name="T56" fmla="*/ 1004 w 1092"/>
              <a:gd name="T57" fmla="*/ 15 h 95"/>
              <a:gd name="T58" fmla="*/ 960 w 1092"/>
              <a:gd name="T59" fmla="*/ 11 h 95"/>
              <a:gd name="T60" fmla="*/ 1092 w 1092"/>
              <a:gd name="T61" fmla="*/ 0 h 95"/>
              <a:gd name="T62" fmla="*/ 1048 w 1092"/>
              <a:gd name="T63" fmla="*/ 1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2" h="95">
                <a:moveTo>
                  <a:pt x="0" y="88"/>
                </a:moveTo>
                <a:lnTo>
                  <a:pt x="40" y="84"/>
                </a:lnTo>
                <a:lnTo>
                  <a:pt x="43" y="92"/>
                </a:lnTo>
                <a:lnTo>
                  <a:pt x="0" y="95"/>
                </a:lnTo>
                <a:lnTo>
                  <a:pt x="0" y="88"/>
                </a:lnTo>
                <a:close/>
                <a:moveTo>
                  <a:pt x="84" y="81"/>
                </a:moveTo>
                <a:lnTo>
                  <a:pt x="127" y="77"/>
                </a:lnTo>
                <a:lnTo>
                  <a:pt x="131" y="84"/>
                </a:lnTo>
                <a:lnTo>
                  <a:pt x="87" y="88"/>
                </a:lnTo>
                <a:lnTo>
                  <a:pt x="84" y="81"/>
                </a:lnTo>
                <a:close/>
                <a:moveTo>
                  <a:pt x="171" y="73"/>
                </a:moveTo>
                <a:lnTo>
                  <a:pt x="215" y="70"/>
                </a:lnTo>
                <a:lnTo>
                  <a:pt x="215" y="77"/>
                </a:lnTo>
                <a:lnTo>
                  <a:pt x="175" y="81"/>
                </a:lnTo>
                <a:lnTo>
                  <a:pt x="171" y="73"/>
                </a:lnTo>
                <a:close/>
                <a:moveTo>
                  <a:pt x="259" y="66"/>
                </a:moveTo>
                <a:lnTo>
                  <a:pt x="303" y="62"/>
                </a:lnTo>
                <a:lnTo>
                  <a:pt x="303" y="70"/>
                </a:lnTo>
                <a:lnTo>
                  <a:pt x="259" y="73"/>
                </a:lnTo>
                <a:lnTo>
                  <a:pt x="259" y="66"/>
                </a:lnTo>
                <a:close/>
                <a:moveTo>
                  <a:pt x="347" y="59"/>
                </a:moveTo>
                <a:lnTo>
                  <a:pt x="390" y="55"/>
                </a:lnTo>
                <a:lnTo>
                  <a:pt x="390" y="62"/>
                </a:lnTo>
                <a:lnTo>
                  <a:pt x="347" y="66"/>
                </a:lnTo>
                <a:lnTo>
                  <a:pt x="347" y="59"/>
                </a:lnTo>
                <a:close/>
                <a:moveTo>
                  <a:pt x="434" y="51"/>
                </a:moveTo>
                <a:lnTo>
                  <a:pt x="478" y="51"/>
                </a:lnTo>
                <a:lnTo>
                  <a:pt x="478" y="59"/>
                </a:lnTo>
                <a:lnTo>
                  <a:pt x="434" y="59"/>
                </a:lnTo>
                <a:lnTo>
                  <a:pt x="434" y="51"/>
                </a:lnTo>
                <a:close/>
                <a:moveTo>
                  <a:pt x="522" y="48"/>
                </a:moveTo>
                <a:lnTo>
                  <a:pt x="566" y="44"/>
                </a:lnTo>
                <a:lnTo>
                  <a:pt x="566" y="51"/>
                </a:lnTo>
                <a:lnTo>
                  <a:pt x="522" y="55"/>
                </a:lnTo>
                <a:lnTo>
                  <a:pt x="522" y="48"/>
                </a:lnTo>
                <a:close/>
                <a:moveTo>
                  <a:pt x="610" y="40"/>
                </a:moveTo>
                <a:lnTo>
                  <a:pt x="654" y="37"/>
                </a:lnTo>
                <a:lnTo>
                  <a:pt x="654" y="44"/>
                </a:lnTo>
                <a:lnTo>
                  <a:pt x="610" y="48"/>
                </a:lnTo>
                <a:lnTo>
                  <a:pt x="610" y="40"/>
                </a:lnTo>
                <a:close/>
                <a:moveTo>
                  <a:pt x="697" y="33"/>
                </a:moveTo>
                <a:lnTo>
                  <a:pt x="741" y="29"/>
                </a:lnTo>
                <a:lnTo>
                  <a:pt x="741" y="37"/>
                </a:lnTo>
                <a:lnTo>
                  <a:pt x="697" y="40"/>
                </a:lnTo>
                <a:lnTo>
                  <a:pt x="697" y="33"/>
                </a:lnTo>
                <a:close/>
                <a:moveTo>
                  <a:pt x="785" y="26"/>
                </a:moveTo>
                <a:lnTo>
                  <a:pt x="829" y="22"/>
                </a:lnTo>
                <a:lnTo>
                  <a:pt x="829" y="29"/>
                </a:lnTo>
                <a:lnTo>
                  <a:pt x="785" y="33"/>
                </a:lnTo>
                <a:lnTo>
                  <a:pt x="785" y="26"/>
                </a:lnTo>
                <a:close/>
                <a:moveTo>
                  <a:pt x="873" y="19"/>
                </a:moveTo>
                <a:lnTo>
                  <a:pt x="917" y="15"/>
                </a:lnTo>
                <a:lnTo>
                  <a:pt x="917" y="22"/>
                </a:lnTo>
                <a:lnTo>
                  <a:pt x="873" y="26"/>
                </a:lnTo>
                <a:lnTo>
                  <a:pt x="873" y="19"/>
                </a:lnTo>
                <a:close/>
                <a:moveTo>
                  <a:pt x="960" y="11"/>
                </a:moveTo>
                <a:lnTo>
                  <a:pt x="1004" y="8"/>
                </a:lnTo>
                <a:lnTo>
                  <a:pt x="1004" y="15"/>
                </a:lnTo>
                <a:lnTo>
                  <a:pt x="960" y="19"/>
                </a:lnTo>
                <a:lnTo>
                  <a:pt x="960" y="11"/>
                </a:lnTo>
                <a:close/>
                <a:moveTo>
                  <a:pt x="1048" y="4"/>
                </a:moveTo>
                <a:lnTo>
                  <a:pt x="1092" y="0"/>
                </a:lnTo>
                <a:lnTo>
                  <a:pt x="1092" y="8"/>
                </a:lnTo>
                <a:lnTo>
                  <a:pt x="1048" y="11"/>
                </a:lnTo>
                <a:lnTo>
                  <a:pt x="1048" y="4"/>
                </a:ln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88" name="Freeform 1867"/>
          <p:cNvSpPr/>
          <p:nvPr/>
        </p:nvSpPr>
        <p:spPr bwMode="auto">
          <a:xfrm>
            <a:off x="8568055" y="4861560"/>
            <a:ext cx="45720" cy="62230"/>
          </a:xfrm>
          <a:custGeom>
            <a:avLst/>
            <a:gdLst>
              <a:gd name="T0" fmla="*/ 8 w 22"/>
              <a:gd name="T1" fmla="*/ 30 h 30"/>
              <a:gd name="T2" fmla="*/ 4 w 22"/>
              <a:gd name="T3" fmla="*/ 26 h 30"/>
              <a:gd name="T4" fmla="*/ 11 w 22"/>
              <a:gd name="T5" fmla="*/ 15 h 30"/>
              <a:gd name="T6" fmla="*/ 0 w 22"/>
              <a:gd name="T7" fmla="*/ 4 h 30"/>
              <a:gd name="T8" fmla="*/ 4 w 22"/>
              <a:gd name="T9" fmla="*/ 0 h 30"/>
              <a:gd name="T10" fmla="*/ 22 w 22"/>
              <a:gd name="T11" fmla="*/ 15 h 30"/>
              <a:gd name="T12" fmla="*/ 8 w 2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22" h="30">
                <a:moveTo>
                  <a:pt x="8" y="30"/>
                </a:moveTo>
                <a:lnTo>
                  <a:pt x="4" y="26"/>
                </a:lnTo>
                <a:lnTo>
                  <a:pt x="11" y="15"/>
                </a:lnTo>
                <a:lnTo>
                  <a:pt x="0" y="4"/>
                </a:lnTo>
                <a:lnTo>
                  <a:pt x="4" y="0"/>
                </a:lnTo>
                <a:lnTo>
                  <a:pt x="22" y="15"/>
                </a:lnTo>
                <a:lnTo>
                  <a:pt x="8" y="30"/>
                </a:ln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89" name="Freeform 1868"/>
          <p:cNvSpPr>
            <a:spLocks noEditPoints="1"/>
          </p:cNvSpPr>
          <p:nvPr/>
        </p:nvSpPr>
        <p:spPr bwMode="auto">
          <a:xfrm>
            <a:off x="7773670" y="3369310"/>
            <a:ext cx="999490" cy="120015"/>
          </a:xfrm>
          <a:custGeom>
            <a:avLst/>
            <a:gdLst>
              <a:gd name="T0" fmla="*/ 438 w 482"/>
              <a:gd name="T1" fmla="*/ 55 h 58"/>
              <a:gd name="T2" fmla="*/ 438 w 482"/>
              <a:gd name="T3" fmla="*/ 47 h 58"/>
              <a:gd name="T4" fmla="*/ 482 w 482"/>
              <a:gd name="T5" fmla="*/ 51 h 58"/>
              <a:gd name="T6" fmla="*/ 482 w 482"/>
              <a:gd name="T7" fmla="*/ 58 h 58"/>
              <a:gd name="T8" fmla="*/ 438 w 482"/>
              <a:gd name="T9" fmla="*/ 55 h 58"/>
              <a:gd name="T10" fmla="*/ 350 w 482"/>
              <a:gd name="T11" fmla="*/ 44 h 58"/>
              <a:gd name="T12" fmla="*/ 350 w 482"/>
              <a:gd name="T13" fmla="*/ 36 h 58"/>
              <a:gd name="T14" fmla="*/ 394 w 482"/>
              <a:gd name="T15" fmla="*/ 40 h 58"/>
              <a:gd name="T16" fmla="*/ 394 w 482"/>
              <a:gd name="T17" fmla="*/ 47 h 58"/>
              <a:gd name="T18" fmla="*/ 350 w 482"/>
              <a:gd name="T19" fmla="*/ 44 h 58"/>
              <a:gd name="T20" fmla="*/ 263 w 482"/>
              <a:gd name="T21" fmla="*/ 33 h 58"/>
              <a:gd name="T22" fmla="*/ 263 w 482"/>
              <a:gd name="T23" fmla="*/ 25 h 58"/>
              <a:gd name="T24" fmla="*/ 307 w 482"/>
              <a:gd name="T25" fmla="*/ 33 h 58"/>
              <a:gd name="T26" fmla="*/ 307 w 482"/>
              <a:gd name="T27" fmla="*/ 40 h 58"/>
              <a:gd name="T28" fmla="*/ 263 w 482"/>
              <a:gd name="T29" fmla="*/ 33 h 58"/>
              <a:gd name="T30" fmla="*/ 175 w 482"/>
              <a:gd name="T31" fmla="*/ 25 h 58"/>
              <a:gd name="T32" fmla="*/ 175 w 482"/>
              <a:gd name="T33" fmla="*/ 18 h 58"/>
              <a:gd name="T34" fmla="*/ 219 w 482"/>
              <a:gd name="T35" fmla="*/ 22 h 58"/>
              <a:gd name="T36" fmla="*/ 219 w 482"/>
              <a:gd name="T37" fmla="*/ 29 h 58"/>
              <a:gd name="T38" fmla="*/ 175 w 482"/>
              <a:gd name="T39" fmla="*/ 25 h 58"/>
              <a:gd name="T40" fmla="*/ 87 w 482"/>
              <a:gd name="T41" fmla="*/ 15 h 58"/>
              <a:gd name="T42" fmla="*/ 91 w 482"/>
              <a:gd name="T43" fmla="*/ 7 h 58"/>
              <a:gd name="T44" fmla="*/ 131 w 482"/>
              <a:gd name="T45" fmla="*/ 15 h 58"/>
              <a:gd name="T46" fmla="*/ 131 w 482"/>
              <a:gd name="T47" fmla="*/ 22 h 58"/>
              <a:gd name="T48" fmla="*/ 87 w 482"/>
              <a:gd name="T49" fmla="*/ 15 h 58"/>
              <a:gd name="T50" fmla="*/ 0 w 482"/>
              <a:gd name="T51" fmla="*/ 7 h 58"/>
              <a:gd name="T52" fmla="*/ 3 w 482"/>
              <a:gd name="T53" fmla="*/ 0 h 58"/>
              <a:gd name="T54" fmla="*/ 47 w 482"/>
              <a:gd name="T55" fmla="*/ 4 h 58"/>
              <a:gd name="T56" fmla="*/ 43 w 482"/>
              <a:gd name="T57" fmla="*/ 11 h 58"/>
              <a:gd name="T58" fmla="*/ 0 w 482"/>
              <a:gd name="T59" fmla="*/ 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2" h="58">
                <a:moveTo>
                  <a:pt x="438" y="55"/>
                </a:moveTo>
                <a:lnTo>
                  <a:pt x="438" y="47"/>
                </a:lnTo>
                <a:lnTo>
                  <a:pt x="482" y="51"/>
                </a:lnTo>
                <a:lnTo>
                  <a:pt x="482" y="58"/>
                </a:lnTo>
                <a:lnTo>
                  <a:pt x="438" y="55"/>
                </a:lnTo>
                <a:close/>
                <a:moveTo>
                  <a:pt x="350" y="44"/>
                </a:moveTo>
                <a:lnTo>
                  <a:pt x="350" y="36"/>
                </a:lnTo>
                <a:lnTo>
                  <a:pt x="394" y="40"/>
                </a:lnTo>
                <a:lnTo>
                  <a:pt x="394" y="47"/>
                </a:lnTo>
                <a:lnTo>
                  <a:pt x="350" y="44"/>
                </a:lnTo>
                <a:close/>
                <a:moveTo>
                  <a:pt x="263" y="33"/>
                </a:moveTo>
                <a:lnTo>
                  <a:pt x="263" y="25"/>
                </a:lnTo>
                <a:lnTo>
                  <a:pt x="307" y="33"/>
                </a:lnTo>
                <a:lnTo>
                  <a:pt x="307" y="40"/>
                </a:lnTo>
                <a:lnTo>
                  <a:pt x="263" y="33"/>
                </a:lnTo>
                <a:close/>
                <a:moveTo>
                  <a:pt x="175" y="25"/>
                </a:moveTo>
                <a:lnTo>
                  <a:pt x="175" y="18"/>
                </a:lnTo>
                <a:lnTo>
                  <a:pt x="219" y="22"/>
                </a:lnTo>
                <a:lnTo>
                  <a:pt x="219" y="29"/>
                </a:lnTo>
                <a:lnTo>
                  <a:pt x="175" y="25"/>
                </a:lnTo>
                <a:close/>
                <a:moveTo>
                  <a:pt x="87" y="15"/>
                </a:moveTo>
                <a:lnTo>
                  <a:pt x="91" y="7"/>
                </a:lnTo>
                <a:lnTo>
                  <a:pt x="131" y="15"/>
                </a:lnTo>
                <a:lnTo>
                  <a:pt x="131" y="22"/>
                </a:lnTo>
                <a:lnTo>
                  <a:pt x="87" y="15"/>
                </a:lnTo>
                <a:close/>
                <a:moveTo>
                  <a:pt x="0" y="7"/>
                </a:moveTo>
                <a:lnTo>
                  <a:pt x="3" y="0"/>
                </a:lnTo>
                <a:lnTo>
                  <a:pt x="47" y="4"/>
                </a:lnTo>
                <a:lnTo>
                  <a:pt x="43" y="11"/>
                </a:lnTo>
                <a:lnTo>
                  <a:pt x="0" y="7"/>
                </a:ln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90" name="Freeform 1869"/>
          <p:cNvSpPr/>
          <p:nvPr/>
        </p:nvSpPr>
        <p:spPr bwMode="auto">
          <a:xfrm>
            <a:off x="8833485" y="3460750"/>
            <a:ext cx="37465" cy="60325"/>
          </a:xfrm>
          <a:custGeom>
            <a:avLst/>
            <a:gdLst>
              <a:gd name="T0" fmla="*/ 4 w 18"/>
              <a:gd name="T1" fmla="*/ 29 h 29"/>
              <a:gd name="T2" fmla="*/ 0 w 18"/>
              <a:gd name="T3" fmla="*/ 25 h 29"/>
              <a:gd name="T4" fmla="*/ 11 w 18"/>
              <a:gd name="T5" fmla="*/ 14 h 29"/>
              <a:gd name="T6" fmla="*/ 0 w 18"/>
              <a:gd name="T7" fmla="*/ 3 h 29"/>
              <a:gd name="T8" fmla="*/ 7 w 18"/>
              <a:gd name="T9" fmla="*/ 0 h 29"/>
              <a:gd name="T10" fmla="*/ 18 w 18"/>
              <a:gd name="T11" fmla="*/ 14 h 29"/>
              <a:gd name="T12" fmla="*/ 4 w 18"/>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8" h="29">
                <a:moveTo>
                  <a:pt x="4" y="29"/>
                </a:moveTo>
                <a:lnTo>
                  <a:pt x="0" y="25"/>
                </a:lnTo>
                <a:lnTo>
                  <a:pt x="11" y="14"/>
                </a:lnTo>
                <a:lnTo>
                  <a:pt x="0" y="3"/>
                </a:lnTo>
                <a:lnTo>
                  <a:pt x="7" y="0"/>
                </a:lnTo>
                <a:lnTo>
                  <a:pt x="18" y="14"/>
                </a:lnTo>
                <a:lnTo>
                  <a:pt x="4" y="29"/>
                </a:ln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91" name="Freeform 1870"/>
          <p:cNvSpPr>
            <a:spLocks noEditPoints="1"/>
          </p:cNvSpPr>
          <p:nvPr/>
        </p:nvSpPr>
        <p:spPr bwMode="auto">
          <a:xfrm>
            <a:off x="6789420" y="2316480"/>
            <a:ext cx="1969135" cy="628015"/>
          </a:xfrm>
          <a:custGeom>
            <a:avLst/>
            <a:gdLst>
              <a:gd name="T0" fmla="*/ 0 w 950"/>
              <a:gd name="T1" fmla="*/ 296 h 303"/>
              <a:gd name="T2" fmla="*/ 40 w 950"/>
              <a:gd name="T3" fmla="*/ 285 h 303"/>
              <a:gd name="T4" fmla="*/ 43 w 950"/>
              <a:gd name="T5" fmla="*/ 292 h 303"/>
              <a:gd name="T6" fmla="*/ 0 w 950"/>
              <a:gd name="T7" fmla="*/ 303 h 303"/>
              <a:gd name="T8" fmla="*/ 0 w 950"/>
              <a:gd name="T9" fmla="*/ 296 h 303"/>
              <a:gd name="T10" fmla="*/ 84 w 950"/>
              <a:gd name="T11" fmla="*/ 270 h 303"/>
              <a:gd name="T12" fmla="*/ 124 w 950"/>
              <a:gd name="T13" fmla="*/ 259 h 303"/>
              <a:gd name="T14" fmla="*/ 128 w 950"/>
              <a:gd name="T15" fmla="*/ 267 h 303"/>
              <a:gd name="T16" fmla="*/ 84 w 950"/>
              <a:gd name="T17" fmla="*/ 278 h 303"/>
              <a:gd name="T18" fmla="*/ 84 w 950"/>
              <a:gd name="T19" fmla="*/ 270 h 303"/>
              <a:gd name="T20" fmla="*/ 164 w 950"/>
              <a:gd name="T21" fmla="*/ 245 h 303"/>
              <a:gd name="T22" fmla="*/ 208 w 950"/>
              <a:gd name="T23" fmla="*/ 234 h 303"/>
              <a:gd name="T24" fmla="*/ 208 w 950"/>
              <a:gd name="T25" fmla="*/ 237 h 303"/>
              <a:gd name="T26" fmla="*/ 168 w 950"/>
              <a:gd name="T27" fmla="*/ 252 h 303"/>
              <a:gd name="T28" fmla="*/ 164 w 950"/>
              <a:gd name="T29" fmla="*/ 245 h 303"/>
              <a:gd name="T30" fmla="*/ 248 w 950"/>
              <a:gd name="T31" fmla="*/ 219 h 303"/>
              <a:gd name="T32" fmla="*/ 292 w 950"/>
              <a:gd name="T33" fmla="*/ 204 h 303"/>
              <a:gd name="T34" fmla="*/ 292 w 950"/>
              <a:gd name="T35" fmla="*/ 212 h 303"/>
              <a:gd name="T36" fmla="*/ 252 w 950"/>
              <a:gd name="T37" fmla="*/ 226 h 303"/>
              <a:gd name="T38" fmla="*/ 248 w 950"/>
              <a:gd name="T39" fmla="*/ 219 h 303"/>
              <a:gd name="T40" fmla="*/ 332 w 950"/>
              <a:gd name="T41" fmla="*/ 193 h 303"/>
              <a:gd name="T42" fmla="*/ 376 w 950"/>
              <a:gd name="T43" fmla="*/ 179 h 303"/>
              <a:gd name="T44" fmla="*/ 376 w 950"/>
              <a:gd name="T45" fmla="*/ 186 h 303"/>
              <a:gd name="T46" fmla="*/ 336 w 950"/>
              <a:gd name="T47" fmla="*/ 201 h 303"/>
              <a:gd name="T48" fmla="*/ 332 w 950"/>
              <a:gd name="T49" fmla="*/ 193 h 303"/>
              <a:gd name="T50" fmla="*/ 416 w 950"/>
              <a:gd name="T51" fmla="*/ 168 h 303"/>
              <a:gd name="T52" fmla="*/ 460 w 950"/>
              <a:gd name="T53" fmla="*/ 153 h 303"/>
              <a:gd name="T54" fmla="*/ 460 w 950"/>
              <a:gd name="T55" fmla="*/ 160 h 303"/>
              <a:gd name="T56" fmla="*/ 420 w 950"/>
              <a:gd name="T57" fmla="*/ 175 h 303"/>
              <a:gd name="T58" fmla="*/ 416 w 950"/>
              <a:gd name="T59" fmla="*/ 168 h 303"/>
              <a:gd name="T60" fmla="*/ 500 w 950"/>
              <a:gd name="T61" fmla="*/ 139 h 303"/>
              <a:gd name="T62" fmla="*/ 540 w 950"/>
              <a:gd name="T63" fmla="*/ 128 h 303"/>
              <a:gd name="T64" fmla="*/ 544 w 950"/>
              <a:gd name="T65" fmla="*/ 135 h 303"/>
              <a:gd name="T66" fmla="*/ 504 w 950"/>
              <a:gd name="T67" fmla="*/ 146 h 303"/>
              <a:gd name="T68" fmla="*/ 500 w 950"/>
              <a:gd name="T69" fmla="*/ 139 h 303"/>
              <a:gd name="T70" fmla="*/ 584 w 950"/>
              <a:gd name="T71" fmla="*/ 113 h 303"/>
              <a:gd name="T72" fmla="*/ 624 w 950"/>
              <a:gd name="T73" fmla="*/ 102 h 303"/>
              <a:gd name="T74" fmla="*/ 628 w 950"/>
              <a:gd name="T75" fmla="*/ 109 h 303"/>
              <a:gd name="T76" fmla="*/ 588 w 950"/>
              <a:gd name="T77" fmla="*/ 120 h 303"/>
              <a:gd name="T78" fmla="*/ 584 w 950"/>
              <a:gd name="T79" fmla="*/ 113 h 303"/>
              <a:gd name="T80" fmla="*/ 668 w 950"/>
              <a:gd name="T81" fmla="*/ 87 h 303"/>
              <a:gd name="T82" fmla="*/ 708 w 950"/>
              <a:gd name="T83" fmla="*/ 76 h 303"/>
              <a:gd name="T84" fmla="*/ 712 w 950"/>
              <a:gd name="T85" fmla="*/ 80 h 303"/>
              <a:gd name="T86" fmla="*/ 668 w 950"/>
              <a:gd name="T87" fmla="*/ 95 h 303"/>
              <a:gd name="T88" fmla="*/ 668 w 950"/>
              <a:gd name="T89" fmla="*/ 87 h 303"/>
              <a:gd name="T90" fmla="*/ 752 w 950"/>
              <a:gd name="T91" fmla="*/ 62 h 303"/>
              <a:gd name="T92" fmla="*/ 792 w 950"/>
              <a:gd name="T93" fmla="*/ 47 h 303"/>
              <a:gd name="T94" fmla="*/ 796 w 950"/>
              <a:gd name="T95" fmla="*/ 54 h 303"/>
              <a:gd name="T96" fmla="*/ 752 w 950"/>
              <a:gd name="T97" fmla="*/ 69 h 303"/>
              <a:gd name="T98" fmla="*/ 752 w 950"/>
              <a:gd name="T99" fmla="*/ 62 h 303"/>
              <a:gd name="T100" fmla="*/ 836 w 950"/>
              <a:gd name="T101" fmla="*/ 36 h 303"/>
              <a:gd name="T102" fmla="*/ 876 w 950"/>
              <a:gd name="T103" fmla="*/ 22 h 303"/>
              <a:gd name="T104" fmla="*/ 880 w 950"/>
              <a:gd name="T105" fmla="*/ 29 h 303"/>
              <a:gd name="T106" fmla="*/ 836 w 950"/>
              <a:gd name="T107" fmla="*/ 43 h 303"/>
              <a:gd name="T108" fmla="*/ 836 w 950"/>
              <a:gd name="T109" fmla="*/ 36 h 303"/>
              <a:gd name="T110" fmla="*/ 920 w 950"/>
              <a:gd name="T111" fmla="*/ 11 h 303"/>
              <a:gd name="T112" fmla="*/ 950 w 950"/>
              <a:gd name="T113" fmla="*/ 0 h 303"/>
              <a:gd name="T114" fmla="*/ 950 w 950"/>
              <a:gd name="T115" fmla="*/ 7 h 303"/>
              <a:gd name="T116" fmla="*/ 920 w 950"/>
              <a:gd name="T117" fmla="*/ 18 h 303"/>
              <a:gd name="T118" fmla="*/ 920 w 950"/>
              <a:gd name="T119" fmla="*/ 1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0" h="303">
                <a:moveTo>
                  <a:pt x="0" y="296"/>
                </a:moveTo>
                <a:lnTo>
                  <a:pt x="40" y="285"/>
                </a:lnTo>
                <a:lnTo>
                  <a:pt x="43" y="292"/>
                </a:lnTo>
                <a:lnTo>
                  <a:pt x="0" y="303"/>
                </a:lnTo>
                <a:lnTo>
                  <a:pt x="0" y="296"/>
                </a:lnTo>
                <a:close/>
                <a:moveTo>
                  <a:pt x="84" y="270"/>
                </a:moveTo>
                <a:lnTo>
                  <a:pt x="124" y="259"/>
                </a:lnTo>
                <a:lnTo>
                  <a:pt x="128" y="267"/>
                </a:lnTo>
                <a:lnTo>
                  <a:pt x="84" y="278"/>
                </a:lnTo>
                <a:lnTo>
                  <a:pt x="84" y="270"/>
                </a:lnTo>
                <a:close/>
                <a:moveTo>
                  <a:pt x="164" y="245"/>
                </a:moveTo>
                <a:lnTo>
                  <a:pt x="208" y="234"/>
                </a:lnTo>
                <a:lnTo>
                  <a:pt x="208" y="237"/>
                </a:lnTo>
                <a:lnTo>
                  <a:pt x="168" y="252"/>
                </a:lnTo>
                <a:lnTo>
                  <a:pt x="164" y="245"/>
                </a:lnTo>
                <a:close/>
                <a:moveTo>
                  <a:pt x="248" y="219"/>
                </a:moveTo>
                <a:lnTo>
                  <a:pt x="292" y="204"/>
                </a:lnTo>
                <a:lnTo>
                  <a:pt x="292" y="212"/>
                </a:lnTo>
                <a:lnTo>
                  <a:pt x="252" y="226"/>
                </a:lnTo>
                <a:lnTo>
                  <a:pt x="248" y="219"/>
                </a:lnTo>
                <a:close/>
                <a:moveTo>
                  <a:pt x="332" y="193"/>
                </a:moveTo>
                <a:lnTo>
                  <a:pt x="376" y="179"/>
                </a:lnTo>
                <a:lnTo>
                  <a:pt x="376" y="186"/>
                </a:lnTo>
                <a:lnTo>
                  <a:pt x="336" y="201"/>
                </a:lnTo>
                <a:lnTo>
                  <a:pt x="332" y="193"/>
                </a:lnTo>
                <a:close/>
                <a:moveTo>
                  <a:pt x="416" y="168"/>
                </a:moveTo>
                <a:lnTo>
                  <a:pt x="460" y="153"/>
                </a:lnTo>
                <a:lnTo>
                  <a:pt x="460" y="160"/>
                </a:lnTo>
                <a:lnTo>
                  <a:pt x="420" y="175"/>
                </a:lnTo>
                <a:lnTo>
                  <a:pt x="416" y="168"/>
                </a:lnTo>
                <a:close/>
                <a:moveTo>
                  <a:pt x="500" y="139"/>
                </a:moveTo>
                <a:lnTo>
                  <a:pt x="540" y="128"/>
                </a:lnTo>
                <a:lnTo>
                  <a:pt x="544" y="135"/>
                </a:lnTo>
                <a:lnTo>
                  <a:pt x="504" y="146"/>
                </a:lnTo>
                <a:lnTo>
                  <a:pt x="500" y="139"/>
                </a:lnTo>
                <a:close/>
                <a:moveTo>
                  <a:pt x="584" y="113"/>
                </a:moveTo>
                <a:lnTo>
                  <a:pt x="624" y="102"/>
                </a:lnTo>
                <a:lnTo>
                  <a:pt x="628" y="109"/>
                </a:lnTo>
                <a:lnTo>
                  <a:pt x="588" y="120"/>
                </a:lnTo>
                <a:lnTo>
                  <a:pt x="584" y="113"/>
                </a:lnTo>
                <a:close/>
                <a:moveTo>
                  <a:pt x="668" y="87"/>
                </a:moveTo>
                <a:lnTo>
                  <a:pt x="708" y="76"/>
                </a:lnTo>
                <a:lnTo>
                  <a:pt x="712" y="80"/>
                </a:lnTo>
                <a:lnTo>
                  <a:pt x="668" y="95"/>
                </a:lnTo>
                <a:lnTo>
                  <a:pt x="668" y="87"/>
                </a:lnTo>
                <a:close/>
                <a:moveTo>
                  <a:pt x="752" y="62"/>
                </a:moveTo>
                <a:lnTo>
                  <a:pt x="792" y="47"/>
                </a:lnTo>
                <a:lnTo>
                  <a:pt x="796" y="54"/>
                </a:lnTo>
                <a:lnTo>
                  <a:pt x="752" y="69"/>
                </a:lnTo>
                <a:lnTo>
                  <a:pt x="752" y="62"/>
                </a:lnTo>
                <a:close/>
                <a:moveTo>
                  <a:pt x="836" y="36"/>
                </a:moveTo>
                <a:lnTo>
                  <a:pt x="876" y="22"/>
                </a:lnTo>
                <a:lnTo>
                  <a:pt x="880" y="29"/>
                </a:lnTo>
                <a:lnTo>
                  <a:pt x="836" y="43"/>
                </a:lnTo>
                <a:lnTo>
                  <a:pt x="836" y="36"/>
                </a:lnTo>
                <a:close/>
                <a:moveTo>
                  <a:pt x="920" y="11"/>
                </a:moveTo>
                <a:lnTo>
                  <a:pt x="950" y="0"/>
                </a:lnTo>
                <a:lnTo>
                  <a:pt x="950" y="7"/>
                </a:lnTo>
                <a:lnTo>
                  <a:pt x="920" y="18"/>
                </a:lnTo>
                <a:lnTo>
                  <a:pt x="920" y="11"/>
                </a:ln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92" name="Freeform 1871"/>
          <p:cNvSpPr/>
          <p:nvPr/>
        </p:nvSpPr>
        <p:spPr bwMode="auto">
          <a:xfrm>
            <a:off x="8727440" y="2299335"/>
            <a:ext cx="45720" cy="62230"/>
          </a:xfrm>
          <a:custGeom>
            <a:avLst/>
            <a:gdLst>
              <a:gd name="T0" fmla="*/ 11 w 22"/>
              <a:gd name="T1" fmla="*/ 30 h 30"/>
              <a:gd name="T2" fmla="*/ 7 w 22"/>
              <a:gd name="T3" fmla="*/ 26 h 30"/>
              <a:gd name="T4" fmla="*/ 15 w 22"/>
              <a:gd name="T5" fmla="*/ 11 h 30"/>
              <a:gd name="T6" fmla="*/ 0 w 22"/>
              <a:gd name="T7" fmla="*/ 4 h 30"/>
              <a:gd name="T8" fmla="*/ 4 w 22"/>
              <a:gd name="T9" fmla="*/ 0 h 30"/>
              <a:gd name="T10" fmla="*/ 22 w 22"/>
              <a:gd name="T11" fmla="*/ 11 h 30"/>
              <a:gd name="T12" fmla="*/ 11 w 2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22" h="30">
                <a:moveTo>
                  <a:pt x="11" y="30"/>
                </a:moveTo>
                <a:lnTo>
                  <a:pt x="7" y="26"/>
                </a:lnTo>
                <a:lnTo>
                  <a:pt x="15" y="11"/>
                </a:lnTo>
                <a:lnTo>
                  <a:pt x="0" y="4"/>
                </a:lnTo>
                <a:lnTo>
                  <a:pt x="4" y="0"/>
                </a:lnTo>
                <a:lnTo>
                  <a:pt x="22" y="11"/>
                </a:lnTo>
                <a:lnTo>
                  <a:pt x="11" y="30"/>
                </a:ln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 name="组合 1"/>
          <p:cNvGrpSpPr/>
          <p:nvPr/>
        </p:nvGrpSpPr>
        <p:grpSpPr>
          <a:xfrm>
            <a:off x="4456430" y="2428240"/>
            <a:ext cx="3278505" cy="2653030"/>
            <a:chOff x="6252" y="3442"/>
            <a:chExt cx="6154" cy="4979"/>
          </a:xfrm>
        </p:grpSpPr>
        <p:sp>
          <p:nvSpPr>
            <p:cNvPr id="118453" name="Freeform 5"/>
            <p:cNvSpPr/>
            <p:nvPr/>
          </p:nvSpPr>
          <p:spPr bwMode="auto">
            <a:xfrm>
              <a:off x="8044" y="8339"/>
              <a:ext cx="2599" cy="82"/>
            </a:xfrm>
            <a:custGeom>
              <a:avLst/>
              <a:gdLst>
                <a:gd name="T0" fmla="*/ 208 w 218"/>
                <a:gd name="T1" fmla="*/ 0 h 7"/>
                <a:gd name="T2" fmla="*/ 109 w 218"/>
                <a:gd name="T3" fmla="*/ 1 h 7"/>
                <a:gd name="T4" fmla="*/ 11 w 218"/>
                <a:gd name="T5" fmla="*/ 0 h 7"/>
                <a:gd name="T6" fmla="*/ 1 w 218"/>
                <a:gd name="T7" fmla="*/ 5 h 7"/>
                <a:gd name="T8" fmla="*/ 19 w 218"/>
                <a:gd name="T9" fmla="*/ 7 h 7"/>
                <a:gd name="T10" fmla="*/ 107 w 218"/>
                <a:gd name="T11" fmla="*/ 7 h 7"/>
                <a:gd name="T12" fmla="*/ 110 w 218"/>
                <a:gd name="T13" fmla="*/ 7 h 7"/>
                <a:gd name="T14" fmla="*/ 198 w 218"/>
                <a:gd name="T15" fmla="*/ 7 h 7"/>
                <a:gd name="T16" fmla="*/ 216 w 218"/>
                <a:gd name="T17" fmla="*/ 5 h 7"/>
                <a:gd name="T18" fmla="*/ 208 w 2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7">
                  <a:moveTo>
                    <a:pt x="208" y="0"/>
                  </a:moveTo>
                  <a:cubicBezTo>
                    <a:pt x="109" y="1"/>
                    <a:pt x="109" y="1"/>
                    <a:pt x="109" y="1"/>
                  </a:cubicBezTo>
                  <a:cubicBezTo>
                    <a:pt x="11" y="0"/>
                    <a:pt x="11" y="0"/>
                    <a:pt x="11" y="0"/>
                  </a:cubicBezTo>
                  <a:cubicBezTo>
                    <a:pt x="0" y="2"/>
                    <a:pt x="1" y="4"/>
                    <a:pt x="1" y="5"/>
                  </a:cubicBezTo>
                  <a:cubicBezTo>
                    <a:pt x="1" y="7"/>
                    <a:pt x="14" y="7"/>
                    <a:pt x="19" y="7"/>
                  </a:cubicBezTo>
                  <a:cubicBezTo>
                    <a:pt x="107" y="7"/>
                    <a:pt x="107" y="7"/>
                    <a:pt x="107" y="7"/>
                  </a:cubicBezTo>
                  <a:cubicBezTo>
                    <a:pt x="107" y="7"/>
                    <a:pt x="108" y="7"/>
                    <a:pt x="110" y="7"/>
                  </a:cubicBezTo>
                  <a:cubicBezTo>
                    <a:pt x="198" y="7"/>
                    <a:pt x="198" y="7"/>
                    <a:pt x="198" y="7"/>
                  </a:cubicBezTo>
                  <a:cubicBezTo>
                    <a:pt x="203" y="7"/>
                    <a:pt x="216" y="7"/>
                    <a:pt x="216" y="5"/>
                  </a:cubicBezTo>
                  <a:cubicBezTo>
                    <a:pt x="216" y="4"/>
                    <a:pt x="218" y="2"/>
                    <a:pt x="208" y="0"/>
                  </a:cubicBez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454" name="Freeform 6"/>
            <p:cNvSpPr/>
            <p:nvPr/>
          </p:nvSpPr>
          <p:spPr bwMode="auto">
            <a:xfrm>
              <a:off x="8054" y="8313"/>
              <a:ext cx="2566" cy="85"/>
            </a:xfrm>
            <a:custGeom>
              <a:avLst/>
              <a:gdLst>
                <a:gd name="T0" fmla="*/ 203 w 215"/>
                <a:gd name="T1" fmla="*/ 0 h 7"/>
                <a:gd name="T2" fmla="*/ 108 w 215"/>
                <a:gd name="T3" fmla="*/ 1 h 7"/>
                <a:gd name="T4" fmla="*/ 13 w 215"/>
                <a:gd name="T5" fmla="*/ 0 h 7"/>
                <a:gd name="T6" fmla="*/ 0 w 215"/>
                <a:gd name="T7" fmla="*/ 5 h 7"/>
                <a:gd name="T8" fmla="*/ 18 w 215"/>
                <a:gd name="T9" fmla="*/ 7 h 7"/>
                <a:gd name="T10" fmla="*/ 106 w 215"/>
                <a:gd name="T11" fmla="*/ 7 h 7"/>
                <a:gd name="T12" fmla="*/ 109 w 215"/>
                <a:gd name="T13" fmla="*/ 7 h 7"/>
                <a:gd name="T14" fmla="*/ 197 w 215"/>
                <a:gd name="T15" fmla="*/ 7 h 7"/>
                <a:gd name="T16" fmla="*/ 215 w 215"/>
                <a:gd name="T17" fmla="*/ 5 h 7"/>
                <a:gd name="T18" fmla="*/ 203 w 215"/>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7">
                  <a:moveTo>
                    <a:pt x="203" y="0"/>
                  </a:moveTo>
                  <a:cubicBezTo>
                    <a:pt x="108" y="1"/>
                    <a:pt x="108" y="1"/>
                    <a:pt x="108" y="1"/>
                  </a:cubicBezTo>
                  <a:cubicBezTo>
                    <a:pt x="13" y="0"/>
                    <a:pt x="13" y="0"/>
                    <a:pt x="13" y="0"/>
                  </a:cubicBezTo>
                  <a:cubicBezTo>
                    <a:pt x="2" y="2"/>
                    <a:pt x="0" y="4"/>
                    <a:pt x="0" y="5"/>
                  </a:cubicBezTo>
                  <a:cubicBezTo>
                    <a:pt x="0" y="7"/>
                    <a:pt x="13" y="7"/>
                    <a:pt x="18" y="7"/>
                  </a:cubicBezTo>
                  <a:cubicBezTo>
                    <a:pt x="106" y="7"/>
                    <a:pt x="106" y="7"/>
                    <a:pt x="106" y="7"/>
                  </a:cubicBezTo>
                  <a:cubicBezTo>
                    <a:pt x="106" y="7"/>
                    <a:pt x="107" y="7"/>
                    <a:pt x="109" y="7"/>
                  </a:cubicBezTo>
                  <a:cubicBezTo>
                    <a:pt x="197" y="7"/>
                    <a:pt x="197" y="7"/>
                    <a:pt x="197" y="7"/>
                  </a:cubicBezTo>
                  <a:cubicBezTo>
                    <a:pt x="202" y="7"/>
                    <a:pt x="215" y="7"/>
                    <a:pt x="215" y="5"/>
                  </a:cubicBezTo>
                  <a:cubicBezTo>
                    <a:pt x="215" y="4"/>
                    <a:pt x="213" y="2"/>
                    <a:pt x="203" y="0"/>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91147" name="Picture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52" y="6798"/>
              <a:ext cx="6154" cy="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459" name="Oval 14"/>
            <p:cNvSpPr>
              <a:spLocks noChangeArrowheads="1"/>
            </p:cNvSpPr>
            <p:nvPr/>
          </p:nvSpPr>
          <p:spPr bwMode="auto">
            <a:xfrm>
              <a:off x="9249" y="7072"/>
              <a:ext cx="176" cy="193"/>
            </a:xfrm>
            <a:prstGeom prst="ellipse">
              <a:avLst/>
            </a:pr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任意多边形 9"/>
            <p:cNvSpPr/>
            <p:nvPr/>
          </p:nvSpPr>
          <p:spPr>
            <a:xfrm>
              <a:off x="8041" y="7477"/>
              <a:ext cx="2605" cy="921"/>
            </a:xfrm>
            <a:custGeom>
              <a:avLst/>
              <a:gdLst>
                <a:gd name="connsiteX0" fmla="*/ 215900 w 1266825"/>
                <a:gd name="connsiteY0" fmla="*/ 0 h 447675"/>
                <a:gd name="connsiteX1" fmla="*/ 190500 w 1266825"/>
                <a:gd name="connsiteY1" fmla="*/ 377825 h 447675"/>
                <a:gd name="connsiteX2" fmla="*/ 0 w 1266825"/>
                <a:gd name="connsiteY2" fmla="*/ 447675 h 447675"/>
                <a:gd name="connsiteX3" fmla="*/ 1266825 w 1266825"/>
                <a:gd name="connsiteY3" fmla="*/ 447675 h 447675"/>
                <a:gd name="connsiteX4" fmla="*/ 1073150 w 1266825"/>
                <a:gd name="connsiteY4" fmla="*/ 377825 h 447675"/>
                <a:gd name="connsiteX5" fmla="*/ 1047750 w 1266825"/>
                <a:gd name="connsiteY5" fmla="*/ 3175 h 447675"/>
                <a:gd name="connsiteX6" fmla="*/ 215900 w 1266825"/>
                <a:gd name="connsiteY6" fmla="*/ 0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825" h="447675">
                  <a:moveTo>
                    <a:pt x="215900" y="0"/>
                  </a:moveTo>
                  <a:lnTo>
                    <a:pt x="190500" y="377825"/>
                  </a:lnTo>
                  <a:lnTo>
                    <a:pt x="0" y="447675"/>
                  </a:lnTo>
                  <a:lnTo>
                    <a:pt x="1266825" y="447675"/>
                  </a:lnTo>
                  <a:lnTo>
                    <a:pt x="1073150" y="377825"/>
                  </a:lnTo>
                  <a:lnTo>
                    <a:pt x="1047750" y="3175"/>
                  </a:lnTo>
                  <a:lnTo>
                    <a:pt x="2159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6848" y="3442"/>
              <a:ext cx="4992" cy="2952"/>
            </a:xfrm>
            <a:prstGeom prst="roundRect">
              <a:avLst/>
            </a:prstGeom>
            <a:solidFill>
              <a:schemeClr val="tx1">
                <a:lumMod val="65000"/>
                <a:lumOff val="35000"/>
              </a:schemeClr>
            </a:solidFill>
            <a:ln>
              <a:solidFill>
                <a:srgbClr val="4349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7109" y="3610"/>
              <a:ext cx="4344" cy="2592"/>
            </a:xfrm>
            <a:prstGeom prst="rect">
              <a:avLst/>
            </a:prstGeom>
            <a:blipFill rotWithShape="1">
              <a:blip r:embed="rId2"/>
              <a:stretch>
                <a:fillRect l="3000" t="-1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2" name="组合 51"/>
          <p:cNvGrpSpPr/>
          <p:nvPr/>
        </p:nvGrpSpPr>
        <p:grpSpPr>
          <a:xfrm rot="0">
            <a:off x="9432925" y="2725420"/>
            <a:ext cx="2378710" cy="1074420"/>
            <a:chOff x="6085947" y="896183"/>
            <a:chExt cx="1695828" cy="766342"/>
          </a:xfrm>
        </p:grpSpPr>
        <p:sp>
          <p:nvSpPr>
            <p:cNvPr id="53" name="文本框 52"/>
            <p:cNvSpPr txBox="1"/>
            <p:nvPr/>
          </p:nvSpPr>
          <p:spPr bwMode="auto">
            <a:xfrm>
              <a:off x="6085947" y="1180635"/>
              <a:ext cx="1695828" cy="481890"/>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914400" fontAlgn="auto">
                <a:lnSpc>
                  <a:spcPct val="100000"/>
                </a:lnSpc>
                <a:defRPr/>
              </a:pPr>
              <a:r>
                <a:rPr lang="en-US" altLang="zh-CN" sz="1200" dirty="0" smtClean="0">
                  <a:solidFill>
                    <a:schemeClr val="tx1">
                      <a:lumMod val="75000"/>
                      <a:lumOff val="25000"/>
                    </a:schemeClr>
                  </a:solidFill>
                  <a:latin typeface="+mn-lt"/>
                  <a:cs typeface="+mn-lt"/>
                </a:rPr>
                <a:t>This is a sample text. Insert your desired text here. Again. This is a dummy tex</a:t>
              </a:r>
              <a:r>
                <a:rPr lang="en-US" altLang="zh-CN" sz="1400" dirty="0" smtClean="0">
                  <a:solidFill>
                    <a:schemeClr val="tx1">
                      <a:lumMod val="75000"/>
                      <a:lumOff val="25000"/>
                    </a:schemeClr>
                  </a:solidFill>
                  <a:latin typeface="+mn-lt"/>
                  <a:cs typeface="+mn-lt"/>
                </a:rPr>
                <a:t>t. </a:t>
              </a:r>
              <a:endParaRPr lang="en-US" altLang="zh-CN" sz="1400" dirty="0" smtClean="0">
                <a:solidFill>
                  <a:schemeClr val="tx1">
                    <a:lumMod val="75000"/>
                    <a:lumOff val="25000"/>
                  </a:schemeClr>
                </a:solidFill>
                <a:latin typeface="+mn-lt"/>
                <a:cs typeface="+mn-lt"/>
              </a:endParaRPr>
            </a:p>
          </p:txBody>
        </p:sp>
        <p:sp>
          <p:nvSpPr>
            <p:cNvPr id="54" name="文本框 53"/>
            <p:cNvSpPr txBox="1">
              <a:spLocks noChangeArrowheads="1"/>
            </p:cNvSpPr>
            <p:nvPr/>
          </p:nvSpPr>
          <p:spPr bwMode="auto">
            <a:xfrm>
              <a:off x="6478895" y="896183"/>
              <a:ext cx="909935" cy="28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lnSpc>
                  <a:spcPct val="100000"/>
                </a:lnSpc>
                <a:spcBef>
                  <a:spcPct val="0"/>
                </a:spcBef>
                <a:spcAft>
                  <a:spcPct val="0"/>
                </a:spcAft>
              </a:pPr>
              <a:r>
                <a:rPr lang="en-US" altLang="zh-CN" b="1" dirty="0" smtClean="0">
                  <a:solidFill>
                    <a:prstClr val="black">
                      <a:lumMod val="75000"/>
                      <a:lumOff val="25000"/>
                    </a:prstClr>
                  </a:solidFill>
                  <a:latin typeface="+mj-lt"/>
                  <a:ea typeface="微软雅黑" panose="020B0503020204020204" pitchFamily="34" charset="-122"/>
                  <a:cs typeface="+mj-lt"/>
                </a:rPr>
                <a:t>Add Title</a:t>
              </a:r>
              <a:r>
                <a:rPr lang="en-US" altLang="zh-CN" sz="2000" b="1" dirty="0" smtClean="0">
                  <a:solidFill>
                    <a:prstClr val="black">
                      <a:lumMod val="75000"/>
                      <a:lumOff val="25000"/>
                    </a:prstClr>
                  </a:solidFill>
                  <a:latin typeface="+mj-lt"/>
                  <a:ea typeface="微软雅黑" panose="020B0503020204020204" pitchFamily="34" charset="-122"/>
                  <a:cs typeface="+mj-lt"/>
                </a:rPr>
                <a:t> </a:t>
              </a:r>
              <a:endParaRPr lang="en-US" altLang="zh-CN" sz="2000" b="1" dirty="0" smtClean="0">
                <a:solidFill>
                  <a:prstClr val="black">
                    <a:lumMod val="75000"/>
                    <a:lumOff val="25000"/>
                  </a:prstClr>
                </a:solidFill>
                <a:latin typeface="+mj-lt"/>
                <a:ea typeface="微软雅黑" panose="020B0503020204020204" pitchFamily="34" charset="-122"/>
                <a:cs typeface="+mj-lt"/>
              </a:endParaRPr>
            </a:p>
          </p:txBody>
        </p:sp>
      </p:grpSp>
      <p:grpSp>
        <p:nvGrpSpPr>
          <p:cNvPr id="55" name="组合 54"/>
          <p:cNvGrpSpPr/>
          <p:nvPr/>
        </p:nvGrpSpPr>
        <p:grpSpPr>
          <a:xfrm rot="0">
            <a:off x="802005" y="4233545"/>
            <a:ext cx="2378710" cy="1074420"/>
            <a:chOff x="6085947" y="896183"/>
            <a:chExt cx="1695828" cy="766342"/>
          </a:xfrm>
        </p:grpSpPr>
        <p:sp>
          <p:nvSpPr>
            <p:cNvPr id="56" name="文本框 55"/>
            <p:cNvSpPr txBox="1"/>
            <p:nvPr/>
          </p:nvSpPr>
          <p:spPr bwMode="auto">
            <a:xfrm>
              <a:off x="6085947" y="1180635"/>
              <a:ext cx="1695828" cy="481890"/>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914400" fontAlgn="auto">
                <a:lnSpc>
                  <a:spcPct val="100000"/>
                </a:lnSpc>
                <a:defRPr/>
              </a:pPr>
              <a:r>
                <a:rPr lang="en-US" altLang="zh-CN" sz="1200" dirty="0" smtClean="0">
                  <a:solidFill>
                    <a:schemeClr val="tx1">
                      <a:lumMod val="75000"/>
                      <a:lumOff val="25000"/>
                    </a:schemeClr>
                  </a:solidFill>
                  <a:latin typeface="+mn-lt"/>
                  <a:cs typeface="+mn-lt"/>
                </a:rPr>
                <a:t>This is a sample text. Insert your desired text here. Again. This is a dummy tex</a:t>
              </a:r>
              <a:r>
                <a:rPr lang="en-US" altLang="zh-CN" sz="1400" dirty="0" smtClean="0">
                  <a:solidFill>
                    <a:schemeClr val="tx1">
                      <a:lumMod val="75000"/>
                      <a:lumOff val="25000"/>
                    </a:schemeClr>
                  </a:solidFill>
                  <a:latin typeface="+mn-lt"/>
                  <a:cs typeface="+mn-lt"/>
                </a:rPr>
                <a:t>t. </a:t>
              </a:r>
              <a:endParaRPr lang="en-US" altLang="zh-CN" sz="1400" dirty="0" smtClean="0">
                <a:solidFill>
                  <a:schemeClr val="tx1">
                    <a:lumMod val="75000"/>
                    <a:lumOff val="25000"/>
                  </a:schemeClr>
                </a:solidFill>
                <a:latin typeface="+mn-lt"/>
                <a:cs typeface="+mn-lt"/>
              </a:endParaRPr>
            </a:p>
          </p:txBody>
        </p:sp>
        <p:sp>
          <p:nvSpPr>
            <p:cNvPr id="57" name="文本框 56"/>
            <p:cNvSpPr txBox="1">
              <a:spLocks noChangeArrowheads="1"/>
            </p:cNvSpPr>
            <p:nvPr/>
          </p:nvSpPr>
          <p:spPr bwMode="auto">
            <a:xfrm>
              <a:off x="6478895" y="896183"/>
              <a:ext cx="909935" cy="28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lnSpc>
                  <a:spcPct val="100000"/>
                </a:lnSpc>
                <a:spcBef>
                  <a:spcPct val="0"/>
                </a:spcBef>
                <a:spcAft>
                  <a:spcPct val="0"/>
                </a:spcAft>
              </a:pPr>
              <a:r>
                <a:rPr lang="en-US" altLang="zh-CN" b="1" dirty="0" smtClean="0">
                  <a:solidFill>
                    <a:prstClr val="black">
                      <a:lumMod val="75000"/>
                      <a:lumOff val="25000"/>
                    </a:prstClr>
                  </a:solidFill>
                  <a:latin typeface="+mj-lt"/>
                  <a:ea typeface="微软雅黑" panose="020B0503020204020204" pitchFamily="34" charset="-122"/>
                  <a:cs typeface="+mj-lt"/>
                </a:rPr>
                <a:t>Add Title</a:t>
              </a:r>
              <a:r>
                <a:rPr lang="en-US" altLang="zh-CN" sz="2000" b="1" dirty="0" smtClean="0">
                  <a:solidFill>
                    <a:prstClr val="black">
                      <a:lumMod val="75000"/>
                      <a:lumOff val="25000"/>
                    </a:prstClr>
                  </a:solidFill>
                  <a:latin typeface="+mj-lt"/>
                  <a:ea typeface="微软雅黑" panose="020B0503020204020204" pitchFamily="34" charset="-122"/>
                  <a:cs typeface="+mj-lt"/>
                </a:rPr>
                <a:t> </a:t>
              </a:r>
              <a:endParaRPr lang="en-US" altLang="zh-CN" sz="2000" b="1" dirty="0" smtClean="0">
                <a:solidFill>
                  <a:prstClr val="black">
                    <a:lumMod val="75000"/>
                    <a:lumOff val="25000"/>
                  </a:prstClr>
                </a:solidFill>
                <a:latin typeface="+mj-lt"/>
                <a:ea typeface="微软雅黑" panose="020B0503020204020204" pitchFamily="34" charset="-122"/>
                <a:cs typeface="+mj-lt"/>
              </a:endParaRPr>
            </a:p>
          </p:txBody>
        </p:sp>
      </p:grpSp>
      <p:grpSp>
        <p:nvGrpSpPr>
          <p:cNvPr id="58" name="组合 57"/>
          <p:cNvGrpSpPr/>
          <p:nvPr/>
        </p:nvGrpSpPr>
        <p:grpSpPr>
          <a:xfrm rot="0">
            <a:off x="8576945" y="1510665"/>
            <a:ext cx="2378710" cy="1074420"/>
            <a:chOff x="6085947" y="896183"/>
            <a:chExt cx="1695828" cy="766342"/>
          </a:xfrm>
        </p:grpSpPr>
        <p:sp>
          <p:nvSpPr>
            <p:cNvPr id="59" name="文本框 58"/>
            <p:cNvSpPr txBox="1"/>
            <p:nvPr/>
          </p:nvSpPr>
          <p:spPr bwMode="auto">
            <a:xfrm>
              <a:off x="6085947" y="1180635"/>
              <a:ext cx="1695828" cy="481890"/>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914400" fontAlgn="auto">
                <a:lnSpc>
                  <a:spcPct val="100000"/>
                </a:lnSpc>
                <a:defRPr/>
              </a:pPr>
              <a:r>
                <a:rPr lang="en-US" altLang="zh-CN" sz="1200" dirty="0" smtClean="0">
                  <a:solidFill>
                    <a:schemeClr val="tx1">
                      <a:lumMod val="75000"/>
                      <a:lumOff val="25000"/>
                    </a:schemeClr>
                  </a:solidFill>
                  <a:latin typeface="+mn-lt"/>
                  <a:cs typeface="+mn-lt"/>
                </a:rPr>
                <a:t>This is a sample text. Insert your desired text here. Again. This is a dummy tex</a:t>
              </a:r>
              <a:r>
                <a:rPr lang="en-US" altLang="zh-CN" sz="1400" dirty="0" smtClean="0">
                  <a:solidFill>
                    <a:schemeClr val="tx1">
                      <a:lumMod val="75000"/>
                      <a:lumOff val="25000"/>
                    </a:schemeClr>
                  </a:solidFill>
                  <a:latin typeface="+mn-lt"/>
                  <a:cs typeface="+mn-lt"/>
                </a:rPr>
                <a:t>t. </a:t>
              </a:r>
              <a:endParaRPr lang="en-US" altLang="zh-CN" sz="1400" dirty="0" smtClean="0">
                <a:solidFill>
                  <a:schemeClr val="tx1">
                    <a:lumMod val="75000"/>
                    <a:lumOff val="25000"/>
                  </a:schemeClr>
                </a:solidFill>
                <a:latin typeface="+mn-lt"/>
                <a:cs typeface="+mn-lt"/>
              </a:endParaRPr>
            </a:p>
          </p:txBody>
        </p:sp>
        <p:sp>
          <p:nvSpPr>
            <p:cNvPr id="60" name="文本框 59"/>
            <p:cNvSpPr txBox="1">
              <a:spLocks noChangeArrowheads="1"/>
            </p:cNvSpPr>
            <p:nvPr/>
          </p:nvSpPr>
          <p:spPr bwMode="auto">
            <a:xfrm>
              <a:off x="6478895" y="896183"/>
              <a:ext cx="909935" cy="28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lnSpc>
                  <a:spcPct val="100000"/>
                </a:lnSpc>
                <a:spcBef>
                  <a:spcPct val="0"/>
                </a:spcBef>
                <a:spcAft>
                  <a:spcPct val="0"/>
                </a:spcAft>
              </a:pPr>
              <a:r>
                <a:rPr lang="en-US" altLang="zh-CN" b="1" dirty="0" smtClean="0">
                  <a:solidFill>
                    <a:prstClr val="black">
                      <a:lumMod val="75000"/>
                      <a:lumOff val="25000"/>
                    </a:prstClr>
                  </a:solidFill>
                  <a:latin typeface="+mj-lt"/>
                  <a:ea typeface="微软雅黑" panose="020B0503020204020204" pitchFamily="34" charset="-122"/>
                  <a:cs typeface="+mj-lt"/>
                </a:rPr>
                <a:t>Add Title</a:t>
              </a:r>
              <a:r>
                <a:rPr lang="en-US" altLang="zh-CN" sz="2000" b="1" dirty="0" smtClean="0">
                  <a:solidFill>
                    <a:prstClr val="black">
                      <a:lumMod val="75000"/>
                      <a:lumOff val="25000"/>
                    </a:prstClr>
                  </a:solidFill>
                  <a:latin typeface="+mj-lt"/>
                  <a:ea typeface="微软雅黑" panose="020B0503020204020204" pitchFamily="34" charset="-122"/>
                  <a:cs typeface="+mj-lt"/>
                </a:rPr>
                <a:t> </a:t>
              </a:r>
              <a:endParaRPr lang="en-US" altLang="zh-CN" sz="2000" b="1" dirty="0" smtClean="0">
                <a:solidFill>
                  <a:prstClr val="black">
                    <a:lumMod val="75000"/>
                    <a:lumOff val="25000"/>
                  </a:prstClr>
                </a:solidFill>
                <a:latin typeface="+mj-lt"/>
                <a:ea typeface="微软雅黑" panose="020B0503020204020204" pitchFamily="34" charset="-122"/>
                <a:cs typeface="+mj-lt"/>
              </a:endParaRPr>
            </a:p>
          </p:txBody>
        </p:sp>
      </p:grpSp>
      <p:grpSp>
        <p:nvGrpSpPr>
          <p:cNvPr id="61" name="组合 60"/>
          <p:cNvGrpSpPr/>
          <p:nvPr/>
        </p:nvGrpSpPr>
        <p:grpSpPr>
          <a:xfrm rot="0">
            <a:off x="8576945" y="4233545"/>
            <a:ext cx="2378710" cy="1074420"/>
            <a:chOff x="6085947" y="896183"/>
            <a:chExt cx="1695828" cy="766342"/>
          </a:xfrm>
        </p:grpSpPr>
        <p:sp>
          <p:nvSpPr>
            <p:cNvPr id="62" name="文本框 61"/>
            <p:cNvSpPr txBox="1"/>
            <p:nvPr/>
          </p:nvSpPr>
          <p:spPr bwMode="auto">
            <a:xfrm>
              <a:off x="6085947" y="1180635"/>
              <a:ext cx="1695828" cy="481890"/>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914400" fontAlgn="auto">
                <a:lnSpc>
                  <a:spcPct val="100000"/>
                </a:lnSpc>
                <a:defRPr/>
              </a:pPr>
              <a:r>
                <a:rPr lang="en-US" altLang="zh-CN" sz="1200" dirty="0" smtClean="0">
                  <a:solidFill>
                    <a:schemeClr val="tx1">
                      <a:lumMod val="75000"/>
                      <a:lumOff val="25000"/>
                    </a:schemeClr>
                  </a:solidFill>
                  <a:latin typeface="+mn-lt"/>
                  <a:cs typeface="+mn-lt"/>
                </a:rPr>
                <a:t>This is a sample text. Insert your desired text here. Again. This is a dummy tex</a:t>
              </a:r>
              <a:r>
                <a:rPr lang="en-US" altLang="zh-CN" sz="1400" dirty="0" smtClean="0">
                  <a:solidFill>
                    <a:schemeClr val="tx1">
                      <a:lumMod val="75000"/>
                      <a:lumOff val="25000"/>
                    </a:schemeClr>
                  </a:solidFill>
                  <a:latin typeface="+mn-lt"/>
                  <a:cs typeface="+mn-lt"/>
                </a:rPr>
                <a:t>t. </a:t>
              </a:r>
              <a:endParaRPr lang="en-US" altLang="zh-CN" sz="1400" dirty="0" smtClean="0">
                <a:solidFill>
                  <a:schemeClr val="tx1">
                    <a:lumMod val="75000"/>
                    <a:lumOff val="25000"/>
                  </a:schemeClr>
                </a:solidFill>
                <a:latin typeface="+mn-lt"/>
                <a:cs typeface="+mn-lt"/>
              </a:endParaRPr>
            </a:p>
          </p:txBody>
        </p:sp>
        <p:sp>
          <p:nvSpPr>
            <p:cNvPr id="63" name="文本框 62"/>
            <p:cNvSpPr txBox="1">
              <a:spLocks noChangeArrowheads="1"/>
            </p:cNvSpPr>
            <p:nvPr/>
          </p:nvSpPr>
          <p:spPr bwMode="auto">
            <a:xfrm>
              <a:off x="6478895" y="896183"/>
              <a:ext cx="909935" cy="28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lnSpc>
                  <a:spcPct val="100000"/>
                </a:lnSpc>
                <a:spcBef>
                  <a:spcPct val="0"/>
                </a:spcBef>
                <a:spcAft>
                  <a:spcPct val="0"/>
                </a:spcAft>
              </a:pPr>
              <a:r>
                <a:rPr lang="en-US" altLang="zh-CN" b="1" dirty="0" smtClean="0">
                  <a:solidFill>
                    <a:prstClr val="black">
                      <a:lumMod val="75000"/>
                      <a:lumOff val="25000"/>
                    </a:prstClr>
                  </a:solidFill>
                  <a:latin typeface="+mj-lt"/>
                  <a:ea typeface="微软雅黑" panose="020B0503020204020204" pitchFamily="34" charset="-122"/>
                  <a:cs typeface="+mj-lt"/>
                </a:rPr>
                <a:t>Add Title</a:t>
              </a:r>
              <a:r>
                <a:rPr lang="en-US" altLang="zh-CN" sz="2000" b="1" dirty="0" smtClean="0">
                  <a:solidFill>
                    <a:prstClr val="black">
                      <a:lumMod val="75000"/>
                      <a:lumOff val="25000"/>
                    </a:prstClr>
                  </a:solidFill>
                  <a:latin typeface="+mj-lt"/>
                  <a:ea typeface="微软雅黑" panose="020B0503020204020204" pitchFamily="34" charset="-122"/>
                  <a:cs typeface="+mj-lt"/>
                </a:rPr>
                <a:t> </a:t>
              </a:r>
              <a:endParaRPr lang="en-US" altLang="zh-CN" sz="2000" b="1" dirty="0" smtClean="0">
                <a:solidFill>
                  <a:prstClr val="black">
                    <a:lumMod val="75000"/>
                    <a:lumOff val="25000"/>
                  </a:prstClr>
                </a:solidFill>
                <a:latin typeface="+mj-lt"/>
                <a:ea typeface="微软雅黑" panose="020B0503020204020204" pitchFamily="34" charset="-122"/>
                <a:cs typeface="+mj-lt"/>
              </a:endParaRPr>
            </a:p>
          </p:txBody>
        </p:sp>
      </p:grpSp>
      <p:grpSp>
        <p:nvGrpSpPr>
          <p:cNvPr id="64" name="组合 63"/>
          <p:cNvGrpSpPr/>
          <p:nvPr/>
        </p:nvGrpSpPr>
        <p:grpSpPr>
          <a:xfrm rot="0">
            <a:off x="380365" y="2725420"/>
            <a:ext cx="2378710" cy="1074420"/>
            <a:chOff x="6085947" y="896183"/>
            <a:chExt cx="1695828" cy="766342"/>
          </a:xfrm>
        </p:grpSpPr>
        <p:sp>
          <p:nvSpPr>
            <p:cNvPr id="65" name="文本框 64"/>
            <p:cNvSpPr txBox="1"/>
            <p:nvPr/>
          </p:nvSpPr>
          <p:spPr bwMode="auto">
            <a:xfrm>
              <a:off x="6085947" y="1180635"/>
              <a:ext cx="1695828" cy="481890"/>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914400" fontAlgn="auto">
                <a:lnSpc>
                  <a:spcPct val="100000"/>
                </a:lnSpc>
                <a:defRPr/>
              </a:pPr>
              <a:r>
                <a:rPr lang="en-US" altLang="zh-CN" sz="1200" dirty="0" smtClean="0">
                  <a:solidFill>
                    <a:schemeClr val="tx1">
                      <a:lumMod val="75000"/>
                      <a:lumOff val="25000"/>
                    </a:schemeClr>
                  </a:solidFill>
                  <a:latin typeface="+mn-lt"/>
                  <a:cs typeface="+mn-lt"/>
                </a:rPr>
                <a:t>This is a sample text. Insert your desired text here. Again. This is a dummy tex</a:t>
              </a:r>
              <a:r>
                <a:rPr lang="en-US" altLang="zh-CN" sz="1400" dirty="0" smtClean="0">
                  <a:solidFill>
                    <a:schemeClr val="tx1">
                      <a:lumMod val="75000"/>
                      <a:lumOff val="25000"/>
                    </a:schemeClr>
                  </a:solidFill>
                  <a:latin typeface="+mn-lt"/>
                  <a:cs typeface="+mn-lt"/>
                </a:rPr>
                <a:t>t. </a:t>
              </a:r>
              <a:endParaRPr lang="en-US" altLang="zh-CN" sz="1400" dirty="0" smtClean="0">
                <a:solidFill>
                  <a:schemeClr val="tx1">
                    <a:lumMod val="75000"/>
                    <a:lumOff val="25000"/>
                  </a:schemeClr>
                </a:solidFill>
                <a:latin typeface="+mn-lt"/>
                <a:cs typeface="+mn-lt"/>
              </a:endParaRPr>
            </a:p>
          </p:txBody>
        </p:sp>
        <p:sp>
          <p:nvSpPr>
            <p:cNvPr id="66" name="文本框 65"/>
            <p:cNvSpPr txBox="1">
              <a:spLocks noChangeArrowheads="1"/>
            </p:cNvSpPr>
            <p:nvPr/>
          </p:nvSpPr>
          <p:spPr bwMode="auto">
            <a:xfrm>
              <a:off x="6478895" y="896183"/>
              <a:ext cx="909935" cy="28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lnSpc>
                  <a:spcPct val="100000"/>
                </a:lnSpc>
                <a:spcBef>
                  <a:spcPct val="0"/>
                </a:spcBef>
                <a:spcAft>
                  <a:spcPct val="0"/>
                </a:spcAft>
              </a:pPr>
              <a:r>
                <a:rPr lang="en-US" altLang="zh-CN" b="1" dirty="0" smtClean="0">
                  <a:solidFill>
                    <a:prstClr val="black">
                      <a:lumMod val="75000"/>
                      <a:lumOff val="25000"/>
                    </a:prstClr>
                  </a:solidFill>
                  <a:latin typeface="+mj-lt"/>
                  <a:ea typeface="微软雅黑" panose="020B0503020204020204" pitchFamily="34" charset="-122"/>
                  <a:cs typeface="+mj-lt"/>
                </a:rPr>
                <a:t>Add Title</a:t>
              </a:r>
              <a:r>
                <a:rPr lang="en-US" altLang="zh-CN" sz="2000" b="1" dirty="0" smtClean="0">
                  <a:solidFill>
                    <a:prstClr val="black">
                      <a:lumMod val="75000"/>
                      <a:lumOff val="25000"/>
                    </a:prstClr>
                  </a:solidFill>
                  <a:latin typeface="+mj-lt"/>
                  <a:ea typeface="微软雅黑" panose="020B0503020204020204" pitchFamily="34" charset="-122"/>
                  <a:cs typeface="+mj-lt"/>
                </a:rPr>
                <a:t> </a:t>
              </a:r>
              <a:endParaRPr lang="en-US" altLang="zh-CN" sz="2000" b="1" dirty="0" smtClean="0">
                <a:solidFill>
                  <a:prstClr val="black">
                    <a:lumMod val="75000"/>
                    <a:lumOff val="25000"/>
                  </a:prstClr>
                </a:solidFill>
                <a:latin typeface="+mj-lt"/>
                <a:ea typeface="微软雅黑" panose="020B0503020204020204" pitchFamily="34" charset="-122"/>
                <a:cs typeface="+mj-lt"/>
              </a:endParaRPr>
            </a:p>
          </p:txBody>
        </p:sp>
      </p:grpSp>
      <p:grpSp>
        <p:nvGrpSpPr>
          <p:cNvPr id="14" name="组合 13"/>
          <p:cNvGrpSpPr/>
          <p:nvPr/>
        </p:nvGrpSpPr>
        <p:grpSpPr>
          <a:xfrm rot="0">
            <a:off x="802005" y="1510665"/>
            <a:ext cx="2378710" cy="1074420"/>
            <a:chOff x="6085947" y="896183"/>
            <a:chExt cx="1695828" cy="766342"/>
          </a:xfrm>
        </p:grpSpPr>
        <p:sp>
          <p:nvSpPr>
            <p:cNvPr id="15" name="文本框 14"/>
            <p:cNvSpPr txBox="1"/>
            <p:nvPr/>
          </p:nvSpPr>
          <p:spPr bwMode="auto">
            <a:xfrm>
              <a:off x="6085947" y="1180635"/>
              <a:ext cx="1695828" cy="481890"/>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914400" fontAlgn="auto">
                <a:lnSpc>
                  <a:spcPct val="100000"/>
                </a:lnSpc>
                <a:defRPr/>
              </a:pPr>
              <a:r>
                <a:rPr lang="en-US" altLang="zh-CN" sz="1200" dirty="0" smtClean="0">
                  <a:solidFill>
                    <a:schemeClr val="tx1">
                      <a:lumMod val="75000"/>
                      <a:lumOff val="25000"/>
                    </a:schemeClr>
                  </a:solidFill>
                  <a:latin typeface="+mn-lt"/>
                  <a:cs typeface="+mn-lt"/>
                </a:rPr>
                <a:t>This is a sample text. Insert your desired text here. Again. This is a dummy tex</a:t>
              </a:r>
              <a:r>
                <a:rPr lang="en-US" altLang="zh-CN" sz="1400" dirty="0" smtClean="0">
                  <a:solidFill>
                    <a:schemeClr val="tx1">
                      <a:lumMod val="75000"/>
                      <a:lumOff val="25000"/>
                    </a:schemeClr>
                  </a:solidFill>
                  <a:latin typeface="+mn-lt"/>
                  <a:cs typeface="+mn-lt"/>
                </a:rPr>
                <a:t>t. </a:t>
              </a:r>
              <a:endParaRPr lang="en-US" altLang="zh-CN" sz="1400" dirty="0" smtClean="0">
                <a:solidFill>
                  <a:schemeClr val="tx1">
                    <a:lumMod val="75000"/>
                    <a:lumOff val="25000"/>
                  </a:schemeClr>
                </a:solidFill>
                <a:latin typeface="+mn-lt"/>
                <a:cs typeface="+mn-lt"/>
              </a:endParaRPr>
            </a:p>
          </p:txBody>
        </p:sp>
        <p:sp>
          <p:nvSpPr>
            <p:cNvPr id="16" name="文本框 15"/>
            <p:cNvSpPr txBox="1">
              <a:spLocks noChangeArrowheads="1"/>
            </p:cNvSpPr>
            <p:nvPr/>
          </p:nvSpPr>
          <p:spPr bwMode="auto">
            <a:xfrm>
              <a:off x="6478895" y="896183"/>
              <a:ext cx="909935" cy="28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lnSpc>
                  <a:spcPct val="100000"/>
                </a:lnSpc>
                <a:spcBef>
                  <a:spcPct val="0"/>
                </a:spcBef>
                <a:spcAft>
                  <a:spcPct val="0"/>
                </a:spcAft>
              </a:pPr>
              <a:r>
                <a:rPr lang="en-US" altLang="zh-CN" b="1" dirty="0" smtClean="0">
                  <a:solidFill>
                    <a:prstClr val="black">
                      <a:lumMod val="75000"/>
                      <a:lumOff val="25000"/>
                    </a:prstClr>
                  </a:solidFill>
                  <a:latin typeface="+mj-lt"/>
                  <a:ea typeface="微软雅黑" panose="020B0503020204020204" pitchFamily="34" charset="-122"/>
                  <a:cs typeface="+mj-lt"/>
                </a:rPr>
                <a:t>Add Title</a:t>
              </a:r>
              <a:r>
                <a:rPr lang="en-US" altLang="zh-CN" sz="2000" b="1" dirty="0" smtClean="0">
                  <a:solidFill>
                    <a:prstClr val="black">
                      <a:lumMod val="75000"/>
                      <a:lumOff val="25000"/>
                    </a:prstClr>
                  </a:solidFill>
                  <a:latin typeface="+mj-lt"/>
                  <a:ea typeface="微软雅黑" panose="020B0503020204020204" pitchFamily="34" charset="-122"/>
                  <a:cs typeface="+mj-lt"/>
                </a:rPr>
                <a:t> </a:t>
              </a:r>
              <a:endParaRPr lang="en-US" altLang="zh-CN" sz="2000" b="1" dirty="0" smtClean="0">
                <a:solidFill>
                  <a:prstClr val="black">
                    <a:lumMod val="75000"/>
                    <a:lumOff val="25000"/>
                  </a:prstClr>
                </a:solidFill>
                <a:latin typeface="+mj-lt"/>
                <a:ea typeface="微软雅黑" panose="020B0503020204020204" pitchFamily="34" charset="-122"/>
                <a:cs typeface="+mj-lt"/>
              </a:endParaRPr>
            </a:p>
          </p:txBody>
        </p:sp>
      </p:gr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12000"/>
          </a:schemeClr>
        </a:solidFill>
        <a:effectLst/>
      </p:bgPr>
    </p:bg>
    <p:spTree>
      <p:nvGrpSpPr>
        <p:cNvPr id="1" name=""/>
        <p:cNvGrpSpPr/>
        <p:nvPr/>
      </p:nvGrpSpPr>
      <p:grpSpPr/>
      <p:sp>
        <p:nvSpPr>
          <p:cNvPr id="3" name="矩形 2"/>
          <p:cNvSpPr/>
          <p:nvPr/>
        </p:nvSpPr>
        <p:spPr>
          <a:xfrm>
            <a:off x="-30480" y="4518660"/>
            <a:ext cx="12207240" cy="233172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true (31)"/>
          <p:cNvPicPr>
            <a:picLocks noChangeAspect="1"/>
          </p:cNvPicPr>
          <p:nvPr/>
        </p:nvPicPr>
        <p:blipFill>
          <a:blip r:embed="rId1"/>
          <a:stretch>
            <a:fillRect/>
          </a:stretch>
        </p:blipFill>
        <p:spPr>
          <a:xfrm>
            <a:off x="2463165" y="1063625"/>
            <a:ext cx="2678430" cy="2678430"/>
          </a:xfrm>
          <a:prstGeom prst="rect">
            <a:avLst/>
          </a:prstGeom>
        </p:spPr>
      </p:pic>
      <p:sp>
        <p:nvSpPr>
          <p:cNvPr id="26" name="Freeform 568"/>
          <p:cNvSpPr>
            <a:spLocks noEditPoints="1"/>
          </p:cNvSpPr>
          <p:nvPr/>
        </p:nvSpPr>
        <p:spPr bwMode="auto">
          <a:xfrm>
            <a:off x="5356860" y="4954270"/>
            <a:ext cx="436245" cy="408940"/>
          </a:xfrm>
          <a:custGeom>
            <a:avLst/>
            <a:gdLst>
              <a:gd name="T0" fmla="*/ 135 w 240"/>
              <a:gd name="T1" fmla="*/ 0 h 225"/>
              <a:gd name="T2" fmla="*/ 0 w 240"/>
              <a:gd name="T3" fmla="*/ 150 h 225"/>
              <a:gd name="T4" fmla="*/ 45 w 240"/>
              <a:gd name="T5" fmla="*/ 150 h 225"/>
              <a:gd name="T6" fmla="*/ 90 w 240"/>
              <a:gd name="T7" fmla="*/ 165 h 225"/>
              <a:gd name="T8" fmla="*/ 135 w 240"/>
              <a:gd name="T9" fmla="*/ 225 h 225"/>
              <a:gd name="T10" fmla="*/ 240 w 240"/>
              <a:gd name="T11" fmla="*/ 105 h 225"/>
              <a:gd name="T12" fmla="*/ 135 w 240"/>
              <a:gd name="T13" fmla="*/ 0 h 225"/>
              <a:gd name="T14" fmla="*/ 60 w 240"/>
              <a:gd name="T15" fmla="*/ 108 h 225"/>
              <a:gd name="T16" fmla="*/ 41 w 240"/>
              <a:gd name="T17" fmla="*/ 90 h 225"/>
              <a:gd name="T18" fmla="*/ 60 w 240"/>
              <a:gd name="T19" fmla="*/ 71 h 225"/>
              <a:gd name="T20" fmla="*/ 79 w 240"/>
              <a:gd name="T21" fmla="*/ 90 h 225"/>
              <a:gd name="T22" fmla="*/ 60 w 240"/>
              <a:gd name="T23" fmla="*/ 108 h 225"/>
              <a:gd name="T24" fmla="*/ 94 w 240"/>
              <a:gd name="T25" fmla="*/ 52 h 225"/>
              <a:gd name="T26" fmla="*/ 112 w 240"/>
              <a:gd name="T27" fmla="*/ 33 h 225"/>
              <a:gd name="T28" fmla="*/ 131 w 240"/>
              <a:gd name="T29" fmla="*/ 52 h 225"/>
              <a:gd name="T30" fmla="*/ 112 w 240"/>
              <a:gd name="T31" fmla="*/ 71 h 225"/>
              <a:gd name="T32" fmla="*/ 94 w 240"/>
              <a:gd name="T33" fmla="*/ 52 h 225"/>
              <a:gd name="T34" fmla="*/ 143 w 240"/>
              <a:gd name="T35" fmla="*/ 183 h 225"/>
              <a:gd name="T36" fmla="*/ 116 w 240"/>
              <a:gd name="T37" fmla="*/ 157 h 225"/>
              <a:gd name="T38" fmla="*/ 143 w 240"/>
              <a:gd name="T39" fmla="*/ 131 h 225"/>
              <a:gd name="T40" fmla="*/ 169 w 240"/>
              <a:gd name="T41" fmla="*/ 157 h 225"/>
              <a:gd name="T42" fmla="*/ 143 w 240"/>
              <a:gd name="T43" fmla="*/ 183 h 225"/>
              <a:gd name="T44" fmla="*/ 188 w 240"/>
              <a:gd name="T45" fmla="*/ 138 h 225"/>
              <a:gd name="T46" fmla="*/ 176 w 240"/>
              <a:gd name="T47" fmla="*/ 127 h 225"/>
              <a:gd name="T48" fmla="*/ 188 w 240"/>
              <a:gd name="T49" fmla="*/ 116 h 225"/>
              <a:gd name="T50" fmla="*/ 199 w 240"/>
              <a:gd name="T51" fmla="*/ 127 h 225"/>
              <a:gd name="T52" fmla="*/ 188 w 240"/>
              <a:gd name="T53" fmla="*/ 138 h 225"/>
              <a:gd name="T54" fmla="*/ 173 w 240"/>
              <a:gd name="T55" fmla="*/ 93 h 225"/>
              <a:gd name="T56" fmla="*/ 146 w 240"/>
              <a:gd name="T57" fmla="*/ 67 h 225"/>
              <a:gd name="T58" fmla="*/ 173 w 240"/>
              <a:gd name="T59" fmla="*/ 41 h 225"/>
              <a:gd name="T60" fmla="*/ 199 w 240"/>
              <a:gd name="T61" fmla="*/ 67 h 225"/>
              <a:gd name="T62" fmla="*/ 173 w 240"/>
              <a:gd name="T63" fmla="*/ 9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25">
                <a:moveTo>
                  <a:pt x="135" y="0"/>
                </a:moveTo>
                <a:cubicBezTo>
                  <a:pt x="45" y="0"/>
                  <a:pt x="0" y="90"/>
                  <a:pt x="0" y="150"/>
                </a:cubicBezTo>
                <a:cubicBezTo>
                  <a:pt x="0" y="165"/>
                  <a:pt x="30" y="195"/>
                  <a:pt x="45" y="150"/>
                </a:cubicBezTo>
                <a:cubicBezTo>
                  <a:pt x="52" y="129"/>
                  <a:pt x="90" y="135"/>
                  <a:pt x="90" y="165"/>
                </a:cubicBezTo>
                <a:cubicBezTo>
                  <a:pt x="90" y="198"/>
                  <a:pt x="105" y="225"/>
                  <a:pt x="135" y="225"/>
                </a:cubicBezTo>
                <a:cubicBezTo>
                  <a:pt x="225" y="225"/>
                  <a:pt x="240" y="150"/>
                  <a:pt x="240" y="105"/>
                </a:cubicBezTo>
                <a:cubicBezTo>
                  <a:pt x="240" y="60"/>
                  <a:pt x="225" y="0"/>
                  <a:pt x="135" y="0"/>
                </a:cubicBezTo>
                <a:close/>
                <a:moveTo>
                  <a:pt x="60" y="108"/>
                </a:moveTo>
                <a:cubicBezTo>
                  <a:pt x="50" y="108"/>
                  <a:pt x="41" y="100"/>
                  <a:pt x="41" y="90"/>
                </a:cubicBezTo>
                <a:cubicBezTo>
                  <a:pt x="41" y="79"/>
                  <a:pt x="50" y="71"/>
                  <a:pt x="60" y="71"/>
                </a:cubicBezTo>
                <a:cubicBezTo>
                  <a:pt x="70" y="71"/>
                  <a:pt x="79" y="79"/>
                  <a:pt x="79" y="90"/>
                </a:cubicBezTo>
                <a:cubicBezTo>
                  <a:pt x="79" y="100"/>
                  <a:pt x="70" y="108"/>
                  <a:pt x="60" y="108"/>
                </a:cubicBezTo>
                <a:close/>
                <a:moveTo>
                  <a:pt x="94" y="52"/>
                </a:moveTo>
                <a:cubicBezTo>
                  <a:pt x="94" y="42"/>
                  <a:pt x="102" y="33"/>
                  <a:pt x="112" y="33"/>
                </a:cubicBezTo>
                <a:cubicBezTo>
                  <a:pt x="123" y="33"/>
                  <a:pt x="131" y="42"/>
                  <a:pt x="131" y="52"/>
                </a:cubicBezTo>
                <a:cubicBezTo>
                  <a:pt x="131" y="62"/>
                  <a:pt x="123" y="71"/>
                  <a:pt x="112" y="71"/>
                </a:cubicBezTo>
                <a:cubicBezTo>
                  <a:pt x="102" y="71"/>
                  <a:pt x="94" y="62"/>
                  <a:pt x="94" y="52"/>
                </a:cubicBezTo>
                <a:close/>
                <a:moveTo>
                  <a:pt x="143" y="183"/>
                </a:moveTo>
                <a:cubicBezTo>
                  <a:pt x="128" y="183"/>
                  <a:pt x="116" y="172"/>
                  <a:pt x="116" y="157"/>
                </a:cubicBezTo>
                <a:cubicBezTo>
                  <a:pt x="116" y="143"/>
                  <a:pt x="128" y="131"/>
                  <a:pt x="143" y="131"/>
                </a:cubicBezTo>
                <a:cubicBezTo>
                  <a:pt x="157" y="131"/>
                  <a:pt x="169" y="143"/>
                  <a:pt x="169" y="157"/>
                </a:cubicBezTo>
                <a:cubicBezTo>
                  <a:pt x="169" y="172"/>
                  <a:pt x="157" y="183"/>
                  <a:pt x="143" y="183"/>
                </a:cubicBezTo>
                <a:close/>
                <a:moveTo>
                  <a:pt x="188" y="138"/>
                </a:moveTo>
                <a:cubicBezTo>
                  <a:pt x="181" y="138"/>
                  <a:pt x="176" y="133"/>
                  <a:pt x="176" y="127"/>
                </a:cubicBezTo>
                <a:cubicBezTo>
                  <a:pt x="176" y="121"/>
                  <a:pt x="181" y="116"/>
                  <a:pt x="188" y="116"/>
                </a:cubicBezTo>
                <a:cubicBezTo>
                  <a:pt x="194" y="116"/>
                  <a:pt x="199" y="121"/>
                  <a:pt x="199" y="127"/>
                </a:cubicBezTo>
                <a:cubicBezTo>
                  <a:pt x="199" y="133"/>
                  <a:pt x="194" y="138"/>
                  <a:pt x="188" y="138"/>
                </a:cubicBezTo>
                <a:close/>
                <a:moveTo>
                  <a:pt x="173" y="93"/>
                </a:moveTo>
                <a:cubicBezTo>
                  <a:pt x="158" y="93"/>
                  <a:pt x="146" y="82"/>
                  <a:pt x="146" y="67"/>
                </a:cubicBezTo>
                <a:cubicBezTo>
                  <a:pt x="146" y="53"/>
                  <a:pt x="158" y="41"/>
                  <a:pt x="173" y="41"/>
                </a:cubicBezTo>
                <a:cubicBezTo>
                  <a:pt x="187" y="41"/>
                  <a:pt x="199" y="53"/>
                  <a:pt x="199" y="67"/>
                </a:cubicBezTo>
                <a:cubicBezTo>
                  <a:pt x="199" y="82"/>
                  <a:pt x="187" y="93"/>
                  <a:pt x="173" y="93"/>
                </a:cubicBezTo>
                <a:close/>
              </a:path>
            </a:pathLst>
          </a:custGeom>
          <a:solidFill>
            <a:srgbClr val="FFFFFF"/>
          </a:solidFill>
          <a:ln>
            <a:noFill/>
          </a:ln>
        </p:spPr>
        <p:txBody>
          <a:bodyPr vert="horz" wrap="square" lIns="68580" tIns="34290" rIns="68580" bIns="34290" numCol="1" anchor="t" anchorCtr="0" compatLnSpc="1"/>
          <a:p>
            <a:pPr defTabSz="914400" eaLnBrk="0" fontAlgn="base" hangingPunct="0">
              <a:spcBef>
                <a:spcPct val="0"/>
              </a:spcBef>
              <a:spcAft>
                <a:spcPct val="0"/>
              </a:spcAft>
            </a:pPr>
            <a:endParaRPr lang="zh-CN" altLang="en-US" sz="1800">
              <a:solidFill>
                <a:prstClr val="black"/>
              </a:solidFill>
            </a:endParaRPr>
          </a:p>
        </p:txBody>
      </p:sp>
      <p:sp>
        <p:nvSpPr>
          <p:cNvPr id="27" name="Freeform 1176"/>
          <p:cNvSpPr>
            <a:spLocks noEditPoints="1"/>
          </p:cNvSpPr>
          <p:nvPr/>
        </p:nvSpPr>
        <p:spPr bwMode="auto">
          <a:xfrm>
            <a:off x="6451600" y="4984750"/>
            <a:ext cx="384175" cy="347980"/>
          </a:xfrm>
          <a:custGeom>
            <a:avLst/>
            <a:gdLst>
              <a:gd name="T0" fmla="*/ 256 w 256"/>
              <a:gd name="T1" fmla="*/ 96 h 232"/>
              <a:gd name="T2" fmla="*/ 224 w 256"/>
              <a:gd name="T3" fmla="*/ 128 h 232"/>
              <a:gd name="T4" fmla="*/ 192 w 256"/>
              <a:gd name="T5" fmla="*/ 96 h 232"/>
              <a:gd name="T6" fmla="*/ 160 w 256"/>
              <a:gd name="T7" fmla="*/ 128 h 232"/>
              <a:gd name="T8" fmla="*/ 128 w 256"/>
              <a:gd name="T9" fmla="*/ 96 h 232"/>
              <a:gd name="T10" fmla="*/ 96 w 256"/>
              <a:gd name="T11" fmla="*/ 128 h 232"/>
              <a:gd name="T12" fmla="*/ 64 w 256"/>
              <a:gd name="T13" fmla="*/ 96 h 232"/>
              <a:gd name="T14" fmla="*/ 32 w 256"/>
              <a:gd name="T15" fmla="*/ 128 h 232"/>
              <a:gd name="T16" fmla="*/ 0 w 256"/>
              <a:gd name="T17" fmla="*/ 96 h 232"/>
              <a:gd name="T18" fmla="*/ 23 w 256"/>
              <a:gd name="T19" fmla="*/ 36 h 232"/>
              <a:gd name="T20" fmla="*/ 234 w 256"/>
              <a:gd name="T21" fmla="*/ 36 h 232"/>
              <a:gd name="T22" fmla="*/ 256 w 256"/>
              <a:gd name="T23" fmla="*/ 96 h 232"/>
              <a:gd name="T24" fmla="*/ 216 w 256"/>
              <a:gd name="T25" fmla="*/ 24 h 232"/>
              <a:gd name="T26" fmla="*/ 40 w 256"/>
              <a:gd name="T27" fmla="*/ 24 h 232"/>
              <a:gd name="T28" fmla="*/ 28 w 256"/>
              <a:gd name="T29" fmla="*/ 12 h 232"/>
              <a:gd name="T30" fmla="*/ 40 w 256"/>
              <a:gd name="T31" fmla="*/ 0 h 232"/>
              <a:gd name="T32" fmla="*/ 216 w 256"/>
              <a:gd name="T33" fmla="*/ 0 h 232"/>
              <a:gd name="T34" fmla="*/ 228 w 256"/>
              <a:gd name="T35" fmla="*/ 12 h 232"/>
              <a:gd name="T36" fmla="*/ 216 w 256"/>
              <a:gd name="T37" fmla="*/ 24 h 232"/>
              <a:gd name="T38" fmla="*/ 36 w 256"/>
              <a:gd name="T39" fmla="*/ 140 h 232"/>
              <a:gd name="T40" fmla="*/ 36 w 256"/>
              <a:gd name="T41" fmla="*/ 140 h 232"/>
              <a:gd name="T42" fmla="*/ 39 w 256"/>
              <a:gd name="T43" fmla="*/ 139 h 232"/>
              <a:gd name="T44" fmla="*/ 40 w 256"/>
              <a:gd name="T45" fmla="*/ 139 h 232"/>
              <a:gd name="T46" fmla="*/ 42 w 256"/>
              <a:gd name="T47" fmla="*/ 139 h 232"/>
              <a:gd name="T48" fmla="*/ 48 w 256"/>
              <a:gd name="T49" fmla="*/ 137 h 232"/>
              <a:gd name="T50" fmla="*/ 48 w 256"/>
              <a:gd name="T51" fmla="*/ 137 h 232"/>
              <a:gd name="T52" fmla="*/ 48 w 256"/>
              <a:gd name="T53" fmla="*/ 196 h 232"/>
              <a:gd name="T54" fmla="*/ 208 w 256"/>
              <a:gd name="T55" fmla="*/ 196 h 232"/>
              <a:gd name="T56" fmla="*/ 208 w 256"/>
              <a:gd name="T57" fmla="*/ 137 h 232"/>
              <a:gd name="T58" fmla="*/ 208 w 256"/>
              <a:gd name="T59" fmla="*/ 137 h 232"/>
              <a:gd name="T60" fmla="*/ 214 w 256"/>
              <a:gd name="T61" fmla="*/ 139 h 232"/>
              <a:gd name="T62" fmla="*/ 216 w 256"/>
              <a:gd name="T63" fmla="*/ 139 h 232"/>
              <a:gd name="T64" fmla="*/ 217 w 256"/>
              <a:gd name="T65" fmla="*/ 139 h 232"/>
              <a:gd name="T66" fmla="*/ 220 w 256"/>
              <a:gd name="T67" fmla="*/ 140 h 232"/>
              <a:gd name="T68" fmla="*/ 220 w 256"/>
              <a:gd name="T69" fmla="*/ 140 h 232"/>
              <a:gd name="T70" fmla="*/ 224 w 256"/>
              <a:gd name="T71" fmla="*/ 140 h 232"/>
              <a:gd name="T72" fmla="*/ 232 w 256"/>
              <a:gd name="T73" fmla="*/ 139 h 232"/>
              <a:gd name="T74" fmla="*/ 232 w 256"/>
              <a:gd name="T75" fmla="*/ 220 h 232"/>
              <a:gd name="T76" fmla="*/ 220 w 256"/>
              <a:gd name="T77" fmla="*/ 232 h 232"/>
              <a:gd name="T78" fmla="*/ 36 w 256"/>
              <a:gd name="T79" fmla="*/ 232 h 232"/>
              <a:gd name="T80" fmla="*/ 24 w 256"/>
              <a:gd name="T81" fmla="*/ 220 h 232"/>
              <a:gd name="T82" fmla="*/ 24 w 256"/>
              <a:gd name="T83" fmla="*/ 139 h 232"/>
              <a:gd name="T84" fmla="*/ 32 w 256"/>
              <a:gd name="T85" fmla="*/ 140 h 232"/>
              <a:gd name="T86" fmla="*/ 36 w 256"/>
              <a:gd name="T87" fmla="*/ 14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232">
                <a:moveTo>
                  <a:pt x="256" y="96"/>
                </a:moveTo>
                <a:cubicBezTo>
                  <a:pt x="256" y="114"/>
                  <a:pt x="242" y="128"/>
                  <a:pt x="224" y="128"/>
                </a:cubicBezTo>
                <a:cubicBezTo>
                  <a:pt x="206" y="128"/>
                  <a:pt x="192" y="114"/>
                  <a:pt x="192" y="96"/>
                </a:cubicBezTo>
                <a:cubicBezTo>
                  <a:pt x="192" y="114"/>
                  <a:pt x="178" y="128"/>
                  <a:pt x="160" y="128"/>
                </a:cubicBezTo>
                <a:cubicBezTo>
                  <a:pt x="142" y="128"/>
                  <a:pt x="128" y="114"/>
                  <a:pt x="128" y="96"/>
                </a:cubicBezTo>
                <a:cubicBezTo>
                  <a:pt x="128" y="114"/>
                  <a:pt x="114" y="128"/>
                  <a:pt x="96" y="128"/>
                </a:cubicBezTo>
                <a:cubicBezTo>
                  <a:pt x="78" y="128"/>
                  <a:pt x="64" y="114"/>
                  <a:pt x="64" y="96"/>
                </a:cubicBezTo>
                <a:cubicBezTo>
                  <a:pt x="64" y="114"/>
                  <a:pt x="50" y="128"/>
                  <a:pt x="32" y="128"/>
                </a:cubicBezTo>
                <a:cubicBezTo>
                  <a:pt x="14" y="128"/>
                  <a:pt x="0" y="114"/>
                  <a:pt x="0" y="96"/>
                </a:cubicBezTo>
                <a:cubicBezTo>
                  <a:pt x="23" y="36"/>
                  <a:pt x="23" y="36"/>
                  <a:pt x="23" y="36"/>
                </a:cubicBezTo>
                <a:cubicBezTo>
                  <a:pt x="234" y="36"/>
                  <a:pt x="234" y="36"/>
                  <a:pt x="234" y="36"/>
                </a:cubicBezTo>
                <a:lnTo>
                  <a:pt x="256" y="96"/>
                </a:lnTo>
                <a:close/>
                <a:moveTo>
                  <a:pt x="216" y="24"/>
                </a:moveTo>
                <a:cubicBezTo>
                  <a:pt x="40" y="24"/>
                  <a:pt x="40" y="24"/>
                  <a:pt x="40" y="24"/>
                </a:cubicBezTo>
                <a:cubicBezTo>
                  <a:pt x="33" y="24"/>
                  <a:pt x="28" y="19"/>
                  <a:pt x="28" y="12"/>
                </a:cubicBezTo>
                <a:cubicBezTo>
                  <a:pt x="28" y="5"/>
                  <a:pt x="33" y="0"/>
                  <a:pt x="40" y="0"/>
                </a:cubicBezTo>
                <a:cubicBezTo>
                  <a:pt x="216" y="0"/>
                  <a:pt x="216" y="0"/>
                  <a:pt x="216" y="0"/>
                </a:cubicBezTo>
                <a:cubicBezTo>
                  <a:pt x="223" y="0"/>
                  <a:pt x="228" y="5"/>
                  <a:pt x="228" y="12"/>
                </a:cubicBezTo>
                <a:cubicBezTo>
                  <a:pt x="228" y="19"/>
                  <a:pt x="223" y="24"/>
                  <a:pt x="216" y="24"/>
                </a:cubicBezTo>
                <a:moveTo>
                  <a:pt x="36" y="140"/>
                </a:moveTo>
                <a:cubicBezTo>
                  <a:pt x="36" y="140"/>
                  <a:pt x="36" y="140"/>
                  <a:pt x="36" y="140"/>
                </a:cubicBezTo>
                <a:cubicBezTo>
                  <a:pt x="37" y="140"/>
                  <a:pt x="38" y="140"/>
                  <a:pt x="39" y="139"/>
                </a:cubicBezTo>
                <a:cubicBezTo>
                  <a:pt x="40" y="139"/>
                  <a:pt x="40" y="139"/>
                  <a:pt x="40" y="139"/>
                </a:cubicBezTo>
                <a:cubicBezTo>
                  <a:pt x="41" y="139"/>
                  <a:pt x="41" y="139"/>
                  <a:pt x="42" y="139"/>
                </a:cubicBezTo>
                <a:cubicBezTo>
                  <a:pt x="44" y="138"/>
                  <a:pt x="46" y="138"/>
                  <a:pt x="48" y="137"/>
                </a:cubicBezTo>
                <a:cubicBezTo>
                  <a:pt x="48" y="137"/>
                  <a:pt x="48" y="137"/>
                  <a:pt x="48" y="137"/>
                </a:cubicBezTo>
                <a:cubicBezTo>
                  <a:pt x="48" y="196"/>
                  <a:pt x="48" y="196"/>
                  <a:pt x="48" y="196"/>
                </a:cubicBezTo>
                <a:cubicBezTo>
                  <a:pt x="208" y="196"/>
                  <a:pt x="208" y="196"/>
                  <a:pt x="208" y="196"/>
                </a:cubicBezTo>
                <a:cubicBezTo>
                  <a:pt x="208" y="137"/>
                  <a:pt x="208" y="137"/>
                  <a:pt x="208" y="137"/>
                </a:cubicBezTo>
                <a:cubicBezTo>
                  <a:pt x="208" y="137"/>
                  <a:pt x="208" y="137"/>
                  <a:pt x="208" y="137"/>
                </a:cubicBezTo>
                <a:cubicBezTo>
                  <a:pt x="210" y="138"/>
                  <a:pt x="212" y="138"/>
                  <a:pt x="214" y="139"/>
                </a:cubicBezTo>
                <a:cubicBezTo>
                  <a:pt x="215" y="139"/>
                  <a:pt x="215" y="139"/>
                  <a:pt x="216" y="139"/>
                </a:cubicBezTo>
                <a:cubicBezTo>
                  <a:pt x="216" y="139"/>
                  <a:pt x="216" y="139"/>
                  <a:pt x="217" y="139"/>
                </a:cubicBezTo>
                <a:cubicBezTo>
                  <a:pt x="218" y="140"/>
                  <a:pt x="219" y="140"/>
                  <a:pt x="220" y="140"/>
                </a:cubicBezTo>
                <a:cubicBezTo>
                  <a:pt x="220" y="140"/>
                  <a:pt x="220" y="140"/>
                  <a:pt x="220" y="140"/>
                </a:cubicBezTo>
                <a:cubicBezTo>
                  <a:pt x="221" y="140"/>
                  <a:pt x="223" y="140"/>
                  <a:pt x="224" y="140"/>
                </a:cubicBezTo>
                <a:cubicBezTo>
                  <a:pt x="227" y="140"/>
                  <a:pt x="229" y="140"/>
                  <a:pt x="232" y="139"/>
                </a:cubicBezTo>
                <a:cubicBezTo>
                  <a:pt x="232" y="220"/>
                  <a:pt x="232" y="220"/>
                  <a:pt x="232" y="220"/>
                </a:cubicBezTo>
                <a:cubicBezTo>
                  <a:pt x="232" y="227"/>
                  <a:pt x="227" y="232"/>
                  <a:pt x="220" y="232"/>
                </a:cubicBezTo>
                <a:cubicBezTo>
                  <a:pt x="36" y="232"/>
                  <a:pt x="36" y="232"/>
                  <a:pt x="36" y="232"/>
                </a:cubicBezTo>
                <a:cubicBezTo>
                  <a:pt x="29" y="232"/>
                  <a:pt x="24" y="227"/>
                  <a:pt x="24" y="220"/>
                </a:cubicBezTo>
                <a:cubicBezTo>
                  <a:pt x="24" y="139"/>
                  <a:pt x="24" y="139"/>
                  <a:pt x="24" y="139"/>
                </a:cubicBezTo>
                <a:cubicBezTo>
                  <a:pt x="27" y="140"/>
                  <a:pt x="29" y="140"/>
                  <a:pt x="32" y="140"/>
                </a:cubicBezTo>
                <a:cubicBezTo>
                  <a:pt x="33" y="140"/>
                  <a:pt x="35" y="140"/>
                  <a:pt x="36" y="140"/>
                </a:cubicBezTo>
              </a:path>
            </a:pathLst>
          </a:custGeom>
          <a:solidFill>
            <a:srgbClr val="FFFFFF"/>
          </a:solidFill>
          <a:ln>
            <a:noFill/>
          </a:ln>
        </p:spPr>
        <p:txBody>
          <a:bodyPr vert="horz" wrap="square" lIns="68580" tIns="34290" rIns="68580" bIns="34290" numCol="1" anchor="t" anchorCtr="0" compatLnSpc="1"/>
          <a:p>
            <a:pPr defTabSz="914400" eaLnBrk="0" fontAlgn="base" hangingPunct="0">
              <a:spcBef>
                <a:spcPct val="0"/>
              </a:spcBef>
              <a:spcAft>
                <a:spcPct val="0"/>
              </a:spcAft>
            </a:pPr>
            <a:endParaRPr lang="zh-CN" altLang="en-US" sz="1800">
              <a:solidFill>
                <a:prstClr val="black"/>
              </a:solidFill>
            </a:endParaRPr>
          </a:p>
        </p:txBody>
      </p:sp>
      <p:grpSp>
        <p:nvGrpSpPr>
          <p:cNvPr id="41" name="组合 40"/>
          <p:cNvGrpSpPr/>
          <p:nvPr/>
        </p:nvGrpSpPr>
        <p:grpSpPr>
          <a:xfrm>
            <a:off x="1597590" y="4954396"/>
            <a:ext cx="3349625" cy="1505585"/>
            <a:chOff x="6625919" y="1817961"/>
            <a:chExt cx="4466166" cy="2007444"/>
          </a:xfrm>
        </p:grpSpPr>
        <p:sp>
          <p:nvSpPr>
            <p:cNvPr id="42" name="矩形 41"/>
            <p:cNvSpPr/>
            <p:nvPr/>
          </p:nvSpPr>
          <p:spPr>
            <a:xfrm>
              <a:off x="6713972" y="1817961"/>
              <a:ext cx="4290906" cy="491066"/>
            </a:xfrm>
            <a:prstGeom prst="rect">
              <a:avLst/>
            </a:prstGeom>
          </p:spPr>
          <p:txBody>
            <a:bodyPr wrap="none">
              <a:spAutoFit/>
            </a:bodyPr>
            <a:p>
              <a:pPr defTabSz="914400" eaLnBrk="0" fontAlgn="base" hangingPunct="0">
                <a:spcBef>
                  <a:spcPct val="0"/>
                </a:spcBef>
                <a:spcAft>
                  <a:spcPct val="0"/>
                </a:spcAft>
              </a:pPr>
              <a:r>
                <a:rPr lang="en-US" altLang="zh-CN" b="1" dirty="0">
                  <a:solidFill>
                    <a:schemeClr val="bg1"/>
                  </a:solidFill>
                  <a:latin typeface="+mj-lt"/>
                  <a:ea typeface="Arial Unicode MS" panose="020B0604020202020204" pitchFamily="34" charset="-122"/>
                  <a:cs typeface="+mj-lt"/>
                </a:rPr>
                <a:t>Please add your title in here</a:t>
              </a:r>
              <a:endParaRPr lang="en-US" altLang="zh-CN" b="1" dirty="0">
                <a:solidFill>
                  <a:schemeClr val="bg1"/>
                </a:solidFill>
                <a:latin typeface="+mj-lt"/>
                <a:ea typeface="Arial Unicode MS" panose="020B0604020202020204" pitchFamily="34" charset="-122"/>
                <a:cs typeface="+mj-lt"/>
              </a:endParaRPr>
            </a:p>
          </p:txBody>
        </p:sp>
        <p:sp>
          <p:nvSpPr>
            <p:cNvPr id="43" name="文本框 42"/>
            <p:cNvSpPr txBox="1"/>
            <p:nvPr/>
          </p:nvSpPr>
          <p:spPr>
            <a:xfrm>
              <a:off x="6625919" y="2554560"/>
              <a:ext cx="4466166" cy="1270845"/>
            </a:xfrm>
            <a:prstGeom prst="rect">
              <a:avLst/>
            </a:prstGeom>
            <a:noFill/>
          </p:spPr>
          <p:txBody>
            <a:bodyPr wrap="square" rtlCol="0">
              <a:spAutoFit/>
            </a:bodyPr>
            <a:p>
              <a:pPr algn="just" defTabSz="914400" eaLnBrk="0" fontAlgn="base" hangingPunct="0">
                <a:lnSpc>
                  <a:spcPct val="100000"/>
                </a:lnSpc>
                <a:spcBef>
                  <a:spcPct val="0"/>
                </a:spcBef>
                <a:spcAft>
                  <a:spcPct val="0"/>
                </a:spcAft>
              </a:pPr>
              <a:r>
                <a:rPr lang="en-US" altLang="zh-CN" sz="1400" dirty="0">
                  <a:solidFill>
                    <a:schemeClr val="bg1"/>
                  </a:solidFill>
                  <a:ea typeface="微软雅黑" panose="020B0503020204020204" pitchFamily="34" charset="-122"/>
                  <a:cs typeface="+mn-lt"/>
                </a:rPr>
                <a:t>This is a sample text. Insert your desired  this is a sample text. Insert your desired .This is a sample text. Insert your desired</a:t>
              </a:r>
              <a:endParaRPr lang="en-US" altLang="zh-CN" sz="1400" dirty="0">
                <a:solidFill>
                  <a:schemeClr val="bg1"/>
                </a:solidFill>
                <a:ea typeface="微软雅黑" panose="020B0503020204020204" pitchFamily="34" charset="-122"/>
                <a:cs typeface="+mn-lt"/>
              </a:endParaRPr>
            </a:p>
          </p:txBody>
        </p:sp>
      </p:grpSp>
      <p:grpSp>
        <p:nvGrpSpPr>
          <p:cNvPr id="5" name="组合 4"/>
          <p:cNvGrpSpPr/>
          <p:nvPr/>
        </p:nvGrpSpPr>
        <p:grpSpPr>
          <a:xfrm>
            <a:off x="7134790" y="4984876"/>
            <a:ext cx="3349625" cy="1505585"/>
            <a:chOff x="6625919" y="1817961"/>
            <a:chExt cx="4466166" cy="2007444"/>
          </a:xfrm>
        </p:grpSpPr>
        <p:sp>
          <p:nvSpPr>
            <p:cNvPr id="6" name="矩形 5"/>
            <p:cNvSpPr/>
            <p:nvPr/>
          </p:nvSpPr>
          <p:spPr>
            <a:xfrm>
              <a:off x="6713972" y="1817961"/>
              <a:ext cx="4290906" cy="491066"/>
            </a:xfrm>
            <a:prstGeom prst="rect">
              <a:avLst/>
            </a:prstGeom>
          </p:spPr>
          <p:txBody>
            <a:bodyPr wrap="none">
              <a:spAutoFit/>
            </a:bodyPr>
            <a:p>
              <a:pPr defTabSz="914400" eaLnBrk="0" fontAlgn="base" hangingPunct="0">
                <a:spcBef>
                  <a:spcPct val="0"/>
                </a:spcBef>
                <a:spcAft>
                  <a:spcPct val="0"/>
                </a:spcAft>
              </a:pPr>
              <a:r>
                <a:rPr lang="en-US" altLang="zh-CN" b="1" dirty="0">
                  <a:solidFill>
                    <a:schemeClr val="bg1"/>
                  </a:solidFill>
                  <a:latin typeface="+mj-lt"/>
                  <a:ea typeface="Arial Unicode MS" panose="020B0604020202020204" pitchFamily="34" charset="-122"/>
                  <a:cs typeface="+mj-lt"/>
                </a:rPr>
                <a:t>Please add your title in here</a:t>
              </a:r>
              <a:endParaRPr lang="en-US" altLang="zh-CN" b="1" dirty="0">
                <a:solidFill>
                  <a:schemeClr val="bg1"/>
                </a:solidFill>
                <a:latin typeface="+mj-lt"/>
                <a:ea typeface="Arial Unicode MS" panose="020B0604020202020204" pitchFamily="34" charset="-122"/>
                <a:cs typeface="+mj-lt"/>
              </a:endParaRPr>
            </a:p>
          </p:txBody>
        </p:sp>
        <p:sp>
          <p:nvSpPr>
            <p:cNvPr id="7" name="文本框 6"/>
            <p:cNvSpPr txBox="1"/>
            <p:nvPr/>
          </p:nvSpPr>
          <p:spPr>
            <a:xfrm>
              <a:off x="6625919" y="2554560"/>
              <a:ext cx="4466166" cy="1270845"/>
            </a:xfrm>
            <a:prstGeom prst="rect">
              <a:avLst/>
            </a:prstGeom>
            <a:noFill/>
          </p:spPr>
          <p:txBody>
            <a:bodyPr wrap="square" rtlCol="0">
              <a:spAutoFit/>
            </a:bodyPr>
            <a:p>
              <a:pPr algn="just" defTabSz="914400" eaLnBrk="0" fontAlgn="base" hangingPunct="0">
                <a:lnSpc>
                  <a:spcPct val="100000"/>
                </a:lnSpc>
                <a:spcBef>
                  <a:spcPct val="0"/>
                </a:spcBef>
                <a:spcAft>
                  <a:spcPct val="0"/>
                </a:spcAft>
              </a:pPr>
              <a:r>
                <a:rPr lang="en-US" altLang="zh-CN" sz="1400" dirty="0">
                  <a:solidFill>
                    <a:schemeClr val="bg1"/>
                  </a:solidFill>
                  <a:ea typeface="微软雅黑" panose="020B0503020204020204" pitchFamily="34" charset="-122"/>
                  <a:cs typeface="+mn-lt"/>
                </a:rPr>
                <a:t>This is a sample text. Insert your desired  this is a sample text. Insert your desired .This is a sample text. Insert your desired</a:t>
              </a:r>
              <a:endParaRPr lang="en-US" altLang="zh-CN" sz="1400" dirty="0">
                <a:solidFill>
                  <a:schemeClr val="bg1"/>
                </a:solidFill>
                <a:ea typeface="微软雅黑" panose="020B0503020204020204" pitchFamily="34" charset="-122"/>
                <a:cs typeface="+mn-lt"/>
              </a:endParaRPr>
            </a:p>
          </p:txBody>
        </p:sp>
      </p:grpSp>
      <p:pic>
        <p:nvPicPr>
          <p:cNvPr id="9" name="图片 8" descr="true (40)"/>
          <p:cNvPicPr>
            <a:picLocks noChangeAspect="1"/>
          </p:cNvPicPr>
          <p:nvPr/>
        </p:nvPicPr>
        <p:blipFill>
          <a:blip r:embed="rId2"/>
          <a:stretch>
            <a:fillRect/>
          </a:stretch>
        </p:blipFill>
        <p:spPr>
          <a:xfrm>
            <a:off x="6835775" y="1277620"/>
            <a:ext cx="2464435" cy="2464435"/>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 name="任意多边形 603"/>
          <p:cNvSpPr/>
          <p:nvPr/>
        </p:nvSpPr>
        <p:spPr>
          <a:xfrm>
            <a:off x="-40005" y="2809875"/>
            <a:ext cx="11483340" cy="2061210"/>
          </a:xfrm>
          <a:custGeom>
            <a:avLst/>
            <a:gdLst>
              <a:gd name="connsiteX0" fmla="*/ 0 w 9170126"/>
              <a:gd name="connsiteY0" fmla="*/ 26126 h 1711235"/>
              <a:gd name="connsiteX1" fmla="*/ 3213463 w 9170126"/>
              <a:gd name="connsiteY1" fmla="*/ 1711235 h 1711235"/>
              <a:gd name="connsiteX2" fmla="*/ 7994469 w 9170126"/>
              <a:gd name="connsiteY2" fmla="*/ 326572 h 1711235"/>
              <a:gd name="connsiteX3" fmla="*/ 9170126 w 9170126"/>
              <a:gd name="connsiteY3" fmla="*/ 0 h 1711235"/>
              <a:gd name="connsiteX0-1" fmla="*/ 0 w 9170126"/>
              <a:gd name="connsiteY0-2" fmla="*/ 26126 h 1712821"/>
              <a:gd name="connsiteX1-3" fmla="*/ 3213463 w 9170126"/>
              <a:gd name="connsiteY1-4" fmla="*/ 1711235 h 1712821"/>
              <a:gd name="connsiteX2-5" fmla="*/ 7994469 w 9170126"/>
              <a:gd name="connsiteY2-6" fmla="*/ 326572 h 1712821"/>
              <a:gd name="connsiteX3-7" fmla="*/ 9170126 w 9170126"/>
              <a:gd name="connsiteY3-8" fmla="*/ 0 h 1712821"/>
              <a:gd name="connsiteX0-9" fmla="*/ 0 w 9170126"/>
              <a:gd name="connsiteY0-10" fmla="*/ 26126 h 1712821"/>
              <a:gd name="connsiteX1-11" fmla="*/ 3213463 w 9170126"/>
              <a:gd name="connsiteY1-12" fmla="*/ 1711235 h 1712821"/>
              <a:gd name="connsiteX2-13" fmla="*/ 7994469 w 9170126"/>
              <a:gd name="connsiteY2-14" fmla="*/ 326572 h 1712821"/>
              <a:gd name="connsiteX3-15" fmla="*/ 9170126 w 9170126"/>
              <a:gd name="connsiteY3-16" fmla="*/ 0 h 1712821"/>
              <a:gd name="connsiteX0-17" fmla="*/ 0 w 9170126"/>
              <a:gd name="connsiteY0-18" fmla="*/ 26126 h 1711869"/>
              <a:gd name="connsiteX1-19" fmla="*/ 3213463 w 9170126"/>
              <a:gd name="connsiteY1-20" fmla="*/ 1711235 h 1711869"/>
              <a:gd name="connsiteX2-21" fmla="*/ 7067006 w 9170126"/>
              <a:gd name="connsiteY2-22" fmla="*/ 222069 h 1711869"/>
              <a:gd name="connsiteX3-23" fmla="*/ 9170126 w 9170126"/>
              <a:gd name="connsiteY3-24" fmla="*/ 0 h 1711869"/>
              <a:gd name="connsiteX0-25" fmla="*/ 0 w 9170126"/>
              <a:gd name="connsiteY0-26" fmla="*/ 26126 h 1711779"/>
              <a:gd name="connsiteX1-27" fmla="*/ 3213463 w 9170126"/>
              <a:gd name="connsiteY1-28" fmla="*/ 1711235 h 1711779"/>
              <a:gd name="connsiteX2-29" fmla="*/ 7067006 w 9170126"/>
              <a:gd name="connsiteY2-30" fmla="*/ 222069 h 1711779"/>
              <a:gd name="connsiteX3-31" fmla="*/ 9170126 w 9170126"/>
              <a:gd name="connsiteY3-32" fmla="*/ 0 h 1711779"/>
              <a:gd name="connsiteX0-33" fmla="*/ 0 w 9170126"/>
              <a:gd name="connsiteY0-34" fmla="*/ 26126 h 1711882"/>
              <a:gd name="connsiteX1-35" fmla="*/ 3213463 w 9170126"/>
              <a:gd name="connsiteY1-36" fmla="*/ 1711235 h 1711882"/>
              <a:gd name="connsiteX2-37" fmla="*/ 7067006 w 9170126"/>
              <a:gd name="connsiteY2-38" fmla="*/ 222069 h 1711882"/>
              <a:gd name="connsiteX3-39" fmla="*/ 9170126 w 9170126"/>
              <a:gd name="connsiteY3-40" fmla="*/ 0 h 1711882"/>
              <a:gd name="connsiteX0-41" fmla="*/ 0 w 9170126"/>
              <a:gd name="connsiteY0-42" fmla="*/ 26126 h 1711882"/>
              <a:gd name="connsiteX1-43" fmla="*/ 3213463 w 9170126"/>
              <a:gd name="connsiteY1-44" fmla="*/ 1711235 h 1711882"/>
              <a:gd name="connsiteX2-45" fmla="*/ 7223760 w 9170126"/>
              <a:gd name="connsiteY2-46" fmla="*/ 222069 h 1711882"/>
              <a:gd name="connsiteX3-47" fmla="*/ 9170126 w 9170126"/>
              <a:gd name="connsiteY3-48" fmla="*/ 0 h 1711882"/>
              <a:gd name="connsiteX0-49" fmla="*/ 0 w 9170126"/>
              <a:gd name="connsiteY0-50" fmla="*/ 26126 h 1711882"/>
              <a:gd name="connsiteX1-51" fmla="*/ 3213463 w 9170126"/>
              <a:gd name="connsiteY1-52" fmla="*/ 1711235 h 1711882"/>
              <a:gd name="connsiteX2-53" fmla="*/ 7223760 w 9170126"/>
              <a:gd name="connsiteY2-54" fmla="*/ 222069 h 1711882"/>
              <a:gd name="connsiteX3-55" fmla="*/ 9170126 w 9170126"/>
              <a:gd name="connsiteY3-56" fmla="*/ 0 h 1711882"/>
              <a:gd name="connsiteX0-57" fmla="*/ 0 w 9170126"/>
              <a:gd name="connsiteY0-58" fmla="*/ 26126 h 1607414"/>
              <a:gd name="connsiteX1-59" fmla="*/ 3396343 w 9170126"/>
              <a:gd name="connsiteY1-60" fmla="*/ 1606732 h 1607414"/>
              <a:gd name="connsiteX2-61" fmla="*/ 7223760 w 9170126"/>
              <a:gd name="connsiteY2-62" fmla="*/ 222069 h 1607414"/>
              <a:gd name="connsiteX3-63" fmla="*/ 9170126 w 9170126"/>
              <a:gd name="connsiteY3-64" fmla="*/ 0 h 1607414"/>
              <a:gd name="connsiteX0-65" fmla="*/ 0 w 9170126"/>
              <a:gd name="connsiteY0-66" fmla="*/ 82588 h 1663876"/>
              <a:gd name="connsiteX1-67" fmla="*/ 3396343 w 9170126"/>
              <a:gd name="connsiteY1-68" fmla="*/ 1663194 h 1663876"/>
              <a:gd name="connsiteX2-69" fmla="*/ 7223760 w 9170126"/>
              <a:gd name="connsiteY2-70" fmla="*/ 278531 h 1663876"/>
              <a:gd name="connsiteX3-71" fmla="*/ 9170126 w 9170126"/>
              <a:gd name="connsiteY3-72" fmla="*/ 56462 h 1663876"/>
              <a:gd name="connsiteX0-73" fmla="*/ 0 w 9170126"/>
              <a:gd name="connsiteY0-74" fmla="*/ 45999 h 1634659"/>
              <a:gd name="connsiteX1-75" fmla="*/ 3396343 w 9170126"/>
              <a:gd name="connsiteY1-76" fmla="*/ 1626605 h 1634659"/>
              <a:gd name="connsiteX2-77" fmla="*/ 6505303 w 9170126"/>
              <a:gd name="connsiteY2-78" fmla="*/ 633828 h 1634659"/>
              <a:gd name="connsiteX3-79" fmla="*/ 9170126 w 9170126"/>
              <a:gd name="connsiteY3-80" fmla="*/ 19873 h 1634659"/>
              <a:gd name="connsiteX0-81" fmla="*/ 0 w 9170126"/>
              <a:gd name="connsiteY0-82" fmla="*/ 55214 h 1646042"/>
              <a:gd name="connsiteX1-83" fmla="*/ 3396343 w 9170126"/>
              <a:gd name="connsiteY1-84" fmla="*/ 1635820 h 1646042"/>
              <a:gd name="connsiteX2-85" fmla="*/ 6505303 w 9170126"/>
              <a:gd name="connsiteY2-86" fmla="*/ 643043 h 1646042"/>
              <a:gd name="connsiteX3-87" fmla="*/ 9170126 w 9170126"/>
              <a:gd name="connsiteY3-88" fmla="*/ 29088 h 1646042"/>
            </a:gdLst>
            <a:ahLst/>
            <a:cxnLst>
              <a:cxn ang="0">
                <a:pos x="connsiteX0-1" y="connsiteY0-2"/>
              </a:cxn>
              <a:cxn ang="0">
                <a:pos x="connsiteX1-3" y="connsiteY1-4"/>
              </a:cxn>
              <a:cxn ang="0">
                <a:pos x="connsiteX2-5" y="connsiteY2-6"/>
              </a:cxn>
              <a:cxn ang="0">
                <a:pos x="connsiteX3-7" y="connsiteY3-8"/>
              </a:cxn>
            </a:cxnLst>
            <a:rect l="l" t="t" r="r" b="b"/>
            <a:pathLst>
              <a:path w="9170126" h="1646042">
                <a:moveTo>
                  <a:pt x="0" y="55214"/>
                </a:moveTo>
                <a:cubicBezTo>
                  <a:pt x="875211" y="969614"/>
                  <a:pt x="2312126" y="1537849"/>
                  <a:pt x="3396343" y="1635820"/>
                </a:cubicBezTo>
                <a:cubicBezTo>
                  <a:pt x="4480560" y="1733792"/>
                  <a:pt x="5634446" y="1106775"/>
                  <a:pt x="6505303" y="643043"/>
                </a:cubicBezTo>
                <a:cubicBezTo>
                  <a:pt x="7376160" y="179311"/>
                  <a:pt x="8508275" y="-92832"/>
                  <a:pt x="9170126" y="29088"/>
                </a:cubicBezTo>
              </a:path>
            </a:pathLst>
          </a:cu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p>
            <a:pPr algn="ctr" defTabSz="914400" eaLnBrk="0" fontAlgn="base" hangingPunct="0">
              <a:spcBef>
                <a:spcPct val="0"/>
              </a:spcBef>
              <a:spcAft>
                <a:spcPct val="0"/>
              </a:spcAft>
            </a:pPr>
            <a:endParaRPr lang="zh-CN" altLang="en-US" sz="1800">
              <a:solidFill>
                <a:prstClr val="black"/>
              </a:solidFill>
            </a:endParaRPr>
          </a:p>
        </p:txBody>
      </p:sp>
      <p:sp>
        <p:nvSpPr>
          <p:cNvPr id="605" name="任意多边形 604"/>
          <p:cNvSpPr/>
          <p:nvPr/>
        </p:nvSpPr>
        <p:spPr>
          <a:xfrm>
            <a:off x="-24130" y="1301750"/>
            <a:ext cx="11483340" cy="3827145"/>
          </a:xfrm>
          <a:custGeom>
            <a:avLst/>
            <a:gdLst>
              <a:gd name="connsiteX0" fmla="*/ 0 w 9157063"/>
              <a:gd name="connsiteY0" fmla="*/ 130629 h 3095898"/>
              <a:gd name="connsiteX1" fmla="*/ 2286000 w 9157063"/>
              <a:gd name="connsiteY1" fmla="*/ 0 h 3095898"/>
              <a:gd name="connsiteX2" fmla="*/ 5329646 w 9157063"/>
              <a:gd name="connsiteY2" fmla="*/ 2155372 h 3095898"/>
              <a:gd name="connsiteX3" fmla="*/ 9157063 w 9157063"/>
              <a:gd name="connsiteY3" fmla="*/ 3095898 h 3095898"/>
              <a:gd name="connsiteX0-1" fmla="*/ 0 w 9157063"/>
              <a:gd name="connsiteY0-2" fmla="*/ 130629 h 3095898"/>
              <a:gd name="connsiteX1-3" fmla="*/ 2286000 w 9157063"/>
              <a:gd name="connsiteY1-4" fmla="*/ 0 h 3095898"/>
              <a:gd name="connsiteX2-5" fmla="*/ 5329646 w 9157063"/>
              <a:gd name="connsiteY2-6" fmla="*/ 2155372 h 3095898"/>
              <a:gd name="connsiteX3-7" fmla="*/ 9157063 w 9157063"/>
              <a:gd name="connsiteY3-8" fmla="*/ 3095898 h 3095898"/>
              <a:gd name="connsiteX0-9" fmla="*/ 0 w 9157063"/>
              <a:gd name="connsiteY0-10" fmla="*/ 259961 h 3225230"/>
              <a:gd name="connsiteX1-11" fmla="*/ 2286000 w 9157063"/>
              <a:gd name="connsiteY1-12" fmla="*/ 129332 h 3225230"/>
              <a:gd name="connsiteX2-13" fmla="*/ 5329646 w 9157063"/>
              <a:gd name="connsiteY2-14" fmla="*/ 2284704 h 3225230"/>
              <a:gd name="connsiteX3-15" fmla="*/ 9157063 w 9157063"/>
              <a:gd name="connsiteY3-16" fmla="*/ 3225230 h 3225230"/>
              <a:gd name="connsiteX0-17" fmla="*/ 0 w 9157063"/>
              <a:gd name="connsiteY0-18" fmla="*/ 259961 h 3225230"/>
              <a:gd name="connsiteX1-19" fmla="*/ 2286000 w 9157063"/>
              <a:gd name="connsiteY1-20" fmla="*/ 129332 h 3225230"/>
              <a:gd name="connsiteX2-21" fmla="*/ 5329646 w 9157063"/>
              <a:gd name="connsiteY2-22" fmla="*/ 2284704 h 3225230"/>
              <a:gd name="connsiteX3-23" fmla="*/ 9157063 w 9157063"/>
              <a:gd name="connsiteY3-24" fmla="*/ 3225230 h 3225230"/>
              <a:gd name="connsiteX0-25" fmla="*/ 0 w 9157063"/>
              <a:gd name="connsiteY0-26" fmla="*/ 259961 h 3227547"/>
              <a:gd name="connsiteX1-27" fmla="*/ 2286000 w 9157063"/>
              <a:gd name="connsiteY1-28" fmla="*/ 129332 h 3227547"/>
              <a:gd name="connsiteX2-29" fmla="*/ 5329646 w 9157063"/>
              <a:gd name="connsiteY2-30" fmla="*/ 2284704 h 3227547"/>
              <a:gd name="connsiteX3-31" fmla="*/ 9157063 w 9157063"/>
              <a:gd name="connsiteY3-32" fmla="*/ 3225230 h 3227547"/>
              <a:gd name="connsiteX0-33" fmla="*/ 0 w 9157063"/>
              <a:gd name="connsiteY0-34" fmla="*/ 141919 h 3109392"/>
              <a:gd name="connsiteX1-35" fmla="*/ 2756263 w 9157063"/>
              <a:gd name="connsiteY1-36" fmla="*/ 168045 h 3109392"/>
              <a:gd name="connsiteX2-37" fmla="*/ 5329646 w 9157063"/>
              <a:gd name="connsiteY2-38" fmla="*/ 2166662 h 3109392"/>
              <a:gd name="connsiteX3-39" fmla="*/ 9157063 w 9157063"/>
              <a:gd name="connsiteY3-40" fmla="*/ 3107188 h 3109392"/>
              <a:gd name="connsiteX0-41" fmla="*/ 0 w 9157063"/>
              <a:gd name="connsiteY0-42" fmla="*/ 189830 h 3157303"/>
              <a:gd name="connsiteX1-43" fmla="*/ 2756263 w 9157063"/>
              <a:gd name="connsiteY1-44" fmla="*/ 215956 h 3157303"/>
              <a:gd name="connsiteX2-45" fmla="*/ 5329646 w 9157063"/>
              <a:gd name="connsiteY2-46" fmla="*/ 2214573 h 3157303"/>
              <a:gd name="connsiteX3-47" fmla="*/ 9157063 w 9157063"/>
              <a:gd name="connsiteY3-48" fmla="*/ 3155099 h 3157303"/>
              <a:gd name="connsiteX0-49" fmla="*/ 0 w 9104811"/>
              <a:gd name="connsiteY0-50" fmla="*/ 391083 h 3045048"/>
              <a:gd name="connsiteX1-51" fmla="*/ 2704011 w 9104811"/>
              <a:gd name="connsiteY1-52" fmla="*/ 103701 h 3045048"/>
              <a:gd name="connsiteX2-53" fmla="*/ 5277394 w 9104811"/>
              <a:gd name="connsiteY2-54" fmla="*/ 2102318 h 3045048"/>
              <a:gd name="connsiteX3-55" fmla="*/ 9104811 w 9104811"/>
              <a:gd name="connsiteY3-56" fmla="*/ 3042844 h 3045048"/>
              <a:gd name="connsiteX0-57" fmla="*/ 0 w 9170125"/>
              <a:gd name="connsiteY0-58" fmla="*/ 401085 h 3041987"/>
              <a:gd name="connsiteX1-59" fmla="*/ 2769325 w 9170125"/>
              <a:gd name="connsiteY1-60" fmla="*/ 100640 h 3041987"/>
              <a:gd name="connsiteX2-61" fmla="*/ 5342708 w 9170125"/>
              <a:gd name="connsiteY2-62" fmla="*/ 2099257 h 3041987"/>
              <a:gd name="connsiteX3-63" fmla="*/ 9170125 w 9170125"/>
              <a:gd name="connsiteY3-64" fmla="*/ 3039783 h 3041987"/>
              <a:gd name="connsiteX0-65" fmla="*/ 0 w 9170125"/>
              <a:gd name="connsiteY0-66" fmla="*/ 401085 h 3041987"/>
              <a:gd name="connsiteX1-67" fmla="*/ 2677885 w 9170125"/>
              <a:gd name="connsiteY1-68" fmla="*/ 100640 h 3041987"/>
              <a:gd name="connsiteX2-69" fmla="*/ 5342708 w 9170125"/>
              <a:gd name="connsiteY2-70" fmla="*/ 2099257 h 3041987"/>
              <a:gd name="connsiteX3-71" fmla="*/ 9170125 w 9170125"/>
              <a:gd name="connsiteY3-72" fmla="*/ 3039783 h 3041987"/>
              <a:gd name="connsiteX0-73" fmla="*/ 0 w 9170125"/>
              <a:gd name="connsiteY0-74" fmla="*/ 468432 h 3109334"/>
              <a:gd name="connsiteX1-75" fmla="*/ 2677885 w 9170125"/>
              <a:gd name="connsiteY1-76" fmla="*/ 167987 h 3109334"/>
              <a:gd name="connsiteX2-77" fmla="*/ 5342708 w 9170125"/>
              <a:gd name="connsiteY2-78" fmla="*/ 2166604 h 3109334"/>
              <a:gd name="connsiteX3-79" fmla="*/ 9170125 w 9170125"/>
              <a:gd name="connsiteY3-80" fmla="*/ 3107130 h 3109334"/>
              <a:gd name="connsiteX0-81" fmla="*/ 0 w 9170125"/>
              <a:gd name="connsiteY0-82" fmla="*/ 406629 h 3047531"/>
              <a:gd name="connsiteX1-83" fmla="*/ 2677885 w 9170125"/>
              <a:gd name="connsiteY1-84" fmla="*/ 106184 h 3047531"/>
              <a:gd name="connsiteX2-85" fmla="*/ 5342708 w 9170125"/>
              <a:gd name="connsiteY2-86" fmla="*/ 2104801 h 3047531"/>
              <a:gd name="connsiteX3-87" fmla="*/ 9170125 w 9170125"/>
              <a:gd name="connsiteY3-88" fmla="*/ 3045327 h 3047531"/>
              <a:gd name="connsiteX0-89" fmla="*/ 0 w 9170125"/>
              <a:gd name="connsiteY0-90" fmla="*/ 414045 h 3056100"/>
              <a:gd name="connsiteX1-91" fmla="*/ 2677885 w 9170125"/>
              <a:gd name="connsiteY1-92" fmla="*/ 113600 h 3056100"/>
              <a:gd name="connsiteX2-93" fmla="*/ 5564777 w 9170125"/>
              <a:gd name="connsiteY2-94" fmla="*/ 2295097 h 3056100"/>
              <a:gd name="connsiteX3-95" fmla="*/ 9170125 w 9170125"/>
              <a:gd name="connsiteY3-96" fmla="*/ 3052743 h 3056100"/>
              <a:gd name="connsiteX0-97" fmla="*/ 0 w 9170125"/>
              <a:gd name="connsiteY0-98" fmla="*/ 414045 h 3061846"/>
              <a:gd name="connsiteX1-99" fmla="*/ 2677885 w 9170125"/>
              <a:gd name="connsiteY1-100" fmla="*/ 113600 h 3061846"/>
              <a:gd name="connsiteX2-101" fmla="*/ 5564777 w 9170125"/>
              <a:gd name="connsiteY2-102" fmla="*/ 2295097 h 3061846"/>
              <a:gd name="connsiteX3-103" fmla="*/ 9170125 w 9170125"/>
              <a:gd name="connsiteY3-104" fmla="*/ 3052743 h 3061846"/>
              <a:gd name="connsiteX0-105" fmla="*/ 0 w 9170125"/>
              <a:gd name="connsiteY0-106" fmla="*/ 410334 h 3055876"/>
              <a:gd name="connsiteX1-107" fmla="*/ 2677885 w 9170125"/>
              <a:gd name="connsiteY1-108" fmla="*/ 109889 h 3055876"/>
              <a:gd name="connsiteX2-109" fmla="*/ 5747657 w 9170125"/>
              <a:gd name="connsiteY2-110" fmla="*/ 2239135 h 3055876"/>
              <a:gd name="connsiteX3-111" fmla="*/ 9170125 w 9170125"/>
              <a:gd name="connsiteY3-112" fmla="*/ 3049032 h 3055876"/>
            </a:gdLst>
            <a:ahLst/>
            <a:cxnLst>
              <a:cxn ang="0">
                <a:pos x="connsiteX0-1" y="connsiteY0-2"/>
              </a:cxn>
              <a:cxn ang="0">
                <a:pos x="connsiteX1-3" y="connsiteY1-4"/>
              </a:cxn>
              <a:cxn ang="0">
                <a:pos x="connsiteX2-5" y="connsiteY2-6"/>
              </a:cxn>
              <a:cxn ang="0">
                <a:pos x="connsiteX3-7" y="connsiteY3-8"/>
              </a:cxn>
            </a:cxnLst>
            <a:rect l="l" t="t" r="r" b="b"/>
            <a:pathLst>
              <a:path w="9170125" h="3055876">
                <a:moveTo>
                  <a:pt x="0" y="410334"/>
                </a:moveTo>
                <a:cubicBezTo>
                  <a:pt x="500742" y="210037"/>
                  <a:pt x="1719942" y="-194911"/>
                  <a:pt x="2677885" y="109889"/>
                </a:cubicBezTo>
                <a:cubicBezTo>
                  <a:pt x="3635828" y="414689"/>
                  <a:pt x="4116977" y="1501084"/>
                  <a:pt x="5747657" y="2239135"/>
                </a:cubicBezTo>
                <a:cubicBezTo>
                  <a:pt x="7378337" y="2977186"/>
                  <a:pt x="8181701" y="3088220"/>
                  <a:pt x="9170125" y="3049032"/>
                </a:cubicBezTo>
              </a:path>
            </a:pathLst>
          </a:cu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p>
            <a:pPr algn="ctr" defTabSz="914400" eaLnBrk="0" fontAlgn="base" hangingPunct="0">
              <a:spcBef>
                <a:spcPct val="0"/>
              </a:spcBef>
              <a:spcAft>
                <a:spcPct val="0"/>
              </a:spcAft>
            </a:pPr>
            <a:endParaRPr lang="zh-CN" altLang="en-US" sz="1800">
              <a:solidFill>
                <a:prstClr val="black"/>
              </a:solidFill>
            </a:endParaRPr>
          </a:p>
        </p:txBody>
      </p:sp>
      <p:sp>
        <p:nvSpPr>
          <p:cNvPr id="606" name="任意多边形 605"/>
          <p:cNvSpPr/>
          <p:nvPr/>
        </p:nvSpPr>
        <p:spPr>
          <a:xfrm>
            <a:off x="-56515" y="1523365"/>
            <a:ext cx="11483340" cy="2664460"/>
          </a:xfrm>
          <a:custGeom>
            <a:avLst/>
            <a:gdLst>
              <a:gd name="connsiteX0" fmla="*/ 0 w 9170126"/>
              <a:gd name="connsiteY0" fmla="*/ 2011680 h 2011680"/>
              <a:gd name="connsiteX1" fmla="*/ 3187337 w 9170126"/>
              <a:gd name="connsiteY1" fmla="*/ 78377 h 2011680"/>
              <a:gd name="connsiteX2" fmla="*/ 6544492 w 9170126"/>
              <a:gd name="connsiteY2" fmla="*/ 0 h 2011680"/>
              <a:gd name="connsiteX3" fmla="*/ 9170126 w 9170126"/>
              <a:gd name="connsiteY3" fmla="*/ 757645 h 2011680"/>
              <a:gd name="connsiteX0-1" fmla="*/ 0 w 9170126"/>
              <a:gd name="connsiteY0-2" fmla="*/ 2141544 h 2141544"/>
              <a:gd name="connsiteX1-3" fmla="*/ 3187337 w 9170126"/>
              <a:gd name="connsiteY1-4" fmla="*/ 208241 h 2141544"/>
              <a:gd name="connsiteX2-5" fmla="*/ 6544492 w 9170126"/>
              <a:gd name="connsiteY2-6" fmla="*/ 129864 h 2141544"/>
              <a:gd name="connsiteX3-7" fmla="*/ 9170126 w 9170126"/>
              <a:gd name="connsiteY3-8" fmla="*/ 887509 h 2141544"/>
              <a:gd name="connsiteX0-9" fmla="*/ 0 w 9170126"/>
              <a:gd name="connsiteY0-10" fmla="*/ 2141544 h 2141544"/>
              <a:gd name="connsiteX1-11" fmla="*/ 3187337 w 9170126"/>
              <a:gd name="connsiteY1-12" fmla="*/ 208241 h 2141544"/>
              <a:gd name="connsiteX2-13" fmla="*/ 6544492 w 9170126"/>
              <a:gd name="connsiteY2-14" fmla="*/ 129864 h 2141544"/>
              <a:gd name="connsiteX3-15" fmla="*/ 9170126 w 9170126"/>
              <a:gd name="connsiteY3-16" fmla="*/ 887509 h 2141544"/>
              <a:gd name="connsiteX0-17" fmla="*/ 0 w 9170126"/>
              <a:gd name="connsiteY0-18" fmla="*/ 2141544 h 2141544"/>
              <a:gd name="connsiteX1-19" fmla="*/ 3187337 w 9170126"/>
              <a:gd name="connsiteY1-20" fmla="*/ 208241 h 2141544"/>
              <a:gd name="connsiteX2-21" fmla="*/ 6544492 w 9170126"/>
              <a:gd name="connsiteY2-22" fmla="*/ 129864 h 2141544"/>
              <a:gd name="connsiteX3-23" fmla="*/ 9170126 w 9170126"/>
              <a:gd name="connsiteY3-24" fmla="*/ 887509 h 2141544"/>
              <a:gd name="connsiteX0-25" fmla="*/ 0 w 9170126"/>
              <a:gd name="connsiteY0-26" fmla="*/ 2141544 h 2141544"/>
              <a:gd name="connsiteX1-27" fmla="*/ 3187337 w 9170126"/>
              <a:gd name="connsiteY1-28" fmla="*/ 208241 h 2141544"/>
              <a:gd name="connsiteX2-29" fmla="*/ 6544492 w 9170126"/>
              <a:gd name="connsiteY2-30" fmla="*/ 129864 h 2141544"/>
              <a:gd name="connsiteX3-31" fmla="*/ 9170126 w 9170126"/>
              <a:gd name="connsiteY3-32" fmla="*/ 887509 h 2141544"/>
              <a:gd name="connsiteX0-33" fmla="*/ 0 w 9170126"/>
              <a:gd name="connsiteY0-34" fmla="*/ 2141544 h 2141544"/>
              <a:gd name="connsiteX1-35" fmla="*/ 3187337 w 9170126"/>
              <a:gd name="connsiteY1-36" fmla="*/ 208241 h 2141544"/>
              <a:gd name="connsiteX2-37" fmla="*/ 6544492 w 9170126"/>
              <a:gd name="connsiteY2-38" fmla="*/ 129864 h 2141544"/>
              <a:gd name="connsiteX3-39" fmla="*/ 9170126 w 9170126"/>
              <a:gd name="connsiteY3-40" fmla="*/ 887509 h 2141544"/>
              <a:gd name="connsiteX0-41" fmla="*/ 0 w 9170126"/>
              <a:gd name="connsiteY0-42" fmla="*/ 2141544 h 2141544"/>
              <a:gd name="connsiteX1-43" fmla="*/ 3187337 w 9170126"/>
              <a:gd name="connsiteY1-44" fmla="*/ 208241 h 2141544"/>
              <a:gd name="connsiteX2-45" fmla="*/ 6544492 w 9170126"/>
              <a:gd name="connsiteY2-46" fmla="*/ 129864 h 2141544"/>
              <a:gd name="connsiteX3-47" fmla="*/ 9170126 w 9170126"/>
              <a:gd name="connsiteY3-48" fmla="*/ 887509 h 2141544"/>
              <a:gd name="connsiteX0-49" fmla="*/ 0 w 9170126"/>
              <a:gd name="connsiteY0-50" fmla="*/ 2141544 h 2141544"/>
              <a:gd name="connsiteX1-51" fmla="*/ 3187337 w 9170126"/>
              <a:gd name="connsiteY1-52" fmla="*/ 208241 h 2141544"/>
              <a:gd name="connsiteX2-53" fmla="*/ 6544492 w 9170126"/>
              <a:gd name="connsiteY2-54" fmla="*/ 129864 h 2141544"/>
              <a:gd name="connsiteX3-55" fmla="*/ 9170126 w 9170126"/>
              <a:gd name="connsiteY3-56" fmla="*/ 887509 h 2141544"/>
              <a:gd name="connsiteX0-57" fmla="*/ 0 w 9170126"/>
              <a:gd name="connsiteY0-58" fmla="*/ 2170260 h 2170260"/>
              <a:gd name="connsiteX1-59" fmla="*/ 3187337 w 9170126"/>
              <a:gd name="connsiteY1-60" fmla="*/ 236957 h 2170260"/>
              <a:gd name="connsiteX2-61" fmla="*/ 6531429 w 9170126"/>
              <a:gd name="connsiteY2-62" fmla="*/ 106328 h 2170260"/>
              <a:gd name="connsiteX3-63" fmla="*/ 9170126 w 9170126"/>
              <a:gd name="connsiteY3-64" fmla="*/ 916225 h 2170260"/>
              <a:gd name="connsiteX0-65" fmla="*/ 0 w 9170126"/>
              <a:gd name="connsiteY0-66" fmla="*/ 2155389 h 2155389"/>
              <a:gd name="connsiteX1-67" fmla="*/ 3187337 w 9170126"/>
              <a:gd name="connsiteY1-68" fmla="*/ 222086 h 2155389"/>
              <a:gd name="connsiteX2-69" fmla="*/ 6531429 w 9170126"/>
              <a:gd name="connsiteY2-70" fmla="*/ 91457 h 2155389"/>
              <a:gd name="connsiteX3-71" fmla="*/ 9170126 w 9170126"/>
              <a:gd name="connsiteY3-72" fmla="*/ 901354 h 2155389"/>
              <a:gd name="connsiteX0-73" fmla="*/ 0 w 9170126"/>
              <a:gd name="connsiteY0-74" fmla="*/ 2127427 h 2127427"/>
              <a:gd name="connsiteX1-75" fmla="*/ 2834640 w 9170126"/>
              <a:gd name="connsiteY1-76" fmla="*/ 285564 h 2127427"/>
              <a:gd name="connsiteX2-77" fmla="*/ 6531429 w 9170126"/>
              <a:gd name="connsiteY2-78" fmla="*/ 63495 h 2127427"/>
              <a:gd name="connsiteX3-79" fmla="*/ 9170126 w 9170126"/>
              <a:gd name="connsiteY3-80" fmla="*/ 873392 h 2127427"/>
              <a:gd name="connsiteX0-81" fmla="*/ 0 w 9170126"/>
              <a:gd name="connsiteY0-82" fmla="*/ 2127427 h 2127427"/>
              <a:gd name="connsiteX1-83" fmla="*/ 2834640 w 9170126"/>
              <a:gd name="connsiteY1-84" fmla="*/ 285564 h 2127427"/>
              <a:gd name="connsiteX2-85" fmla="*/ 6531429 w 9170126"/>
              <a:gd name="connsiteY2-86" fmla="*/ 63495 h 2127427"/>
              <a:gd name="connsiteX3-87" fmla="*/ 9170126 w 9170126"/>
              <a:gd name="connsiteY3-88" fmla="*/ 873392 h 2127427"/>
              <a:gd name="connsiteX0-89" fmla="*/ 0 w 9170126"/>
              <a:gd name="connsiteY0-90" fmla="*/ 2127427 h 2127427"/>
              <a:gd name="connsiteX1-91" fmla="*/ 2834640 w 9170126"/>
              <a:gd name="connsiteY1-92" fmla="*/ 285564 h 2127427"/>
              <a:gd name="connsiteX2-93" fmla="*/ 6531429 w 9170126"/>
              <a:gd name="connsiteY2-94" fmla="*/ 63495 h 2127427"/>
              <a:gd name="connsiteX3-95" fmla="*/ 9170126 w 9170126"/>
              <a:gd name="connsiteY3-96" fmla="*/ 873392 h 2127427"/>
            </a:gdLst>
            <a:ahLst/>
            <a:cxnLst>
              <a:cxn ang="0">
                <a:pos x="connsiteX0-1" y="connsiteY0-2"/>
              </a:cxn>
              <a:cxn ang="0">
                <a:pos x="connsiteX1-3" y="connsiteY1-4"/>
              </a:cxn>
              <a:cxn ang="0">
                <a:pos x="connsiteX2-5" y="connsiteY2-6"/>
              </a:cxn>
              <a:cxn ang="0">
                <a:pos x="connsiteX3-7" y="connsiteY3-8"/>
              </a:cxn>
            </a:cxnLst>
            <a:rect l="l" t="t" r="r" b="b"/>
            <a:pathLst>
              <a:path w="9170126" h="2127427">
                <a:moveTo>
                  <a:pt x="0" y="2127427"/>
                </a:moveTo>
                <a:cubicBezTo>
                  <a:pt x="291737" y="1757313"/>
                  <a:pt x="1746069" y="629553"/>
                  <a:pt x="2834640" y="285564"/>
                </a:cubicBezTo>
                <a:cubicBezTo>
                  <a:pt x="3923211" y="-58425"/>
                  <a:pt x="5475515" y="-34476"/>
                  <a:pt x="6531429" y="63495"/>
                </a:cubicBezTo>
                <a:cubicBezTo>
                  <a:pt x="7587343" y="161466"/>
                  <a:pt x="8477795" y="516341"/>
                  <a:pt x="9170126" y="873392"/>
                </a:cubicBezTo>
              </a:path>
            </a:pathLst>
          </a:cu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p>
            <a:pPr algn="ctr" defTabSz="914400" eaLnBrk="0" fontAlgn="base" hangingPunct="0">
              <a:spcBef>
                <a:spcPct val="0"/>
              </a:spcBef>
              <a:spcAft>
                <a:spcPct val="0"/>
              </a:spcAft>
            </a:pPr>
            <a:endParaRPr lang="zh-CN" altLang="en-US" sz="1800">
              <a:solidFill>
                <a:prstClr val="black"/>
              </a:solidFill>
            </a:endParaRPr>
          </a:p>
        </p:txBody>
      </p:sp>
      <p:sp>
        <p:nvSpPr>
          <p:cNvPr id="607" name="椭圆 606"/>
          <p:cNvSpPr/>
          <p:nvPr/>
        </p:nvSpPr>
        <p:spPr>
          <a:xfrm>
            <a:off x="3869055" y="1668145"/>
            <a:ext cx="196215" cy="196215"/>
          </a:xfrm>
          <a:prstGeom prst="ellips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eaLnBrk="0" fontAlgn="base" hangingPunct="0">
              <a:spcBef>
                <a:spcPct val="0"/>
              </a:spcBef>
              <a:spcAft>
                <a:spcPct val="0"/>
              </a:spcAft>
            </a:pPr>
            <a:endParaRPr lang="zh-CN" altLang="en-US" sz="1800">
              <a:solidFill>
                <a:prstClr val="white"/>
              </a:solidFill>
            </a:endParaRPr>
          </a:p>
        </p:txBody>
      </p:sp>
      <p:sp>
        <p:nvSpPr>
          <p:cNvPr id="608" name="椭圆 607"/>
          <p:cNvSpPr/>
          <p:nvPr/>
        </p:nvSpPr>
        <p:spPr>
          <a:xfrm>
            <a:off x="7091680" y="4023995"/>
            <a:ext cx="196215" cy="196215"/>
          </a:xfrm>
          <a:prstGeom prst="ellipse">
            <a:avLst/>
          </a:prstGeom>
          <a:solidFill>
            <a:schemeClr val="accent2"/>
          </a:solidFill>
          <a:ln>
            <a:noFill/>
          </a:ln>
        </p:spPr>
        <p:txBody>
          <a:bodyPr vert="horz" wrap="square" lIns="91440" tIns="45720" rIns="91440" bIns="45720" numCol="1" anchor="t" anchorCtr="0" compatLnSpc="1"/>
          <a:p>
            <a:pPr defTabSz="914400" eaLnBrk="0" fontAlgn="base" hangingPunct="0">
              <a:spcBef>
                <a:spcPct val="0"/>
              </a:spcBef>
              <a:spcAft>
                <a:spcPct val="0"/>
              </a:spcAft>
            </a:pPr>
            <a:endParaRPr lang="zh-CN" altLang="en-US" sz="1800">
              <a:solidFill>
                <a:prstClr val="black"/>
              </a:solidFill>
            </a:endParaRPr>
          </a:p>
        </p:txBody>
      </p:sp>
      <p:grpSp>
        <p:nvGrpSpPr>
          <p:cNvPr id="609" name="组合 608"/>
          <p:cNvGrpSpPr/>
          <p:nvPr/>
        </p:nvGrpSpPr>
        <p:grpSpPr>
          <a:xfrm rot="0">
            <a:off x="5899785" y="4715510"/>
            <a:ext cx="2412365" cy="721360"/>
            <a:chOff x="4730158" y="3843113"/>
            <a:chExt cx="1926407" cy="575945"/>
          </a:xfrm>
        </p:grpSpPr>
        <p:sp>
          <p:nvSpPr>
            <p:cNvPr id="610" name="TextBox 20"/>
            <p:cNvSpPr txBox="1"/>
            <p:nvPr/>
          </p:nvSpPr>
          <p:spPr>
            <a:xfrm>
              <a:off x="5717968" y="4198996"/>
              <a:ext cx="938077" cy="220062"/>
            </a:xfrm>
            <a:prstGeom prst="rect">
              <a:avLst/>
            </a:prstGeom>
            <a:noFill/>
          </p:spPr>
          <p:txBody>
            <a:bodyPr wrap="square" rtlCol="0">
              <a:spAutoFit/>
            </a:bodyPr>
            <a:p>
              <a:pPr defTabSz="914400" eaLnBrk="0" fontAlgn="base" hangingPunct="0">
                <a:spcBef>
                  <a:spcPct val="0"/>
                </a:spcBef>
                <a:spcAft>
                  <a:spcPct val="0"/>
                </a:spcAft>
              </a:pPr>
              <a:r>
                <a:rPr lang="en-US" altLang="zh-CN" sz="1200" b="1" dirty="0">
                  <a:solidFill>
                    <a:schemeClr val="tx1">
                      <a:lumMod val="85000"/>
                      <a:lumOff val="15000"/>
                    </a:schemeClr>
                  </a:solidFill>
                  <a:latin typeface="Arial" panose="020B0604020202020204" pitchFamily="34" charset="0"/>
                  <a:ea typeface="方正大黑简体" panose="02010601030101010101" pitchFamily="2" charset="-122"/>
                  <a:cs typeface="Arial" panose="020B0604020202020204" pitchFamily="34" charset="0"/>
                </a:rPr>
                <a:t>TEXT  HERE</a:t>
              </a:r>
              <a:endParaRPr lang="en-US" altLang="zh-CN" sz="1200" b="1" dirty="0">
                <a:solidFill>
                  <a:schemeClr val="tx1">
                    <a:lumMod val="85000"/>
                    <a:lumOff val="15000"/>
                  </a:schemeClr>
                </a:solidFill>
                <a:latin typeface="Arial" panose="020B0604020202020204" pitchFamily="34" charset="0"/>
                <a:ea typeface="方正大黑简体" panose="02010601030101010101" pitchFamily="2" charset="-122"/>
                <a:cs typeface="Arial" panose="020B0604020202020204" pitchFamily="34" charset="0"/>
              </a:endParaRPr>
            </a:p>
          </p:txBody>
        </p:sp>
        <p:sp>
          <p:nvSpPr>
            <p:cNvPr id="611" name="矩形 610"/>
            <p:cNvSpPr/>
            <p:nvPr/>
          </p:nvSpPr>
          <p:spPr>
            <a:xfrm>
              <a:off x="4730158" y="3843113"/>
              <a:ext cx="1926407" cy="31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r" defTabSz="914400" eaLnBrk="0" fontAlgn="base" hangingPunct="0">
                <a:lnSpc>
                  <a:spcPts val="1200"/>
                </a:lnSpc>
                <a:spcBef>
                  <a:spcPct val="0"/>
                </a:spcBef>
                <a:spcAft>
                  <a:spcPct val="0"/>
                </a:spcAft>
              </a:pPr>
              <a:r>
                <a:rPr lang="en-US" altLang="zh-CN" sz="10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RAPIDPPT, the leader of professional PPT designer i</a:t>
              </a:r>
              <a:r>
                <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n</a:t>
              </a:r>
              <a:endParaRPr lang="en-US" altLang="zh-CN" sz="1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12" name="组合 611"/>
          <p:cNvGrpSpPr/>
          <p:nvPr/>
        </p:nvGrpSpPr>
        <p:grpSpPr>
          <a:xfrm rot="0">
            <a:off x="1707515" y="1620520"/>
            <a:ext cx="1290955" cy="1290955"/>
            <a:chOff x="1224139" y="1315792"/>
            <a:chExt cx="1119012" cy="1119012"/>
          </a:xfrm>
        </p:grpSpPr>
        <p:sp>
          <p:nvSpPr>
            <p:cNvPr id="613" name="椭圆 612"/>
            <p:cNvSpPr/>
            <p:nvPr/>
          </p:nvSpPr>
          <p:spPr>
            <a:xfrm>
              <a:off x="1224139" y="1315792"/>
              <a:ext cx="1119012" cy="1119012"/>
            </a:xfrm>
            <a:prstGeom prst="ellipse">
              <a:avLst/>
            </a:prstGeom>
            <a:solidFill>
              <a:schemeClr val="accent3"/>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eaLnBrk="0" fontAlgn="base" hangingPunct="0">
                <a:spcBef>
                  <a:spcPct val="0"/>
                </a:spcBef>
                <a:spcAft>
                  <a:spcPct val="0"/>
                </a:spcAft>
              </a:pPr>
              <a:endParaRPr lang="zh-CN" altLang="en-US" sz="1800">
                <a:solidFill>
                  <a:prstClr val="black">
                    <a:lumMod val="75000"/>
                    <a:lumOff val="25000"/>
                  </a:prstClr>
                </a:solidFill>
              </a:endParaRPr>
            </a:p>
          </p:txBody>
        </p:sp>
        <p:sp>
          <p:nvSpPr>
            <p:cNvPr id="614" name="椭圆 613"/>
            <p:cNvSpPr/>
            <p:nvPr/>
          </p:nvSpPr>
          <p:spPr>
            <a:xfrm>
              <a:off x="1307629" y="1399282"/>
              <a:ext cx="952032" cy="952032"/>
            </a:xfrm>
            <a:prstGeom prst="ellipse">
              <a:avLst/>
            </a:prstGeom>
            <a:blipFill rotWithShape="1">
              <a:blip r:embed="rId1" cstate="screen"/>
              <a:stretch>
                <a:fillRect/>
              </a:stretch>
            </a:blipFill>
            <a:ln>
              <a:noFill/>
            </a:ln>
          </p:spPr>
          <p:style>
            <a:lnRef idx="1">
              <a:schemeClr val="accent1"/>
            </a:lnRef>
            <a:fillRef idx="0">
              <a:schemeClr val="accent1"/>
            </a:fillRef>
            <a:effectRef idx="0">
              <a:schemeClr val="accent1"/>
            </a:effectRef>
            <a:fontRef idx="minor">
              <a:schemeClr val="tx1"/>
            </a:fontRef>
          </p:style>
          <p:txBody>
            <a:bodyPr rtlCol="0" anchor="ctr"/>
            <a:p>
              <a:pPr algn="ctr" defTabSz="914400" eaLnBrk="0" fontAlgn="base" hangingPunct="0">
                <a:spcBef>
                  <a:spcPct val="0"/>
                </a:spcBef>
                <a:spcAft>
                  <a:spcPct val="0"/>
                </a:spcAft>
              </a:pPr>
              <a:endParaRPr lang="zh-CN" altLang="en-US" sz="1800">
                <a:solidFill>
                  <a:prstClr val="black"/>
                </a:solidFill>
              </a:endParaRPr>
            </a:p>
          </p:txBody>
        </p:sp>
      </p:grpSp>
      <p:grpSp>
        <p:nvGrpSpPr>
          <p:cNvPr id="615" name="组合 614"/>
          <p:cNvGrpSpPr/>
          <p:nvPr/>
        </p:nvGrpSpPr>
        <p:grpSpPr>
          <a:xfrm rot="0">
            <a:off x="4323080" y="1856740"/>
            <a:ext cx="1884680" cy="1884680"/>
            <a:chOff x="3737382" y="1665124"/>
            <a:chExt cx="1393418" cy="1393418"/>
          </a:xfrm>
        </p:grpSpPr>
        <p:sp>
          <p:nvSpPr>
            <p:cNvPr id="616" name="椭圆 615"/>
            <p:cNvSpPr/>
            <p:nvPr/>
          </p:nvSpPr>
          <p:spPr>
            <a:xfrm>
              <a:off x="3737382" y="1665124"/>
              <a:ext cx="1393418" cy="1393418"/>
            </a:xfrm>
            <a:prstGeom prst="ellipse">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eaLnBrk="0" fontAlgn="base" hangingPunct="0">
                <a:spcBef>
                  <a:spcPct val="0"/>
                </a:spcBef>
                <a:spcAft>
                  <a:spcPct val="0"/>
                </a:spcAft>
              </a:pPr>
              <a:endParaRPr lang="zh-CN" altLang="en-US" sz="1800">
                <a:solidFill>
                  <a:prstClr val="black">
                    <a:lumMod val="75000"/>
                    <a:lumOff val="25000"/>
                  </a:prstClr>
                </a:solidFill>
              </a:endParaRPr>
            </a:p>
          </p:txBody>
        </p:sp>
        <p:sp>
          <p:nvSpPr>
            <p:cNvPr id="617" name="椭圆 616"/>
            <p:cNvSpPr/>
            <p:nvPr/>
          </p:nvSpPr>
          <p:spPr>
            <a:xfrm>
              <a:off x="3826231" y="1753973"/>
              <a:ext cx="1215720" cy="1215720"/>
            </a:xfrm>
            <a:prstGeom prst="ellipse">
              <a:avLst/>
            </a:prstGeom>
            <a:blipFill rotWithShape="1">
              <a:blip r:embed="rId2" cstate="screen"/>
              <a:stretch>
                <a:fillRect/>
              </a:stretch>
            </a:blipFill>
            <a:ln>
              <a:noFill/>
            </a:ln>
          </p:spPr>
          <p:style>
            <a:lnRef idx="1">
              <a:schemeClr val="accent1"/>
            </a:lnRef>
            <a:fillRef idx="0">
              <a:schemeClr val="accent1"/>
            </a:fillRef>
            <a:effectRef idx="0">
              <a:schemeClr val="accent1"/>
            </a:effectRef>
            <a:fontRef idx="minor">
              <a:schemeClr val="tx1"/>
            </a:fontRef>
          </p:style>
          <p:txBody>
            <a:bodyPr rtlCol="0" anchor="ctr"/>
            <a:p>
              <a:pPr algn="ctr" defTabSz="914400" eaLnBrk="0" fontAlgn="base" hangingPunct="0">
                <a:spcBef>
                  <a:spcPct val="0"/>
                </a:spcBef>
                <a:spcAft>
                  <a:spcPct val="0"/>
                </a:spcAft>
              </a:pPr>
              <a:endParaRPr lang="zh-CN" altLang="en-US" sz="1800">
                <a:solidFill>
                  <a:prstClr val="black"/>
                </a:solidFill>
              </a:endParaRPr>
            </a:p>
          </p:txBody>
        </p:sp>
      </p:grpSp>
      <p:grpSp>
        <p:nvGrpSpPr>
          <p:cNvPr id="618" name="组合 617"/>
          <p:cNvGrpSpPr/>
          <p:nvPr/>
        </p:nvGrpSpPr>
        <p:grpSpPr>
          <a:xfrm rot="0">
            <a:off x="7996555" y="987425"/>
            <a:ext cx="1283335" cy="1283335"/>
            <a:chOff x="6636450" y="951786"/>
            <a:chExt cx="1024652" cy="1024652"/>
          </a:xfrm>
        </p:grpSpPr>
        <p:sp>
          <p:nvSpPr>
            <p:cNvPr id="619" name="椭圆 618"/>
            <p:cNvSpPr/>
            <p:nvPr/>
          </p:nvSpPr>
          <p:spPr>
            <a:xfrm>
              <a:off x="6636450" y="951786"/>
              <a:ext cx="1024652" cy="1024652"/>
            </a:xfrm>
            <a:prstGeom prst="ellipse">
              <a:avLst/>
            </a:prstGeom>
            <a:solidFill>
              <a:schemeClr val="accent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eaLnBrk="0" fontAlgn="base" hangingPunct="0">
                <a:spcBef>
                  <a:spcPct val="0"/>
                </a:spcBef>
                <a:spcAft>
                  <a:spcPct val="0"/>
                </a:spcAft>
              </a:pPr>
              <a:endParaRPr lang="zh-CN" altLang="en-US" sz="1800">
                <a:solidFill>
                  <a:prstClr val="black">
                    <a:lumMod val="75000"/>
                    <a:lumOff val="25000"/>
                  </a:prstClr>
                </a:solidFill>
              </a:endParaRPr>
            </a:p>
          </p:txBody>
        </p:sp>
        <p:sp>
          <p:nvSpPr>
            <p:cNvPr id="620" name="椭圆 619"/>
            <p:cNvSpPr/>
            <p:nvPr/>
          </p:nvSpPr>
          <p:spPr>
            <a:xfrm>
              <a:off x="6697670" y="1013006"/>
              <a:ext cx="902212" cy="902212"/>
            </a:xfrm>
            <a:prstGeom prst="ellipse">
              <a:avLst/>
            </a:prstGeom>
            <a:blipFill rotWithShape="1">
              <a:blip r:embed="rId3" cstate="screen"/>
              <a:stretch>
                <a:fillRect/>
              </a:stretch>
            </a:blipFill>
            <a:ln>
              <a:noFill/>
            </a:ln>
          </p:spPr>
          <p:style>
            <a:lnRef idx="1">
              <a:schemeClr val="accent1"/>
            </a:lnRef>
            <a:fillRef idx="0">
              <a:schemeClr val="accent1"/>
            </a:fillRef>
            <a:effectRef idx="0">
              <a:schemeClr val="accent1"/>
            </a:effectRef>
            <a:fontRef idx="minor">
              <a:schemeClr val="tx1"/>
            </a:fontRef>
          </p:style>
          <p:txBody>
            <a:bodyPr rtlCol="0" anchor="ctr"/>
            <a:p>
              <a:pPr algn="ctr" defTabSz="914400" eaLnBrk="0" fontAlgn="base" hangingPunct="0">
                <a:spcBef>
                  <a:spcPct val="0"/>
                </a:spcBef>
                <a:spcAft>
                  <a:spcPct val="0"/>
                </a:spcAft>
              </a:pPr>
              <a:endParaRPr lang="zh-CN" altLang="en-US" sz="1800">
                <a:solidFill>
                  <a:prstClr val="black"/>
                </a:solidFill>
              </a:endParaRPr>
            </a:p>
          </p:txBody>
        </p:sp>
      </p:grpSp>
      <p:grpSp>
        <p:nvGrpSpPr>
          <p:cNvPr id="621" name="组合 620"/>
          <p:cNvGrpSpPr/>
          <p:nvPr/>
        </p:nvGrpSpPr>
        <p:grpSpPr>
          <a:xfrm rot="0">
            <a:off x="8431530" y="3829685"/>
            <a:ext cx="1771650" cy="1771650"/>
            <a:chOff x="6703287" y="2972607"/>
            <a:chExt cx="1564468" cy="1564468"/>
          </a:xfrm>
        </p:grpSpPr>
        <p:sp>
          <p:nvSpPr>
            <p:cNvPr id="622" name="椭圆 621"/>
            <p:cNvSpPr/>
            <p:nvPr/>
          </p:nvSpPr>
          <p:spPr>
            <a:xfrm>
              <a:off x="6703287" y="2972607"/>
              <a:ext cx="1564468" cy="1564468"/>
            </a:xfrm>
            <a:prstGeom prst="ellipse">
              <a:avLst/>
            </a:prstGeom>
            <a:solidFill>
              <a:schemeClr val="accent3"/>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eaLnBrk="0" fontAlgn="base" hangingPunct="0">
                <a:spcBef>
                  <a:spcPct val="0"/>
                </a:spcBef>
                <a:spcAft>
                  <a:spcPct val="0"/>
                </a:spcAft>
              </a:pPr>
              <a:endParaRPr lang="zh-CN" altLang="en-US" sz="1800">
                <a:solidFill>
                  <a:prstClr val="black">
                    <a:lumMod val="75000"/>
                    <a:lumOff val="25000"/>
                  </a:prstClr>
                </a:solidFill>
              </a:endParaRPr>
            </a:p>
          </p:txBody>
        </p:sp>
        <p:sp>
          <p:nvSpPr>
            <p:cNvPr id="623" name="椭圆 622"/>
            <p:cNvSpPr/>
            <p:nvPr/>
          </p:nvSpPr>
          <p:spPr>
            <a:xfrm>
              <a:off x="6801445" y="3070765"/>
              <a:ext cx="1368152" cy="1368152"/>
            </a:xfrm>
            <a:prstGeom prst="ellipse">
              <a:avLst/>
            </a:prstGeom>
            <a:blipFill rotWithShape="1">
              <a:blip r:embed="rId4" cstate="screen"/>
              <a:stretch>
                <a:fillRect/>
              </a:stretch>
            </a:blipFill>
            <a:ln>
              <a:noFill/>
            </a:ln>
          </p:spPr>
          <p:style>
            <a:lnRef idx="1">
              <a:schemeClr val="accent1"/>
            </a:lnRef>
            <a:fillRef idx="0">
              <a:schemeClr val="accent1"/>
            </a:fillRef>
            <a:effectRef idx="0">
              <a:schemeClr val="accent1"/>
            </a:effectRef>
            <a:fontRef idx="minor">
              <a:schemeClr val="tx1"/>
            </a:fontRef>
          </p:style>
          <p:txBody>
            <a:bodyPr rtlCol="0" anchor="ctr"/>
            <a:p>
              <a:pPr algn="ctr" defTabSz="914400" eaLnBrk="0" fontAlgn="base" hangingPunct="0">
                <a:spcBef>
                  <a:spcPct val="0"/>
                </a:spcBef>
                <a:spcAft>
                  <a:spcPct val="0"/>
                </a:spcAft>
              </a:pPr>
              <a:endParaRPr lang="zh-CN" altLang="en-US" sz="1800">
                <a:solidFill>
                  <a:prstClr val="black"/>
                </a:solidFill>
              </a:endParaRPr>
            </a:p>
          </p:txBody>
        </p:sp>
      </p:grpSp>
      <p:grpSp>
        <p:nvGrpSpPr>
          <p:cNvPr id="624" name="组合 623"/>
          <p:cNvGrpSpPr/>
          <p:nvPr/>
        </p:nvGrpSpPr>
        <p:grpSpPr>
          <a:xfrm rot="0">
            <a:off x="2108835" y="3629660"/>
            <a:ext cx="1857375" cy="1857375"/>
            <a:chOff x="1409787" y="2874594"/>
            <a:chExt cx="1570406" cy="1570406"/>
          </a:xfrm>
        </p:grpSpPr>
        <p:sp>
          <p:nvSpPr>
            <p:cNvPr id="625" name="椭圆 624"/>
            <p:cNvSpPr/>
            <p:nvPr/>
          </p:nvSpPr>
          <p:spPr>
            <a:xfrm>
              <a:off x="1409787" y="2874594"/>
              <a:ext cx="1570406" cy="1570406"/>
            </a:xfrm>
            <a:prstGeom prst="ellipse">
              <a:avLst/>
            </a:prstGeom>
            <a:solidFill>
              <a:schemeClr val="tx2"/>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eaLnBrk="0" fontAlgn="base" hangingPunct="0">
                <a:spcBef>
                  <a:spcPct val="0"/>
                </a:spcBef>
                <a:spcAft>
                  <a:spcPct val="0"/>
                </a:spcAft>
              </a:pPr>
              <a:endParaRPr lang="zh-CN" altLang="en-US" sz="1800">
                <a:solidFill>
                  <a:prstClr val="black">
                    <a:lumMod val="75000"/>
                    <a:lumOff val="25000"/>
                  </a:prstClr>
                </a:solidFill>
              </a:endParaRPr>
            </a:p>
          </p:txBody>
        </p:sp>
        <p:sp>
          <p:nvSpPr>
            <p:cNvPr id="626" name="椭圆 625"/>
            <p:cNvSpPr/>
            <p:nvPr/>
          </p:nvSpPr>
          <p:spPr>
            <a:xfrm>
              <a:off x="1510914" y="2975721"/>
              <a:ext cx="1368152" cy="1368152"/>
            </a:xfrm>
            <a:prstGeom prst="ellipse">
              <a:avLst/>
            </a:prstGeom>
            <a:blipFill rotWithShape="1">
              <a:blip r:embed="rId5" cstate="screen"/>
              <a:stretch>
                <a:fillRect/>
              </a:stretch>
            </a:blipFill>
            <a:ln>
              <a:noFill/>
            </a:ln>
          </p:spPr>
          <p:style>
            <a:lnRef idx="1">
              <a:schemeClr val="accent1"/>
            </a:lnRef>
            <a:fillRef idx="0">
              <a:schemeClr val="accent1"/>
            </a:fillRef>
            <a:effectRef idx="0">
              <a:schemeClr val="accent1"/>
            </a:effectRef>
            <a:fontRef idx="minor">
              <a:schemeClr val="tx1"/>
            </a:fontRef>
          </p:style>
          <p:txBody>
            <a:bodyPr rtlCol="0" anchor="ctr"/>
            <a:p>
              <a:pPr algn="ctr" defTabSz="914400" eaLnBrk="0" fontAlgn="base" hangingPunct="0">
                <a:spcBef>
                  <a:spcPct val="0"/>
                </a:spcBef>
                <a:spcAft>
                  <a:spcPct val="0"/>
                </a:spcAft>
              </a:pPr>
              <a:endParaRPr lang="zh-CN" altLang="en-US" sz="1800">
                <a:solidFill>
                  <a:prstClr val="black"/>
                </a:solidFill>
              </a:endParaRPr>
            </a:p>
          </p:txBody>
        </p:sp>
      </p:grpSp>
      <p:grpSp>
        <p:nvGrpSpPr>
          <p:cNvPr id="627" name="组合 626"/>
          <p:cNvGrpSpPr/>
          <p:nvPr/>
        </p:nvGrpSpPr>
        <p:grpSpPr>
          <a:xfrm rot="0">
            <a:off x="6275705" y="2525395"/>
            <a:ext cx="2153285" cy="656590"/>
            <a:chOff x="4917929" y="3637021"/>
            <a:chExt cx="1719324" cy="524523"/>
          </a:xfrm>
        </p:grpSpPr>
        <p:sp>
          <p:nvSpPr>
            <p:cNvPr id="628" name="TextBox 29"/>
            <p:cNvSpPr txBox="1"/>
            <p:nvPr/>
          </p:nvSpPr>
          <p:spPr>
            <a:xfrm>
              <a:off x="4917929" y="3637021"/>
              <a:ext cx="938077" cy="220062"/>
            </a:xfrm>
            <a:prstGeom prst="rect">
              <a:avLst/>
            </a:prstGeom>
            <a:noFill/>
          </p:spPr>
          <p:txBody>
            <a:bodyPr wrap="square" rtlCol="0">
              <a:spAutoFit/>
            </a:bodyPr>
            <a:p>
              <a:pPr defTabSz="914400" eaLnBrk="0" fontAlgn="base" hangingPunct="0">
                <a:spcBef>
                  <a:spcPct val="0"/>
                </a:spcBef>
                <a:spcAft>
                  <a:spcPct val="0"/>
                </a:spcAft>
              </a:pPr>
              <a:r>
                <a:rPr lang="en-US" altLang="zh-CN" sz="1200" b="1" dirty="0">
                  <a:solidFill>
                    <a:prstClr val="black"/>
                  </a:solidFill>
                  <a:latin typeface="Arial" panose="020B0604020202020204" pitchFamily="34" charset="0"/>
                  <a:ea typeface="方正大黑简体" panose="02010601030101010101" pitchFamily="2" charset="-122"/>
                  <a:cs typeface="Arial" panose="020B0604020202020204" pitchFamily="34" charset="0"/>
                </a:rPr>
                <a:t>TEXT  HERE</a:t>
              </a:r>
              <a:endParaRPr lang="en-US" altLang="zh-CN" sz="1200" b="1" dirty="0">
                <a:solidFill>
                  <a:prstClr val="black"/>
                </a:solidFill>
                <a:latin typeface="Arial" panose="020B0604020202020204" pitchFamily="34" charset="0"/>
                <a:ea typeface="方正大黑简体" panose="02010601030101010101" pitchFamily="2" charset="-122"/>
                <a:cs typeface="Arial" panose="020B0604020202020204" pitchFamily="34" charset="0"/>
              </a:endParaRPr>
            </a:p>
          </p:txBody>
        </p:sp>
        <p:sp>
          <p:nvSpPr>
            <p:cNvPr id="629" name="矩形 628"/>
            <p:cNvSpPr/>
            <p:nvPr/>
          </p:nvSpPr>
          <p:spPr>
            <a:xfrm>
              <a:off x="4920821" y="3843113"/>
              <a:ext cx="1716432" cy="31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defTabSz="914400" eaLnBrk="0" fontAlgn="base" hangingPunct="0">
                <a:lnSpc>
                  <a:spcPts val="1200"/>
                </a:lnSpc>
                <a:spcBef>
                  <a:spcPct val="0"/>
                </a:spcBef>
                <a:spcAft>
                  <a:spcPct val="0"/>
                </a:spcAft>
              </a:pPr>
              <a:r>
                <a:rPr lang="en-US" altLang="zh-CN" sz="10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RAPIDPPT, the leader of professional PPT designer in</a:t>
              </a:r>
              <a:endParaRPr lang="en-US" altLang="zh-CN" sz="10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0" name="组合 629"/>
          <p:cNvGrpSpPr/>
          <p:nvPr/>
        </p:nvGrpSpPr>
        <p:grpSpPr>
          <a:xfrm rot="0">
            <a:off x="9345295" y="1264285"/>
            <a:ext cx="1877060" cy="482600"/>
            <a:chOff x="7520477" y="1009906"/>
            <a:chExt cx="1499128" cy="385537"/>
          </a:xfrm>
        </p:grpSpPr>
        <p:sp>
          <p:nvSpPr>
            <p:cNvPr id="631" name="TextBox 17"/>
            <p:cNvSpPr txBox="1"/>
            <p:nvPr/>
          </p:nvSpPr>
          <p:spPr>
            <a:xfrm>
              <a:off x="7520477" y="1009906"/>
              <a:ext cx="938077" cy="220062"/>
            </a:xfrm>
            <a:prstGeom prst="rect">
              <a:avLst/>
            </a:prstGeom>
            <a:noFill/>
          </p:spPr>
          <p:txBody>
            <a:bodyPr wrap="square" rtlCol="0">
              <a:spAutoFit/>
            </a:bodyPr>
            <a:p>
              <a:pPr defTabSz="914400" eaLnBrk="0" fontAlgn="base" hangingPunct="0">
                <a:spcBef>
                  <a:spcPct val="0"/>
                </a:spcBef>
                <a:spcAft>
                  <a:spcPct val="0"/>
                </a:spcAft>
              </a:pPr>
              <a:r>
                <a:rPr lang="en-US" altLang="zh-CN" sz="1200" b="1" dirty="0">
                  <a:solidFill>
                    <a:schemeClr val="tx1">
                      <a:lumMod val="85000"/>
                      <a:lumOff val="15000"/>
                    </a:schemeClr>
                  </a:solidFill>
                  <a:latin typeface="Arial" panose="020B0604020202020204" pitchFamily="34" charset="0"/>
                  <a:ea typeface="方正大黑简体" panose="02010601030101010101" pitchFamily="2" charset="-122"/>
                  <a:cs typeface="Arial" panose="020B0604020202020204" pitchFamily="34" charset="0"/>
                </a:rPr>
                <a:t>TEXT  HERE</a:t>
              </a:r>
              <a:endParaRPr lang="en-US" altLang="zh-CN" sz="1200" b="1" dirty="0">
                <a:solidFill>
                  <a:schemeClr val="tx1">
                    <a:lumMod val="85000"/>
                    <a:lumOff val="15000"/>
                  </a:schemeClr>
                </a:solidFill>
                <a:latin typeface="Arial" panose="020B0604020202020204" pitchFamily="34" charset="0"/>
                <a:ea typeface="方正大黑简体" panose="02010601030101010101" pitchFamily="2" charset="-122"/>
                <a:cs typeface="Arial" panose="020B0604020202020204" pitchFamily="34" charset="0"/>
              </a:endParaRPr>
            </a:p>
          </p:txBody>
        </p:sp>
        <p:sp>
          <p:nvSpPr>
            <p:cNvPr id="632" name="矩形 631"/>
            <p:cNvSpPr/>
            <p:nvPr/>
          </p:nvSpPr>
          <p:spPr>
            <a:xfrm>
              <a:off x="7520477" y="1199719"/>
              <a:ext cx="1499128" cy="19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defTabSz="914400" eaLnBrk="0" fontAlgn="base" hangingPunct="0">
                <a:lnSpc>
                  <a:spcPts val="1200"/>
                </a:lnSpc>
                <a:spcBef>
                  <a:spcPct val="0"/>
                </a:spcBef>
                <a:spcAft>
                  <a:spcPct val="0"/>
                </a:spcAft>
              </a:pPr>
              <a:r>
                <a:rPr lang="en-US" altLang="zh-CN" sz="10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RAPIDPPT, the leader of</a:t>
              </a:r>
              <a:r>
                <a:rPr lang="en-US" altLang="zh-CN" sz="9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 </a:t>
              </a:r>
              <a:endParaRPr lang="zh-CN" altLang="en-US" sz="9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3" name="组合 632"/>
          <p:cNvGrpSpPr/>
          <p:nvPr/>
        </p:nvGrpSpPr>
        <p:grpSpPr>
          <a:xfrm rot="0">
            <a:off x="1716405" y="2963545"/>
            <a:ext cx="1877060" cy="482600"/>
            <a:chOff x="7520477" y="1009906"/>
            <a:chExt cx="1499128" cy="385537"/>
          </a:xfrm>
        </p:grpSpPr>
        <p:sp>
          <p:nvSpPr>
            <p:cNvPr id="634" name="TextBox 34"/>
            <p:cNvSpPr txBox="1"/>
            <p:nvPr/>
          </p:nvSpPr>
          <p:spPr>
            <a:xfrm>
              <a:off x="7520477" y="1009906"/>
              <a:ext cx="938077" cy="220062"/>
            </a:xfrm>
            <a:prstGeom prst="rect">
              <a:avLst/>
            </a:prstGeom>
            <a:noFill/>
          </p:spPr>
          <p:txBody>
            <a:bodyPr wrap="square" rtlCol="0">
              <a:spAutoFit/>
            </a:bodyPr>
            <a:p>
              <a:pPr defTabSz="914400" eaLnBrk="0" fontAlgn="base" hangingPunct="0">
                <a:spcBef>
                  <a:spcPct val="0"/>
                </a:spcBef>
                <a:spcAft>
                  <a:spcPct val="0"/>
                </a:spcAft>
              </a:pPr>
              <a:r>
                <a:rPr lang="en-US" altLang="zh-CN" sz="1200" b="1" dirty="0">
                  <a:solidFill>
                    <a:prstClr val="black"/>
                  </a:solidFill>
                  <a:latin typeface="+mj-lt"/>
                  <a:ea typeface="方正大黑简体" panose="02010601030101010101" pitchFamily="2" charset="-122"/>
                  <a:cs typeface="+mj-lt"/>
                </a:rPr>
                <a:t>TEXT  HERE</a:t>
              </a:r>
              <a:endParaRPr lang="en-US" altLang="zh-CN" sz="1200" b="1" dirty="0">
                <a:solidFill>
                  <a:prstClr val="black"/>
                </a:solidFill>
                <a:latin typeface="+mj-lt"/>
                <a:ea typeface="方正大黑简体" panose="02010601030101010101" pitchFamily="2" charset="-122"/>
                <a:cs typeface="+mj-lt"/>
              </a:endParaRPr>
            </a:p>
          </p:txBody>
        </p:sp>
        <p:sp>
          <p:nvSpPr>
            <p:cNvPr id="635" name="矩形 634"/>
            <p:cNvSpPr/>
            <p:nvPr/>
          </p:nvSpPr>
          <p:spPr>
            <a:xfrm>
              <a:off x="7520477" y="1199719"/>
              <a:ext cx="1499128" cy="19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defTabSz="914400" eaLnBrk="0" fontAlgn="base" hangingPunct="0">
                <a:lnSpc>
                  <a:spcPts val="1200"/>
                </a:lnSpc>
                <a:spcBef>
                  <a:spcPct val="0"/>
                </a:spcBef>
                <a:spcAft>
                  <a:spcPct val="0"/>
                </a:spcAft>
              </a:pPr>
              <a:r>
                <a:rPr lang="en-US" altLang="zh-CN" sz="1000" dirty="0">
                  <a:solidFill>
                    <a:schemeClr val="tx1">
                      <a:lumMod val="85000"/>
                      <a:lumOff val="15000"/>
                    </a:schemeClr>
                  </a:solidFill>
                  <a:ea typeface="微软雅黑" panose="020B0503020204020204" pitchFamily="34" charset="-122"/>
                  <a:cs typeface="+mn-lt"/>
                </a:rPr>
                <a:t>RAPIDPPT, the leader of </a:t>
              </a:r>
              <a:endParaRPr lang="en-US" altLang="zh-CN" sz="1000" dirty="0">
                <a:solidFill>
                  <a:schemeClr val="tx1">
                    <a:lumMod val="85000"/>
                    <a:lumOff val="15000"/>
                  </a:schemeClr>
                </a:solidFill>
                <a:ea typeface="微软雅黑" panose="020B0503020204020204" pitchFamily="34" charset="-122"/>
                <a:cs typeface="+mn-lt"/>
              </a:endParaRPr>
            </a:p>
          </p:txBody>
        </p:sp>
      </p:grpSp>
      <p:grpSp>
        <p:nvGrpSpPr>
          <p:cNvPr id="636" name="组合 635"/>
          <p:cNvGrpSpPr/>
          <p:nvPr/>
        </p:nvGrpSpPr>
        <p:grpSpPr>
          <a:xfrm rot="0">
            <a:off x="4022090" y="4095750"/>
            <a:ext cx="1877060" cy="482600"/>
            <a:chOff x="7520477" y="1009906"/>
            <a:chExt cx="1499128" cy="385537"/>
          </a:xfrm>
        </p:grpSpPr>
        <p:sp>
          <p:nvSpPr>
            <p:cNvPr id="637" name="TextBox 37"/>
            <p:cNvSpPr txBox="1"/>
            <p:nvPr/>
          </p:nvSpPr>
          <p:spPr>
            <a:xfrm>
              <a:off x="7520477" y="1009906"/>
              <a:ext cx="938077" cy="220062"/>
            </a:xfrm>
            <a:prstGeom prst="rect">
              <a:avLst/>
            </a:prstGeom>
            <a:noFill/>
          </p:spPr>
          <p:txBody>
            <a:bodyPr wrap="square" rtlCol="0">
              <a:spAutoFit/>
            </a:bodyPr>
            <a:p>
              <a:pPr defTabSz="914400" eaLnBrk="0" fontAlgn="base" hangingPunct="0">
                <a:spcBef>
                  <a:spcPct val="0"/>
                </a:spcBef>
                <a:spcAft>
                  <a:spcPct val="0"/>
                </a:spcAft>
              </a:pPr>
              <a:r>
                <a:rPr lang="en-US" altLang="zh-CN" sz="1200" b="1" dirty="0">
                  <a:solidFill>
                    <a:prstClr val="black"/>
                  </a:solidFill>
                  <a:latin typeface="Arial" panose="020B0604020202020204" pitchFamily="34" charset="0"/>
                  <a:ea typeface="方正大黑简体" panose="02010601030101010101" pitchFamily="2" charset="-122"/>
                  <a:cs typeface="Arial" panose="020B0604020202020204" pitchFamily="34" charset="0"/>
                </a:rPr>
                <a:t>TEXT  HERE</a:t>
              </a:r>
              <a:endParaRPr lang="en-US" altLang="zh-CN" sz="1200" b="1" dirty="0">
                <a:solidFill>
                  <a:prstClr val="black"/>
                </a:solidFill>
                <a:latin typeface="Arial" panose="020B0604020202020204" pitchFamily="34" charset="0"/>
                <a:ea typeface="方正大黑简体" panose="02010601030101010101" pitchFamily="2" charset="-122"/>
                <a:cs typeface="Arial" panose="020B0604020202020204" pitchFamily="34" charset="0"/>
              </a:endParaRPr>
            </a:p>
          </p:txBody>
        </p:sp>
        <p:sp>
          <p:nvSpPr>
            <p:cNvPr id="638" name="矩形 637"/>
            <p:cNvSpPr/>
            <p:nvPr/>
          </p:nvSpPr>
          <p:spPr>
            <a:xfrm>
              <a:off x="7520477" y="1199719"/>
              <a:ext cx="1499128" cy="19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defTabSz="914400" eaLnBrk="0" fontAlgn="base" hangingPunct="0">
                <a:lnSpc>
                  <a:spcPts val="1200"/>
                </a:lnSpc>
                <a:spcBef>
                  <a:spcPct val="0"/>
                </a:spcBef>
                <a:spcAft>
                  <a:spcPct val="0"/>
                </a:spcAft>
              </a:pPr>
              <a:r>
                <a:rPr lang="en-US" altLang="zh-CN" sz="10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RAPIDPPT, the leader of </a:t>
              </a:r>
              <a:endParaRPr lang="en-US" altLang="zh-CN" sz="10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Tree>
    <p:custDataLst>
      <p:tags r:id="rId6"/>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flipH="1">
            <a:off x="8716645" y="2355215"/>
            <a:ext cx="2493645" cy="2147570"/>
          </a:xfrm>
          <a:prstGeom prst="triangle">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等腰三角形 6"/>
          <p:cNvSpPr/>
          <p:nvPr/>
        </p:nvSpPr>
        <p:spPr>
          <a:xfrm flipH="1">
            <a:off x="5495925" y="1252220"/>
            <a:ext cx="5053965" cy="4352925"/>
          </a:xfrm>
          <a:prstGeom prst="triangl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1089025" y="3589655"/>
            <a:ext cx="3390900" cy="506730"/>
          </a:xfrm>
          <a:prstGeom prst="rect">
            <a:avLst/>
          </a:prstGeom>
          <a:noFill/>
        </p:spPr>
        <p:txBody>
          <a:bodyPr wrap="square" rtlCol="0">
            <a:spAutoFit/>
          </a:bodyPr>
          <a:p>
            <a:pPr algn="l" defTabSz="914400" eaLnBrk="0" fontAlgn="base" hangingPunct="0">
              <a:lnSpc>
                <a:spcPct val="150000"/>
              </a:lnSpc>
              <a:spcBef>
                <a:spcPct val="0"/>
              </a:spcBef>
              <a:spcAft>
                <a:spcPct val="0"/>
              </a:spcAft>
            </a:pPr>
            <a:r>
              <a:rPr lang="en-US" altLang="zh-CN" sz="900" dirty="0">
                <a:solidFill>
                  <a:srgbClr val="161E2D"/>
                </a:solidFill>
                <a:latin typeface="Arial" panose="020B0604020202020204" pitchFamily="34" charset="0"/>
                <a:ea typeface="微软雅黑" panose="020B0503020204020204" pitchFamily="34" charset="-122"/>
                <a:cs typeface="Arial" panose="020B0604020202020204" pitchFamily="34" charset="0"/>
              </a:rPr>
              <a:t>This is a sample text. Insert your desired  this is a sample text. Insert your desired .This is a sample text. </a:t>
            </a:r>
            <a:endParaRPr lang="en-US" altLang="zh-CN" sz="900" dirty="0">
              <a:solidFill>
                <a:srgbClr val="161E2D"/>
              </a:solidFill>
              <a:latin typeface="Arial" panose="020B0604020202020204" pitchFamily="34" charset="0"/>
              <a:ea typeface="微软雅黑" panose="020B0503020204020204" pitchFamily="34" charset="-122"/>
              <a:cs typeface="Arial" panose="020B0604020202020204" pitchFamily="34" charset="0"/>
              <a:sym typeface="+mn-ea"/>
            </a:endParaRPr>
          </a:p>
        </p:txBody>
      </p:sp>
      <p:cxnSp>
        <p:nvCxnSpPr>
          <p:cNvPr id="16" name="直接连接符 15"/>
          <p:cNvCxnSpPr/>
          <p:nvPr/>
        </p:nvCxnSpPr>
        <p:spPr>
          <a:xfrm>
            <a:off x="1180465" y="3535045"/>
            <a:ext cx="1203960" cy="0"/>
          </a:xfrm>
          <a:prstGeom prst="line">
            <a:avLst/>
          </a:prstGeom>
          <a:ln w="31750">
            <a:solidFill>
              <a:srgbClr val="5C6E73"/>
            </a:solidFill>
            <a:prstDash val="dash"/>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021715" y="2170430"/>
            <a:ext cx="4315460" cy="1198880"/>
          </a:xfrm>
          <a:prstGeom prst="rect">
            <a:avLst/>
          </a:prstGeom>
          <a:noFill/>
        </p:spPr>
        <p:txBody>
          <a:bodyPr wrap="square" rtlCol="0">
            <a:spAutoFit/>
          </a:bodyPr>
          <a:p>
            <a:pPr algn="l" eaLnBrk="1" hangingPunct="1"/>
            <a:r>
              <a:rPr lang="en-US" sz="7200" b="1">
                <a:solidFill>
                  <a:schemeClr val="tx1">
                    <a:lumMod val="75000"/>
                    <a:lumOff val="25000"/>
                  </a:schemeClr>
                </a:solidFill>
                <a:latin typeface="+mj-lt"/>
                <a:ea typeface="Microsoft JhengHei" panose="020B0604030504040204" charset="-120"/>
                <a:cs typeface="+mj-lt"/>
                <a:sym typeface="+mn-ea"/>
              </a:rPr>
              <a:t>THANKS</a:t>
            </a:r>
            <a:r>
              <a:rPr lang="zh-CN" altLang="en-US" sz="4800" b="1">
                <a:solidFill>
                  <a:schemeClr val="tx1">
                    <a:lumMod val="75000"/>
                    <a:lumOff val="25000"/>
                  </a:schemeClr>
                </a:solidFill>
                <a:latin typeface="+mj-lt"/>
                <a:ea typeface="Microsoft JhengHei" panose="020B0604030504040204" charset="-120"/>
                <a:cs typeface="+mj-lt"/>
                <a:sym typeface="+mn-ea"/>
              </a:rPr>
              <a:t> </a:t>
            </a:r>
            <a:endParaRPr lang="zh-CN" altLang="en-US" sz="4800" b="1">
              <a:solidFill>
                <a:schemeClr val="tx1">
                  <a:lumMod val="75000"/>
                  <a:lumOff val="25000"/>
                </a:schemeClr>
              </a:solidFill>
              <a:latin typeface="+mj-lt"/>
              <a:ea typeface="Microsoft JhengHei" panose="020B0604030504040204" charset="-120"/>
              <a:cs typeface="+mj-lt"/>
              <a:sym typeface="+mn-ea"/>
            </a:endParaRPr>
          </a:p>
        </p:txBody>
      </p:sp>
      <p:sp>
        <p:nvSpPr>
          <p:cNvPr id="6" name="文本框 5"/>
          <p:cNvSpPr txBox="1"/>
          <p:nvPr/>
        </p:nvSpPr>
        <p:spPr>
          <a:xfrm>
            <a:off x="1089025" y="4875530"/>
            <a:ext cx="3995420" cy="1014730"/>
          </a:xfrm>
          <a:prstGeom prst="rect">
            <a:avLst/>
          </a:prstGeom>
          <a:noFill/>
        </p:spPr>
        <p:txBody>
          <a:bodyPr wrap="square" rtlCol="0">
            <a:spAutoFit/>
          </a:bodyPr>
          <a:p>
            <a:pPr algn="l"/>
            <a:r>
              <a:rPr lang="en-US" altLang="zh-CN" sz="6000" b="1">
                <a:solidFill>
                  <a:schemeClr val="tx2">
                    <a:lumMod val="75000"/>
                    <a:lumOff val="25000"/>
                  </a:schemeClr>
                </a:solidFill>
              </a:rPr>
              <a:t>L </a:t>
            </a:r>
            <a:r>
              <a:rPr lang="en-US" altLang="zh-CN" sz="3600" b="1">
                <a:solidFill>
                  <a:schemeClr val="tx2">
                    <a:lumMod val="75000"/>
                    <a:lumOff val="25000"/>
                  </a:schemeClr>
                </a:solidFill>
              </a:rPr>
              <a:t>O</a:t>
            </a:r>
            <a:r>
              <a:rPr lang="en-US" altLang="zh-CN" sz="4800" b="1">
                <a:solidFill>
                  <a:schemeClr val="tx2">
                    <a:lumMod val="75000"/>
                    <a:lumOff val="25000"/>
                  </a:schemeClr>
                </a:solidFill>
              </a:rPr>
              <a:t>G</a:t>
            </a:r>
            <a:r>
              <a:rPr lang="en-US" altLang="zh-CN" sz="3600" b="1">
                <a:solidFill>
                  <a:schemeClr val="tx2">
                    <a:lumMod val="75000"/>
                    <a:lumOff val="25000"/>
                  </a:schemeClr>
                </a:solidFill>
              </a:rPr>
              <a:t>O  </a:t>
            </a:r>
            <a:r>
              <a:rPr lang="en-US" altLang="zh-CN" sz="5400" b="1">
                <a:solidFill>
                  <a:schemeClr val="tx2">
                    <a:lumMod val="75000"/>
                    <a:lumOff val="25000"/>
                  </a:schemeClr>
                </a:solidFill>
              </a:rPr>
              <a:t>H</a:t>
            </a:r>
            <a:r>
              <a:rPr lang="en-US" altLang="zh-CN" sz="3600" b="1">
                <a:solidFill>
                  <a:schemeClr val="tx2">
                    <a:lumMod val="75000"/>
                    <a:lumOff val="25000"/>
                  </a:schemeClr>
                </a:solidFill>
              </a:rPr>
              <a:t>E </a:t>
            </a:r>
            <a:r>
              <a:rPr lang="en-US" altLang="zh-CN" sz="4400" b="1">
                <a:solidFill>
                  <a:schemeClr val="tx2">
                    <a:lumMod val="75000"/>
                    <a:lumOff val="25000"/>
                  </a:schemeClr>
                </a:solidFill>
              </a:rPr>
              <a:t>R</a:t>
            </a:r>
            <a:r>
              <a:rPr lang="en-US" altLang="zh-CN" sz="3200" b="1">
                <a:solidFill>
                  <a:schemeClr val="tx2">
                    <a:lumMod val="75000"/>
                    <a:lumOff val="25000"/>
                  </a:schemeClr>
                </a:solidFill>
              </a:rPr>
              <a:t>E</a:t>
            </a:r>
            <a:endParaRPr lang="en-US" altLang="zh-CN" sz="3200" b="1">
              <a:solidFill>
                <a:schemeClr val="tx2">
                  <a:lumMod val="75000"/>
                  <a:lumOff val="25000"/>
                </a:schemeClr>
              </a:solidFill>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20000"/>
          </a:schemeClr>
        </a:solidFill>
        <a:effectLst/>
      </p:bgPr>
    </p:bg>
    <p:spTree>
      <p:nvGrpSpPr>
        <p:cNvPr id="1" name=""/>
        <p:cNvGrpSpPr/>
        <p:nvPr/>
      </p:nvGrpSpPr>
      <p:grpSpPr/>
      <p:sp>
        <p:nvSpPr>
          <p:cNvPr id="3" name="剪去单角的矩形 2"/>
          <p:cNvSpPr/>
          <p:nvPr/>
        </p:nvSpPr>
        <p:spPr>
          <a:xfrm>
            <a:off x="4701540" y="1541780"/>
            <a:ext cx="2788920" cy="3529965"/>
          </a:xfrm>
          <a:prstGeom prst="snip1Rect">
            <a:avLst/>
          </a:prstGeom>
          <a:solidFill>
            <a:schemeClr val="bg1">
              <a:lumMod val="85000"/>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5341620" y="2004060"/>
            <a:ext cx="1508760" cy="1445260"/>
          </a:xfrm>
          <a:prstGeom prst="rect">
            <a:avLst/>
          </a:prstGeom>
          <a:noFill/>
        </p:spPr>
        <p:txBody>
          <a:bodyPr wrap="square" rtlCol="0">
            <a:spAutoFit/>
          </a:bodyPr>
          <a:p>
            <a:r>
              <a:rPr lang="en-US" altLang="zh-CN" sz="8800" b="1"/>
              <a:t>01</a:t>
            </a:r>
            <a:endParaRPr lang="en-US" altLang="zh-CN" sz="8800" b="1"/>
          </a:p>
        </p:txBody>
      </p:sp>
      <p:sp>
        <p:nvSpPr>
          <p:cNvPr id="5162" name="文本框 65"/>
          <p:cNvSpPr txBox="1">
            <a:spLocks noChangeArrowheads="1"/>
          </p:cNvSpPr>
          <p:nvPr/>
        </p:nvSpPr>
        <p:spPr bwMode="auto">
          <a:xfrm>
            <a:off x="4701540" y="3449320"/>
            <a:ext cx="2876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en-US" b="1">
                <a:solidFill>
                  <a:srgbClr val="000000"/>
                </a:solidFill>
                <a:latin typeface="+mj-lt"/>
                <a:cs typeface="+mj-lt"/>
              </a:rPr>
              <a:t>ADD YOUR TITLE</a:t>
            </a:r>
            <a:endParaRPr lang="en-US" altLang="en-US" b="1">
              <a:solidFill>
                <a:srgbClr val="000000"/>
              </a:solidFill>
              <a:latin typeface="+mj-lt"/>
              <a:cs typeface="+mj-lt"/>
            </a:endParaRPr>
          </a:p>
        </p:txBody>
      </p:sp>
      <p:sp>
        <p:nvSpPr>
          <p:cNvPr id="8" name="文本框 7"/>
          <p:cNvSpPr txBox="1"/>
          <p:nvPr/>
        </p:nvSpPr>
        <p:spPr>
          <a:xfrm>
            <a:off x="4800600" y="4000500"/>
            <a:ext cx="2689860" cy="706755"/>
          </a:xfrm>
          <a:prstGeom prst="rect">
            <a:avLst/>
          </a:prstGeom>
          <a:noFill/>
        </p:spPr>
        <p:txBody>
          <a:bodyPr wrap="square" rtlCol="0">
            <a:spAutoFit/>
          </a:bodyPr>
          <a:p>
            <a:pPr algn="l" eaLnBrk="1" hangingPunct="1"/>
            <a:r>
              <a:rPr lang="en-US" sz="1000">
                <a:solidFill>
                  <a:srgbClr val="000000"/>
                </a:solidFill>
                <a:latin typeface="Arial" panose="020B0604020202020204" pitchFamily="34" charset="0"/>
                <a:sym typeface="+mn-ea"/>
              </a:rPr>
              <a:t>Nothing we can do will change it. The future is before us and dynamic. Everything we do will affect it.Nothing we can do will change it. The future is before us and dynamic. </a:t>
            </a:r>
            <a:endParaRPr lang="zh-CN" alt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27000"/>
          </a:schemeClr>
        </a:solidFill>
        <a:effectLst/>
      </p:bgPr>
    </p:bg>
    <p:spTree>
      <p:nvGrpSpPr>
        <p:cNvPr id="1" name=""/>
        <p:cNvGrpSpPr/>
        <p:nvPr/>
      </p:nvGrpSpPr>
      <p:grpSpPr/>
      <p:sp>
        <p:nvSpPr>
          <p:cNvPr id="27" name="椭圆 26"/>
          <p:cNvSpPr/>
          <p:nvPr/>
        </p:nvSpPr>
        <p:spPr>
          <a:xfrm>
            <a:off x="3361055" y="1979930"/>
            <a:ext cx="490855" cy="45656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直角三角形 10"/>
          <p:cNvSpPr/>
          <p:nvPr/>
        </p:nvSpPr>
        <p:spPr>
          <a:xfrm>
            <a:off x="1270" y="0"/>
            <a:ext cx="6243955" cy="6858000"/>
          </a:xfrm>
          <a:prstGeom prst="rtTriangle">
            <a:avLst/>
          </a:prstGeom>
          <a:solidFill>
            <a:schemeClr val="bg1">
              <a:lumMod val="8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2157095" y="753110"/>
            <a:ext cx="2507615" cy="583565"/>
          </a:xfrm>
          <a:prstGeom prst="rect">
            <a:avLst/>
          </a:prstGeom>
          <a:noFill/>
        </p:spPr>
        <p:txBody>
          <a:bodyPr wrap="square" rtlCol="0">
            <a:spAutoFit/>
          </a:bodyPr>
          <a:p>
            <a:r>
              <a:rPr lang="en-US" altLang="zh-CN" sz="3200" b="1">
                <a:latin typeface="+mj-lt"/>
                <a:cs typeface="+mj-lt"/>
              </a:rPr>
              <a:t>CONTENTS</a:t>
            </a:r>
            <a:endParaRPr lang="en-US" altLang="zh-CN" sz="3200" b="1">
              <a:latin typeface="+mj-lt"/>
              <a:cs typeface="+mj-lt"/>
            </a:endParaRPr>
          </a:p>
        </p:txBody>
      </p:sp>
      <p:sp>
        <p:nvSpPr>
          <p:cNvPr id="14" name="文本框 13"/>
          <p:cNvSpPr txBox="1"/>
          <p:nvPr/>
        </p:nvSpPr>
        <p:spPr>
          <a:xfrm>
            <a:off x="3395980" y="1945640"/>
            <a:ext cx="404495" cy="521970"/>
          </a:xfrm>
          <a:prstGeom prst="rect">
            <a:avLst/>
          </a:prstGeom>
          <a:noFill/>
        </p:spPr>
        <p:txBody>
          <a:bodyPr wrap="square" rtlCol="0">
            <a:spAutoFit/>
          </a:bodyPr>
          <a:p>
            <a:r>
              <a:rPr lang="en-US" altLang="zh-CN" sz="2800"/>
              <a:t>1</a:t>
            </a:r>
            <a:endParaRPr lang="en-US" altLang="zh-CN" sz="2800"/>
          </a:p>
        </p:txBody>
      </p:sp>
      <p:sp>
        <p:nvSpPr>
          <p:cNvPr id="29" name="椭圆 28"/>
          <p:cNvSpPr/>
          <p:nvPr/>
        </p:nvSpPr>
        <p:spPr>
          <a:xfrm>
            <a:off x="4173220" y="3030220"/>
            <a:ext cx="490855" cy="45656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椭圆 29"/>
          <p:cNvSpPr/>
          <p:nvPr/>
        </p:nvSpPr>
        <p:spPr>
          <a:xfrm>
            <a:off x="5160645" y="4130040"/>
            <a:ext cx="490855" cy="45656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4225290" y="2997835"/>
            <a:ext cx="456565" cy="521970"/>
          </a:xfrm>
          <a:prstGeom prst="rect">
            <a:avLst/>
          </a:prstGeom>
          <a:noFill/>
        </p:spPr>
        <p:txBody>
          <a:bodyPr wrap="square" rtlCol="0">
            <a:spAutoFit/>
          </a:bodyPr>
          <a:p>
            <a:r>
              <a:rPr lang="en-US" altLang="zh-CN" sz="2800"/>
              <a:t>2</a:t>
            </a:r>
            <a:endParaRPr lang="en-US" altLang="zh-CN" sz="2800"/>
          </a:p>
        </p:txBody>
      </p:sp>
      <p:sp>
        <p:nvSpPr>
          <p:cNvPr id="31" name="椭圆 30"/>
          <p:cNvSpPr/>
          <p:nvPr/>
        </p:nvSpPr>
        <p:spPr>
          <a:xfrm>
            <a:off x="6235700" y="5261610"/>
            <a:ext cx="490855" cy="45656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5217795" y="4112895"/>
            <a:ext cx="404495" cy="521970"/>
          </a:xfrm>
          <a:prstGeom prst="rect">
            <a:avLst/>
          </a:prstGeom>
          <a:noFill/>
        </p:spPr>
        <p:txBody>
          <a:bodyPr wrap="square" rtlCol="0">
            <a:spAutoFit/>
          </a:bodyPr>
          <a:p>
            <a:r>
              <a:rPr lang="en-US" altLang="zh-CN" sz="2800"/>
              <a:t>3</a:t>
            </a:r>
            <a:endParaRPr lang="en-US" altLang="zh-CN" sz="2800"/>
          </a:p>
        </p:txBody>
      </p:sp>
      <p:sp>
        <p:nvSpPr>
          <p:cNvPr id="18" name="文本框 17"/>
          <p:cNvSpPr txBox="1"/>
          <p:nvPr/>
        </p:nvSpPr>
        <p:spPr>
          <a:xfrm>
            <a:off x="6278880" y="5227320"/>
            <a:ext cx="404495" cy="521970"/>
          </a:xfrm>
          <a:prstGeom prst="rect">
            <a:avLst/>
          </a:prstGeom>
          <a:noFill/>
        </p:spPr>
        <p:txBody>
          <a:bodyPr wrap="square" rtlCol="0">
            <a:spAutoFit/>
          </a:bodyPr>
          <a:p>
            <a:r>
              <a:rPr lang="en-US" altLang="zh-CN" sz="2800"/>
              <a:t>4</a:t>
            </a:r>
            <a:endParaRPr lang="en-US" altLang="zh-CN" sz="2800"/>
          </a:p>
        </p:txBody>
      </p:sp>
      <p:sp>
        <p:nvSpPr>
          <p:cNvPr id="19" name="文本框 18"/>
          <p:cNvSpPr txBox="1"/>
          <p:nvPr/>
        </p:nvSpPr>
        <p:spPr>
          <a:xfrm>
            <a:off x="4033520" y="1823720"/>
            <a:ext cx="1298575" cy="368300"/>
          </a:xfrm>
          <a:prstGeom prst="rect">
            <a:avLst/>
          </a:prstGeom>
          <a:noFill/>
        </p:spPr>
        <p:txBody>
          <a:bodyPr wrap="square" rtlCol="0">
            <a:spAutoFit/>
          </a:bodyPr>
          <a:p>
            <a:r>
              <a:rPr lang="en-US" altLang="zh-CN" b="1">
                <a:latin typeface="+mj-lt"/>
                <a:cs typeface="+mj-lt"/>
              </a:rPr>
              <a:t>PART  01</a:t>
            </a:r>
            <a:endParaRPr lang="en-US" altLang="zh-CN" b="1">
              <a:latin typeface="+mj-lt"/>
              <a:cs typeface="+mj-lt"/>
            </a:endParaRPr>
          </a:p>
        </p:txBody>
      </p:sp>
      <p:sp>
        <p:nvSpPr>
          <p:cNvPr id="20" name="文本框 19"/>
          <p:cNvSpPr txBox="1"/>
          <p:nvPr/>
        </p:nvSpPr>
        <p:spPr>
          <a:xfrm>
            <a:off x="4705985" y="2882265"/>
            <a:ext cx="1274445" cy="368300"/>
          </a:xfrm>
          <a:prstGeom prst="rect">
            <a:avLst/>
          </a:prstGeom>
          <a:noFill/>
        </p:spPr>
        <p:txBody>
          <a:bodyPr wrap="square" rtlCol="0">
            <a:spAutoFit/>
          </a:bodyPr>
          <a:p>
            <a:r>
              <a:rPr lang="en-US" altLang="zh-CN" b="1">
                <a:latin typeface="+mj-lt"/>
                <a:cs typeface="+mj-lt"/>
              </a:rPr>
              <a:t>PART  02</a:t>
            </a:r>
            <a:endParaRPr lang="en-US" altLang="zh-CN" b="1">
              <a:latin typeface="+mj-lt"/>
              <a:cs typeface="+mj-lt"/>
            </a:endParaRPr>
          </a:p>
        </p:txBody>
      </p:sp>
      <p:sp>
        <p:nvSpPr>
          <p:cNvPr id="21" name="文本框 20"/>
          <p:cNvSpPr txBox="1"/>
          <p:nvPr/>
        </p:nvSpPr>
        <p:spPr>
          <a:xfrm>
            <a:off x="5651500" y="4036060"/>
            <a:ext cx="1193800" cy="368300"/>
          </a:xfrm>
          <a:prstGeom prst="rect">
            <a:avLst/>
          </a:prstGeom>
          <a:noFill/>
        </p:spPr>
        <p:txBody>
          <a:bodyPr wrap="square" rtlCol="0">
            <a:spAutoFit/>
          </a:bodyPr>
          <a:p>
            <a:r>
              <a:rPr lang="en-US" altLang="zh-CN" b="1">
                <a:latin typeface="+mj-lt"/>
                <a:cs typeface="+mj-lt"/>
              </a:rPr>
              <a:t>PART  03</a:t>
            </a:r>
            <a:endParaRPr lang="en-US" altLang="zh-CN" b="1">
              <a:latin typeface="+mj-lt"/>
              <a:cs typeface="+mj-lt"/>
            </a:endParaRPr>
          </a:p>
        </p:txBody>
      </p:sp>
      <p:sp>
        <p:nvSpPr>
          <p:cNvPr id="22" name="文本框 21"/>
          <p:cNvSpPr txBox="1"/>
          <p:nvPr/>
        </p:nvSpPr>
        <p:spPr>
          <a:xfrm>
            <a:off x="6737350" y="5116195"/>
            <a:ext cx="1421130" cy="368300"/>
          </a:xfrm>
          <a:prstGeom prst="rect">
            <a:avLst/>
          </a:prstGeom>
          <a:noFill/>
        </p:spPr>
        <p:txBody>
          <a:bodyPr wrap="square" rtlCol="0">
            <a:spAutoFit/>
          </a:bodyPr>
          <a:p>
            <a:r>
              <a:rPr lang="en-US" altLang="zh-CN" b="1">
                <a:latin typeface="+mj-lt"/>
                <a:cs typeface="+mj-lt"/>
              </a:rPr>
              <a:t>PART  04</a:t>
            </a:r>
            <a:endParaRPr lang="en-US" altLang="zh-CN" b="1">
              <a:latin typeface="+mj-lt"/>
              <a:cs typeface="+mj-lt"/>
            </a:endParaRPr>
          </a:p>
        </p:txBody>
      </p:sp>
      <p:sp>
        <p:nvSpPr>
          <p:cNvPr id="23" name="文本框 22"/>
          <p:cNvSpPr txBox="1"/>
          <p:nvPr/>
        </p:nvSpPr>
        <p:spPr>
          <a:xfrm>
            <a:off x="4033520" y="2192020"/>
            <a:ext cx="4413885" cy="521970"/>
          </a:xfrm>
          <a:prstGeom prst="rect">
            <a:avLst/>
          </a:prstGeom>
          <a:noFill/>
        </p:spPr>
        <p:txBody>
          <a:bodyPr wrap="none" rtlCol="0" anchor="t">
            <a:spAutoFit/>
          </a:bodyPr>
          <a:p>
            <a:r>
              <a:rPr lang="en-US" sz="1400">
                <a:solidFill>
                  <a:srgbClr val="000000"/>
                </a:solidFill>
                <a:latin typeface="Arial" panose="020B0604020202020204" pitchFamily="34" charset="0"/>
                <a:sym typeface="+mn-ea"/>
              </a:rPr>
              <a:t>Nothing we can do will change it. The future is before </a:t>
            </a:r>
            <a:endParaRPr lang="en-US" sz="1400">
              <a:solidFill>
                <a:srgbClr val="000000"/>
              </a:solidFill>
              <a:latin typeface="Arial" panose="020B0604020202020204" pitchFamily="34" charset="0"/>
              <a:sym typeface="+mn-ea"/>
            </a:endParaRPr>
          </a:p>
          <a:p>
            <a:r>
              <a:rPr lang="en-US" sz="1400">
                <a:solidFill>
                  <a:srgbClr val="000000"/>
                </a:solidFill>
                <a:latin typeface="Arial" panose="020B0604020202020204" pitchFamily="34" charset="0"/>
                <a:sym typeface="+mn-ea"/>
              </a:rPr>
              <a:t>dynamic. Everything we do will affect it.</a:t>
            </a:r>
            <a:endParaRPr lang="en-US" altLang="en-US" sz="1400">
              <a:solidFill>
                <a:srgbClr val="000000"/>
              </a:solidFill>
              <a:latin typeface="Arial" panose="020B0604020202020204" pitchFamily="34" charset="0"/>
              <a:sym typeface="+mn-ea"/>
            </a:endParaRPr>
          </a:p>
        </p:txBody>
      </p:sp>
      <p:sp>
        <p:nvSpPr>
          <p:cNvPr id="24" name="文本框 23"/>
          <p:cNvSpPr txBox="1"/>
          <p:nvPr/>
        </p:nvSpPr>
        <p:spPr>
          <a:xfrm>
            <a:off x="4705985" y="3250565"/>
            <a:ext cx="1346200" cy="306705"/>
          </a:xfrm>
          <a:prstGeom prst="rect">
            <a:avLst/>
          </a:prstGeom>
          <a:noFill/>
        </p:spPr>
        <p:txBody>
          <a:bodyPr wrap="none" rtlCol="0" anchor="t">
            <a:spAutoFit/>
          </a:bodyPr>
          <a:p>
            <a:r>
              <a:rPr lang="en-US" sz="1400">
                <a:solidFill>
                  <a:srgbClr val="000000"/>
                </a:solidFill>
                <a:latin typeface="Arial" panose="020B0604020202020204" pitchFamily="34" charset="0"/>
                <a:sym typeface="+mn-ea"/>
              </a:rPr>
              <a:t>do will affect it.</a:t>
            </a:r>
            <a:endParaRPr lang="en-US" altLang="en-US" sz="1400">
              <a:solidFill>
                <a:srgbClr val="000000"/>
              </a:solidFill>
              <a:latin typeface="Arial" panose="020B0604020202020204" pitchFamily="34" charset="0"/>
              <a:sym typeface="+mn-ea"/>
            </a:endParaRPr>
          </a:p>
        </p:txBody>
      </p:sp>
      <p:sp>
        <p:nvSpPr>
          <p:cNvPr id="25" name="文本框 24"/>
          <p:cNvSpPr txBox="1"/>
          <p:nvPr/>
        </p:nvSpPr>
        <p:spPr>
          <a:xfrm>
            <a:off x="5651500" y="4404360"/>
            <a:ext cx="4077970" cy="521970"/>
          </a:xfrm>
          <a:prstGeom prst="rect">
            <a:avLst/>
          </a:prstGeom>
          <a:noFill/>
        </p:spPr>
        <p:txBody>
          <a:bodyPr wrap="none" rtlCol="0" anchor="t">
            <a:spAutoFit/>
          </a:bodyPr>
          <a:p>
            <a:r>
              <a:rPr lang="en-US" sz="1400">
                <a:solidFill>
                  <a:srgbClr val="000000"/>
                </a:solidFill>
                <a:latin typeface="Arial" panose="020B0604020202020204" pitchFamily="34" charset="0"/>
                <a:sym typeface="+mn-ea"/>
              </a:rPr>
              <a:t>Nothing we can do will change it. The future  and </a:t>
            </a:r>
            <a:endParaRPr lang="en-US" sz="1400">
              <a:solidFill>
                <a:srgbClr val="000000"/>
              </a:solidFill>
              <a:latin typeface="Arial" panose="020B0604020202020204" pitchFamily="34" charset="0"/>
              <a:sym typeface="+mn-ea"/>
            </a:endParaRPr>
          </a:p>
          <a:p>
            <a:r>
              <a:rPr lang="en-US" sz="1400">
                <a:solidFill>
                  <a:srgbClr val="000000"/>
                </a:solidFill>
                <a:latin typeface="Arial" panose="020B0604020202020204" pitchFamily="34" charset="0"/>
                <a:sym typeface="+mn-ea"/>
              </a:rPr>
              <a:t>dynamic. Everything we do will affect it.</a:t>
            </a:r>
            <a:endParaRPr lang="en-US" altLang="en-US" sz="1400">
              <a:solidFill>
                <a:srgbClr val="000000"/>
              </a:solidFill>
              <a:latin typeface="Arial" panose="020B0604020202020204" pitchFamily="34" charset="0"/>
              <a:sym typeface="+mn-ea"/>
            </a:endParaRPr>
          </a:p>
        </p:txBody>
      </p:sp>
      <p:sp>
        <p:nvSpPr>
          <p:cNvPr id="26" name="文本框 25"/>
          <p:cNvSpPr txBox="1"/>
          <p:nvPr/>
        </p:nvSpPr>
        <p:spPr>
          <a:xfrm>
            <a:off x="6771640" y="5484495"/>
            <a:ext cx="3408680" cy="521970"/>
          </a:xfrm>
          <a:prstGeom prst="rect">
            <a:avLst/>
          </a:prstGeom>
          <a:noFill/>
        </p:spPr>
        <p:txBody>
          <a:bodyPr wrap="none" rtlCol="0" anchor="t">
            <a:spAutoFit/>
          </a:bodyPr>
          <a:p>
            <a:r>
              <a:rPr lang="en-US" sz="1400">
                <a:solidFill>
                  <a:srgbClr val="000000"/>
                </a:solidFill>
                <a:latin typeface="Arial" panose="020B0604020202020204" pitchFamily="34" charset="0"/>
                <a:sym typeface="+mn-ea"/>
              </a:rPr>
              <a:t>Nothing we can do will change it. us and </a:t>
            </a:r>
            <a:endParaRPr lang="en-US" sz="1400">
              <a:solidFill>
                <a:srgbClr val="000000"/>
              </a:solidFill>
              <a:latin typeface="Arial" panose="020B0604020202020204" pitchFamily="34" charset="0"/>
              <a:sym typeface="+mn-ea"/>
            </a:endParaRPr>
          </a:p>
          <a:p>
            <a:r>
              <a:rPr lang="en-US" sz="1400">
                <a:solidFill>
                  <a:srgbClr val="000000"/>
                </a:solidFill>
                <a:latin typeface="Arial" panose="020B0604020202020204" pitchFamily="34" charset="0"/>
                <a:sym typeface="+mn-ea"/>
              </a:rPr>
              <a:t>dynamic. Everything we do will affect it.</a:t>
            </a:r>
            <a:endParaRPr lang="en-US" altLang="en-US" sz="1400">
              <a:solidFill>
                <a:srgbClr val="000000"/>
              </a:solidFill>
              <a:latin typeface="Arial" panose="020B0604020202020204" pitchFamily="34" charset="0"/>
              <a:sym typeface="+mn-ea"/>
            </a:endParaRPr>
          </a:p>
        </p:txBody>
      </p:sp>
      <p:pic>
        <p:nvPicPr>
          <p:cNvPr id="3" name="图片 2" descr="true (6)"/>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257810" y="2713990"/>
            <a:ext cx="3302635" cy="3632835"/>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1569085" y="911860"/>
            <a:ext cx="4465320" cy="2529840"/>
            <a:chOff x="1965" y="930"/>
            <a:chExt cx="7032" cy="3984"/>
          </a:xfrm>
        </p:grpSpPr>
        <p:sp>
          <p:nvSpPr>
            <p:cNvPr id="4" name="矩形 3"/>
            <p:cNvSpPr/>
            <p:nvPr/>
          </p:nvSpPr>
          <p:spPr>
            <a:xfrm>
              <a:off x="1965" y="930"/>
              <a:ext cx="7032" cy="3985"/>
            </a:xfrm>
            <a:prstGeom prst="rect">
              <a:avLst/>
            </a:prstGeom>
            <a:solidFill>
              <a:schemeClr val="bg1"/>
            </a:solidFill>
            <a:ln w="28575" cmpd="sng">
              <a:solidFill>
                <a:srgbClr val="52525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4" name="组合 13"/>
            <p:cNvGrpSpPr/>
            <p:nvPr/>
          </p:nvGrpSpPr>
          <p:grpSpPr>
            <a:xfrm>
              <a:off x="2009" y="952"/>
              <a:ext cx="6958" cy="3930"/>
              <a:chOff x="7200" y="4497"/>
              <a:chExt cx="10401" cy="5200"/>
            </a:xfrm>
          </p:grpSpPr>
          <p:pic>
            <p:nvPicPr>
              <p:cNvPr id="15" name="图片 14" descr="true (9)"/>
              <p:cNvPicPr>
                <a:picLocks noChangeAspect="1"/>
              </p:cNvPicPr>
              <p:nvPr/>
            </p:nvPicPr>
            <p:blipFill>
              <a:blip r:embed="rId1"/>
              <a:stretch>
                <a:fillRect/>
              </a:stretch>
            </p:blipFill>
            <p:spPr>
              <a:xfrm>
                <a:off x="7200" y="4497"/>
                <a:ext cx="5201" cy="5201"/>
              </a:xfrm>
              <a:prstGeom prst="rect">
                <a:avLst/>
              </a:prstGeom>
            </p:spPr>
          </p:pic>
          <p:pic>
            <p:nvPicPr>
              <p:cNvPr id="16" name="图片 15" descr="true (12)"/>
              <p:cNvPicPr>
                <a:picLocks noChangeAspect="1"/>
              </p:cNvPicPr>
              <p:nvPr/>
            </p:nvPicPr>
            <p:blipFill>
              <a:blip r:embed="rId2"/>
              <a:stretch>
                <a:fillRect/>
              </a:stretch>
            </p:blipFill>
            <p:spPr>
              <a:xfrm>
                <a:off x="12401" y="4497"/>
                <a:ext cx="5201" cy="5201"/>
              </a:xfrm>
              <a:prstGeom prst="rect">
                <a:avLst/>
              </a:prstGeom>
            </p:spPr>
          </p:pic>
        </p:grpSp>
      </p:grpSp>
      <p:sp>
        <p:nvSpPr>
          <p:cNvPr id="6" name="矩形 5"/>
          <p:cNvSpPr/>
          <p:nvPr/>
        </p:nvSpPr>
        <p:spPr>
          <a:xfrm>
            <a:off x="6524625" y="3468370"/>
            <a:ext cx="4493260" cy="2530475"/>
          </a:xfrm>
          <a:prstGeom prst="rect">
            <a:avLst/>
          </a:prstGeom>
          <a:solidFill>
            <a:schemeClr val="bg1"/>
          </a:solidFill>
          <a:ln w="28575" cmpd="sng">
            <a:solidFill>
              <a:srgbClr val="52525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 name="组合 2"/>
          <p:cNvGrpSpPr/>
          <p:nvPr/>
        </p:nvGrpSpPr>
        <p:grpSpPr>
          <a:xfrm rot="0">
            <a:off x="6583045" y="3503295"/>
            <a:ext cx="4337050" cy="2495550"/>
            <a:chOff x="39" y="13"/>
            <a:chExt cx="9514" cy="5282"/>
          </a:xfrm>
        </p:grpSpPr>
        <p:pic>
          <p:nvPicPr>
            <p:cNvPr id="18" name="图片 17" descr="true (10)"/>
            <p:cNvPicPr>
              <a:picLocks noChangeAspect="1"/>
            </p:cNvPicPr>
            <p:nvPr/>
          </p:nvPicPr>
          <p:blipFill>
            <a:blip r:embed="rId3"/>
            <a:stretch>
              <a:fillRect/>
            </a:stretch>
          </p:blipFill>
          <p:spPr>
            <a:xfrm>
              <a:off x="4619" y="13"/>
              <a:ext cx="4934" cy="5281"/>
            </a:xfrm>
            <a:prstGeom prst="rect">
              <a:avLst/>
            </a:prstGeom>
          </p:spPr>
        </p:pic>
        <p:pic>
          <p:nvPicPr>
            <p:cNvPr id="19" name="图片 18" descr="true (11)"/>
            <p:cNvPicPr>
              <a:picLocks noChangeAspect="1"/>
            </p:cNvPicPr>
            <p:nvPr/>
          </p:nvPicPr>
          <p:blipFill>
            <a:blip r:embed="rId4"/>
            <a:stretch>
              <a:fillRect/>
            </a:stretch>
          </p:blipFill>
          <p:spPr>
            <a:xfrm>
              <a:off x="39" y="13"/>
              <a:ext cx="4757" cy="5282"/>
            </a:xfrm>
            <a:prstGeom prst="rect">
              <a:avLst/>
            </a:prstGeom>
          </p:spPr>
        </p:pic>
      </p:grpSp>
      <p:sp>
        <p:nvSpPr>
          <p:cNvPr id="33" name="文本框 32"/>
          <p:cNvSpPr txBox="1"/>
          <p:nvPr/>
        </p:nvSpPr>
        <p:spPr>
          <a:xfrm>
            <a:off x="1535430" y="4083050"/>
            <a:ext cx="2226310" cy="368300"/>
          </a:xfrm>
          <a:prstGeom prst="rect">
            <a:avLst/>
          </a:prstGeom>
          <a:noFill/>
        </p:spPr>
        <p:txBody>
          <a:bodyPr wrap="square">
            <a:spAutoFit/>
          </a:bodyPr>
          <a:p>
            <a:pPr fontAlgn="auto">
              <a:spcBef>
                <a:spcPts val="0"/>
              </a:spcBef>
              <a:spcAft>
                <a:spcPts val="0"/>
              </a:spcAft>
              <a:defRPr/>
            </a:pPr>
            <a:r>
              <a:rPr lang="en-US" altLang="zh-CN" b="1" dirty="0" err="1">
                <a:solidFill>
                  <a:srgbClr val="53504F"/>
                </a:solidFill>
                <a:latin typeface="+mj-lt"/>
                <a:ea typeface="+mn-ea"/>
                <a:cs typeface="+mj-lt"/>
              </a:rPr>
              <a:t>LOREM  IPSUM  </a:t>
            </a:r>
            <a:endParaRPr lang="en-US" altLang="zh-CN" b="1" dirty="0" err="1">
              <a:solidFill>
                <a:srgbClr val="53504F"/>
              </a:solidFill>
              <a:latin typeface="+mj-lt"/>
              <a:ea typeface="+mn-ea"/>
              <a:cs typeface="+mj-lt"/>
            </a:endParaRPr>
          </a:p>
        </p:txBody>
      </p:sp>
      <p:sp>
        <p:nvSpPr>
          <p:cNvPr id="23557" name="文本框 19"/>
          <p:cNvSpPr txBox="1">
            <a:spLocks noChangeArrowheads="1"/>
          </p:cNvSpPr>
          <p:nvPr/>
        </p:nvSpPr>
        <p:spPr bwMode="auto">
          <a:xfrm>
            <a:off x="1535430" y="4620260"/>
            <a:ext cx="4523740" cy="953135"/>
          </a:xfrm>
          <a:prstGeom prst="rect">
            <a:avLst/>
          </a:prstGeom>
          <a:noFill/>
          <a:ln w="9525">
            <a:noFill/>
            <a:miter lim="800000"/>
          </a:ln>
        </p:spPr>
        <p:txBody>
          <a:bodyPr wrap="square">
            <a:spAutoFit/>
          </a:bodyPr>
          <a:p>
            <a:pPr algn="l"/>
            <a:r>
              <a:rPr lang="en-US" altLang="zh-CN" sz="1400" dirty="0" err="1">
                <a:solidFill>
                  <a:srgbClr val="5F6160"/>
                </a:solidFill>
                <a:ea typeface="微软雅黑" panose="020B0503020204020204" pitchFamily="34" charset="-122"/>
                <a:cs typeface="+mn-lt"/>
              </a:rPr>
              <a:t>Lorem</a:t>
            </a:r>
            <a:r>
              <a:rPr lang="en-US" altLang="zh-CN" sz="1400" dirty="0">
                <a:solidFill>
                  <a:srgbClr val="5F6160"/>
                </a:solidFill>
                <a:ea typeface="微软雅黑" panose="020B0503020204020204" pitchFamily="34" charset="-122"/>
                <a:cs typeface="+mn-lt"/>
              </a:rPr>
              <a:t> </a:t>
            </a:r>
            <a:r>
              <a:rPr lang="en-US" altLang="zh-CN" sz="1400" dirty="0" err="1">
                <a:solidFill>
                  <a:srgbClr val="5F6160"/>
                </a:solidFill>
                <a:ea typeface="微软雅黑" panose="020B0503020204020204" pitchFamily="34" charset="-122"/>
                <a:cs typeface="+mn-lt"/>
              </a:rPr>
              <a:t>ipsum</a:t>
            </a:r>
            <a:r>
              <a:rPr lang="en-US" altLang="zh-CN" sz="1400" dirty="0">
                <a:solidFill>
                  <a:srgbClr val="5F6160"/>
                </a:solidFill>
                <a:ea typeface="微软雅黑" panose="020B0503020204020204" pitchFamily="34" charset="-122"/>
                <a:cs typeface="+mn-lt"/>
              </a:rPr>
              <a:t> dolor sit </a:t>
            </a:r>
            <a:r>
              <a:rPr lang="en-US" altLang="zh-CN" sz="1400" dirty="0" err="1">
                <a:solidFill>
                  <a:srgbClr val="5F6160"/>
                </a:solidFill>
                <a:ea typeface="微软雅黑" panose="020B0503020204020204" pitchFamily="34" charset="-122"/>
                <a:cs typeface="+mn-lt"/>
              </a:rPr>
              <a:t>amet,consectuer</a:t>
            </a:r>
            <a:r>
              <a:rPr lang="en-US" altLang="zh-CN" sz="1400" dirty="0">
                <a:solidFill>
                  <a:srgbClr val="5F6160"/>
                </a:solidFill>
                <a:ea typeface="微软雅黑" panose="020B0503020204020204" pitchFamily="34" charset="-122"/>
                <a:cs typeface="+mn-lt"/>
              </a:rPr>
              <a:t> </a:t>
            </a:r>
            <a:r>
              <a:rPr lang="en-US" altLang="zh-CN" sz="1400" dirty="0" err="1">
                <a:solidFill>
                  <a:srgbClr val="5F6160"/>
                </a:solidFill>
                <a:ea typeface="微软雅黑" panose="020B0503020204020204" pitchFamily="34" charset="-122"/>
                <a:cs typeface="+mn-lt"/>
              </a:rPr>
              <a:t>adipiscing</a:t>
            </a:r>
            <a:r>
              <a:rPr lang="en-US" altLang="zh-CN" sz="1400" dirty="0">
                <a:solidFill>
                  <a:srgbClr val="5F6160"/>
                </a:solidFill>
                <a:ea typeface="微软雅黑" panose="020B0503020204020204" pitchFamily="34" charset="-122"/>
                <a:cs typeface="+mn-lt"/>
              </a:rPr>
              <a:t> </a:t>
            </a:r>
            <a:r>
              <a:rPr lang="en-US" altLang="zh-CN" sz="1400" dirty="0" err="1">
                <a:solidFill>
                  <a:srgbClr val="5F6160"/>
                </a:solidFill>
                <a:ea typeface="微软雅黑" panose="020B0503020204020204" pitchFamily="34" charset="-122"/>
                <a:cs typeface="+mn-lt"/>
              </a:rPr>
              <a:t>elit,sed</a:t>
            </a:r>
            <a:r>
              <a:rPr lang="en-US" altLang="zh-CN" sz="1400" dirty="0">
                <a:solidFill>
                  <a:srgbClr val="5F6160"/>
                </a:solidFill>
                <a:ea typeface="微软雅黑" panose="020B0503020204020204" pitchFamily="34" charset="-122"/>
                <a:cs typeface="+mn-lt"/>
              </a:rPr>
              <a:t> </a:t>
            </a:r>
            <a:r>
              <a:rPr lang="en-US" altLang="zh-CN" sz="1400" dirty="0" err="1">
                <a:solidFill>
                  <a:srgbClr val="5F6160"/>
                </a:solidFill>
                <a:ea typeface="微软雅黑" panose="020B0503020204020204" pitchFamily="34" charset="-122"/>
                <a:cs typeface="+mn-lt"/>
              </a:rPr>
              <a:t>diam</a:t>
            </a:r>
            <a:r>
              <a:rPr lang="en-US" altLang="zh-CN" sz="1400" dirty="0">
                <a:solidFill>
                  <a:srgbClr val="5F6160"/>
                </a:solidFill>
                <a:ea typeface="微软雅黑" panose="020B0503020204020204" pitchFamily="34" charset="-122"/>
                <a:cs typeface="+mn-lt"/>
              </a:rPr>
              <a:t> </a:t>
            </a:r>
            <a:r>
              <a:rPr lang="en-US" altLang="zh-CN" sz="1400" dirty="0" err="1">
                <a:solidFill>
                  <a:srgbClr val="5F6160"/>
                </a:solidFill>
                <a:ea typeface="微软雅黑" panose="020B0503020204020204" pitchFamily="34" charset="-122"/>
                <a:cs typeface="+mn-lt"/>
              </a:rPr>
              <a:t>nonummy</a:t>
            </a:r>
            <a:r>
              <a:rPr lang="en-US" altLang="zh-CN" sz="1400" dirty="0">
                <a:solidFill>
                  <a:srgbClr val="5F6160"/>
                </a:solidFill>
                <a:ea typeface="微软雅黑" panose="020B0503020204020204" pitchFamily="34" charset="-122"/>
                <a:cs typeface="+mn-lt"/>
              </a:rPr>
              <a:t> </a:t>
            </a:r>
            <a:r>
              <a:rPr lang="en-US" altLang="zh-CN" sz="1400" dirty="0" err="1">
                <a:solidFill>
                  <a:srgbClr val="5F6160"/>
                </a:solidFill>
                <a:ea typeface="微软雅黑" panose="020B0503020204020204" pitchFamily="34" charset="-122"/>
                <a:cs typeface="+mn-lt"/>
              </a:rPr>
              <a:t>nibh</a:t>
            </a:r>
            <a:r>
              <a:rPr lang="en-US" altLang="zh-CN" sz="1400" dirty="0">
                <a:solidFill>
                  <a:srgbClr val="5F6160"/>
                </a:solidFill>
                <a:ea typeface="微软雅黑" panose="020B0503020204020204" pitchFamily="34" charset="-122"/>
                <a:cs typeface="+mn-lt"/>
              </a:rPr>
              <a:t> </a:t>
            </a:r>
            <a:r>
              <a:rPr lang="en-US" altLang="zh-CN" sz="1400" dirty="0" err="1">
                <a:solidFill>
                  <a:srgbClr val="5F6160"/>
                </a:solidFill>
                <a:ea typeface="微软雅黑" panose="020B0503020204020204" pitchFamily="34" charset="-122"/>
                <a:cs typeface="+mn-lt"/>
              </a:rPr>
              <a:t>euismod</a:t>
            </a:r>
            <a:r>
              <a:rPr lang="en-US" altLang="zh-CN" sz="1400" dirty="0">
                <a:solidFill>
                  <a:srgbClr val="5F6160"/>
                </a:solidFill>
                <a:ea typeface="微软雅黑" panose="020B0503020204020204" pitchFamily="34" charset="-122"/>
                <a:cs typeface="+mn-lt"/>
              </a:rPr>
              <a:t> </a:t>
            </a:r>
            <a:r>
              <a:rPr lang="en-US" altLang="zh-CN" sz="1400" dirty="0" err="1">
                <a:solidFill>
                  <a:srgbClr val="5F6160"/>
                </a:solidFill>
                <a:ea typeface="微软雅黑" panose="020B0503020204020204" pitchFamily="34" charset="-122"/>
                <a:cs typeface="+mn-lt"/>
              </a:rPr>
              <a:t>tincidunt</a:t>
            </a:r>
            <a:r>
              <a:rPr lang="en-US" altLang="zh-CN" sz="1400" dirty="0">
                <a:solidFill>
                  <a:srgbClr val="5F6160"/>
                </a:solidFill>
                <a:ea typeface="微软雅黑" panose="020B0503020204020204" pitchFamily="34" charset="-122"/>
                <a:cs typeface="+mn-lt"/>
              </a:rPr>
              <a:t> </a:t>
            </a:r>
            <a:r>
              <a:rPr lang="en-US" altLang="zh-CN" sz="1400" dirty="0" err="1">
                <a:solidFill>
                  <a:srgbClr val="5F6160"/>
                </a:solidFill>
                <a:ea typeface="微软雅黑" panose="020B0503020204020204" pitchFamily="34" charset="-122"/>
                <a:cs typeface="+mn-lt"/>
              </a:rPr>
              <a:t>Lorem</a:t>
            </a:r>
            <a:r>
              <a:rPr lang="en-US" altLang="zh-CN" sz="1400" dirty="0">
                <a:solidFill>
                  <a:srgbClr val="5F6160"/>
                </a:solidFill>
                <a:ea typeface="微软雅黑" panose="020B0503020204020204" pitchFamily="34" charset="-122"/>
                <a:cs typeface="+mn-lt"/>
              </a:rPr>
              <a:t> </a:t>
            </a:r>
            <a:r>
              <a:rPr lang="en-US" altLang="zh-CN" sz="1400" dirty="0" err="1">
                <a:solidFill>
                  <a:srgbClr val="5F6160"/>
                </a:solidFill>
                <a:ea typeface="微软雅黑" panose="020B0503020204020204" pitchFamily="34" charset="-122"/>
                <a:cs typeface="+mn-lt"/>
              </a:rPr>
              <a:t>ipsum</a:t>
            </a:r>
            <a:r>
              <a:rPr lang="en-US" altLang="zh-CN" sz="1400" dirty="0">
                <a:solidFill>
                  <a:srgbClr val="5F6160"/>
                </a:solidFill>
                <a:ea typeface="微软雅黑" panose="020B0503020204020204" pitchFamily="34" charset="-122"/>
                <a:cs typeface="+mn-lt"/>
              </a:rPr>
              <a:t> dolor sit </a:t>
            </a:r>
            <a:r>
              <a:rPr lang="en-US" altLang="zh-CN" sz="1400" dirty="0" err="1">
                <a:solidFill>
                  <a:srgbClr val="5F6160"/>
                </a:solidFill>
                <a:ea typeface="微软雅黑" panose="020B0503020204020204" pitchFamily="34" charset="-122"/>
                <a:cs typeface="+mn-lt"/>
              </a:rPr>
              <a:t>amet,consectuer</a:t>
            </a:r>
            <a:r>
              <a:rPr lang="en-US" altLang="zh-CN" sz="1400" dirty="0">
                <a:solidFill>
                  <a:srgbClr val="5F6160"/>
                </a:solidFill>
                <a:ea typeface="微软雅黑" panose="020B0503020204020204" pitchFamily="34" charset="-122"/>
                <a:cs typeface="+mn-lt"/>
              </a:rPr>
              <a:t> </a:t>
            </a:r>
            <a:r>
              <a:rPr lang="en-US" altLang="zh-CN" sz="1400" dirty="0" err="1">
                <a:solidFill>
                  <a:srgbClr val="5F6160"/>
                </a:solidFill>
                <a:ea typeface="微软雅黑" panose="020B0503020204020204" pitchFamily="34" charset="-122"/>
                <a:cs typeface="+mn-lt"/>
              </a:rPr>
              <a:t>adipiscing</a:t>
            </a:r>
            <a:r>
              <a:rPr lang="en-US" altLang="zh-CN" sz="1400" dirty="0">
                <a:solidFill>
                  <a:srgbClr val="5F6160"/>
                </a:solidFill>
                <a:ea typeface="微软雅黑" panose="020B0503020204020204" pitchFamily="34" charset="-122"/>
                <a:cs typeface="+mn-lt"/>
              </a:rPr>
              <a:t> </a:t>
            </a:r>
            <a:r>
              <a:rPr lang="en-US" altLang="zh-CN" sz="1400" dirty="0" err="1">
                <a:solidFill>
                  <a:srgbClr val="5F6160"/>
                </a:solidFill>
                <a:ea typeface="微软雅黑" panose="020B0503020204020204" pitchFamily="34" charset="-122"/>
                <a:cs typeface="+mn-lt"/>
              </a:rPr>
              <a:t>elit,sed</a:t>
            </a:r>
            <a:r>
              <a:rPr lang="en-US" altLang="zh-CN" sz="1400" dirty="0">
                <a:solidFill>
                  <a:srgbClr val="5F6160"/>
                </a:solidFill>
                <a:ea typeface="微软雅黑" panose="020B0503020204020204" pitchFamily="34" charset="-122"/>
                <a:cs typeface="+mn-lt"/>
              </a:rPr>
              <a:t> </a:t>
            </a:r>
            <a:r>
              <a:rPr lang="en-US" altLang="zh-CN" sz="1400" dirty="0" err="1">
                <a:solidFill>
                  <a:srgbClr val="5F6160"/>
                </a:solidFill>
                <a:ea typeface="微软雅黑" panose="020B0503020204020204" pitchFamily="34" charset="-122"/>
                <a:cs typeface="+mn-lt"/>
              </a:rPr>
              <a:t>diam</a:t>
            </a:r>
            <a:r>
              <a:rPr lang="en-US" altLang="zh-CN" sz="1400" dirty="0">
                <a:solidFill>
                  <a:srgbClr val="5F6160"/>
                </a:solidFill>
                <a:ea typeface="微软雅黑" panose="020B0503020204020204" pitchFamily="34" charset="-122"/>
                <a:cs typeface="+mn-lt"/>
              </a:rPr>
              <a:t> </a:t>
            </a:r>
            <a:r>
              <a:rPr lang="en-US" altLang="zh-CN" sz="1400" dirty="0" err="1">
                <a:solidFill>
                  <a:srgbClr val="5F6160"/>
                </a:solidFill>
                <a:ea typeface="微软雅黑" panose="020B0503020204020204" pitchFamily="34" charset="-122"/>
                <a:cs typeface="+mn-lt"/>
              </a:rPr>
              <a:t>nonummy</a:t>
            </a:r>
            <a:r>
              <a:rPr lang="en-US" altLang="zh-CN" sz="1400" dirty="0">
                <a:solidFill>
                  <a:srgbClr val="5F6160"/>
                </a:solidFill>
                <a:ea typeface="微软雅黑" panose="020B0503020204020204" pitchFamily="34" charset="-122"/>
                <a:cs typeface="+mn-lt"/>
              </a:rPr>
              <a:t> </a:t>
            </a:r>
            <a:r>
              <a:rPr lang="en-US" altLang="zh-CN" sz="1400" dirty="0" err="1">
                <a:solidFill>
                  <a:srgbClr val="5F6160"/>
                </a:solidFill>
                <a:ea typeface="微软雅黑" panose="020B0503020204020204" pitchFamily="34" charset="-122"/>
                <a:cs typeface="+mn-lt"/>
              </a:rPr>
              <a:t>nibh</a:t>
            </a:r>
            <a:r>
              <a:rPr lang="en-US" altLang="zh-CN" sz="1400" dirty="0">
                <a:solidFill>
                  <a:srgbClr val="5F6160"/>
                </a:solidFill>
                <a:ea typeface="微软雅黑" panose="020B0503020204020204" pitchFamily="34" charset="-122"/>
                <a:cs typeface="+mn-lt"/>
              </a:rPr>
              <a:t> </a:t>
            </a:r>
            <a:r>
              <a:rPr lang="en-US" altLang="zh-CN" sz="1400" dirty="0" err="1">
                <a:solidFill>
                  <a:srgbClr val="5F6160"/>
                </a:solidFill>
                <a:ea typeface="微软雅黑" panose="020B0503020204020204" pitchFamily="34" charset="-122"/>
                <a:cs typeface="+mn-lt"/>
              </a:rPr>
              <a:t>euismod</a:t>
            </a:r>
            <a:r>
              <a:rPr lang="en-US" altLang="zh-CN" sz="1400" dirty="0">
                <a:solidFill>
                  <a:srgbClr val="5F6160"/>
                </a:solidFill>
                <a:ea typeface="微软雅黑" panose="020B0503020204020204" pitchFamily="34" charset="-122"/>
                <a:cs typeface="+mn-lt"/>
              </a:rPr>
              <a:t> </a:t>
            </a:r>
            <a:r>
              <a:rPr lang="en-US" altLang="zh-CN" sz="1400" dirty="0" err="1">
                <a:solidFill>
                  <a:srgbClr val="5F6160"/>
                </a:solidFill>
                <a:ea typeface="微软雅黑" panose="020B0503020204020204" pitchFamily="34" charset="-122"/>
                <a:cs typeface="+mn-lt"/>
              </a:rPr>
              <a:t>tincidunt</a:t>
            </a:r>
            <a:endParaRPr lang="en-US" altLang="zh-CN" sz="1400" dirty="0" err="1">
              <a:solidFill>
                <a:srgbClr val="5F6160"/>
              </a:solidFill>
              <a:ea typeface="微软雅黑" panose="020B0503020204020204" pitchFamily="34" charset="-122"/>
              <a:cs typeface="+mn-lt"/>
            </a:endParaRPr>
          </a:p>
        </p:txBody>
      </p:sp>
      <p:sp>
        <p:nvSpPr>
          <p:cNvPr id="36" name="文本框 35"/>
          <p:cNvSpPr txBox="1"/>
          <p:nvPr/>
        </p:nvSpPr>
        <p:spPr>
          <a:xfrm>
            <a:off x="6501765" y="1014095"/>
            <a:ext cx="1490980" cy="368300"/>
          </a:xfrm>
          <a:prstGeom prst="rect">
            <a:avLst/>
          </a:prstGeom>
          <a:noFill/>
        </p:spPr>
        <p:txBody>
          <a:bodyPr wrap="none">
            <a:spAutoFit/>
          </a:bodyPr>
          <a:p>
            <a:pPr fontAlgn="auto">
              <a:spcBef>
                <a:spcPts val="0"/>
              </a:spcBef>
              <a:spcAft>
                <a:spcPts val="0"/>
              </a:spcAft>
              <a:defRPr/>
            </a:pPr>
            <a:r>
              <a:rPr lang="en-US" altLang="zh-CN" b="1" dirty="0">
                <a:solidFill>
                  <a:srgbClr val="4C4647"/>
                </a:solidFill>
                <a:latin typeface="+mj-lt"/>
                <a:ea typeface="+mn-ea"/>
                <a:cs typeface="+mj-lt"/>
              </a:rPr>
              <a:t>YOUR TEXT</a:t>
            </a:r>
            <a:endParaRPr lang="en-US" altLang="zh-CN" b="1" dirty="0">
              <a:solidFill>
                <a:srgbClr val="4C4647"/>
              </a:solidFill>
              <a:latin typeface="+mj-lt"/>
              <a:ea typeface="+mn-ea"/>
              <a:cs typeface="+mj-lt"/>
            </a:endParaRPr>
          </a:p>
        </p:txBody>
      </p:sp>
      <p:sp>
        <p:nvSpPr>
          <p:cNvPr id="37" name="矩形 26"/>
          <p:cNvSpPr>
            <a:spLocks noChangeArrowheads="1"/>
          </p:cNvSpPr>
          <p:nvPr/>
        </p:nvSpPr>
        <p:spPr bwMode="auto">
          <a:xfrm>
            <a:off x="6501765" y="1412875"/>
            <a:ext cx="4980940" cy="521970"/>
          </a:xfrm>
          <a:prstGeom prst="rect">
            <a:avLst/>
          </a:prstGeom>
          <a:noFill/>
          <a:ln w="9525">
            <a:noFill/>
            <a:miter lim="800000"/>
          </a:ln>
        </p:spPr>
        <p:txBody>
          <a:bodyPr wrap="square">
            <a:spAutoFit/>
          </a:bodyPr>
          <a:p>
            <a:r>
              <a:rPr lang="en-US" altLang="zh-CN" sz="1400">
                <a:solidFill>
                  <a:srgbClr val="525453"/>
                </a:solidFill>
                <a:latin typeface="Arial" panose="020B0604020202020204" pitchFamily="34" charset="0"/>
                <a:ea typeface="微软雅黑" panose="020B0503020204020204" pitchFamily="34" charset="-122"/>
                <a:cs typeface="Arial" panose="020B0604020202020204" pitchFamily="34" charset="0"/>
              </a:rPr>
              <a:t>Lorem ipsum dolor sit amet, consectetuer adipiscing elit, diam nonummy nibh euismod tincidunt ut laoreet dolore</a:t>
            </a:r>
            <a:endParaRPr lang="en-US" altLang="zh-CN" sz="1400">
              <a:solidFill>
                <a:srgbClr val="525453"/>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
          <p:cNvGrpSpPr/>
          <p:nvPr/>
        </p:nvGrpSpPr>
        <p:grpSpPr>
          <a:xfrm>
            <a:off x="6515735" y="2139315"/>
            <a:ext cx="4980940" cy="920750"/>
            <a:chOff x="10283" y="2951"/>
            <a:chExt cx="7844" cy="1450"/>
          </a:xfrm>
        </p:grpSpPr>
        <p:sp>
          <p:nvSpPr>
            <p:cNvPr id="39" name="文本框 38"/>
            <p:cNvSpPr txBox="1"/>
            <p:nvPr/>
          </p:nvSpPr>
          <p:spPr>
            <a:xfrm>
              <a:off x="10283" y="2951"/>
              <a:ext cx="1148" cy="580"/>
            </a:xfrm>
            <a:prstGeom prst="rect">
              <a:avLst/>
            </a:prstGeom>
            <a:noFill/>
          </p:spPr>
          <p:txBody>
            <a:bodyPr wrap="none">
              <a:spAutoFit/>
            </a:bodyPr>
            <a:p>
              <a:pPr fontAlgn="auto">
                <a:spcBef>
                  <a:spcPts val="0"/>
                </a:spcBef>
                <a:spcAft>
                  <a:spcPts val="0"/>
                </a:spcAft>
                <a:defRPr/>
              </a:pPr>
              <a:r>
                <a:rPr lang="en-US" altLang="zh-CN" b="1" dirty="0">
                  <a:solidFill>
                    <a:srgbClr val="4C4647"/>
                  </a:solidFill>
                  <a:latin typeface="+mj-lt"/>
                  <a:ea typeface="+mn-ea"/>
                  <a:cs typeface="+mj-lt"/>
                </a:rPr>
                <a:t>IDED</a:t>
              </a:r>
              <a:endParaRPr lang="en-US" altLang="zh-CN" b="1" dirty="0">
                <a:solidFill>
                  <a:srgbClr val="4C4647"/>
                </a:solidFill>
                <a:latin typeface="+mj-lt"/>
                <a:ea typeface="+mn-ea"/>
                <a:cs typeface="+mj-lt"/>
              </a:endParaRPr>
            </a:p>
          </p:txBody>
        </p:sp>
        <p:sp>
          <p:nvSpPr>
            <p:cNvPr id="40" name="矩形 26"/>
            <p:cNvSpPr>
              <a:spLocks noChangeArrowheads="1"/>
            </p:cNvSpPr>
            <p:nvPr/>
          </p:nvSpPr>
          <p:spPr bwMode="auto">
            <a:xfrm>
              <a:off x="10283" y="3579"/>
              <a:ext cx="7844" cy="822"/>
            </a:xfrm>
            <a:prstGeom prst="rect">
              <a:avLst/>
            </a:prstGeom>
            <a:noFill/>
            <a:ln w="9525">
              <a:noFill/>
              <a:miter lim="800000"/>
            </a:ln>
          </p:spPr>
          <p:txBody>
            <a:bodyPr wrap="square">
              <a:spAutoFit/>
            </a:bodyPr>
            <a:p>
              <a:r>
                <a:rPr lang="en-US" altLang="zh-CN" sz="1400">
                  <a:solidFill>
                    <a:srgbClr val="525453"/>
                  </a:solidFill>
                  <a:latin typeface="Arial" panose="020B0604020202020204" pitchFamily="34" charset="0"/>
                  <a:ea typeface="微软雅黑" panose="020B0503020204020204" pitchFamily="34" charset="-122"/>
                  <a:cs typeface="Arial" panose="020B0604020202020204" pitchFamily="34" charset="0"/>
                </a:rPr>
                <a:t>Lorem ipsum dolor sit amet, consectetuer adipiscing elit, diam nonummy nibh euismod tincidunt ut laoreet dolore</a:t>
              </a:r>
              <a:endParaRPr lang="en-US" altLang="zh-CN" sz="1400">
                <a:solidFill>
                  <a:srgbClr val="525453"/>
                </a:solidFill>
                <a:latin typeface="Arial" panose="020B0604020202020204" pitchFamily="34" charset="0"/>
                <a:ea typeface="微软雅黑" panose="020B0503020204020204" pitchFamily="34" charset="-122"/>
                <a:cs typeface="Arial" panose="020B0604020202020204" pitchFamily="34" charset="0"/>
              </a:endParaRPr>
            </a:p>
          </p:txBody>
        </p:sp>
      </p:gr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11" descr="PPTPicture_17_Tatami"/>
          <p:cNvPicPr>
            <a:picLocks noChangeAspect="1"/>
          </p:cNvPicPr>
          <p:nvPr/>
        </p:nvPicPr>
        <p:blipFill>
          <a:blip r:embed="rId1"/>
          <a:stretch>
            <a:fillRect/>
          </a:stretch>
        </p:blipFill>
        <p:spPr>
          <a:xfrm>
            <a:off x="1299845" y="1153795"/>
            <a:ext cx="2612390" cy="4646295"/>
          </a:xfrm>
          <a:prstGeom prst="rect">
            <a:avLst/>
          </a:prstGeom>
        </p:spPr>
      </p:pic>
      <p:sp>
        <p:nvSpPr>
          <p:cNvPr id="13" name="文本框 12"/>
          <p:cNvSpPr txBox="1"/>
          <p:nvPr/>
        </p:nvSpPr>
        <p:spPr>
          <a:xfrm>
            <a:off x="5015230" y="1153795"/>
            <a:ext cx="3159125" cy="460375"/>
          </a:xfrm>
          <a:prstGeom prst="rect">
            <a:avLst/>
          </a:prstGeom>
          <a:noFill/>
        </p:spPr>
        <p:txBody>
          <a:bodyPr wrap="square" rtlCol="0">
            <a:spAutoFit/>
          </a:bodyPr>
          <a:p>
            <a:r>
              <a:rPr lang="en-US" altLang="zh-CN" sz="2400" b="1">
                <a:latin typeface="+mj-lt"/>
                <a:cs typeface="+mj-lt"/>
              </a:rPr>
              <a:t>YOUR  LITIE  HERE</a:t>
            </a:r>
            <a:endParaRPr lang="en-US" altLang="zh-CN" sz="2400" b="1">
              <a:latin typeface="+mj-lt"/>
              <a:cs typeface="+mj-lt"/>
            </a:endParaRPr>
          </a:p>
        </p:txBody>
      </p:sp>
      <p:sp>
        <p:nvSpPr>
          <p:cNvPr id="19" name="矩形 18"/>
          <p:cNvSpPr/>
          <p:nvPr/>
        </p:nvSpPr>
        <p:spPr>
          <a:xfrm>
            <a:off x="5015230" y="1829435"/>
            <a:ext cx="1891665" cy="368300"/>
          </a:xfrm>
          <a:prstGeom prst="rect">
            <a:avLst/>
          </a:prstGeom>
        </p:spPr>
        <p:txBody>
          <a:bodyPr wrap="square">
            <a:spAutoFit/>
          </a:bodyPr>
          <a:p>
            <a:pPr fontAlgn="auto">
              <a:spcBef>
                <a:spcPts val="0"/>
              </a:spcBef>
              <a:spcAft>
                <a:spcPts val="0"/>
              </a:spcAft>
              <a:defRPr/>
            </a:pPr>
            <a:r>
              <a:rPr lang="en-US" altLang="zh-CN" b="1">
                <a:solidFill>
                  <a:srgbClr val="4F2623"/>
                </a:solidFill>
                <a:latin typeface="+mj-lt"/>
                <a:ea typeface="+mn-ea"/>
                <a:cs typeface="+mj-lt"/>
              </a:rPr>
              <a:t>LOREM  IPSUM</a:t>
            </a:r>
            <a:r>
              <a:rPr lang="en-US" altLang="zh-CN" b="1">
                <a:solidFill>
                  <a:schemeClr val="accent4"/>
                </a:solidFill>
                <a:latin typeface="+mj-lt"/>
                <a:ea typeface="+mn-ea"/>
                <a:cs typeface="+mj-lt"/>
              </a:rPr>
              <a:t> </a:t>
            </a:r>
            <a:endParaRPr lang="en-US" altLang="zh-CN" b="1">
              <a:solidFill>
                <a:schemeClr val="accent4"/>
              </a:solidFill>
              <a:latin typeface="+mj-lt"/>
              <a:ea typeface="+mn-ea"/>
              <a:cs typeface="+mj-lt"/>
            </a:endParaRPr>
          </a:p>
        </p:txBody>
      </p:sp>
      <p:sp>
        <p:nvSpPr>
          <p:cNvPr id="37899" name="矩形 19"/>
          <p:cNvSpPr>
            <a:spLocks noChangeArrowheads="1"/>
          </p:cNvSpPr>
          <p:nvPr/>
        </p:nvSpPr>
        <p:spPr bwMode="auto">
          <a:xfrm>
            <a:off x="5015230" y="2230120"/>
            <a:ext cx="5549265" cy="737235"/>
          </a:xfrm>
          <a:prstGeom prst="rect">
            <a:avLst/>
          </a:prstGeom>
          <a:noFill/>
          <a:ln w="9525">
            <a:noFill/>
            <a:miter lim="800000"/>
          </a:ln>
        </p:spPr>
        <p:txBody>
          <a:bodyPr wrap="square">
            <a:spAutoFit/>
          </a:bodyPr>
          <a:p>
            <a:pPr algn="l"/>
            <a:r>
              <a:rPr lang="en-US" altLang="zh-CN" sz="1400">
                <a:solidFill>
                  <a:schemeClr val="tx1"/>
                </a:solidFill>
                <a:ea typeface="微软雅黑" panose="020B0503020204020204" pitchFamily="34" charset="-122"/>
                <a:cs typeface="+mn-lt"/>
              </a:rPr>
              <a:t>Morem ipsum dolor sit amet,consectuer adipiscing elit,sed diam nonummy nibh euismod tincidunt </a:t>
            </a:r>
            <a:r>
              <a:rPr lang="zh-CN" altLang="en-US" sz="1400">
                <a:solidFill>
                  <a:schemeClr val="tx1"/>
                </a:solidFill>
                <a:ea typeface="微软雅黑" panose="020B0503020204020204" pitchFamily="34" charset="-122"/>
                <a:cs typeface="+mn-lt"/>
              </a:rPr>
              <a:t>，</a:t>
            </a:r>
            <a:r>
              <a:rPr lang="en-US" altLang="zh-CN" sz="1400">
                <a:ea typeface="微软雅黑" panose="020B0503020204020204" pitchFamily="34" charset="-122"/>
                <a:cs typeface="+mn-lt"/>
                <a:sym typeface="+mn-ea"/>
              </a:rPr>
              <a:t>Lorem ipsum dolor sit amet,consectuer adipiscing eli</a:t>
            </a:r>
            <a:endParaRPr lang="zh-CN" altLang="en-US" sz="1400">
              <a:solidFill>
                <a:schemeClr val="tx1"/>
              </a:solidFill>
              <a:ea typeface="微软雅黑" panose="020B0503020204020204" pitchFamily="34" charset="-122"/>
              <a:cs typeface="+mn-lt"/>
            </a:endParaRPr>
          </a:p>
        </p:txBody>
      </p:sp>
      <p:sp>
        <p:nvSpPr>
          <p:cNvPr id="15" name="文本框 14"/>
          <p:cNvSpPr txBox="1"/>
          <p:nvPr/>
        </p:nvSpPr>
        <p:spPr>
          <a:xfrm>
            <a:off x="5015230" y="3516630"/>
            <a:ext cx="1554480" cy="368300"/>
          </a:xfrm>
          <a:prstGeom prst="rect">
            <a:avLst/>
          </a:prstGeom>
          <a:noFill/>
        </p:spPr>
        <p:txBody>
          <a:bodyPr wrap="none">
            <a:spAutoFit/>
          </a:bodyPr>
          <a:p>
            <a:pPr fontAlgn="auto">
              <a:spcBef>
                <a:spcPts val="0"/>
              </a:spcBef>
              <a:spcAft>
                <a:spcPts val="0"/>
              </a:spcAft>
              <a:defRPr/>
            </a:pPr>
            <a:r>
              <a:rPr lang="en-US" altLang="zh-CN" b="1" dirty="0">
                <a:solidFill>
                  <a:srgbClr val="4F2623"/>
                </a:solidFill>
                <a:latin typeface="+mj-lt"/>
                <a:ea typeface="+mn-ea"/>
                <a:cs typeface="+mj-lt"/>
              </a:rPr>
              <a:t>YOUR  TEXT</a:t>
            </a:r>
            <a:endParaRPr lang="en-US" altLang="zh-CN" b="1" dirty="0">
              <a:solidFill>
                <a:srgbClr val="4F2623"/>
              </a:solidFill>
              <a:latin typeface="+mj-lt"/>
              <a:ea typeface="+mn-ea"/>
              <a:cs typeface="+mj-lt"/>
            </a:endParaRPr>
          </a:p>
        </p:txBody>
      </p:sp>
      <p:sp>
        <p:nvSpPr>
          <p:cNvPr id="16" name="矩形 26"/>
          <p:cNvSpPr>
            <a:spLocks noChangeArrowheads="1"/>
          </p:cNvSpPr>
          <p:nvPr/>
        </p:nvSpPr>
        <p:spPr bwMode="auto">
          <a:xfrm>
            <a:off x="5015230" y="3884930"/>
            <a:ext cx="4980940" cy="521970"/>
          </a:xfrm>
          <a:prstGeom prst="rect">
            <a:avLst/>
          </a:prstGeom>
          <a:noFill/>
          <a:ln w="9525">
            <a:noFill/>
            <a:miter lim="800000"/>
          </a:ln>
        </p:spPr>
        <p:txBody>
          <a:bodyPr wrap="square">
            <a:spAutoFit/>
          </a:bodyPr>
          <a:p>
            <a:pPr algn="l"/>
            <a:r>
              <a:rPr lang="en-US" altLang="zh-CN" sz="1400">
                <a:solidFill>
                  <a:schemeClr val="tx1"/>
                </a:solidFill>
                <a:latin typeface="Arial" panose="020B0604020202020204" pitchFamily="34" charset="0"/>
                <a:ea typeface="微软雅黑" panose="020B0503020204020204" pitchFamily="34" charset="-122"/>
                <a:cs typeface="Arial" panose="020B0604020202020204" pitchFamily="34" charset="0"/>
              </a:rPr>
              <a:t>Aorem ipsum dolor sit amet, consectetuer adipiscing elit, diam nonummy nibh euismod tincidunt ut laoreet dolore</a:t>
            </a:r>
            <a:endParaRPr lang="en-US" altLang="zh-CN" sz="140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文本框 32"/>
          <p:cNvSpPr txBox="1"/>
          <p:nvPr/>
        </p:nvSpPr>
        <p:spPr>
          <a:xfrm>
            <a:off x="5015230" y="4855845"/>
            <a:ext cx="2226310" cy="398780"/>
          </a:xfrm>
          <a:prstGeom prst="rect">
            <a:avLst/>
          </a:prstGeom>
          <a:noFill/>
        </p:spPr>
        <p:txBody>
          <a:bodyPr wrap="square">
            <a:spAutoFit/>
          </a:bodyPr>
          <a:p>
            <a:pPr fontAlgn="auto">
              <a:spcBef>
                <a:spcPts val="0"/>
              </a:spcBef>
              <a:spcAft>
                <a:spcPts val="0"/>
              </a:spcAft>
              <a:defRPr/>
            </a:pPr>
            <a:r>
              <a:rPr lang="en-US" altLang="zh-CN" b="1" dirty="0" err="1">
                <a:solidFill>
                  <a:srgbClr val="4F2623"/>
                </a:solidFill>
                <a:latin typeface="+mj-lt"/>
                <a:ea typeface="+mn-ea"/>
                <a:cs typeface="+mj-lt"/>
              </a:rPr>
              <a:t>LOREM  IPSUM</a:t>
            </a:r>
            <a:r>
              <a:rPr lang="en-US" altLang="zh-CN" sz="2000" b="1" dirty="0" err="1">
                <a:solidFill>
                  <a:srgbClr val="53504F"/>
                </a:solidFill>
                <a:latin typeface="+mj-lt"/>
                <a:ea typeface="+mn-ea"/>
                <a:cs typeface="+mj-lt"/>
              </a:rPr>
              <a:t>  </a:t>
            </a:r>
            <a:endParaRPr lang="en-US" altLang="zh-CN" sz="2000" b="1" dirty="0" err="1">
              <a:solidFill>
                <a:srgbClr val="53504F"/>
              </a:solidFill>
              <a:latin typeface="+mj-lt"/>
              <a:ea typeface="+mn-ea"/>
              <a:cs typeface="+mj-lt"/>
            </a:endParaRPr>
          </a:p>
        </p:txBody>
      </p:sp>
      <p:sp>
        <p:nvSpPr>
          <p:cNvPr id="2" name="文本框 1"/>
          <p:cNvSpPr txBox="1"/>
          <p:nvPr/>
        </p:nvSpPr>
        <p:spPr>
          <a:xfrm>
            <a:off x="5015230" y="5254625"/>
            <a:ext cx="5518150" cy="583565"/>
          </a:xfrm>
          <a:prstGeom prst="rect">
            <a:avLst/>
          </a:prstGeom>
          <a:noFill/>
        </p:spPr>
        <p:txBody>
          <a:bodyPr wrap="square" rtlCol="0">
            <a:spAutoFit/>
          </a:bodyPr>
          <a:p>
            <a:r>
              <a:rPr lang="en-US" altLang="zh-CN" sz="1400" dirty="0" err="1">
                <a:solidFill>
                  <a:schemeClr val="tx1"/>
                </a:solidFill>
                <a:ea typeface="微软雅黑" panose="020B0503020204020204" pitchFamily="34" charset="-122"/>
                <a:cs typeface="+mn-lt"/>
                <a:sym typeface="+mn-ea"/>
              </a:rPr>
              <a:t>Borem</a:t>
            </a:r>
            <a:r>
              <a:rPr lang="en-US" altLang="zh-CN" sz="1400" dirty="0">
                <a:solidFill>
                  <a:schemeClr val="tx1"/>
                </a:solidFill>
                <a:ea typeface="微软雅黑" panose="020B0503020204020204" pitchFamily="34" charset="-122"/>
                <a:cs typeface="+mn-lt"/>
                <a:sym typeface="+mn-ea"/>
              </a:rPr>
              <a:t> </a:t>
            </a:r>
            <a:r>
              <a:rPr lang="en-US" altLang="zh-CN" sz="1400" dirty="0" err="1">
                <a:solidFill>
                  <a:schemeClr val="tx1"/>
                </a:solidFill>
                <a:ea typeface="微软雅黑" panose="020B0503020204020204" pitchFamily="34" charset="-122"/>
                <a:cs typeface="+mn-lt"/>
                <a:sym typeface="+mn-ea"/>
              </a:rPr>
              <a:t>ipsum</a:t>
            </a:r>
            <a:r>
              <a:rPr lang="en-US" altLang="zh-CN" sz="1400" dirty="0">
                <a:solidFill>
                  <a:schemeClr val="tx1"/>
                </a:solidFill>
                <a:ea typeface="微软雅黑" panose="020B0503020204020204" pitchFamily="34" charset="-122"/>
                <a:cs typeface="+mn-lt"/>
                <a:sym typeface="+mn-ea"/>
              </a:rPr>
              <a:t> dolor sit </a:t>
            </a:r>
            <a:r>
              <a:rPr lang="en-US" altLang="zh-CN" sz="1400" dirty="0" err="1">
                <a:solidFill>
                  <a:schemeClr val="tx1"/>
                </a:solidFill>
                <a:ea typeface="微软雅黑" panose="020B0503020204020204" pitchFamily="34" charset="-122"/>
                <a:cs typeface="+mn-lt"/>
                <a:sym typeface="+mn-ea"/>
              </a:rPr>
              <a:t>amet,consectuer</a:t>
            </a:r>
            <a:r>
              <a:rPr lang="en-US" altLang="zh-CN" sz="1400" dirty="0">
                <a:solidFill>
                  <a:schemeClr val="tx1"/>
                </a:solidFill>
                <a:ea typeface="微软雅黑" panose="020B0503020204020204" pitchFamily="34" charset="-122"/>
                <a:cs typeface="+mn-lt"/>
                <a:sym typeface="+mn-ea"/>
              </a:rPr>
              <a:t> </a:t>
            </a:r>
            <a:r>
              <a:rPr lang="en-US" altLang="zh-CN" sz="1400" dirty="0" err="1">
                <a:solidFill>
                  <a:schemeClr val="tx1"/>
                </a:solidFill>
                <a:ea typeface="微软雅黑" panose="020B0503020204020204" pitchFamily="34" charset="-122"/>
                <a:cs typeface="+mn-lt"/>
                <a:sym typeface="+mn-ea"/>
              </a:rPr>
              <a:t>adipiscingelit,sed</a:t>
            </a:r>
            <a:r>
              <a:rPr lang="en-US" altLang="zh-CN" sz="1400" dirty="0">
                <a:solidFill>
                  <a:schemeClr val="tx1"/>
                </a:solidFill>
                <a:ea typeface="微软雅黑" panose="020B0503020204020204" pitchFamily="34" charset="-122"/>
                <a:cs typeface="+mn-lt"/>
                <a:sym typeface="+mn-ea"/>
              </a:rPr>
              <a:t> </a:t>
            </a:r>
            <a:r>
              <a:rPr lang="en-US" altLang="zh-CN" sz="1400" dirty="0" err="1">
                <a:solidFill>
                  <a:schemeClr val="tx1"/>
                </a:solidFill>
                <a:ea typeface="微软雅黑" panose="020B0503020204020204" pitchFamily="34" charset="-122"/>
                <a:cs typeface="+mn-lt"/>
                <a:sym typeface="+mn-ea"/>
              </a:rPr>
              <a:t>diam</a:t>
            </a:r>
            <a:r>
              <a:rPr lang="en-US" altLang="zh-CN" sz="1400" dirty="0">
                <a:solidFill>
                  <a:schemeClr val="tx1"/>
                </a:solidFill>
                <a:ea typeface="微软雅黑" panose="020B0503020204020204" pitchFamily="34" charset="-122"/>
                <a:cs typeface="+mn-lt"/>
                <a:sym typeface="+mn-ea"/>
              </a:rPr>
              <a:t> </a:t>
            </a:r>
            <a:r>
              <a:rPr lang="en-US" altLang="zh-CN" sz="1400" dirty="0" err="1">
                <a:solidFill>
                  <a:schemeClr val="tx1"/>
                </a:solidFill>
                <a:ea typeface="微软雅黑" panose="020B0503020204020204" pitchFamily="34" charset="-122"/>
                <a:cs typeface="+mn-lt"/>
                <a:sym typeface="+mn-ea"/>
              </a:rPr>
              <a:t>nonummy</a:t>
            </a:r>
            <a:r>
              <a:rPr lang="en-US" altLang="zh-CN" sz="1400" dirty="0">
                <a:solidFill>
                  <a:schemeClr val="tx1"/>
                </a:solidFill>
                <a:ea typeface="微软雅黑" panose="020B0503020204020204" pitchFamily="34" charset="-122"/>
                <a:cs typeface="+mn-lt"/>
                <a:sym typeface="+mn-ea"/>
              </a:rPr>
              <a:t> </a:t>
            </a:r>
            <a:r>
              <a:rPr lang="en-US" altLang="zh-CN" sz="1400" dirty="0" err="1">
                <a:solidFill>
                  <a:schemeClr val="tx1"/>
                </a:solidFill>
                <a:ea typeface="微软雅黑" panose="020B0503020204020204" pitchFamily="34" charset="-122"/>
                <a:cs typeface="+mn-lt"/>
                <a:sym typeface="+mn-ea"/>
              </a:rPr>
              <a:t>nibh</a:t>
            </a:r>
            <a:r>
              <a:rPr lang="en-US" altLang="zh-CN" sz="1400" dirty="0">
                <a:solidFill>
                  <a:schemeClr val="tx1"/>
                </a:solidFill>
                <a:ea typeface="微软雅黑" panose="020B0503020204020204" pitchFamily="34" charset="-122"/>
                <a:cs typeface="+mn-lt"/>
                <a:sym typeface="+mn-ea"/>
              </a:rPr>
              <a:t> </a:t>
            </a:r>
            <a:r>
              <a:rPr lang="en-US" altLang="zh-CN" sz="1400" dirty="0" err="1">
                <a:solidFill>
                  <a:schemeClr val="tx1"/>
                </a:solidFill>
                <a:ea typeface="微软雅黑" panose="020B0503020204020204" pitchFamily="34" charset="-122"/>
                <a:cs typeface="+mn-lt"/>
                <a:sym typeface="+mn-ea"/>
              </a:rPr>
              <a:t>euismod</a:t>
            </a:r>
            <a:r>
              <a:rPr lang="en-US" altLang="zh-CN" sz="1400" dirty="0">
                <a:solidFill>
                  <a:schemeClr val="tx1"/>
                </a:solidFill>
                <a:ea typeface="微软雅黑" panose="020B0503020204020204" pitchFamily="34" charset="-122"/>
                <a:cs typeface="+mn-lt"/>
                <a:sym typeface="+mn-ea"/>
              </a:rPr>
              <a:t> </a:t>
            </a:r>
            <a:r>
              <a:rPr lang="en-US" altLang="zh-CN" sz="1400" dirty="0" err="1">
                <a:solidFill>
                  <a:schemeClr val="tx1"/>
                </a:solidFill>
                <a:ea typeface="微软雅黑" panose="020B0503020204020204" pitchFamily="34" charset="-122"/>
                <a:cs typeface="+mn-lt"/>
                <a:sym typeface="+mn-ea"/>
              </a:rPr>
              <a:t>tincidunt</a:t>
            </a:r>
            <a:r>
              <a:rPr lang="en-US" altLang="zh-CN" sz="1400" dirty="0">
                <a:solidFill>
                  <a:schemeClr val="tx1"/>
                </a:solidFill>
                <a:ea typeface="微软雅黑" panose="020B0503020204020204" pitchFamily="34" charset="-122"/>
                <a:cs typeface="+mn-lt"/>
                <a:sym typeface="+mn-ea"/>
              </a:rPr>
              <a:t> </a:t>
            </a:r>
            <a:r>
              <a:rPr lang="en-US" altLang="zh-CN" sz="1400" dirty="0" err="1">
                <a:solidFill>
                  <a:schemeClr val="tx1"/>
                </a:solidFill>
                <a:ea typeface="微软雅黑" panose="020B0503020204020204" pitchFamily="34" charset="-122"/>
                <a:cs typeface="+mn-lt"/>
                <a:sym typeface="+mn-ea"/>
              </a:rPr>
              <a:t>Lorem</a:t>
            </a:r>
            <a:r>
              <a:rPr lang="en-US" altLang="zh-CN" sz="1400" dirty="0">
                <a:solidFill>
                  <a:schemeClr val="tx1"/>
                </a:solidFill>
                <a:ea typeface="微软雅黑" panose="020B0503020204020204" pitchFamily="34" charset="-122"/>
                <a:cs typeface="+mn-lt"/>
                <a:sym typeface="+mn-ea"/>
              </a:rPr>
              <a:t> </a:t>
            </a:r>
            <a:r>
              <a:rPr lang="en-US" altLang="zh-CN" sz="1400" dirty="0" err="1">
                <a:solidFill>
                  <a:schemeClr val="tx1"/>
                </a:solidFill>
                <a:ea typeface="微软雅黑" panose="020B0503020204020204" pitchFamily="34" charset="-122"/>
                <a:cs typeface="+mn-lt"/>
                <a:sym typeface="+mn-ea"/>
              </a:rPr>
              <a:t>ipsum</a:t>
            </a:r>
            <a:r>
              <a:rPr lang="en-US" altLang="zh-CN" dirty="0">
                <a:solidFill>
                  <a:schemeClr val="tx1"/>
                </a:solidFill>
                <a:ea typeface="微软雅黑" panose="020B0503020204020204" pitchFamily="34" charset="-122"/>
                <a:cs typeface="+mn-lt"/>
                <a:sym typeface="+mn-ea"/>
              </a:rPr>
              <a:t> </a:t>
            </a:r>
            <a:endParaRPr lang="en-US" altLang="zh-CN" dirty="0">
              <a:solidFill>
                <a:schemeClr val="tx1"/>
              </a:solidFill>
              <a:ea typeface="微软雅黑" panose="020B0503020204020204" pitchFamily="34" charset="-122"/>
              <a:cs typeface="+mn-lt"/>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899"/>
                                        </p:tgtEl>
                                        <p:attrNameLst>
                                          <p:attrName>style.visibility</p:attrName>
                                        </p:attrNameLst>
                                      </p:cBhvr>
                                      <p:to>
                                        <p:strVal val="visible"/>
                                      </p:to>
                                    </p:set>
                                    <p:anim calcmode="lin" valueType="num">
                                      <p:cBhvr additive="base">
                                        <p:cTn id="11" dur="500" fill="hold"/>
                                        <p:tgtEl>
                                          <p:spTgt spid="37899"/>
                                        </p:tgtEl>
                                        <p:attrNameLst>
                                          <p:attrName>ppt_x</p:attrName>
                                        </p:attrNameLst>
                                      </p:cBhvr>
                                      <p:tavLst>
                                        <p:tav tm="0">
                                          <p:val>
                                            <p:strVal val="#ppt_x"/>
                                          </p:val>
                                        </p:tav>
                                        <p:tav tm="100000">
                                          <p:val>
                                            <p:strVal val="#ppt_x"/>
                                          </p:val>
                                        </p:tav>
                                      </p:tavLst>
                                    </p:anim>
                                    <p:anim calcmode="lin" valueType="num">
                                      <p:cBhvr additive="base">
                                        <p:cTn id="12" dur="500" fill="hold"/>
                                        <p:tgtEl>
                                          <p:spTgt spid="378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78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矩形 13"/>
          <p:cNvSpPr/>
          <p:nvPr/>
        </p:nvSpPr>
        <p:spPr>
          <a:xfrm>
            <a:off x="6320155" y="3503930"/>
            <a:ext cx="4130040" cy="217932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6421120" y="1860550"/>
            <a:ext cx="2035175" cy="368300"/>
          </a:xfrm>
          <a:prstGeom prst="rect">
            <a:avLst/>
          </a:prstGeom>
          <a:noFill/>
        </p:spPr>
        <p:txBody>
          <a:bodyPr wrap="square">
            <a:spAutoFit/>
          </a:bodyPr>
          <a:p>
            <a:pPr fontAlgn="auto">
              <a:spcBef>
                <a:spcPts val="0"/>
              </a:spcBef>
              <a:spcAft>
                <a:spcPts val="0"/>
              </a:spcAft>
              <a:defRPr/>
            </a:pPr>
            <a:r>
              <a:rPr lang="en-US" altLang="zh-CN" b="1" dirty="0">
                <a:solidFill>
                  <a:srgbClr val="4F2623"/>
                </a:solidFill>
                <a:latin typeface="+mj-lt"/>
                <a:ea typeface="+mn-ea"/>
                <a:cs typeface="+mj-lt"/>
              </a:rPr>
              <a:t>YOUR  TEXT</a:t>
            </a:r>
            <a:endParaRPr lang="en-US" altLang="zh-CN" b="1" dirty="0">
              <a:solidFill>
                <a:srgbClr val="4F2623"/>
              </a:solidFill>
              <a:latin typeface="+mj-lt"/>
              <a:ea typeface="+mn-ea"/>
              <a:cs typeface="+mj-lt"/>
            </a:endParaRPr>
          </a:p>
        </p:txBody>
      </p:sp>
      <p:sp>
        <p:nvSpPr>
          <p:cNvPr id="16" name="矩形 26"/>
          <p:cNvSpPr>
            <a:spLocks noChangeArrowheads="1"/>
          </p:cNvSpPr>
          <p:nvPr/>
        </p:nvSpPr>
        <p:spPr bwMode="auto">
          <a:xfrm>
            <a:off x="6421120" y="2228850"/>
            <a:ext cx="4284980" cy="737235"/>
          </a:xfrm>
          <a:prstGeom prst="rect">
            <a:avLst/>
          </a:prstGeom>
          <a:noFill/>
          <a:ln w="9525">
            <a:noFill/>
            <a:miter lim="800000"/>
          </a:ln>
        </p:spPr>
        <p:txBody>
          <a:bodyPr wrap="square">
            <a:spAutoFit/>
          </a:bodyPr>
          <a:p>
            <a:pPr algn="just"/>
            <a:r>
              <a:rPr lang="en-US" altLang="zh-CN" sz="1400">
                <a:solidFill>
                  <a:schemeClr val="tx1"/>
                </a:solidFill>
                <a:latin typeface="Arial" panose="020B0604020202020204" pitchFamily="34" charset="0"/>
                <a:ea typeface="微软雅黑" panose="020B0503020204020204" pitchFamily="34" charset="-122"/>
                <a:cs typeface="Arial" panose="020B0604020202020204" pitchFamily="34" charset="0"/>
              </a:rPr>
              <a:t>Aorem ipsum dolor sit amet, consectetuer adipiscing elit, diam nonummy nibh euismod tincidunt ut laoreet dolore</a:t>
            </a:r>
            <a:endParaRPr lang="en-US" altLang="zh-CN" sz="140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10"/>
          <p:cNvSpPr txBox="1"/>
          <p:nvPr/>
        </p:nvSpPr>
        <p:spPr>
          <a:xfrm>
            <a:off x="2016125" y="3931920"/>
            <a:ext cx="789940" cy="398780"/>
          </a:xfrm>
          <a:prstGeom prst="rect">
            <a:avLst/>
          </a:prstGeom>
          <a:noFill/>
        </p:spPr>
        <p:txBody>
          <a:bodyPr wrap="none">
            <a:spAutoFit/>
          </a:bodyPr>
          <a:p>
            <a:pPr fontAlgn="auto">
              <a:spcBef>
                <a:spcPts val="0"/>
              </a:spcBef>
              <a:spcAft>
                <a:spcPts val="0"/>
              </a:spcAft>
              <a:defRPr/>
            </a:pPr>
            <a:r>
              <a:rPr lang="en-US" altLang="zh-CN" sz="2000" b="1" dirty="0">
                <a:solidFill>
                  <a:srgbClr val="4C4647"/>
                </a:solidFill>
                <a:latin typeface="+mj-lt"/>
                <a:ea typeface="+mn-ea"/>
                <a:cs typeface="+mj-lt"/>
              </a:rPr>
              <a:t>IDED</a:t>
            </a:r>
            <a:endParaRPr lang="en-US" altLang="zh-CN" sz="2000" b="1" dirty="0">
              <a:solidFill>
                <a:srgbClr val="4C4647"/>
              </a:solidFill>
              <a:latin typeface="+mj-lt"/>
              <a:ea typeface="+mn-ea"/>
              <a:cs typeface="+mj-lt"/>
            </a:endParaRPr>
          </a:p>
        </p:txBody>
      </p:sp>
      <p:sp>
        <p:nvSpPr>
          <p:cNvPr id="12" name="矩形 26"/>
          <p:cNvSpPr>
            <a:spLocks noChangeArrowheads="1"/>
          </p:cNvSpPr>
          <p:nvPr/>
        </p:nvSpPr>
        <p:spPr bwMode="auto">
          <a:xfrm>
            <a:off x="2016125" y="4330700"/>
            <a:ext cx="3990975" cy="829945"/>
          </a:xfrm>
          <a:prstGeom prst="rect">
            <a:avLst/>
          </a:prstGeom>
          <a:noFill/>
          <a:ln w="9525">
            <a:noFill/>
            <a:miter lim="800000"/>
          </a:ln>
        </p:spPr>
        <p:txBody>
          <a:bodyPr wrap="square">
            <a:spAutoFit/>
          </a:bodyPr>
          <a:p>
            <a:pPr algn="l">
              <a:lnSpc>
                <a:spcPct val="100000"/>
              </a:lnSpc>
            </a:pPr>
            <a:r>
              <a:rPr lang="en-US" altLang="zh-CN" sz="1600">
                <a:solidFill>
                  <a:srgbClr val="525453"/>
                </a:solidFill>
                <a:latin typeface="Arial" panose="020B0604020202020204" pitchFamily="34" charset="0"/>
                <a:ea typeface="微软雅黑" panose="020B0503020204020204" pitchFamily="34" charset="-122"/>
                <a:cs typeface="Arial" panose="020B0604020202020204" pitchFamily="34" charset="0"/>
              </a:rPr>
              <a:t>Lorem ipsum dolor sit amet, consectetuer adipiscing elit, diam nonummy nibh euismod tincidunt ut laoreet dolore</a:t>
            </a:r>
            <a:endParaRPr lang="en-US" altLang="zh-CN" sz="1600">
              <a:solidFill>
                <a:srgbClr val="525453"/>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矩形 5"/>
          <p:cNvSpPr/>
          <p:nvPr/>
        </p:nvSpPr>
        <p:spPr>
          <a:xfrm>
            <a:off x="1671955" y="1324610"/>
            <a:ext cx="4130040" cy="217932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1885315" y="1860550"/>
            <a:ext cx="1021080" cy="838835"/>
          </a:xfrm>
          <a:prstGeom prst="rect">
            <a:avLst/>
          </a:prstGeom>
          <a:blipFill rotWithShape="1">
            <a:blip r:embed="rId1"/>
            <a:stretch>
              <a:fillRect l="3000" t="-12000"/>
            </a:stretch>
          </a:blipFill>
          <a:ln w="79375" cmpd="sng">
            <a:solidFill>
              <a:schemeClr val="tx1">
                <a:lumMod val="95000"/>
                <a:lumOff val="5000"/>
                <a:alpha val="8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259455" y="1860550"/>
            <a:ext cx="1021080" cy="838835"/>
          </a:xfrm>
          <a:prstGeom prst="rect">
            <a:avLst/>
          </a:prstGeom>
          <a:blipFill rotWithShape="1">
            <a:blip r:embed="rId2"/>
            <a:stretch>
              <a:fillRect/>
            </a:stretch>
          </a:blipFill>
          <a:ln w="79375" cmpd="sng">
            <a:solidFill>
              <a:schemeClr val="tx1">
                <a:lumMod val="95000"/>
                <a:lumOff val="5000"/>
                <a:alpha val="8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4633595" y="1860550"/>
            <a:ext cx="1021080" cy="838835"/>
          </a:xfrm>
          <a:prstGeom prst="rect">
            <a:avLst/>
          </a:prstGeom>
          <a:blipFill rotWithShape="1">
            <a:blip r:embed="rId3"/>
            <a:stretch>
              <a:fillRect t="-8000"/>
            </a:stretch>
          </a:blipFill>
          <a:ln w="79375" cmpd="sng">
            <a:solidFill>
              <a:schemeClr val="tx1">
                <a:lumMod val="95000"/>
                <a:lumOff val="5000"/>
                <a:alpha val="8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6612255" y="3737610"/>
            <a:ext cx="3545840" cy="1711325"/>
          </a:xfrm>
          <a:prstGeom prst="rect">
            <a:avLst/>
          </a:prstGeom>
          <a:blipFill rotWithShape="1">
            <a:blip r:embed="rId4"/>
            <a:stretch>
              <a:fillRect l="3000" t="-12000"/>
            </a:stretch>
          </a:blipFill>
          <a:ln w="79375" cmpd="sng">
            <a:solidFill>
              <a:schemeClr val="tx1">
                <a:lumMod val="95000"/>
                <a:lumOff val="5000"/>
                <a:alpha val="8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16000"/>
          </a:schemeClr>
        </a:solidFill>
        <a:effectLst/>
      </p:bgPr>
    </p:bg>
    <p:spTree>
      <p:nvGrpSpPr>
        <p:cNvPr id="1" name=""/>
        <p:cNvGrpSpPr/>
        <p:nvPr/>
      </p:nvGrpSpPr>
      <p:grpSpPr/>
      <p:sp>
        <p:nvSpPr>
          <p:cNvPr id="17" name="剪去单角的矩形 16"/>
          <p:cNvSpPr/>
          <p:nvPr/>
        </p:nvSpPr>
        <p:spPr>
          <a:xfrm>
            <a:off x="8348980" y="4046855"/>
            <a:ext cx="2463165" cy="2265680"/>
          </a:xfrm>
          <a:prstGeom prst="snip1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剪去单角的矩形 13"/>
          <p:cNvSpPr/>
          <p:nvPr/>
        </p:nvSpPr>
        <p:spPr>
          <a:xfrm>
            <a:off x="8348345" y="4046855"/>
            <a:ext cx="2463165" cy="2265680"/>
          </a:xfrm>
          <a:prstGeom prst="snip1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剪去单角的矩形 15"/>
          <p:cNvSpPr/>
          <p:nvPr/>
        </p:nvSpPr>
        <p:spPr>
          <a:xfrm>
            <a:off x="4845050" y="4046855"/>
            <a:ext cx="2463165" cy="2265680"/>
          </a:xfrm>
          <a:prstGeom prst="snip1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剪去单角的矩形 11"/>
          <p:cNvSpPr/>
          <p:nvPr/>
        </p:nvSpPr>
        <p:spPr>
          <a:xfrm>
            <a:off x="4864735" y="4046855"/>
            <a:ext cx="2463165" cy="2265680"/>
          </a:xfrm>
          <a:prstGeom prst="snip1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剪去单角的矩形 10"/>
          <p:cNvSpPr/>
          <p:nvPr/>
        </p:nvSpPr>
        <p:spPr>
          <a:xfrm>
            <a:off x="1340485" y="4046855"/>
            <a:ext cx="2463165" cy="2265680"/>
          </a:xfrm>
          <a:prstGeom prst="snip1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剪去单角的矩形 14"/>
          <p:cNvSpPr/>
          <p:nvPr/>
        </p:nvSpPr>
        <p:spPr>
          <a:xfrm>
            <a:off x="1341120" y="4046855"/>
            <a:ext cx="2463165" cy="2265680"/>
          </a:xfrm>
          <a:prstGeom prst="snip1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1111"/>
          <p:cNvPicPr>
            <a:picLocks noChangeAspect="1"/>
          </p:cNvPicPr>
          <p:nvPr/>
        </p:nvPicPr>
        <p:blipFill>
          <a:blip r:embed="rId1"/>
          <a:stretch>
            <a:fillRect/>
          </a:stretch>
        </p:blipFill>
        <p:spPr>
          <a:xfrm>
            <a:off x="1091565" y="1152525"/>
            <a:ext cx="2961640" cy="2894330"/>
          </a:xfrm>
          <a:prstGeom prst="rect">
            <a:avLst/>
          </a:prstGeom>
        </p:spPr>
      </p:pic>
      <p:pic>
        <p:nvPicPr>
          <p:cNvPr id="3" name="图片 2" descr="true (27)"/>
          <p:cNvPicPr>
            <a:picLocks noChangeAspect="1"/>
          </p:cNvPicPr>
          <p:nvPr/>
        </p:nvPicPr>
        <p:blipFill>
          <a:blip r:embed="rId2"/>
          <a:stretch>
            <a:fillRect/>
          </a:stretch>
        </p:blipFill>
        <p:spPr>
          <a:xfrm>
            <a:off x="4935855" y="1152525"/>
            <a:ext cx="2314575" cy="2893695"/>
          </a:xfrm>
          <a:prstGeom prst="rect">
            <a:avLst/>
          </a:prstGeom>
        </p:spPr>
      </p:pic>
      <p:pic>
        <p:nvPicPr>
          <p:cNvPr id="5" name="图片 4" descr="true (40)"/>
          <p:cNvPicPr>
            <a:picLocks noChangeAspect="1"/>
          </p:cNvPicPr>
          <p:nvPr/>
        </p:nvPicPr>
        <p:blipFill>
          <a:blip r:embed="rId3"/>
          <a:stretch>
            <a:fillRect/>
          </a:stretch>
        </p:blipFill>
        <p:spPr>
          <a:xfrm>
            <a:off x="8133080" y="1151890"/>
            <a:ext cx="2894330" cy="2894330"/>
          </a:xfrm>
          <a:prstGeom prst="rect">
            <a:avLst/>
          </a:prstGeom>
        </p:spPr>
      </p:pic>
      <p:sp>
        <p:nvSpPr>
          <p:cNvPr id="13" name="文本框 12"/>
          <p:cNvSpPr txBox="1"/>
          <p:nvPr/>
        </p:nvSpPr>
        <p:spPr>
          <a:xfrm>
            <a:off x="1426845" y="4231005"/>
            <a:ext cx="2290445" cy="337185"/>
          </a:xfrm>
          <a:prstGeom prst="rect">
            <a:avLst/>
          </a:prstGeom>
          <a:noFill/>
        </p:spPr>
        <p:txBody>
          <a:bodyPr wrap="square" rtlCol="0">
            <a:spAutoFit/>
          </a:bodyPr>
          <a:p>
            <a:r>
              <a:rPr lang="en-US" altLang="zh-CN" sz="1600" b="1">
                <a:latin typeface="+mj-lt"/>
                <a:cs typeface="+mj-lt"/>
              </a:rPr>
              <a:t>YOUR  LITIE  HERE</a:t>
            </a:r>
            <a:endParaRPr lang="en-US" altLang="zh-CN" sz="1600" b="1">
              <a:latin typeface="+mj-lt"/>
              <a:cs typeface="+mj-lt"/>
            </a:endParaRPr>
          </a:p>
        </p:txBody>
      </p:sp>
      <p:sp>
        <p:nvSpPr>
          <p:cNvPr id="9" name="文本框 8"/>
          <p:cNvSpPr txBox="1"/>
          <p:nvPr/>
        </p:nvSpPr>
        <p:spPr>
          <a:xfrm>
            <a:off x="4931410" y="4231005"/>
            <a:ext cx="2290445" cy="337185"/>
          </a:xfrm>
          <a:prstGeom prst="rect">
            <a:avLst/>
          </a:prstGeom>
          <a:noFill/>
        </p:spPr>
        <p:txBody>
          <a:bodyPr wrap="square" rtlCol="0">
            <a:spAutoFit/>
          </a:bodyPr>
          <a:p>
            <a:r>
              <a:rPr lang="en-US" altLang="zh-CN" sz="1600" b="1">
                <a:latin typeface="+mj-lt"/>
                <a:cs typeface="+mj-lt"/>
              </a:rPr>
              <a:t>YOUR  LITIE  HERE</a:t>
            </a:r>
            <a:endParaRPr lang="en-US" altLang="zh-CN" sz="1600" b="1">
              <a:latin typeface="+mj-lt"/>
              <a:cs typeface="+mj-lt"/>
            </a:endParaRPr>
          </a:p>
        </p:txBody>
      </p:sp>
      <p:sp>
        <p:nvSpPr>
          <p:cNvPr id="10" name="文本框 9"/>
          <p:cNvSpPr txBox="1"/>
          <p:nvPr/>
        </p:nvSpPr>
        <p:spPr>
          <a:xfrm>
            <a:off x="8435340" y="4231005"/>
            <a:ext cx="2290445" cy="337185"/>
          </a:xfrm>
          <a:prstGeom prst="rect">
            <a:avLst/>
          </a:prstGeom>
          <a:noFill/>
        </p:spPr>
        <p:txBody>
          <a:bodyPr wrap="square" rtlCol="0">
            <a:spAutoFit/>
          </a:bodyPr>
          <a:p>
            <a:r>
              <a:rPr lang="en-US" altLang="zh-CN" sz="1600" b="1">
                <a:latin typeface="+mj-lt"/>
                <a:cs typeface="+mj-lt"/>
              </a:rPr>
              <a:t>YOUR  LITIE  HERE</a:t>
            </a:r>
            <a:endParaRPr lang="en-US" altLang="zh-CN" sz="1600" b="1">
              <a:latin typeface="+mj-lt"/>
              <a:cs typeface="+mj-lt"/>
            </a:endParaRPr>
          </a:p>
        </p:txBody>
      </p:sp>
      <p:sp>
        <p:nvSpPr>
          <p:cNvPr id="19" name="文本框 18"/>
          <p:cNvSpPr txBox="1"/>
          <p:nvPr/>
        </p:nvSpPr>
        <p:spPr>
          <a:xfrm>
            <a:off x="1377315" y="4763770"/>
            <a:ext cx="2339975" cy="1014730"/>
          </a:xfrm>
          <a:prstGeom prst="rect">
            <a:avLst/>
          </a:prstGeom>
          <a:noFill/>
        </p:spPr>
        <p:txBody>
          <a:bodyPr wrap="square" rtlCol="0">
            <a:spAutoFit/>
          </a:bodyPr>
          <a:p>
            <a:pPr algn="l" eaLnBrk="1" hangingPunct="1"/>
            <a:r>
              <a:rPr lang="en-US" sz="1200">
                <a:solidFill>
                  <a:srgbClr val="000000"/>
                </a:solidFill>
                <a:latin typeface="Arial" panose="020B0604020202020204" pitchFamily="34" charset="0"/>
                <a:sym typeface="+mn-ea"/>
              </a:rPr>
              <a:t>Nothing we can do will change it. The future is before us and dynamic. Everything we do will affect it.Nothing we can do will us and dynamic.</a:t>
            </a:r>
            <a:r>
              <a:rPr lang="en-US" sz="1000">
                <a:solidFill>
                  <a:srgbClr val="000000"/>
                </a:solidFill>
                <a:latin typeface="Arial" panose="020B0604020202020204" pitchFamily="34" charset="0"/>
                <a:sym typeface="+mn-ea"/>
              </a:rPr>
              <a:t> </a:t>
            </a:r>
            <a:endParaRPr lang="zh-CN" altLang="en-US"/>
          </a:p>
        </p:txBody>
      </p:sp>
      <p:sp>
        <p:nvSpPr>
          <p:cNvPr id="20" name="文本框 19"/>
          <p:cNvSpPr txBox="1"/>
          <p:nvPr/>
        </p:nvSpPr>
        <p:spPr>
          <a:xfrm>
            <a:off x="4864735" y="4763770"/>
            <a:ext cx="2339975" cy="1014730"/>
          </a:xfrm>
          <a:prstGeom prst="rect">
            <a:avLst/>
          </a:prstGeom>
          <a:noFill/>
        </p:spPr>
        <p:txBody>
          <a:bodyPr wrap="square" rtlCol="0">
            <a:spAutoFit/>
          </a:bodyPr>
          <a:p>
            <a:pPr algn="l" eaLnBrk="1" hangingPunct="1"/>
            <a:r>
              <a:rPr lang="en-US" sz="1200">
                <a:solidFill>
                  <a:srgbClr val="000000"/>
                </a:solidFill>
                <a:latin typeface="Arial" panose="020B0604020202020204" pitchFamily="34" charset="0"/>
                <a:sym typeface="+mn-ea"/>
              </a:rPr>
              <a:t>Nothing we can do will change it. The future is before us and dynamic. Everything we do will change it. The future is before us and dynamic.</a:t>
            </a:r>
            <a:r>
              <a:rPr lang="en-US" sz="1000">
                <a:solidFill>
                  <a:srgbClr val="000000"/>
                </a:solidFill>
                <a:latin typeface="Arial" panose="020B0604020202020204" pitchFamily="34" charset="0"/>
                <a:sym typeface="+mn-ea"/>
              </a:rPr>
              <a:t> </a:t>
            </a:r>
            <a:endParaRPr lang="zh-CN" altLang="en-US"/>
          </a:p>
        </p:txBody>
      </p:sp>
      <p:sp>
        <p:nvSpPr>
          <p:cNvPr id="21" name="文本框 20"/>
          <p:cNvSpPr txBox="1"/>
          <p:nvPr/>
        </p:nvSpPr>
        <p:spPr>
          <a:xfrm>
            <a:off x="8472170" y="4763770"/>
            <a:ext cx="2339975" cy="1014730"/>
          </a:xfrm>
          <a:prstGeom prst="rect">
            <a:avLst/>
          </a:prstGeom>
          <a:noFill/>
        </p:spPr>
        <p:txBody>
          <a:bodyPr wrap="square" rtlCol="0">
            <a:spAutoFit/>
          </a:bodyPr>
          <a:p>
            <a:pPr algn="l" eaLnBrk="1" hangingPunct="1"/>
            <a:r>
              <a:rPr lang="en-US" sz="1200">
                <a:solidFill>
                  <a:srgbClr val="000000"/>
                </a:solidFill>
                <a:latin typeface="Arial" panose="020B0604020202020204" pitchFamily="34" charset="0"/>
                <a:sym typeface="+mn-ea"/>
              </a:rPr>
              <a:t>Nothing we can do will change it. The future is before us and ll affect it.Nothing we can do will change it. The future is before us and dynamic.</a:t>
            </a:r>
            <a:r>
              <a:rPr lang="en-US" sz="1000">
                <a:solidFill>
                  <a:srgbClr val="000000"/>
                </a:solidFill>
                <a:latin typeface="Arial" panose="020B0604020202020204" pitchFamily="34" charset="0"/>
                <a:sym typeface="+mn-ea"/>
              </a:rPr>
              <a:t> </a:t>
            </a:r>
            <a:endParaRPr lang="zh-CN" altLang="en-US"/>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剪去单角的矩形 2"/>
          <p:cNvSpPr/>
          <p:nvPr/>
        </p:nvSpPr>
        <p:spPr>
          <a:xfrm>
            <a:off x="4701540" y="1541780"/>
            <a:ext cx="2788920" cy="3529965"/>
          </a:xfrm>
          <a:prstGeom prst="snip1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5341620" y="2004060"/>
            <a:ext cx="1508760" cy="1445260"/>
          </a:xfrm>
          <a:prstGeom prst="rect">
            <a:avLst/>
          </a:prstGeom>
          <a:noFill/>
        </p:spPr>
        <p:txBody>
          <a:bodyPr wrap="square" rtlCol="0">
            <a:spAutoFit/>
          </a:bodyPr>
          <a:p>
            <a:r>
              <a:rPr lang="en-US" altLang="zh-CN" sz="8800" b="1"/>
              <a:t>02</a:t>
            </a:r>
            <a:endParaRPr lang="en-US" altLang="zh-CN" sz="8800" b="1"/>
          </a:p>
        </p:txBody>
      </p:sp>
      <p:sp>
        <p:nvSpPr>
          <p:cNvPr id="5162" name="文本框 65"/>
          <p:cNvSpPr txBox="1">
            <a:spLocks noChangeArrowheads="1"/>
          </p:cNvSpPr>
          <p:nvPr/>
        </p:nvSpPr>
        <p:spPr bwMode="auto">
          <a:xfrm>
            <a:off x="4701540" y="3449320"/>
            <a:ext cx="2876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en-US" b="1">
                <a:solidFill>
                  <a:srgbClr val="000000"/>
                </a:solidFill>
                <a:latin typeface="+mj-lt"/>
                <a:cs typeface="+mj-lt"/>
              </a:rPr>
              <a:t>ADD YOUR TITLE</a:t>
            </a:r>
            <a:endParaRPr lang="en-US" altLang="en-US" b="1">
              <a:solidFill>
                <a:srgbClr val="000000"/>
              </a:solidFill>
              <a:latin typeface="+mj-lt"/>
              <a:cs typeface="+mj-lt"/>
            </a:endParaRPr>
          </a:p>
        </p:txBody>
      </p:sp>
      <p:sp>
        <p:nvSpPr>
          <p:cNvPr id="8" name="文本框 7"/>
          <p:cNvSpPr txBox="1"/>
          <p:nvPr/>
        </p:nvSpPr>
        <p:spPr>
          <a:xfrm>
            <a:off x="4800600" y="4000500"/>
            <a:ext cx="2689860" cy="706755"/>
          </a:xfrm>
          <a:prstGeom prst="rect">
            <a:avLst/>
          </a:prstGeom>
          <a:noFill/>
        </p:spPr>
        <p:txBody>
          <a:bodyPr wrap="square" rtlCol="0">
            <a:spAutoFit/>
          </a:bodyPr>
          <a:p>
            <a:pPr algn="l" eaLnBrk="1" hangingPunct="1"/>
            <a:r>
              <a:rPr lang="en-US" sz="1000">
                <a:solidFill>
                  <a:srgbClr val="000000"/>
                </a:solidFill>
                <a:latin typeface="Arial" panose="020B0604020202020204" pitchFamily="34" charset="0"/>
                <a:sym typeface="+mn-ea"/>
              </a:rPr>
              <a:t>Nothing we can do will change it. The future is before us and dynamic. Everything we do will affect it.Nothing we can do will change it. The future is before us and dynamic. </a:t>
            </a:r>
            <a:endParaRPr lang="zh-CN" altLang="en-US"/>
          </a:p>
        </p:txBody>
      </p:sp>
    </p:spTree>
    <p:custDataLst>
      <p:tags r:id="rId1"/>
    </p:custDataLst>
  </p:cSld>
  <p:clrMapOvr>
    <a:masterClrMapping/>
  </p:clrMapOvr>
</p:sld>
</file>

<file path=ppt/tags/tag1.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
</p:tagLst>
</file>

<file path=ppt/tags/tag10.xml><?xml version="1.0" encoding="utf-8"?>
<p:tagLst xmlns:p="http://schemas.openxmlformats.org/presentationml/2006/main">
  <p:tag name="KSO_WM_BEAUTIFY_FLAG" val="#wm#"/>
  <p:tag name="KSO_WM_TEMPLATE_CATEGORY" val="custom"/>
  <p:tag name="KSO_WM_TEMPLATE_INDEX" val="20184553"/>
</p:tagLst>
</file>

<file path=ppt/tags/tag11.xml><?xml version="1.0" encoding="utf-8"?>
<p:tagLst xmlns:p="http://schemas.openxmlformats.org/presentationml/2006/main">
  <p:tag name="KSO_WM_BEAUTIFY_FLAG" val="#wm#"/>
  <p:tag name="KSO_WM_TEMPLATE_CATEGORY" val="custom"/>
  <p:tag name="KSO_WM_TEMPLATE_INDEX" val="20184553"/>
</p:tagLst>
</file>

<file path=ppt/tags/tag12.xml><?xml version="1.0" encoding="utf-8"?>
<p:tagLst xmlns:p="http://schemas.openxmlformats.org/presentationml/2006/main">
  <p:tag name="KSO_WM_BEAUTIFY_FLAG" val="#wm#"/>
  <p:tag name="KSO_WM_TEMPLATE_CATEGORY" val="custom"/>
  <p:tag name="KSO_WM_TEMPLATE_INDEX" val="20184553"/>
</p:tagLst>
</file>

<file path=ppt/tags/tag13.xml><?xml version="1.0" encoding="utf-8"?>
<p:tagLst xmlns:p="http://schemas.openxmlformats.org/presentationml/2006/main">
  <p:tag name="KSO_WM_BEAUTIFY_FLAG" val="#wm#"/>
  <p:tag name="KSO_WM_TEMPLATE_CATEGORY" val="custom"/>
  <p:tag name="KSO_WM_TEMPLATE_INDEX" val="20184553"/>
</p:tagLst>
</file>

<file path=ppt/tags/tag14.xml><?xml version="1.0" encoding="utf-8"?>
<p:tagLst xmlns:p="http://schemas.openxmlformats.org/presentationml/2006/main">
  <p:tag name="KSO_WM_BEAUTIFY_FLAG" val="#wm#"/>
  <p:tag name="KSO_WM_TEMPLATE_CATEGORY" val="custom"/>
  <p:tag name="KSO_WM_TEMPLATE_INDEX" val="20184553"/>
</p:tagLst>
</file>

<file path=ppt/tags/tag15.xml><?xml version="1.0" encoding="utf-8"?>
<p:tagLst xmlns:p="http://schemas.openxmlformats.org/presentationml/2006/main">
  <p:tag name="KSO_WM_BEAUTIFY_FLAG" val="#wm#"/>
  <p:tag name="KSO_WM_TEMPLATE_CATEGORY" val="custom"/>
  <p:tag name="KSO_WM_TEMPLATE_INDEX" val="20184553"/>
</p:tagLst>
</file>

<file path=ppt/tags/tag16.xml><?xml version="1.0" encoding="utf-8"?>
<p:tagLst xmlns:p="http://schemas.openxmlformats.org/presentationml/2006/main">
  <p:tag name="KSO_WM_BEAUTIFY_FLAG" val="#wm#"/>
  <p:tag name="KSO_WM_TEMPLATE_CATEGORY" val="custom"/>
  <p:tag name="KSO_WM_TEMPLATE_INDEX" val="20184553"/>
</p:tagLst>
</file>

<file path=ppt/tags/tag17.xml><?xml version="1.0" encoding="utf-8"?>
<p:tagLst xmlns:p="http://schemas.openxmlformats.org/presentationml/2006/main">
  <p:tag name="KSO_WM_BEAUTIFY_FLAG" val="#wm#"/>
  <p:tag name="KSO_WM_TEMPLATE_CATEGORY" val="custom"/>
  <p:tag name="KSO_WM_TEMPLATE_INDEX" val="20184553"/>
</p:tagLst>
</file>

<file path=ppt/tags/tag18.xml><?xml version="1.0" encoding="utf-8"?>
<p:tagLst xmlns:p="http://schemas.openxmlformats.org/presentationml/2006/main">
  <p:tag name="KSO_WM_BEAUTIFY_FLAG" val="#wm#"/>
  <p:tag name="KSO_WM_TEMPLATE_CATEGORY" val="custom"/>
  <p:tag name="KSO_WM_TEMPLATE_INDEX" val="20184553"/>
</p:tagLst>
</file>

<file path=ppt/tags/tag19.xml><?xml version="1.0" encoding="utf-8"?>
<p:tagLst xmlns:p="http://schemas.openxmlformats.org/presentationml/2006/main">
  <p:tag name="KSO_WM_BEAUTIFY_FLAG" val="#wm#"/>
  <p:tag name="KSO_WM_TEMPLATE_CATEGORY" val="custom"/>
  <p:tag name="KSO_WM_TEMPLATE_INDEX" val="20184553"/>
</p:tagLst>
</file>

<file path=ppt/tags/tag2.xml><?xml version="1.0" encoding="utf-8"?>
<p:tagLst xmlns:p="http://schemas.openxmlformats.org/presentationml/2006/main">
  <p:tag name="KSO_WM_SLIDE_SUBTYPE" val="pureTxt"/>
  <p:tag name="KSO_WM_TEMPLATE_TOPIC_DEFAULT" val="0"/>
  <p:tag name="KSO_WM_TEMPLATE_JOB_ID" val="6"/>
  <p:tag name="KSO_WM_TEMPLATE_SCENE_ID" val="1"/>
  <p:tag name="KSO_WM_TEMPLATE_OUTLINE_ID" val="6"/>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0.xml><?xml version="1.0" encoding="utf-8"?>
<p:tagLst xmlns:p="http://schemas.openxmlformats.org/presentationml/2006/main">
  <p:tag name="KSO_WM_BEAUTIFY_FLAG" val="#wm#"/>
  <p:tag name="KSO_WM_TEMPLATE_CATEGORY" val="custom"/>
  <p:tag name="KSO_WM_TEMPLATE_INDEX" val="20184553"/>
</p:tagLst>
</file>

<file path=ppt/tags/tag21.xml><?xml version="1.0" encoding="utf-8"?>
<p:tagLst xmlns:p="http://schemas.openxmlformats.org/presentationml/2006/main">
  <p:tag name="KSO_WM_BEAUTIFY_FLAG" val="#wm#"/>
  <p:tag name="KSO_WM_TEMPLATE_CATEGORY" val="custom"/>
  <p:tag name="KSO_WM_TEMPLATE_INDEX" val="20184553"/>
</p:tagLst>
</file>

<file path=ppt/tags/tag22.xml><?xml version="1.0" encoding="utf-8"?>
<p:tagLst xmlns:p="http://schemas.openxmlformats.org/presentationml/2006/main">
  <p:tag name="KSO_WM_BEAUTIFY_FLAG" val="#wm#"/>
  <p:tag name="KSO_WM_TEMPLATE_CATEGORY" val="custom"/>
  <p:tag name="KSO_WM_TEMPLATE_INDEX" val="20184553"/>
</p:tagLst>
</file>

<file path=ppt/tags/tag23.xml><?xml version="1.0" encoding="utf-8"?>
<p:tagLst xmlns:p="http://schemas.openxmlformats.org/presentationml/2006/main">
  <p:tag name="KSO_WM_BEAUTIFY_FLAG" val="#wm#"/>
  <p:tag name="KSO_WM_TEMPLATE_CATEGORY" val="custom"/>
  <p:tag name="KSO_WM_TEMPLATE_INDEX" val="20184553"/>
</p:tagLst>
</file>

<file path=ppt/tags/tag24.xml><?xml version="1.0" encoding="utf-8"?>
<p:tagLst xmlns:p="http://schemas.openxmlformats.org/presentationml/2006/main">
  <p:tag name="KSO_WM_BEAUTIFY_FLAG" val="#wm#"/>
  <p:tag name="KSO_WM_TEMPLATE_CATEGORY" val="custom"/>
  <p:tag name="KSO_WM_TEMPLATE_INDEX" val="20184553"/>
</p:tagLst>
</file>

<file path=ppt/tags/tag25.xml><?xml version="1.0" encoding="utf-8"?>
<p:tagLst xmlns:p="http://schemas.openxmlformats.org/presentationml/2006/main">
  <p:tag name="KSO_WM_BEAUTIFY_FLAG" val="#wm#"/>
  <p:tag name="KSO_WM_TEMPLATE_CATEGORY" val="custom"/>
  <p:tag name="KSO_WM_TEMPLATE_INDEX" val="20184553"/>
</p:tagLst>
</file>

<file path=ppt/tags/tag26.xml><?xml version="1.0" encoding="utf-8"?>
<p:tagLst xmlns:p="http://schemas.openxmlformats.org/presentationml/2006/main">
  <p:tag name="KSO_WM_BEAUTIFY_FLAG" val="#wm#"/>
  <p:tag name="KSO_WM_TEMPLATE_CATEGORY" val="custom"/>
  <p:tag name="KSO_WM_TEMPLATE_INDEX" val="20184553"/>
</p:tagLst>
</file>

<file path=ppt/tags/tag27.xml><?xml version="1.0" encoding="utf-8"?>
<p:tagLst xmlns:p="http://schemas.openxmlformats.org/presentationml/2006/main">
  <p:tag name="KSO_WM_SLIDE_SUBTYPE" val="pureTxt"/>
  <p:tag name="KSO_WM_TEMPLATE_TOPIC_DEFAULT" val="0"/>
  <p:tag name="KSO_WM_TEMPLATE_JOB_ID" val="6"/>
  <p:tag name="KSO_WM_TEMPLATE_SCENE_ID" val="1"/>
  <p:tag name="KSO_WM_TEMPLATE_OUTLINE_ID" val="6"/>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3.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4.xml><?xml version="1.0" encoding="utf-8"?>
<p:tagLst xmlns:p="http://schemas.openxmlformats.org/presentationml/2006/main">
  <p:tag name="KSO_WM_BEAUTIFY_FLAG" val="#wm#"/>
  <p:tag name="KSO_WM_TEMPLATE_CATEGORY" val="custom"/>
  <p:tag name="KSO_WM_TEMPLATE_INDEX" val="20184553"/>
</p:tagLst>
</file>

<file path=ppt/tags/tag5.xml><?xml version="1.0" encoding="utf-8"?>
<p:tagLst xmlns:p="http://schemas.openxmlformats.org/presentationml/2006/main">
  <p:tag name="KSO_WM_BEAUTIFY_FLAG" val="#wm#"/>
  <p:tag name="KSO_WM_TEMPLATE_CATEGORY" val="custom"/>
  <p:tag name="KSO_WM_TEMPLATE_INDEX" val="20184553"/>
</p:tagLst>
</file>

<file path=ppt/tags/tag6.xml><?xml version="1.0" encoding="utf-8"?>
<p:tagLst xmlns:p="http://schemas.openxmlformats.org/presentationml/2006/main">
  <p:tag name="KSO_WM_BEAUTIFY_FLAG" val="#wm#"/>
  <p:tag name="KSO_WM_TEMPLATE_CATEGORY" val="custom"/>
  <p:tag name="KSO_WM_TEMPLATE_INDEX" val="20184553"/>
</p:tagLst>
</file>

<file path=ppt/tags/tag7.xml><?xml version="1.0" encoding="utf-8"?>
<p:tagLst xmlns:p="http://schemas.openxmlformats.org/presentationml/2006/main">
  <p:tag name="KSO_WM_BEAUTIFY_FLAG" val="#wm#"/>
  <p:tag name="KSO_WM_TEMPLATE_CATEGORY" val="custom"/>
  <p:tag name="KSO_WM_TEMPLATE_INDEX" val="20184553"/>
</p:tagLst>
</file>

<file path=ppt/tags/tag8.xml><?xml version="1.0" encoding="utf-8"?>
<p:tagLst xmlns:p="http://schemas.openxmlformats.org/presentationml/2006/main">
  <p:tag name="KSO_WM_BEAUTIFY_FLAG" val="#wm#"/>
  <p:tag name="KSO_WM_TEMPLATE_CATEGORY" val="custom"/>
  <p:tag name="KSO_WM_TEMPLATE_INDEX" val="20184553"/>
</p:tagLst>
</file>

<file path=ppt/tags/tag9.xml><?xml version="1.0" encoding="utf-8"?>
<p:tagLst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主题">
  <a:themeElements>
    <a:clrScheme name="Fan">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11260</Words>
  <Application>WPS 演示</Application>
  <PresentationFormat>宽屏</PresentationFormat>
  <Paragraphs>353</Paragraphs>
  <Slides>26</Slides>
  <Notes>31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Arial</vt:lpstr>
      <vt:lpstr>宋体</vt:lpstr>
      <vt:lpstr>Wingdings</vt:lpstr>
      <vt:lpstr>微软雅黑</vt:lpstr>
      <vt:lpstr>Microsoft JhengHei</vt:lpstr>
      <vt:lpstr>Calibri</vt:lpstr>
      <vt:lpstr>Arial Unicode MS</vt:lpstr>
      <vt:lpstr>Arial Black</vt:lpstr>
      <vt:lpstr>等线</vt:lpstr>
      <vt:lpstr>华康娃娃体W5(P)</vt:lpstr>
      <vt:lpstr>Arial Unicode MS</vt:lpstr>
      <vt:lpstr>方正大黑简体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沙皮</cp:lastModifiedBy>
  <cp:revision>28</cp:revision>
  <dcterms:created xsi:type="dcterms:W3CDTF">2018-03-01T02:03:00Z</dcterms:created>
  <dcterms:modified xsi:type="dcterms:W3CDTF">2019-11-18T03:00:38Z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y fmtid="{D5CDD505-2E9C-101B-9397-08002B2CF9AE}" pid="3" name="KSORubyTemplateID">
    <vt:lpwstr>2</vt:lpwstr>
  </property>
</Properties>
</file>