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606" r:id="rId3"/>
    <p:sldId id="4583" r:id="rId4"/>
    <p:sldId id="4602" r:id="rId6"/>
    <p:sldId id="4599" r:id="rId7"/>
    <p:sldId id="4588" r:id="rId8"/>
    <p:sldId id="4589" r:id="rId9"/>
    <p:sldId id="4603" r:id="rId10"/>
    <p:sldId id="4593" r:id="rId11"/>
    <p:sldId id="4590" r:id="rId12"/>
    <p:sldId id="4591" r:id="rId13"/>
    <p:sldId id="4604" r:id="rId14"/>
    <p:sldId id="4598" r:id="rId15"/>
    <p:sldId id="4592" r:id="rId16"/>
    <p:sldId id="4594" r:id="rId17"/>
    <p:sldId id="4605" r:id="rId18"/>
    <p:sldId id="4597" r:id="rId19"/>
    <p:sldId id="4595" r:id="rId20"/>
    <p:sldId id="4596" r:id="rId21"/>
    <p:sldId id="4600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8FC"/>
    <a:srgbClr val="EBF0F9"/>
    <a:srgbClr val="2A6FAA"/>
    <a:srgbClr val="427E96"/>
    <a:srgbClr val="2EA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AAD77-6C87-4198-A9C4-5B442C2074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C6379-F4A5-4777-A1F3-187FACF9D00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61EF-BEB3-4EEE-BE7B-BA2AFDF16F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D1C0-7EE4-4171-BAD8-74D073B3F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61EF-BEB3-4EEE-BE7B-BA2AFDF16F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D1C0-7EE4-4171-BAD8-74D073B3F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61EF-BEB3-4EEE-BE7B-BA2AFDF16F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D1C0-7EE4-4171-BAD8-74D073B3F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61EF-BEB3-4EEE-BE7B-BA2AFDF16F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D1C0-7EE4-4171-BAD8-74D073B3F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61EF-BEB3-4EEE-BE7B-BA2AFDF16F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D1C0-7EE4-4171-BAD8-74D073B3F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61EF-BEB3-4EEE-BE7B-BA2AFDF16F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D1C0-7EE4-4171-BAD8-74D073B3F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61EF-BEB3-4EEE-BE7B-BA2AFDF16F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D1C0-7EE4-4171-BAD8-74D073B3F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61EF-BEB3-4EEE-BE7B-BA2AFDF16F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D1C0-7EE4-4171-BAD8-74D073B3F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61EF-BEB3-4EEE-BE7B-BA2AFDF16F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D1C0-7EE4-4171-BAD8-74D073B3F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61EF-BEB3-4EEE-BE7B-BA2AFDF16F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D1C0-7EE4-4171-BAD8-74D073B3F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61EF-BEB3-4EEE-BE7B-BA2AFDF16F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D1C0-7EE4-4171-BAD8-74D073B3F0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261EF-BEB3-4EEE-BE7B-BA2AFDF16F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BD1C0-7EE4-4171-BAD8-74D073B3F0E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4.xml"/><Relationship Id="rId4" Type="http://schemas.openxmlformats.org/officeDocument/2006/relationships/image" Target="../media/image1.png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8.xml"/><Relationship Id="rId4" Type="http://schemas.openxmlformats.org/officeDocument/2006/relationships/image" Target="../media/image1.png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9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2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6.xml"/><Relationship Id="rId4" Type="http://schemas.openxmlformats.org/officeDocument/2006/relationships/image" Target="../media/image1.png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0.xml"/><Relationship Id="rId4" Type="http://schemas.openxmlformats.org/officeDocument/2006/relationships/image" Target="../media/image1.png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18"/>
          <a:stretch>
            <a:fillRect/>
          </a:stretch>
        </p:blipFill>
        <p:spPr>
          <a:xfrm>
            <a:off x="0" y="0"/>
            <a:ext cx="7346352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63228" y="1473848"/>
            <a:ext cx="2190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2A6FA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201X</a:t>
            </a:r>
            <a:endParaRPr lang="zh-CN" altLang="en-US" sz="4800" b="1" dirty="0">
              <a:solidFill>
                <a:srgbClr val="2A6FAA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22400" y="2437784"/>
            <a:ext cx="4872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2A6F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蓝色大气高端商务</a:t>
            </a:r>
            <a:endParaRPr lang="zh-CN" altLang="en-US" sz="4400" b="1" dirty="0">
              <a:solidFill>
                <a:srgbClr val="2A6F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5342019" y="3462083"/>
            <a:ext cx="2432958" cy="562708"/>
          </a:xfrm>
          <a:prstGeom prst="roundRect">
            <a:avLst>
              <a:gd name="adj" fmla="val 13096"/>
            </a:avLst>
          </a:prstGeom>
          <a:solidFill>
            <a:srgbClr val="2A6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千图设计师MC：ID 29795607库_Freeform: Shape 35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5676414" y="3593255"/>
            <a:ext cx="325395" cy="300365"/>
          </a:xfrm>
          <a:custGeom>
            <a:avLst/>
            <a:gdLst>
              <a:gd name="T0" fmla="*/ 9 w 52"/>
              <a:gd name="T1" fmla="*/ 28 h 48"/>
              <a:gd name="T2" fmla="*/ 5 w 52"/>
              <a:gd name="T3" fmla="*/ 28 h 48"/>
              <a:gd name="T4" fmla="*/ 0 w 52"/>
              <a:gd name="T5" fmla="*/ 23 h 48"/>
              <a:gd name="T6" fmla="*/ 4 w 52"/>
              <a:gd name="T7" fmla="*/ 14 h 48"/>
              <a:gd name="T8" fmla="*/ 11 w 52"/>
              <a:gd name="T9" fmla="*/ 16 h 48"/>
              <a:gd name="T10" fmla="*/ 14 w 52"/>
              <a:gd name="T11" fmla="*/ 16 h 48"/>
              <a:gd name="T12" fmla="*/ 14 w 52"/>
              <a:gd name="T13" fmla="*/ 17 h 48"/>
              <a:gd name="T14" fmla="*/ 16 w 52"/>
              <a:gd name="T15" fmla="*/ 24 h 48"/>
              <a:gd name="T16" fmla="*/ 9 w 52"/>
              <a:gd name="T17" fmla="*/ 28 h 48"/>
              <a:gd name="T18" fmla="*/ 11 w 52"/>
              <a:gd name="T19" fmla="*/ 14 h 48"/>
              <a:gd name="T20" fmla="*/ 4 w 52"/>
              <a:gd name="T21" fmla="*/ 7 h 48"/>
              <a:gd name="T22" fmla="*/ 11 w 52"/>
              <a:gd name="T23" fmla="*/ 0 h 48"/>
              <a:gd name="T24" fmla="*/ 17 w 52"/>
              <a:gd name="T25" fmla="*/ 7 h 48"/>
              <a:gd name="T26" fmla="*/ 11 w 52"/>
              <a:gd name="T27" fmla="*/ 14 h 48"/>
              <a:gd name="T28" fmla="*/ 38 w 52"/>
              <a:gd name="T29" fmla="*/ 48 h 48"/>
              <a:gd name="T30" fmla="*/ 14 w 52"/>
              <a:gd name="T31" fmla="*/ 48 h 48"/>
              <a:gd name="T32" fmla="*/ 7 w 52"/>
              <a:gd name="T33" fmla="*/ 41 h 48"/>
              <a:gd name="T34" fmla="*/ 16 w 52"/>
              <a:gd name="T35" fmla="*/ 26 h 48"/>
              <a:gd name="T36" fmla="*/ 26 w 52"/>
              <a:gd name="T37" fmla="*/ 30 h 48"/>
              <a:gd name="T38" fmla="*/ 36 w 52"/>
              <a:gd name="T39" fmla="*/ 26 h 48"/>
              <a:gd name="T40" fmla="*/ 45 w 52"/>
              <a:gd name="T41" fmla="*/ 41 h 48"/>
              <a:gd name="T42" fmla="*/ 38 w 52"/>
              <a:gd name="T43" fmla="*/ 48 h 48"/>
              <a:gd name="T44" fmla="*/ 26 w 52"/>
              <a:gd name="T45" fmla="*/ 28 h 48"/>
              <a:gd name="T46" fmla="*/ 16 w 52"/>
              <a:gd name="T47" fmla="*/ 17 h 48"/>
              <a:gd name="T48" fmla="*/ 26 w 52"/>
              <a:gd name="T49" fmla="*/ 7 h 48"/>
              <a:gd name="T50" fmla="*/ 36 w 52"/>
              <a:gd name="T51" fmla="*/ 17 h 48"/>
              <a:gd name="T52" fmla="*/ 26 w 52"/>
              <a:gd name="T53" fmla="*/ 28 h 48"/>
              <a:gd name="T54" fmla="*/ 41 w 52"/>
              <a:gd name="T55" fmla="*/ 14 h 48"/>
              <a:gd name="T56" fmla="*/ 35 w 52"/>
              <a:gd name="T57" fmla="*/ 7 h 48"/>
              <a:gd name="T58" fmla="*/ 41 w 52"/>
              <a:gd name="T59" fmla="*/ 0 h 48"/>
              <a:gd name="T60" fmla="*/ 48 w 52"/>
              <a:gd name="T61" fmla="*/ 7 h 48"/>
              <a:gd name="T62" fmla="*/ 41 w 52"/>
              <a:gd name="T63" fmla="*/ 14 h 48"/>
              <a:gd name="T64" fmla="*/ 46 w 52"/>
              <a:gd name="T65" fmla="*/ 28 h 48"/>
              <a:gd name="T66" fmla="*/ 43 w 52"/>
              <a:gd name="T67" fmla="*/ 28 h 48"/>
              <a:gd name="T68" fmla="*/ 36 w 52"/>
              <a:gd name="T69" fmla="*/ 24 h 48"/>
              <a:gd name="T70" fmla="*/ 38 w 52"/>
              <a:gd name="T71" fmla="*/ 17 h 48"/>
              <a:gd name="T72" fmla="*/ 38 w 52"/>
              <a:gd name="T73" fmla="*/ 16 h 48"/>
              <a:gd name="T74" fmla="*/ 41 w 52"/>
              <a:gd name="T75" fmla="*/ 16 h 48"/>
              <a:gd name="T76" fmla="*/ 48 w 52"/>
              <a:gd name="T77" fmla="*/ 14 h 48"/>
              <a:gd name="T78" fmla="*/ 52 w 52"/>
              <a:gd name="T79" fmla="*/ 23 h 48"/>
              <a:gd name="T80" fmla="*/ 46 w 52"/>
              <a:gd name="T81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2" h="48">
                <a:moveTo>
                  <a:pt x="9" y="28"/>
                </a:moveTo>
                <a:cubicBezTo>
                  <a:pt x="5" y="28"/>
                  <a:pt x="5" y="28"/>
                  <a:pt x="5" y="28"/>
                </a:cubicBezTo>
                <a:cubicBezTo>
                  <a:pt x="3" y="28"/>
                  <a:pt x="0" y="26"/>
                  <a:pt x="0" y="23"/>
                </a:cubicBezTo>
                <a:cubicBezTo>
                  <a:pt x="0" y="21"/>
                  <a:pt x="0" y="14"/>
                  <a:pt x="4" y="14"/>
                </a:cubicBezTo>
                <a:cubicBezTo>
                  <a:pt x="4" y="14"/>
                  <a:pt x="7" y="16"/>
                  <a:pt x="11" y="16"/>
                </a:cubicBezTo>
                <a:cubicBezTo>
                  <a:pt x="12" y="16"/>
                  <a:pt x="13" y="16"/>
                  <a:pt x="14" y="16"/>
                </a:cubicBezTo>
                <a:cubicBezTo>
                  <a:pt x="14" y="16"/>
                  <a:pt x="14" y="17"/>
                  <a:pt x="14" y="17"/>
                </a:cubicBezTo>
                <a:cubicBezTo>
                  <a:pt x="14" y="20"/>
                  <a:pt x="15" y="22"/>
                  <a:pt x="16" y="24"/>
                </a:cubicBezTo>
                <a:cubicBezTo>
                  <a:pt x="13" y="24"/>
                  <a:pt x="11" y="26"/>
                  <a:pt x="9" y="28"/>
                </a:cubicBezTo>
                <a:close/>
                <a:moveTo>
                  <a:pt x="11" y="14"/>
                </a:moveTo>
                <a:cubicBezTo>
                  <a:pt x="7" y="14"/>
                  <a:pt x="4" y="11"/>
                  <a:pt x="4" y="7"/>
                </a:cubicBezTo>
                <a:cubicBezTo>
                  <a:pt x="4" y="3"/>
                  <a:pt x="7" y="0"/>
                  <a:pt x="11" y="0"/>
                </a:cubicBezTo>
                <a:cubicBezTo>
                  <a:pt x="14" y="0"/>
                  <a:pt x="17" y="3"/>
                  <a:pt x="17" y="7"/>
                </a:cubicBezTo>
                <a:cubicBezTo>
                  <a:pt x="17" y="11"/>
                  <a:pt x="14" y="14"/>
                  <a:pt x="11" y="14"/>
                </a:cubicBezTo>
                <a:close/>
                <a:moveTo>
                  <a:pt x="38" y="48"/>
                </a:moveTo>
                <a:cubicBezTo>
                  <a:pt x="14" y="48"/>
                  <a:pt x="14" y="48"/>
                  <a:pt x="14" y="48"/>
                </a:cubicBezTo>
                <a:cubicBezTo>
                  <a:pt x="10" y="48"/>
                  <a:pt x="7" y="46"/>
                  <a:pt x="7" y="41"/>
                </a:cubicBezTo>
                <a:cubicBezTo>
                  <a:pt x="7" y="35"/>
                  <a:pt x="9" y="26"/>
                  <a:pt x="16" y="26"/>
                </a:cubicBezTo>
                <a:cubicBezTo>
                  <a:pt x="17" y="26"/>
                  <a:pt x="21" y="30"/>
                  <a:pt x="26" y="30"/>
                </a:cubicBezTo>
                <a:cubicBezTo>
                  <a:pt x="31" y="30"/>
                  <a:pt x="35" y="26"/>
                  <a:pt x="36" y="26"/>
                </a:cubicBezTo>
                <a:cubicBezTo>
                  <a:pt x="43" y="26"/>
                  <a:pt x="45" y="35"/>
                  <a:pt x="45" y="41"/>
                </a:cubicBezTo>
                <a:cubicBezTo>
                  <a:pt x="45" y="46"/>
                  <a:pt x="42" y="48"/>
                  <a:pt x="38" y="48"/>
                </a:cubicBezTo>
                <a:close/>
                <a:moveTo>
                  <a:pt x="26" y="28"/>
                </a:moveTo>
                <a:cubicBezTo>
                  <a:pt x="20" y="28"/>
                  <a:pt x="16" y="23"/>
                  <a:pt x="16" y="17"/>
                </a:cubicBezTo>
                <a:cubicBezTo>
                  <a:pt x="16" y="12"/>
                  <a:pt x="20" y="7"/>
                  <a:pt x="26" y="7"/>
                </a:cubicBezTo>
                <a:cubicBezTo>
                  <a:pt x="32" y="7"/>
                  <a:pt x="36" y="12"/>
                  <a:pt x="36" y="17"/>
                </a:cubicBezTo>
                <a:cubicBezTo>
                  <a:pt x="36" y="23"/>
                  <a:pt x="32" y="28"/>
                  <a:pt x="26" y="28"/>
                </a:cubicBezTo>
                <a:close/>
                <a:moveTo>
                  <a:pt x="41" y="14"/>
                </a:moveTo>
                <a:cubicBezTo>
                  <a:pt x="38" y="14"/>
                  <a:pt x="35" y="11"/>
                  <a:pt x="35" y="7"/>
                </a:cubicBezTo>
                <a:cubicBezTo>
                  <a:pt x="35" y="3"/>
                  <a:pt x="38" y="0"/>
                  <a:pt x="41" y="0"/>
                </a:cubicBezTo>
                <a:cubicBezTo>
                  <a:pt x="45" y="0"/>
                  <a:pt x="48" y="3"/>
                  <a:pt x="48" y="7"/>
                </a:cubicBezTo>
                <a:cubicBezTo>
                  <a:pt x="48" y="11"/>
                  <a:pt x="45" y="14"/>
                  <a:pt x="41" y="14"/>
                </a:cubicBezTo>
                <a:close/>
                <a:moveTo>
                  <a:pt x="46" y="28"/>
                </a:moveTo>
                <a:cubicBezTo>
                  <a:pt x="43" y="28"/>
                  <a:pt x="43" y="28"/>
                  <a:pt x="43" y="28"/>
                </a:cubicBezTo>
                <a:cubicBezTo>
                  <a:pt x="41" y="26"/>
                  <a:pt x="39" y="24"/>
                  <a:pt x="36" y="24"/>
                </a:cubicBezTo>
                <a:cubicBezTo>
                  <a:pt x="37" y="22"/>
                  <a:pt x="38" y="20"/>
                  <a:pt x="38" y="17"/>
                </a:cubicBezTo>
                <a:cubicBezTo>
                  <a:pt x="38" y="17"/>
                  <a:pt x="38" y="16"/>
                  <a:pt x="38" y="16"/>
                </a:cubicBezTo>
                <a:cubicBezTo>
                  <a:pt x="39" y="16"/>
                  <a:pt x="40" y="16"/>
                  <a:pt x="41" y="16"/>
                </a:cubicBezTo>
                <a:cubicBezTo>
                  <a:pt x="45" y="16"/>
                  <a:pt x="48" y="14"/>
                  <a:pt x="48" y="14"/>
                </a:cubicBezTo>
                <a:cubicBezTo>
                  <a:pt x="52" y="14"/>
                  <a:pt x="52" y="21"/>
                  <a:pt x="52" y="23"/>
                </a:cubicBezTo>
                <a:cubicBezTo>
                  <a:pt x="52" y="26"/>
                  <a:pt x="49" y="28"/>
                  <a:pt x="46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9" name="文本框 8"/>
          <p:cNvSpPr txBox="1"/>
          <p:nvPr/>
        </p:nvSpPr>
        <p:spPr>
          <a:xfrm>
            <a:off x="6025935" y="3558771"/>
            <a:ext cx="1627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汇报人：米堆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1992" y="2240782"/>
            <a:ext cx="3693775" cy="461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795959" y="1852529"/>
            <a:ext cx="3467100" cy="3467100"/>
          </a:xfrm>
          <a:prstGeom prst="ellipse">
            <a:avLst/>
          </a:prstGeom>
          <a:solidFill>
            <a:srgbClr val="2A6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882059" y="1698763"/>
            <a:ext cx="3810000" cy="3810000"/>
          </a:xfrm>
          <a:prstGeom prst="ellipse">
            <a:avLst/>
          </a:prstGeom>
          <a:solidFill>
            <a:srgbClr val="2A6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6219086" y="2213113"/>
            <a:ext cx="2781300" cy="2781300"/>
          </a:xfrm>
          <a:prstGeom prst="ellipse">
            <a:avLst/>
          </a:prstGeom>
          <a:solidFill>
            <a:srgbClr val="427E96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349159" y="1498738"/>
            <a:ext cx="4171950" cy="4171950"/>
          </a:xfrm>
          <a:prstGeom prst="ellipse">
            <a:avLst/>
          </a:prstGeom>
          <a:solidFill>
            <a:srgbClr val="2A6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715872" y="1878461"/>
            <a:ext cx="3438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784928" y="2573002"/>
            <a:ext cx="33004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7941422" y="2840337"/>
            <a:ext cx="2987424" cy="1970153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65075" y="2058967"/>
            <a:ext cx="3438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559419" y="2753508"/>
            <a:ext cx="2395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469766" y="3013210"/>
            <a:ext cx="2630030" cy="1646987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59154" y="2188628"/>
            <a:ext cx="3438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353498" y="2883169"/>
            <a:ext cx="2395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263845" y="3142871"/>
            <a:ext cx="2630030" cy="1646987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198120"/>
            <a:ext cx="228600" cy="563880"/>
          </a:xfrm>
          <a:prstGeom prst="rect">
            <a:avLst/>
          </a:prstGeom>
          <a:solidFill>
            <a:srgbClr val="2A6FAA"/>
          </a:solidFill>
          <a:ln>
            <a:solidFill>
              <a:srgbClr val="427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95000" y="300335"/>
            <a:ext cx="366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H_Others_1"/>
          <p:cNvSpPr txBox="1"/>
          <p:nvPr>
            <p:custDataLst>
              <p:tags r:id="rId1"/>
            </p:custDataLst>
          </p:nvPr>
        </p:nvSpPr>
        <p:spPr>
          <a:xfrm>
            <a:off x="4930869" y="2458995"/>
            <a:ext cx="4042976" cy="833467"/>
          </a:xfrm>
          <a:prstGeom prst="rect">
            <a:avLst/>
          </a:prstGeom>
          <a:solidFill>
            <a:srgbClr val="2A6FAA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 THREE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_1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611733" y="1956410"/>
            <a:ext cx="681248" cy="682667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427E96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 dirty="0">
                <a:solidFill>
                  <a:srgbClr val="427E9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Arial" panose="020B0604020202020204" pitchFamily="34" charset="0"/>
              </a:rPr>
              <a:t>3</a:t>
            </a:r>
            <a:endParaRPr lang="en-US" altLang="zh-CN" sz="4000" kern="0" dirty="0">
              <a:solidFill>
                <a:srgbClr val="427E9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4" name="MH_Text_1"/>
          <p:cNvSpPr/>
          <p:nvPr>
            <p:custDataLst>
              <p:tags r:id="rId3"/>
            </p:custDataLst>
          </p:nvPr>
        </p:nvSpPr>
        <p:spPr>
          <a:xfrm>
            <a:off x="5213438" y="3695538"/>
            <a:ext cx="3477837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rgbClr val="427E9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点击添加标题文字</a:t>
            </a:r>
            <a:endParaRPr lang="zh-CN" altLang="en-US" sz="1400" dirty="0">
              <a:solidFill>
                <a:srgbClr val="427E9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0782"/>
            <a:ext cx="3693775" cy="46172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722" y="-469118"/>
            <a:ext cx="3693775" cy="4617218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11342" y="1"/>
            <a:ext cx="3080657" cy="6858000"/>
          </a:xfrm>
          <a:prstGeom prst="rect">
            <a:avLst/>
          </a:prstGeom>
          <a:solidFill>
            <a:srgbClr val="427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180111" y="1535555"/>
            <a:ext cx="592365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22100" y="3161811"/>
            <a:ext cx="163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8904" y="3654105"/>
            <a:ext cx="221707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65497" y="3161811"/>
            <a:ext cx="163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72301" y="3654105"/>
            <a:ext cx="221707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75683" y="5161289"/>
            <a:ext cx="163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2487" y="5653583"/>
            <a:ext cx="221707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84398" y="5161289"/>
            <a:ext cx="163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91202" y="5653583"/>
            <a:ext cx="221707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889" y="1154760"/>
            <a:ext cx="3998952" cy="4998690"/>
          </a:xfrm>
          <a:prstGeom prst="rect">
            <a:avLst/>
          </a:prstGeom>
        </p:spPr>
      </p:pic>
      <p:sp>
        <p:nvSpPr>
          <p:cNvPr id="20" name="íšḷïḍé"/>
          <p:cNvSpPr/>
          <p:nvPr/>
        </p:nvSpPr>
        <p:spPr bwMode="auto">
          <a:xfrm>
            <a:off x="1794813" y="4722408"/>
            <a:ext cx="392420" cy="377400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rgbClr val="2A6FAA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/>
          </a:p>
        </p:txBody>
      </p:sp>
      <p:sp>
        <p:nvSpPr>
          <p:cNvPr id="21" name="îŝḻîďé"/>
          <p:cNvSpPr/>
          <p:nvPr/>
        </p:nvSpPr>
        <p:spPr bwMode="auto">
          <a:xfrm>
            <a:off x="1793545" y="2624213"/>
            <a:ext cx="392420" cy="377518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rgbClr val="2A6FAA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/>
          </a:p>
        </p:txBody>
      </p:sp>
      <p:sp>
        <p:nvSpPr>
          <p:cNvPr id="22" name="îşḻîḓè"/>
          <p:cNvSpPr/>
          <p:nvPr/>
        </p:nvSpPr>
        <p:spPr bwMode="auto">
          <a:xfrm>
            <a:off x="5784627" y="2617129"/>
            <a:ext cx="392420" cy="391686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rgbClr val="2A6FAA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23" name="ï$1îďê"/>
          <p:cNvSpPr/>
          <p:nvPr/>
        </p:nvSpPr>
        <p:spPr bwMode="auto">
          <a:xfrm>
            <a:off x="5761095" y="4690118"/>
            <a:ext cx="439484" cy="355722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2A6FA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/>
          </a:p>
        </p:txBody>
      </p:sp>
      <p:sp>
        <p:nvSpPr>
          <p:cNvPr id="24" name="矩形 23"/>
          <p:cNvSpPr/>
          <p:nvPr/>
        </p:nvSpPr>
        <p:spPr>
          <a:xfrm>
            <a:off x="0" y="198120"/>
            <a:ext cx="228600" cy="563880"/>
          </a:xfrm>
          <a:prstGeom prst="rect">
            <a:avLst/>
          </a:prstGeom>
          <a:solidFill>
            <a:srgbClr val="2A6FAA"/>
          </a:solidFill>
          <a:ln>
            <a:solidFill>
              <a:srgbClr val="427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95000" y="300335"/>
            <a:ext cx="366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>
            <a:off x="839180" y="2371995"/>
            <a:ext cx="1978128" cy="975360"/>
          </a:xfrm>
          <a:custGeom>
            <a:avLst/>
            <a:gdLst>
              <a:gd name="connsiteX0" fmla="*/ 989064 w 1978128"/>
              <a:gd name="connsiteY0" fmla="*/ 0 h 975360"/>
              <a:gd name="connsiteX1" fmla="*/ 1959539 w 1978128"/>
              <a:gd name="connsiteY1" fmla="*/ 790960 h 975360"/>
              <a:gd name="connsiteX2" fmla="*/ 1978128 w 1978128"/>
              <a:gd name="connsiteY2" fmla="*/ 975360 h 975360"/>
              <a:gd name="connsiteX3" fmla="*/ 0 w 1978128"/>
              <a:gd name="connsiteY3" fmla="*/ 975360 h 975360"/>
              <a:gd name="connsiteX4" fmla="*/ 18590 w 1978128"/>
              <a:gd name="connsiteY4" fmla="*/ 790960 h 975360"/>
              <a:gd name="connsiteX5" fmla="*/ 989064 w 1978128"/>
              <a:gd name="connsiteY5" fmla="*/ 0 h 97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128" h="975360">
                <a:moveTo>
                  <a:pt x="989064" y="0"/>
                </a:moveTo>
                <a:cubicBezTo>
                  <a:pt x="1467771" y="0"/>
                  <a:pt x="1867169" y="339560"/>
                  <a:pt x="1959539" y="790960"/>
                </a:cubicBezTo>
                <a:lnTo>
                  <a:pt x="1978128" y="975360"/>
                </a:lnTo>
                <a:lnTo>
                  <a:pt x="0" y="975360"/>
                </a:lnTo>
                <a:lnTo>
                  <a:pt x="18590" y="790960"/>
                </a:lnTo>
                <a:cubicBezTo>
                  <a:pt x="110959" y="339560"/>
                  <a:pt x="510358" y="0"/>
                  <a:pt x="989064" y="0"/>
                </a:cubicBezTo>
                <a:close/>
              </a:path>
            </a:pathLst>
          </a:custGeom>
          <a:solidFill>
            <a:srgbClr val="2A6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/>
        </p:nvSpPr>
        <p:spPr>
          <a:xfrm>
            <a:off x="3632156" y="2371995"/>
            <a:ext cx="1978128" cy="975360"/>
          </a:xfrm>
          <a:custGeom>
            <a:avLst/>
            <a:gdLst>
              <a:gd name="connsiteX0" fmla="*/ 989064 w 1978128"/>
              <a:gd name="connsiteY0" fmla="*/ 0 h 975360"/>
              <a:gd name="connsiteX1" fmla="*/ 1959539 w 1978128"/>
              <a:gd name="connsiteY1" fmla="*/ 790960 h 975360"/>
              <a:gd name="connsiteX2" fmla="*/ 1978128 w 1978128"/>
              <a:gd name="connsiteY2" fmla="*/ 975360 h 975360"/>
              <a:gd name="connsiteX3" fmla="*/ 0 w 1978128"/>
              <a:gd name="connsiteY3" fmla="*/ 975360 h 975360"/>
              <a:gd name="connsiteX4" fmla="*/ 18590 w 1978128"/>
              <a:gd name="connsiteY4" fmla="*/ 790960 h 975360"/>
              <a:gd name="connsiteX5" fmla="*/ 989064 w 1978128"/>
              <a:gd name="connsiteY5" fmla="*/ 0 h 97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128" h="975360">
                <a:moveTo>
                  <a:pt x="989064" y="0"/>
                </a:moveTo>
                <a:cubicBezTo>
                  <a:pt x="1467771" y="0"/>
                  <a:pt x="1867169" y="339560"/>
                  <a:pt x="1959539" y="790960"/>
                </a:cubicBezTo>
                <a:lnTo>
                  <a:pt x="1978128" y="975360"/>
                </a:lnTo>
                <a:lnTo>
                  <a:pt x="0" y="975360"/>
                </a:lnTo>
                <a:lnTo>
                  <a:pt x="18590" y="790960"/>
                </a:lnTo>
                <a:cubicBezTo>
                  <a:pt x="110959" y="339560"/>
                  <a:pt x="510358" y="0"/>
                  <a:pt x="989064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3"/>
          <p:cNvSpPr/>
          <p:nvPr/>
        </p:nvSpPr>
        <p:spPr>
          <a:xfrm>
            <a:off x="6425132" y="2371995"/>
            <a:ext cx="1978128" cy="975360"/>
          </a:xfrm>
          <a:custGeom>
            <a:avLst/>
            <a:gdLst>
              <a:gd name="connsiteX0" fmla="*/ 989064 w 1978128"/>
              <a:gd name="connsiteY0" fmla="*/ 0 h 975360"/>
              <a:gd name="connsiteX1" fmla="*/ 1959539 w 1978128"/>
              <a:gd name="connsiteY1" fmla="*/ 790960 h 975360"/>
              <a:gd name="connsiteX2" fmla="*/ 1978128 w 1978128"/>
              <a:gd name="connsiteY2" fmla="*/ 975360 h 975360"/>
              <a:gd name="connsiteX3" fmla="*/ 0 w 1978128"/>
              <a:gd name="connsiteY3" fmla="*/ 975360 h 975360"/>
              <a:gd name="connsiteX4" fmla="*/ 18590 w 1978128"/>
              <a:gd name="connsiteY4" fmla="*/ 790960 h 975360"/>
              <a:gd name="connsiteX5" fmla="*/ 989064 w 1978128"/>
              <a:gd name="connsiteY5" fmla="*/ 0 h 97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128" h="975360">
                <a:moveTo>
                  <a:pt x="989064" y="0"/>
                </a:moveTo>
                <a:cubicBezTo>
                  <a:pt x="1467771" y="0"/>
                  <a:pt x="1867169" y="339560"/>
                  <a:pt x="1959539" y="790960"/>
                </a:cubicBezTo>
                <a:lnTo>
                  <a:pt x="1978128" y="975360"/>
                </a:lnTo>
                <a:lnTo>
                  <a:pt x="0" y="975360"/>
                </a:lnTo>
                <a:lnTo>
                  <a:pt x="18590" y="790960"/>
                </a:lnTo>
                <a:cubicBezTo>
                  <a:pt x="110959" y="339560"/>
                  <a:pt x="510358" y="0"/>
                  <a:pt x="989064" y="0"/>
                </a:cubicBezTo>
                <a:close/>
              </a:path>
            </a:pathLst>
          </a:custGeom>
          <a:solidFill>
            <a:srgbClr val="2A6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9218108" y="2371995"/>
            <a:ext cx="1978128" cy="975360"/>
          </a:xfrm>
          <a:custGeom>
            <a:avLst/>
            <a:gdLst>
              <a:gd name="connsiteX0" fmla="*/ 989064 w 1978128"/>
              <a:gd name="connsiteY0" fmla="*/ 0 h 975360"/>
              <a:gd name="connsiteX1" fmla="*/ 1959539 w 1978128"/>
              <a:gd name="connsiteY1" fmla="*/ 790960 h 975360"/>
              <a:gd name="connsiteX2" fmla="*/ 1978128 w 1978128"/>
              <a:gd name="connsiteY2" fmla="*/ 975360 h 975360"/>
              <a:gd name="connsiteX3" fmla="*/ 0 w 1978128"/>
              <a:gd name="connsiteY3" fmla="*/ 975360 h 975360"/>
              <a:gd name="connsiteX4" fmla="*/ 18590 w 1978128"/>
              <a:gd name="connsiteY4" fmla="*/ 790960 h 975360"/>
              <a:gd name="connsiteX5" fmla="*/ 989064 w 1978128"/>
              <a:gd name="connsiteY5" fmla="*/ 0 h 97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128" h="975360">
                <a:moveTo>
                  <a:pt x="989064" y="0"/>
                </a:moveTo>
                <a:cubicBezTo>
                  <a:pt x="1467771" y="0"/>
                  <a:pt x="1867169" y="339560"/>
                  <a:pt x="1959539" y="790960"/>
                </a:cubicBezTo>
                <a:lnTo>
                  <a:pt x="1978128" y="975360"/>
                </a:lnTo>
                <a:lnTo>
                  <a:pt x="0" y="975360"/>
                </a:lnTo>
                <a:lnTo>
                  <a:pt x="18590" y="790960"/>
                </a:lnTo>
                <a:cubicBezTo>
                  <a:pt x="110959" y="339560"/>
                  <a:pt x="510358" y="0"/>
                  <a:pt x="989064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773864" y="3428997"/>
            <a:ext cx="1049411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等腰三角形 6"/>
          <p:cNvSpPr/>
          <p:nvPr/>
        </p:nvSpPr>
        <p:spPr>
          <a:xfrm flipV="1">
            <a:off x="4490591" y="3552719"/>
            <a:ext cx="261257" cy="225222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flipV="1">
            <a:off x="1697615" y="3552719"/>
            <a:ext cx="261257" cy="225222"/>
          </a:xfrm>
          <a:prstGeom prst="triangle">
            <a:avLst/>
          </a:prstGeom>
          <a:solidFill>
            <a:srgbClr val="2A6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flipV="1">
            <a:off x="7283567" y="3552719"/>
            <a:ext cx="261257" cy="225222"/>
          </a:xfrm>
          <a:prstGeom prst="triangle">
            <a:avLst/>
          </a:prstGeom>
          <a:solidFill>
            <a:srgbClr val="2A6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flipV="1">
            <a:off x="10076543" y="3552719"/>
            <a:ext cx="261257" cy="225222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12903" y="2756797"/>
            <a:ext cx="163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7199" y="4198478"/>
            <a:ext cx="2322087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60175" y="4198478"/>
            <a:ext cx="2322087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53151" y="4198478"/>
            <a:ext cx="2322087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046127" y="4198477"/>
            <a:ext cx="2322087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805878" y="2756797"/>
            <a:ext cx="163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98854" y="2756797"/>
            <a:ext cx="163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91830" y="2756797"/>
            <a:ext cx="163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198120"/>
            <a:ext cx="228600" cy="563880"/>
          </a:xfrm>
          <a:prstGeom prst="rect">
            <a:avLst/>
          </a:prstGeom>
          <a:solidFill>
            <a:srgbClr val="2A6FAA"/>
          </a:solidFill>
          <a:ln>
            <a:solidFill>
              <a:srgbClr val="427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95000" y="300335"/>
            <a:ext cx="366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4721829" y="1793874"/>
            <a:ext cx="3102216" cy="3102216"/>
            <a:chOff x="5153853" y="1800226"/>
            <a:chExt cx="2672691" cy="2672691"/>
          </a:xfrm>
        </p:grpSpPr>
        <p:sp>
          <p:nvSpPr>
            <p:cNvPr id="3" name="弧形 2"/>
            <p:cNvSpPr/>
            <p:nvPr/>
          </p:nvSpPr>
          <p:spPr>
            <a:xfrm rot="5400000">
              <a:off x="5688391" y="2334764"/>
              <a:ext cx="1603615" cy="1603615"/>
            </a:xfrm>
            <a:prstGeom prst="arc">
              <a:avLst>
                <a:gd name="adj1" fmla="val 21305814"/>
                <a:gd name="adj2" fmla="val 19486591"/>
              </a:avLst>
            </a:prstGeom>
            <a:noFill/>
            <a:ln w="158750" cap="flat" cmpd="sng" algn="ctr">
              <a:solidFill>
                <a:srgbClr val="427E9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弧形 3"/>
            <p:cNvSpPr/>
            <p:nvPr/>
          </p:nvSpPr>
          <p:spPr>
            <a:xfrm rot="5400000">
              <a:off x="5510212" y="2156585"/>
              <a:ext cx="1959973" cy="1959973"/>
            </a:xfrm>
            <a:prstGeom prst="arc">
              <a:avLst>
                <a:gd name="adj1" fmla="val 21305814"/>
                <a:gd name="adj2" fmla="val 16253894"/>
              </a:avLst>
            </a:prstGeom>
            <a:noFill/>
            <a:ln w="15875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弧形 4"/>
            <p:cNvSpPr/>
            <p:nvPr/>
          </p:nvSpPr>
          <p:spPr>
            <a:xfrm rot="5400000">
              <a:off x="5332032" y="1978405"/>
              <a:ext cx="2316332" cy="2316332"/>
            </a:xfrm>
            <a:prstGeom prst="arc">
              <a:avLst>
                <a:gd name="adj1" fmla="val 21305814"/>
                <a:gd name="adj2" fmla="val 12240847"/>
              </a:avLst>
            </a:prstGeom>
            <a:noFill/>
            <a:ln w="158750" cap="flat" cmpd="sng" algn="ctr">
              <a:solidFill>
                <a:srgbClr val="2A6FA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弧形 5"/>
            <p:cNvSpPr/>
            <p:nvPr/>
          </p:nvSpPr>
          <p:spPr>
            <a:xfrm rot="5400000">
              <a:off x="5153853" y="1800226"/>
              <a:ext cx="2672691" cy="2672691"/>
            </a:xfrm>
            <a:prstGeom prst="arc">
              <a:avLst>
                <a:gd name="adj1" fmla="val 21305814"/>
                <a:gd name="adj2" fmla="val 9855339"/>
              </a:avLst>
            </a:prstGeom>
            <a:noFill/>
            <a:ln w="158750" cap="flat" cmpd="sng" algn="ctr">
              <a:solidFill>
                <a:schemeClr val="tx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148542" y="1512338"/>
            <a:ext cx="1875355" cy="864553"/>
            <a:chOff x="2735177" y="1375558"/>
            <a:chExt cx="2154264" cy="993132"/>
          </a:xfrm>
        </p:grpSpPr>
        <p:sp>
          <p:nvSpPr>
            <p:cNvPr id="8" name="任意多边形 150"/>
            <p:cNvSpPr/>
            <p:nvPr/>
          </p:nvSpPr>
          <p:spPr>
            <a:xfrm>
              <a:off x="2735177" y="1903741"/>
              <a:ext cx="2154264" cy="464949"/>
            </a:xfrm>
            <a:custGeom>
              <a:avLst/>
              <a:gdLst>
                <a:gd name="connsiteX0" fmla="*/ 2154264 w 2154264"/>
                <a:gd name="connsiteY0" fmla="*/ 464949 h 464949"/>
                <a:gd name="connsiteX1" fmla="*/ 1704813 w 2154264"/>
                <a:gd name="connsiteY1" fmla="*/ 0 h 464949"/>
                <a:gd name="connsiteX2" fmla="*/ 0 w 2154264"/>
                <a:gd name="connsiteY2" fmla="*/ 0 h 46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4264" h="464949">
                  <a:moveTo>
                    <a:pt x="2154264" y="464949"/>
                  </a:moveTo>
                  <a:lnTo>
                    <a:pt x="1704813" y="0"/>
                  </a:lnTo>
                  <a:lnTo>
                    <a:pt x="0" y="0"/>
                  </a:lnTo>
                </a:path>
              </a:pathLst>
            </a:custGeom>
            <a:noFill/>
            <a:ln w="222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758782" y="1375558"/>
              <a:ext cx="866884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</a:rPr>
                <a:t>34%</a:t>
              </a:r>
              <a:endParaRPr kumimoji="0" lang="zh-CN" alt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629416" y="1338159"/>
            <a:ext cx="1571958" cy="687945"/>
            <a:chOff x="6581339" y="1175474"/>
            <a:chExt cx="1805745" cy="790260"/>
          </a:xfrm>
        </p:grpSpPr>
        <p:sp>
          <p:nvSpPr>
            <p:cNvPr id="11" name="任意多边形 154"/>
            <p:cNvSpPr/>
            <p:nvPr/>
          </p:nvSpPr>
          <p:spPr>
            <a:xfrm>
              <a:off x="6581339" y="1686764"/>
              <a:ext cx="1720312" cy="278970"/>
            </a:xfrm>
            <a:custGeom>
              <a:avLst/>
              <a:gdLst>
                <a:gd name="connsiteX0" fmla="*/ 0 w 1720312"/>
                <a:gd name="connsiteY0" fmla="*/ 278970 h 278970"/>
                <a:gd name="connsiteX1" fmla="*/ 278970 w 1720312"/>
                <a:gd name="connsiteY1" fmla="*/ 0 h 278970"/>
                <a:gd name="connsiteX2" fmla="*/ 1720312 w 1720312"/>
                <a:gd name="connsiteY2" fmla="*/ 0 h 2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0312" h="278970">
                  <a:moveTo>
                    <a:pt x="0" y="278970"/>
                  </a:moveTo>
                  <a:lnTo>
                    <a:pt x="278970" y="0"/>
                  </a:lnTo>
                  <a:lnTo>
                    <a:pt x="1720312" y="0"/>
                  </a:lnTo>
                </a:path>
              </a:pathLst>
            </a:custGeom>
            <a:noFill/>
            <a:ln w="222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520200" y="1175474"/>
              <a:ext cx="86688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</a:rPr>
                <a:t>55%</a:t>
              </a:r>
              <a:endParaRPr kumimoji="0" lang="zh-CN" alt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953502" y="3980522"/>
            <a:ext cx="1432698" cy="482272"/>
            <a:chOff x="3507453" y="4210819"/>
            <a:chExt cx="1645773" cy="553998"/>
          </a:xfrm>
        </p:grpSpPr>
        <p:sp>
          <p:nvSpPr>
            <p:cNvPr id="14" name="任意多边形 162"/>
            <p:cNvSpPr/>
            <p:nvPr/>
          </p:nvSpPr>
          <p:spPr>
            <a:xfrm flipH="1">
              <a:off x="3512407" y="4353305"/>
              <a:ext cx="1640819" cy="387457"/>
            </a:xfrm>
            <a:custGeom>
              <a:avLst/>
              <a:gdLst>
                <a:gd name="connsiteX0" fmla="*/ 0 w 1844299"/>
                <a:gd name="connsiteY0" fmla="*/ 0 h 387457"/>
                <a:gd name="connsiteX1" fmla="*/ 402956 w 1844299"/>
                <a:gd name="connsiteY1" fmla="*/ 387457 h 387457"/>
                <a:gd name="connsiteX2" fmla="*/ 1844299 w 1844299"/>
                <a:gd name="connsiteY2" fmla="*/ 387457 h 38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4299" h="387457">
                  <a:moveTo>
                    <a:pt x="0" y="0"/>
                  </a:moveTo>
                  <a:lnTo>
                    <a:pt x="402956" y="387457"/>
                  </a:lnTo>
                  <a:lnTo>
                    <a:pt x="1844299" y="387457"/>
                  </a:lnTo>
                </a:path>
              </a:pathLst>
            </a:custGeom>
            <a:noFill/>
            <a:ln w="222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507453" y="4210819"/>
              <a:ext cx="86688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</a:rPr>
                <a:t>67%</a:t>
              </a:r>
              <a:endParaRPr kumimoji="0" lang="zh-CN" alt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127063" y="3716717"/>
            <a:ext cx="1573105" cy="491542"/>
            <a:chOff x="7152998" y="3907785"/>
            <a:chExt cx="1807062" cy="564646"/>
          </a:xfrm>
        </p:grpSpPr>
        <p:sp>
          <p:nvSpPr>
            <p:cNvPr id="17" name="任意多边形 168"/>
            <p:cNvSpPr/>
            <p:nvPr/>
          </p:nvSpPr>
          <p:spPr>
            <a:xfrm>
              <a:off x="7152998" y="3907785"/>
              <a:ext cx="1797803" cy="526942"/>
            </a:xfrm>
            <a:custGeom>
              <a:avLst/>
              <a:gdLst>
                <a:gd name="connsiteX0" fmla="*/ 0 w 1797803"/>
                <a:gd name="connsiteY0" fmla="*/ 0 h 526942"/>
                <a:gd name="connsiteX1" fmla="*/ 526942 w 1797803"/>
                <a:gd name="connsiteY1" fmla="*/ 526942 h 526942"/>
                <a:gd name="connsiteX2" fmla="*/ 1797803 w 1797803"/>
                <a:gd name="connsiteY2" fmla="*/ 526942 h 526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7803" h="526942">
                  <a:moveTo>
                    <a:pt x="0" y="0"/>
                  </a:moveTo>
                  <a:lnTo>
                    <a:pt x="526942" y="526942"/>
                  </a:lnTo>
                  <a:lnTo>
                    <a:pt x="1797803" y="526942"/>
                  </a:lnTo>
                </a:path>
              </a:pathLst>
            </a:custGeom>
            <a:noFill/>
            <a:ln w="222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ysDot"/>
              <a:miter lim="800000"/>
              <a:headEnd type="oval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093176" y="3918433"/>
              <a:ext cx="86688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</a:rPr>
                <a:t>87%</a:t>
              </a:r>
              <a:endParaRPr kumimoji="0" lang="zh-CN" alt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837722" y="4341548"/>
            <a:ext cx="1449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837500" y="4654427"/>
            <a:ext cx="3351848" cy="1000657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826543" y="1952043"/>
            <a:ext cx="1449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826321" y="2264922"/>
            <a:ext cx="3351848" cy="1000657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461501" y="4330425"/>
            <a:ext cx="1449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461279" y="4643304"/>
            <a:ext cx="3351848" cy="1000657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461501" y="1956340"/>
            <a:ext cx="1449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461279" y="2269219"/>
            <a:ext cx="3351848" cy="1000657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0" y="198120"/>
            <a:ext cx="228600" cy="563880"/>
          </a:xfrm>
          <a:prstGeom prst="rect">
            <a:avLst/>
          </a:prstGeom>
          <a:solidFill>
            <a:srgbClr val="2A6FAA"/>
          </a:solidFill>
          <a:ln>
            <a:solidFill>
              <a:srgbClr val="427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395000" y="300335"/>
            <a:ext cx="366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H_Others_1"/>
          <p:cNvSpPr txBox="1"/>
          <p:nvPr>
            <p:custDataLst>
              <p:tags r:id="rId1"/>
            </p:custDataLst>
          </p:nvPr>
        </p:nvSpPr>
        <p:spPr>
          <a:xfrm>
            <a:off x="4930869" y="2458995"/>
            <a:ext cx="4042976" cy="833467"/>
          </a:xfrm>
          <a:prstGeom prst="rect">
            <a:avLst/>
          </a:prstGeom>
          <a:solidFill>
            <a:srgbClr val="2A6FAA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 FOUR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_1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611733" y="1956410"/>
            <a:ext cx="681248" cy="682667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427E96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 dirty="0">
                <a:solidFill>
                  <a:srgbClr val="427E9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Arial" panose="020B0604020202020204" pitchFamily="34" charset="0"/>
              </a:rPr>
              <a:t>4</a:t>
            </a:r>
            <a:endParaRPr lang="en-US" altLang="zh-CN" sz="4000" kern="0" dirty="0">
              <a:solidFill>
                <a:srgbClr val="427E9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4" name="MH_Text_1"/>
          <p:cNvSpPr/>
          <p:nvPr>
            <p:custDataLst>
              <p:tags r:id="rId3"/>
            </p:custDataLst>
          </p:nvPr>
        </p:nvSpPr>
        <p:spPr>
          <a:xfrm>
            <a:off x="5213438" y="3695538"/>
            <a:ext cx="3477837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rgbClr val="427E9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点击添加标题文字</a:t>
            </a:r>
            <a:endParaRPr lang="zh-CN" altLang="en-US" sz="1400" dirty="0">
              <a:solidFill>
                <a:srgbClr val="427E9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0782"/>
            <a:ext cx="3693775" cy="46172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722" y="-469118"/>
            <a:ext cx="3693775" cy="4617218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ís1íḑê"/>
          <p:cNvGrpSpPr/>
          <p:nvPr/>
        </p:nvGrpSpPr>
        <p:grpSpPr>
          <a:xfrm>
            <a:off x="3947189" y="1341829"/>
            <a:ext cx="4297622" cy="3467100"/>
            <a:chOff x="3947189" y="1695450"/>
            <a:chExt cx="4297622" cy="3467100"/>
          </a:xfrm>
        </p:grpSpPr>
        <p:sp>
          <p:nvSpPr>
            <p:cNvPr id="19" name="íṧlíḍe"/>
            <p:cNvSpPr/>
            <p:nvPr/>
          </p:nvSpPr>
          <p:spPr>
            <a:xfrm>
              <a:off x="4777711" y="1695450"/>
              <a:ext cx="3467100" cy="3467100"/>
            </a:xfrm>
            <a:prstGeom prst="diamond">
              <a:avLst/>
            </a:prstGeom>
            <a:solidFill>
              <a:srgbClr val="427E96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0" name="íṡḷíḍè"/>
            <p:cNvSpPr/>
            <p:nvPr/>
          </p:nvSpPr>
          <p:spPr>
            <a:xfrm>
              <a:off x="3947189" y="1695450"/>
              <a:ext cx="3467100" cy="3467100"/>
            </a:xfrm>
            <a:prstGeom prst="diamond">
              <a:avLst/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íSḷîḋê"/>
            <p:cNvSpPr/>
            <p:nvPr/>
          </p:nvSpPr>
          <p:spPr>
            <a:xfrm>
              <a:off x="4362450" y="1695450"/>
              <a:ext cx="3467100" cy="3467100"/>
            </a:xfrm>
            <a:prstGeom prst="diamond">
              <a:avLst/>
            </a:prstGeom>
            <a:blipFill>
              <a:blip r:embed="rId1"/>
              <a:stretch>
                <a:fillRect l="-25122" r="-24937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išľíḑê"/>
          <p:cNvGrpSpPr/>
          <p:nvPr/>
        </p:nvGrpSpPr>
        <p:grpSpPr>
          <a:xfrm>
            <a:off x="3817547" y="2713233"/>
            <a:ext cx="724291" cy="724291"/>
            <a:chOff x="7841290" y="4362610"/>
            <a:chExt cx="724291" cy="724291"/>
          </a:xfrm>
        </p:grpSpPr>
        <p:sp>
          <p:nvSpPr>
            <p:cNvPr id="11" name="ïŝḻídé"/>
            <p:cNvSpPr/>
            <p:nvPr/>
          </p:nvSpPr>
          <p:spPr>
            <a:xfrm>
              <a:off x="7841290" y="4362610"/>
              <a:ext cx="724291" cy="724291"/>
            </a:xfrm>
            <a:prstGeom prst="ellipse">
              <a:avLst/>
            </a:prstGeom>
            <a:solidFill>
              <a:srgbClr val="2A6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ïśľïḍè"/>
            <p:cNvSpPr/>
            <p:nvPr/>
          </p:nvSpPr>
          <p:spPr bwMode="auto">
            <a:xfrm>
              <a:off x="7987382" y="4502541"/>
              <a:ext cx="432106" cy="444428"/>
            </a:xfrm>
            <a:custGeom>
              <a:avLst/>
              <a:gdLst>
                <a:gd name="T0" fmla="*/ 6023 w 6383"/>
                <a:gd name="T1" fmla="*/ 2985 h 6575"/>
                <a:gd name="T2" fmla="*/ 5921 w 6383"/>
                <a:gd name="T3" fmla="*/ 1957 h 6575"/>
                <a:gd name="T4" fmla="*/ 5304 w 6383"/>
                <a:gd name="T5" fmla="*/ 1379 h 6575"/>
                <a:gd name="T6" fmla="*/ 4619 w 6383"/>
                <a:gd name="T7" fmla="*/ 608 h 6575"/>
                <a:gd name="T8" fmla="*/ 3777 w 6383"/>
                <a:gd name="T9" fmla="*/ 501 h 6575"/>
                <a:gd name="T10" fmla="*/ 2768 w 6383"/>
                <a:gd name="T11" fmla="*/ 280 h 6575"/>
                <a:gd name="T12" fmla="*/ 2028 w 6383"/>
                <a:gd name="T13" fmla="*/ 688 h 6575"/>
                <a:gd name="T14" fmla="*/ 1083 w 6383"/>
                <a:gd name="T15" fmla="*/ 1103 h 6575"/>
                <a:gd name="T16" fmla="*/ 723 w 6383"/>
                <a:gd name="T17" fmla="*/ 1868 h 6575"/>
                <a:gd name="T18" fmla="*/ 201 w 6383"/>
                <a:gd name="T19" fmla="*/ 2759 h 6575"/>
                <a:gd name="T20" fmla="*/ 360 w 6383"/>
                <a:gd name="T21" fmla="*/ 3591 h 6575"/>
                <a:gd name="T22" fmla="*/ 461 w 6383"/>
                <a:gd name="T23" fmla="*/ 4619 h 6575"/>
                <a:gd name="T24" fmla="*/ 1079 w 6383"/>
                <a:gd name="T25" fmla="*/ 5197 h 6575"/>
                <a:gd name="T26" fmla="*/ 1764 w 6383"/>
                <a:gd name="T27" fmla="*/ 5968 h 6575"/>
                <a:gd name="T28" fmla="*/ 2604 w 6383"/>
                <a:gd name="T29" fmla="*/ 6073 h 6575"/>
                <a:gd name="T30" fmla="*/ 3613 w 6383"/>
                <a:gd name="T31" fmla="*/ 6295 h 6575"/>
                <a:gd name="T32" fmla="*/ 4353 w 6383"/>
                <a:gd name="T33" fmla="*/ 5888 h 6575"/>
                <a:gd name="T34" fmla="*/ 5299 w 6383"/>
                <a:gd name="T35" fmla="*/ 5473 h 6575"/>
                <a:gd name="T36" fmla="*/ 5659 w 6383"/>
                <a:gd name="T37" fmla="*/ 4708 h 6575"/>
                <a:gd name="T38" fmla="*/ 6180 w 6383"/>
                <a:gd name="T39" fmla="*/ 3817 h 6575"/>
                <a:gd name="T40" fmla="*/ 3877 w 6383"/>
                <a:gd name="T41" fmla="*/ 4231 h 6575"/>
                <a:gd name="T42" fmla="*/ 3381 w 6383"/>
                <a:gd name="T43" fmla="*/ 4613 h 6575"/>
                <a:gd name="T44" fmla="*/ 3287 w 6383"/>
                <a:gd name="T45" fmla="*/ 4924 h 6575"/>
                <a:gd name="T46" fmla="*/ 2960 w 6383"/>
                <a:gd name="T47" fmla="*/ 4820 h 6575"/>
                <a:gd name="T48" fmla="*/ 2844 w 6383"/>
                <a:gd name="T49" fmla="*/ 4529 h 6575"/>
                <a:gd name="T50" fmla="*/ 2356 w 6383"/>
                <a:gd name="T51" fmla="*/ 4233 h 6575"/>
                <a:gd name="T52" fmla="*/ 2560 w 6383"/>
                <a:gd name="T53" fmla="*/ 3940 h 6575"/>
                <a:gd name="T54" fmla="*/ 3307 w 6383"/>
                <a:gd name="T55" fmla="*/ 4036 h 6575"/>
                <a:gd name="T56" fmla="*/ 3193 w 6383"/>
                <a:gd name="T57" fmla="*/ 3535 h 6575"/>
                <a:gd name="T58" fmla="*/ 2365 w 6383"/>
                <a:gd name="T59" fmla="*/ 2705 h 6575"/>
                <a:gd name="T60" fmla="*/ 2991 w 6383"/>
                <a:gd name="T61" fmla="*/ 1897 h 6575"/>
                <a:gd name="T62" fmla="*/ 3105 w 6383"/>
                <a:gd name="T63" fmla="*/ 1651 h 6575"/>
                <a:gd name="T64" fmla="*/ 3401 w 6383"/>
                <a:gd name="T65" fmla="*/ 1856 h 6575"/>
                <a:gd name="T66" fmla="*/ 3865 w 6383"/>
                <a:gd name="T67" fmla="*/ 2119 h 6575"/>
                <a:gd name="T68" fmla="*/ 3847 w 6383"/>
                <a:gd name="T69" fmla="*/ 2508 h 6575"/>
                <a:gd name="T70" fmla="*/ 3208 w 6383"/>
                <a:gd name="T71" fmla="*/ 2464 h 6575"/>
                <a:gd name="T72" fmla="*/ 3025 w 6383"/>
                <a:gd name="T73" fmla="*/ 2832 h 6575"/>
                <a:gd name="T74" fmla="*/ 3647 w 6383"/>
                <a:gd name="T75" fmla="*/ 3137 h 6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83" h="6575">
                  <a:moveTo>
                    <a:pt x="6023" y="3591"/>
                  </a:moveTo>
                  <a:cubicBezTo>
                    <a:pt x="5895" y="3409"/>
                    <a:pt x="5895" y="3167"/>
                    <a:pt x="6023" y="2985"/>
                  </a:cubicBezTo>
                  <a:lnTo>
                    <a:pt x="6181" y="2759"/>
                  </a:lnTo>
                  <a:cubicBezTo>
                    <a:pt x="6383" y="2472"/>
                    <a:pt x="6253" y="2072"/>
                    <a:pt x="5921" y="1957"/>
                  </a:cubicBezTo>
                  <a:lnTo>
                    <a:pt x="5660" y="1868"/>
                  </a:lnTo>
                  <a:cubicBezTo>
                    <a:pt x="5451" y="1796"/>
                    <a:pt x="5308" y="1600"/>
                    <a:pt x="5304" y="1379"/>
                  </a:cubicBezTo>
                  <a:lnTo>
                    <a:pt x="5300" y="1103"/>
                  </a:lnTo>
                  <a:cubicBezTo>
                    <a:pt x="5295" y="752"/>
                    <a:pt x="4953" y="505"/>
                    <a:pt x="4619" y="608"/>
                  </a:cubicBezTo>
                  <a:lnTo>
                    <a:pt x="4353" y="688"/>
                  </a:lnTo>
                  <a:cubicBezTo>
                    <a:pt x="4141" y="753"/>
                    <a:pt x="3911" y="679"/>
                    <a:pt x="3777" y="501"/>
                  </a:cubicBezTo>
                  <a:lnTo>
                    <a:pt x="3611" y="280"/>
                  </a:lnTo>
                  <a:cubicBezTo>
                    <a:pt x="3400" y="0"/>
                    <a:pt x="2979" y="0"/>
                    <a:pt x="2768" y="280"/>
                  </a:cubicBezTo>
                  <a:lnTo>
                    <a:pt x="2604" y="501"/>
                  </a:lnTo>
                  <a:cubicBezTo>
                    <a:pt x="2471" y="679"/>
                    <a:pt x="2240" y="753"/>
                    <a:pt x="2028" y="688"/>
                  </a:cubicBezTo>
                  <a:lnTo>
                    <a:pt x="1764" y="608"/>
                  </a:lnTo>
                  <a:cubicBezTo>
                    <a:pt x="1429" y="505"/>
                    <a:pt x="1088" y="752"/>
                    <a:pt x="1083" y="1103"/>
                  </a:cubicBezTo>
                  <a:lnTo>
                    <a:pt x="1079" y="1379"/>
                  </a:lnTo>
                  <a:cubicBezTo>
                    <a:pt x="1075" y="1600"/>
                    <a:pt x="933" y="1796"/>
                    <a:pt x="723" y="1868"/>
                  </a:cubicBezTo>
                  <a:lnTo>
                    <a:pt x="461" y="1957"/>
                  </a:lnTo>
                  <a:cubicBezTo>
                    <a:pt x="129" y="2071"/>
                    <a:pt x="0" y="2471"/>
                    <a:pt x="201" y="2759"/>
                  </a:cubicBezTo>
                  <a:lnTo>
                    <a:pt x="360" y="2985"/>
                  </a:lnTo>
                  <a:cubicBezTo>
                    <a:pt x="488" y="3167"/>
                    <a:pt x="488" y="3409"/>
                    <a:pt x="360" y="3591"/>
                  </a:cubicBezTo>
                  <a:lnTo>
                    <a:pt x="201" y="3817"/>
                  </a:lnTo>
                  <a:cubicBezTo>
                    <a:pt x="0" y="4104"/>
                    <a:pt x="129" y="4504"/>
                    <a:pt x="461" y="4619"/>
                  </a:cubicBezTo>
                  <a:lnTo>
                    <a:pt x="723" y="4708"/>
                  </a:lnTo>
                  <a:cubicBezTo>
                    <a:pt x="932" y="4780"/>
                    <a:pt x="1075" y="4976"/>
                    <a:pt x="1079" y="5197"/>
                  </a:cubicBezTo>
                  <a:lnTo>
                    <a:pt x="1083" y="5473"/>
                  </a:lnTo>
                  <a:cubicBezTo>
                    <a:pt x="1088" y="5824"/>
                    <a:pt x="1429" y="6071"/>
                    <a:pt x="1764" y="5968"/>
                  </a:cubicBezTo>
                  <a:lnTo>
                    <a:pt x="2028" y="5887"/>
                  </a:lnTo>
                  <a:cubicBezTo>
                    <a:pt x="2240" y="5821"/>
                    <a:pt x="2471" y="5896"/>
                    <a:pt x="2604" y="6073"/>
                  </a:cubicBezTo>
                  <a:lnTo>
                    <a:pt x="2771" y="6295"/>
                  </a:lnTo>
                  <a:cubicBezTo>
                    <a:pt x="2981" y="6575"/>
                    <a:pt x="3403" y="6575"/>
                    <a:pt x="3613" y="6295"/>
                  </a:cubicBezTo>
                  <a:lnTo>
                    <a:pt x="3777" y="6075"/>
                  </a:lnTo>
                  <a:cubicBezTo>
                    <a:pt x="3911" y="5897"/>
                    <a:pt x="4141" y="5823"/>
                    <a:pt x="4353" y="5888"/>
                  </a:cubicBezTo>
                  <a:lnTo>
                    <a:pt x="4617" y="5968"/>
                  </a:lnTo>
                  <a:cubicBezTo>
                    <a:pt x="4952" y="6071"/>
                    <a:pt x="5293" y="5824"/>
                    <a:pt x="5299" y="5473"/>
                  </a:cubicBezTo>
                  <a:lnTo>
                    <a:pt x="5303" y="5197"/>
                  </a:lnTo>
                  <a:cubicBezTo>
                    <a:pt x="5307" y="4976"/>
                    <a:pt x="5448" y="4780"/>
                    <a:pt x="5659" y="4708"/>
                  </a:cubicBezTo>
                  <a:lnTo>
                    <a:pt x="5920" y="4619"/>
                  </a:lnTo>
                  <a:cubicBezTo>
                    <a:pt x="6252" y="4505"/>
                    <a:pt x="6381" y="4105"/>
                    <a:pt x="6180" y="3817"/>
                  </a:cubicBezTo>
                  <a:lnTo>
                    <a:pt x="6023" y="3591"/>
                  </a:lnTo>
                  <a:close/>
                  <a:moveTo>
                    <a:pt x="3877" y="4231"/>
                  </a:moveTo>
                  <a:cubicBezTo>
                    <a:pt x="3773" y="4357"/>
                    <a:pt x="3637" y="4443"/>
                    <a:pt x="3479" y="4487"/>
                  </a:cubicBezTo>
                  <a:cubicBezTo>
                    <a:pt x="3409" y="4505"/>
                    <a:pt x="3379" y="4541"/>
                    <a:pt x="3381" y="4613"/>
                  </a:cubicBezTo>
                  <a:cubicBezTo>
                    <a:pt x="3384" y="4684"/>
                    <a:pt x="3381" y="4755"/>
                    <a:pt x="3381" y="4825"/>
                  </a:cubicBezTo>
                  <a:cubicBezTo>
                    <a:pt x="3381" y="4888"/>
                    <a:pt x="3349" y="4923"/>
                    <a:pt x="3287" y="4924"/>
                  </a:cubicBezTo>
                  <a:cubicBezTo>
                    <a:pt x="3211" y="4925"/>
                    <a:pt x="3135" y="4925"/>
                    <a:pt x="3059" y="4924"/>
                  </a:cubicBezTo>
                  <a:cubicBezTo>
                    <a:pt x="2992" y="4923"/>
                    <a:pt x="2961" y="4885"/>
                    <a:pt x="2960" y="4820"/>
                  </a:cubicBezTo>
                  <a:cubicBezTo>
                    <a:pt x="2960" y="4768"/>
                    <a:pt x="2959" y="4717"/>
                    <a:pt x="2959" y="4665"/>
                  </a:cubicBezTo>
                  <a:cubicBezTo>
                    <a:pt x="2957" y="4552"/>
                    <a:pt x="2953" y="4547"/>
                    <a:pt x="2844" y="4529"/>
                  </a:cubicBezTo>
                  <a:cubicBezTo>
                    <a:pt x="2704" y="4507"/>
                    <a:pt x="2567" y="4475"/>
                    <a:pt x="2439" y="4413"/>
                  </a:cubicBezTo>
                  <a:cubicBezTo>
                    <a:pt x="2337" y="4364"/>
                    <a:pt x="2328" y="4339"/>
                    <a:pt x="2356" y="4233"/>
                  </a:cubicBezTo>
                  <a:cubicBezTo>
                    <a:pt x="2377" y="4155"/>
                    <a:pt x="2399" y="4076"/>
                    <a:pt x="2424" y="3999"/>
                  </a:cubicBezTo>
                  <a:cubicBezTo>
                    <a:pt x="2452" y="3908"/>
                    <a:pt x="2477" y="3897"/>
                    <a:pt x="2560" y="3940"/>
                  </a:cubicBezTo>
                  <a:cubicBezTo>
                    <a:pt x="2701" y="4013"/>
                    <a:pt x="2852" y="4055"/>
                    <a:pt x="3011" y="4075"/>
                  </a:cubicBezTo>
                  <a:cubicBezTo>
                    <a:pt x="3112" y="4088"/>
                    <a:pt x="3212" y="4077"/>
                    <a:pt x="3307" y="4036"/>
                  </a:cubicBezTo>
                  <a:cubicBezTo>
                    <a:pt x="3483" y="3959"/>
                    <a:pt x="3511" y="3755"/>
                    <a:pt x="3361" y="3633"/>
                  </a:cubicBezTo>
                  <a:cubicBezTo>
                    <a:pt x="3311" y="3592"/>
                    <a:pt x="3253" y="3561"/>
                    <a:pt x="3193" y="3535"/>
                  </a:cubicBezTo>
                  <a:cubicBezTo>
                    <a:pt x="3039" y="3467"/>
                    <a:pt x="2879" y="3415"/>
                    <a:pt x="2733" y="3328"/>
                  </a:cubicBezTo>
                  <a:cubicBezTo>
                    <a:pt x="2497" y="3187"/>
                    <a:pt x="2347" y="2992"/>
                    <a:pt x="2365" y="2705"/>
                  </a:cubicBezTo>
                  <a:cubicBezTo>
                    <a:pt x="2385" y="2380"/>
                    <a:pt x="2569" y="2177"/>
                    <a:pt x="2867" y="2069"/>
                  </a:cubicBezTo>
                  <a:cubicBezTo>
                    <a:pt x="2989" y="2024"/>
                    <a:pt x="2991" y="2027"/>
                    <a:pt x="2991" y="1897"/>
                  </a:cubicBezTo>
                  <a:lnTo>
                    <a:pt x="2991" y="1767"/>
                  </a:lnTo>
                  <a:cubicBezTo>
                    <a:pt x="2993" y="1669"/>
                    <a:pt x="3009" y="1653"/>
                    <a:pt x="3105" y="1651"/>
                  </a:cubicBezTo>
                  <a:cubicBezTo>
                    <a:pt x="3135" y="1649"/>
                    <a:pt x="3165" y="1651"/>
                    <a:pt x="3195" y="1651"/>
                  </a:cubicBezTo>
                  <a:cubicBezTo>
                    <a:pt x="3400" y="1651"/>
                    <a:pt x="3400" y="1651"/>
                    <a:pt x="3401" y="1856"/>
                  </a:cubicBezTo>
                  <a:cubicBezTo>
                    <a:pt x="3401" y="2001"/>
                    <a:pt x="3401" y="2001"/>
                    <a:pt x="3547" y="2024"/>
                  </a:cubicBezTo>
                  <a:cubicBezTo>
                    <a:pt x="3657" y="2041"/>
                    <a:pt x="3764" y="2075"/>
                    <a:pt x="3865" y="2119"/>
                  </a:cubicBezTo>
                  <a:cubicBezTo>
                    <a:pt x="3921" y="2144"/>
                    <a:pt x="3943" y="2183"/>
                    <a:pt x="3925" y="2243"/>
                  </a:cubicBezTo>
                  <a:cubicBezTo>
                    <a:pt x="3900" y="2332"/>
                    <a:pt x="3876" y="2420"/>
                    <a:pt x="3847" y="2508"/>
                  </a:cubicBezTo>
                  <a:cubicBezTo>
                    <a:pt x="3820" y="2591"/>
                    <a:pt x="3793" y="2603"/>
                    <a:pt x="3713" y="2564"/>
                  </a:cubicBezTo>
                  <a:cubicBezTo>
                    <a:pt x="3553" y="2487"/>
                    <a:pt x="3385" y="2455"/>
                    <a:pt x="3208" y="2464"/>
                  </a:cubicBezTo>
                  <a:cubicBezTo>
                    <a:pt x="3161" y="2467"/>
                    <a:pt x="3116" y="2473"/>
                    <a:pt x="3073" y="2492"/>
                  </a:cubicBezTo>
                  <a:cubicBezTo>
                    <a:pt x="2920" y="2559"/>
                    <a:pt x="2896" y="2728"/>
                    <a:pt x="3025" y="2832"/>
                  </a:cubicBezTo>
                  <a:cubicBezTo>
                    <a:pt x="3091" y="2885"/>
                    <a:pt x="3167" y="2923"/>
                    <a:pt x="3245" y="2956"/>
                  </a:cubicBezTo>
                  <a:cubicBezTo>
                    <a:pt x="3381" y="3012"/>
                    <a:pt x="3517" y="3065"/>
                    <a:pt x="3647" y="3137"/>
                  </a:cubicBezTo>
                  <a:cubicBezTo>
                    <a:pt x="4056" y="3365"/>
                    <a:pt x="4167" y="3880"/>
                    <a:pt x="3877" y="42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8" name="iŝḷiďê"/>
          <p:cNvGrpSpPr/>
          <p:nvPr/>
        </p:nvGrpSpPr>
        <p:grpSpPr>
          <a:xfrm>
            <a:off x="7650162" y="2713233"/>
            <a:ext cx="724291" cy="724291"/>
            <a:chOff x="3140015" y="3984943"/>
            <a:chExt cx="724291" cy="724291"/>
          </a:xfrm>
        </p:grpSpPr>
        <p:sp>
          <p:nvSpPr>
            <p:cNvPr id="9" name="iṣḻîḑe"/>
            <p:cNvSpPr/>
            <p:nvPr/>
          </p:nvSpPr>
          <p:spPr>
            <a:xfrm>
              <a:off x="3140015" y="3984943"/>
              <a:ext cx="724291" cy="724291"/>
            </a:xfrm>
            <a:prstGeom prst="ellipse">
              <a:avLst/>
            </a:prstGeom>
            <a:solidFill>
              <a:srgbClr val="2A6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0" name="íşḷiďê"/>
            <p:cNvSpPr/>
            <p:nvPr/>
          </p:nvSpPr>
          <p:spPr bwMode="auto">
            <a:xfrm>
              <a:off x="3294675" y="4147546"/>
              <a:ext cx="414970" cy="399084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8610326" y="2514610"/>
            <a:ext cx="1449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610104" y="2827489"/>
            <a:ext cx="3125387" cy="1000657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1782" y="2514610"/>
            <a:ext cx="1449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31560" y="2827489"/>
            <a:ext cx="3125387" cy="1000657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91262" y="4971532"/>
            <a:ext cx="1449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679435" y="5351165"/>
            <a:ext cx="3125387" cy="1000657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198120"/>
            <a:ext cx="228600" cy="563880"/>
          </a:xfrm>
          <a:prstGeom prst="rect">
            <a:avLst/>
          </a:prstGeom>
          <a:solidFill>
            <a:srgbClr val="2A6FAA"/>
          </a:solidFill>
          <a:ln>
            <a:solidFill>
              <a:srgbClr val="427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395000" y="300335"/>
            <a:ext cx="366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1556657" y="1677379"/>
            <a:ext cx="9078686" cy="1143000"/>
          </a:xfrm>
          <a:prstGeom prst="rect">
            <a:avLst/>
          </a:prstGeom>
          <a:noFill/>
          <a:ln>
            <a:solidFill>
              <a:srgbClr val="427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L 形 35"/>
          <p:cNvSpPr/>
          <p:nvPr/>
        </p:nvSpPr>
        <p:spPr>
          <a:xfrm rot="5400000">
            <a:off x="1556657" y="1665426"/>
            <a:ext cx="282051" cy="282051"/>
          </a:xfrm>
          <a:prstGeom prst="corner">
            <a:avLst>
              <a:gd name="adj1" fmla="val 0"/>
              <a:gd name="adj2" fmla="val 483"/>
            </a:avLst>
          </a:prstGeom>
          <a:solidFill>
            <a:srgbClr val="2A6FAA"/>
          </a:solidFill>
          <a:ln w="57150">
            <a:solidFill>
              <a:srgbClr val="427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L 形 36"/>
          <p:cNvSpPr/>
          <p:nvPr/>
        </p:nvSpPr>
        <p:spPr>
          <a:xfrm rot="5400000" flipH="1" flipV="1">
            <a:off x="10353292" y="2538328"/>
            <a:ext cx="282051" cy="282051"/>
          </a:xfrm>
          <a:prstGeom prst="corner">
            <a:avLst>
              <a:gd name="adj1" fmla="val 0"/>
              <a:gd name="adj2" fmla="val 483"/>
            </a:avLst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1977091" y="1843643"/>
            <a:ext cx="823781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的核心需求。点击添加标题文字。点击添加标题文字。 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六边形 38"/>
          <p:cNvSpPr/>
          <p:nvPr/>
        </p:nvSpPr>
        <p:spPr>
          <a:xfrm>
            <a:off x="1563663" y="3568695"/>
            <a:ext cx="737049" cy="635388"/>
          </a:xfrm>
          <a:prstGeom prst="hexagon">
            <a:avLst/>
          </a:prstGeom>
          <a:solidFill>
            <a:srgbClr val="2A6FAA"/>
          </a:solidFill>
          <a:ln w="381000">
            <a:solidFill>
              <a:srgbClr val="2A6FA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六边形 39"/>
          <p:cNvSpPr/>
          <p:nvPr/>
        </p:nvSpPr>
        <p:spPr>
          <a:xfrm>
            <a:off x="4341873" y="3568695"/>
            <a:ext cx="737049" cy="635388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 w="381000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六边形 40"/>
          <p:cNvSpPr/>
          <p:nvPr/>
        </p:nvSpPr>
        <p:spPr>
          <a:xfrm>
            <a:off x="7120083" y="3568695"/>
            <a:ext cx="737049" cy="635388"/>
          </a:xfrm>
          <a:prstGeom prst="hexagon">
            <a:avLst/>
          </a:prstGeom>
          <a:solidFill>
            <a:srgbClr val="2A6FAA"/>
          </a:solidFill>
          <a:ln w="381000">
            <a:solidFill>
              <a:srgbClr val="2A6FA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六边形 41"/>
          <p:cNvSpPr/>
          <p:nvPr/>
        </p:nvSpPr>
        <p:spPr>
          <a:xfrm>
            <a:off x="9898294" y="3568695"/>
            <a:ext cx="737049" cy="635388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 w="381000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879222" y="4912560"/>
            <a:ext cx="2195738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161751" y="4583067"/>
            <a:ext cx="163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584169" y="4912560"/>
            <a:ext cx="2195738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866698" y="4583067"/>
            <a:ext cx="163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355059" y="4912560"/>
            <a:ext cx="2195738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637588" y="4583067"/>
            <a:ext cx="163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168290" y="4912560"/>
            <a:ext cx="2195738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450819" y="4583067"/>
            <a:ext cx="163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0" y="198120"/>
            <a:ext cx="228600" cy="563880"/>
          </a:xfrm>
          <a:prstGeom prst="rect">
            <a:avLst/>
          </a:prstGeom>
          <a:solidFill>
            <a:srgbClr val="2A6FAA"/>
          </a:solidFill>
          <a:ln>
            <a:solidFill>
              <a:srgbClr val="427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395000" y="300335"/>
            <a:ext cx="366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íšḷïḍé"/>
          <p:cNvSpPr/>
          <p:nvPr/>
        </p:nvSpPr>
        <p:spPr bwMode="auto">
          <a:xfrm>
            <a:off x="7256718" y="3735758"/>
            <a:ext cx="392420" cy="377400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/>
          </a:p>
        </p:txBody>
      </p:sp>
      <p:sp>
        <p:nvSpPr>
          <p:cNvPr id="54" name="îŝḻîďé"/>
          <p:cNvSpPr/>
          <p:nvPr/>
        </p:nvSpPr>
        <p:spPr bwMode="auto">
          <a:xfrm>
            <a:off x="4485828" y="3676024"/>
            <a:ext cx="392420" cy="377518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/>
          </a:p>
        </p:txBody>
      </p:sp>
      <p:sp>
        <p:nvSpPr>
          <p:cNvPr id="55" name="îşḻîḓè"/>
          <p:cNvSpPr/>
          <p:nvPr/>
        </p:nvSpPr>
        <p:spPr bwMode="auto">
          <a:xfrm>
            <a:off x="1697682" y="3690546"/>
            <a:ext cx="392420" cy="391686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56" name="ï$1îďê"/>
          <p:cNvSpPr/>
          <p:nvPr/>
        </p:nvSpPr>
        <p:spPr bwMode="auto">
          <a:xfrm>
            <a:off x="10054833" y="3757436"/>
            <a:ext cx="439484" cy="355722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ṡḷïďé"/>
          <p:cNvSpPr/>
          <p:nvPr/>
        </p:nvSpPr>
        <p:spPr bwMode="auto">
          <a:xfrm>
            <a:off x="6069864" y="4545798"/>
            <a:ext cx="1454887" cy="1062852"/>
          </a:xfrm>
          <a:custGeom>
            <a:avLst/>
            <a:gdLst>
              <a:gd name="T0" fmla="*/ 527 w 591"/>
              <a:gd name="T1" fmla="*/ 63 h 429"/>
              <a:gd name="T2" fmla="*/ 380 w 591"/>
              <a:gd name="T3" fmla="*/ 0 h 429"/>
              <a:gd name="T4" fmla="*/ 376 w 591"/>
              <a:gd name="T5" fmla="*/ 0 h 429"/>
              <a:gd name="T6" fmla="*/ 237 w 591"/>
              <a:gd name="T7" fmla="*/ 51 h 429"/>
              <a:gd name="T8" fmla="*/ 151 w 591"/>
              <a:gd name="T9" fmla="*/ 83 h 429"/>
              <a:gd name="T10" fmla="*/ 92 w 591"/>
              <a:gd name="T11" fmla="*/ 69 h 429"/>
              <a:gd name="T12" fmla="*/ 28 w 591"/>
              <a:gd name="T13" fmla="*/ 38 h 429"/>
              <a:gd name="T14" fmla="*/ 0 w 591"/>
              <a:gd name="T15" fmla="*/ 100 h 429"/>
              <a:gd name="T16" fmla="*/ 94 w 591"/>
              <a:gd name="T17" fmla="*/ 145 h 429"/>
              <a:gd name="T18" fmla="*/ 164 w 591"/>
              <a:gd name="T19" fmla="*/ 245 h 429"/>
              <a:gd name="T20" fmla="*/ 376 w 591"/>
              <a:gd name="T21" fmla="*/ 429 h 429"/>
              <a:gd name="T22" fmla="*/ 529 w 591"/>
              <a:gd name="T23" fmla="*/ 364 h 429"/>
              <a:gd name="T24" fmla="*/ 590 w 591"/>
              <a:gd name="T25" fmla="*/ 209 h 429"/>
              <a:gd name="T26" fmla="*/ 527 w 591"/>
              <a:gd name="T27" fmla="*/ 63 h 429"/>
              <a:gd name="T28" fmla="*/ 376 w 591"/>
              <a:gd name="T29" fmla="*/ 392 h 429"/>
              <a:gd name="T30" fmla="*/ 198 w 591"/>
              <a:gd name="T31" fmla="*/ 214 h 429"/>
              <a:gd name="T32" fmla="*/ 376 w 591"/>
              <a:gd name="T33" fmla="*/ 36 h 429"/>
              <a:gd name="T34" fmla="*/ 554 w 591"/>
              <a:gd name="T35" fmla="*/ 214 h 429"/>
              <a:gd name="T36" fmla="*/ 376 w 591"/>
              <a:gd name="T37" fmla="*/ 392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1" h="429">
                <a:moveTo>
                  <a:pt x="527" y="63"/>
                </a:moveTo>
                <a:cubicBezTo>
                  <a:pt x="487" y="23"/>
                  <a:pt x="435" y="1"/>
                  <a:pt x="380" y="0"/>
                </a:cubicBezTo>
                <a:cubicBezTo>
                  <a:pt x="378" y="0"/>
                  <a:pt x="377" y="0"/>
                  <a:pt x="376" y="0"/>
                </a:cubicBezTo>
                <a:cubicBezTo>
                  <a:pt x="325" y="0"/>
                  <a:pt x="276" y="18"/>
                  <a:pt x="237" y="51"/>
                </a:cubicBezTo>
                <a:cubicBezTo>
                  <a:pt x="213" y="72"/>
                  <a:pt x="183" y="83"/>
                  <a:pt x="151" y="83"/>
                </a:cubicBezTo>
                <a:cubicBezTo>
                  <a:pt x="131" y="83"/>
                  <a:pt x="110" y="78"/>
                  <a:pt x="92" y="69"/>
                </a:cubicBezTo>
                <a:cubicBezTo>
                  <a:pt x="28" y="38"/>
                  <a:pt x="28" y="38"/>
                  <a:pt x="28" y="38"/>
                </a:cubicBezTo>
                <a:cubicBezTo>
                  <a:pt x="0" y="100"/>
                  <a:pt x="0" y="100"/>
                  <a:pt x="0" y="100"/>
                </a:cubicBezTo>
                <a:cubicBezTo>
                  <a:pt x="94" y="145"/>
                  <a:pt x="94" y="145"/>
                  <a:pt x="94" y="145"/>
                </a:cubicBezTo>
                <a:cubicBezTo>
                  <a:pt x="131" y="165"/>
                  <a:pt x="158" y="202"/>
                  <a:pt x="164" y="245"/>
                </a:cubicBezTo>
                <a:cubicBezTo>
                  <a:pt x="179" y="350"/>
                  <a:pt x="270" y="429"/>
                  <a:pt x="376" y="429"/>
                </a:cubicBezTo>
                <a:cubicBezTo>
                  <a:pt x="434" y="429"/>
                  <a:pt x="488" y="406"/>
                  <a:pt x="529" y="364"/>
                </a:cubicBezTo>
                <a:cubicBezTo>
                  <a:pt x="570" y="322"/>
                  <a:pt x="591" y="267"/>
                  <a:pt x="590" y="209"/>
                </a:cubicBezTo>
                <a:cubicBezTo>
                  <a:pt x="589" y="154"/>
                  <a:pt x="566" y="102"/>
                  <a:pt x="527" y="63"/>
                </a:cubicBezTo>
                <a:close/>
                <a:moveTo>
                  <a:pt x="376" y="392"/>
                </a:moveTo>
                <a:cubicBezTo>
                  <a:pt x="278" y="392"/>
                  <a:pt x="198" y="313"/>
                  <a:pt x="198" y="214"/>
                </a:cubicBezTo>
                <a:cubicBezTo>
                  <a:pt x="198" y="116"/>
                  <a:pt x="278" y="36"/>
                  <a:pt x="376" y="36"/>
                </a:cubicBezTo>
                <a:cubicBezTo>
                  <a:pt x="474" y="36"/>
                  <a:pt x="554" y="116"/>
                  <a:pt x="554" y="214"/>
                </a:cubicBezTo>
                <a:cubicBezTo>
                  <a:pt x="554" y="313"/>
                  <a:pt x="474" y="392"/>
                  <a:pt x="376" y="3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/>
          </a:p>
        </p:txBody>
      </p:sp>
      <p:sp>
        <p:nvSpPr>
          <p:cNvPr id="4" name="ï$ļîḋé"/>
          <p:cNvSpPr/>
          <p:nvPr/>
        </p:nvSpPr>
        <p:spPr bwMode="auto">
          <a:xfrm>
            <a:off x="6038501" y="2606529"/>
            <a:ext cx="1486250" cy="1156940"/>
          </a:xfrm>
          <a:custGeom>
            <a:avLst/>
            <a:gdLst>
              <a:gd name="T0" fmla="*/ 542 w 604"/>
              <a:gd name="T1" fmla="*/ 91 h 467"/>
              <a:gd name="T2" fmla="*/ 389 w 604"/>
              <a:gd name="T3" fmla="*/ 27 h 467"/>
              <a:gd name="T4" fmla="*/ 275 w 604"/>
              <a:gd name="T5" fmla="*/ 59 h 467"/>
              <a:gd name="T6" fmla="*/ 205 w 604"/>
              <a:gd name="T7" fmla="*/ 80 h 467"/>
              <a:gd name="T8" fmla="*/ 140 w 604"/>
              <a:gd name="T9" fmla="*/ 62 h 467"/>
              <a:gd name="T10" fmla="*/ 32 w 604"/>
              <a:gd name="T11" fmla="*/ 0 h 467"/>
              <a:gd name="T12" fmla="*/ 0 w 604"/>
              <a:gd name="T13" fmla="*/ 60 h 467"/>
              <a:gd name="T14" fmla="*/ 109 w 604"/>
              <a:gd name="T15" fmla="*/ 122 h 467"/>
              <a:gd name="T16" fmla="*/ 174 w 604"/>
              <a:gd name="T17" fmla="*/ 237 h 467"/>
              <a:gd name="T18" fmla="*/ 174 w 604"/>
              <a:gd name="T19" fmla="*/ 238 h 467"/>
              <a:gd name="T20" fmla="*/ 115 w 604"/>
              <a:gd name="T21" fmla="*/ 346 h 467"/>
              <a:gd name="T22" fmla="*/ 22 w 604"/>
              <a:gd name="T23" fmla="*/ 408 h 467"/>
              <a:gd name="T24" fmla="*/ 56 w 604"/>
              <a:gd name="T25" fmla="*/ 467 h 467"/>
              <a:gd name="T26" fmla="*/ 126 w 604"/>
              <a:gd name="T27" fmla="*/ 420 h 467"/>
              <a:gd name="T28" fmla="*/ 198 w 604"/>
              <a:gd name="T29" fmla="*/ 398 h 467"/>
              <a:gd name="T30" fmla="*/ 271 w 604"/>
              <a:gd name="T31" fmla="*/ 420 h 467"/>
              <a:gd name="T32" fmla="*/ 389 w 604"/>
              <a:gd name="T33" fmla="*/ 455 h 467"/>
              <a:gd name="T34" fmla="*/ 398 w 604"/>
              <a:gd name="T35" fmla="*/ 455 h 467"/>
              <a:gd name="T36" fmla="*/ 603 w 604"/>
              <a:gd name="T37" fmla="*/ 246 h 467"/>
              <a:gd name="T38" fmla="*/ 542 w 604"/>
              <a:gd name="T39" fmla="*/ 91 h 467"/>
              <a:gd name="T40" fmla="*/ 389 w 604"/>
              <a:gd name="T41" fmla="*/ 419 h 467"/>
              <a:gd name="T42" fmla="*/ 211 w 604"/>
              <a:gd name="T43" fmla="*/ 241 h 467"/>
              <a:gd name="T44" fmla="*/ 389 w 604"/>
              <a:gd name="T45" fmla="*/ 63 h 467"/>
              <a:gd name="T46" fmla="*/ 566 w 604"/>
              <a:gd name="T47" fmla="*/ 241 h 467"/>
              <a:gd name="T48" fmla="*/ 389 w 604"/>
              <a:gd name="T49" fmla="*/ 419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4" h="467">
                <a:moveTo>
                  <a:pt x="542" y="91"/>
                </a:moveTo>
                <a:cubicBezTo>
                  <a:pt x="501" y="50"/>
                  <a:pt x="447" y="27"/>
                  <a:pt x="389" y="27"/>
                </a:cubicBezTo>
                <a:cubicBezTo>
                  <a:pt x="348" y="27"/>
                  <a:pt x="309" y="38"/>
                  <a:pt x="275" y="59"/>
                </a:cubicBezTo>
                <a:cubicBezTo>
                  <a:pt x="254" y="72"/>
                  <a:pt x="230" y="80"/>
                  <a:pt x="205" y="80"/>
                </a:cubicBezTo>
                <a:cubicBezTo>
                  <a:pt x="182" y="80"/>
                  <a:pt x="159" y="73"/>
                  <a:pt x="140" y="62"/>
                </a:cubicBezTo>
                <a:cubicBezTo>
                  <a:pt x="32" y="0"/>
                  <a:pt x="32" y="0"/>
                  <a:pt x="32" y="0"/>
                </a:cubicBezTo>
                <a:cubicBezTo>
                  <a:pt x="0" y="60"/>
                  <a:pt x="0" y="60"/>
                  <a:pt x="0" y="60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50" y="146"/>
                  <a:pt x="175" y="190"/>
                  <a:pt x="174" y="237"/>
                </a:cubicBezTo>
                <a:cubicBezTo>
                  <a:pt x="174" y="238"/>
                  <a:pt x="174" y="238"/>
                  <a:pt x="174" y="238"/>
                </a:cubicBezTo>
                <a:cubicBezTo>
                  <a:pt x="173" y="282"/>
                  <a:pt x="151" y="322"/>
                  <a:pt x="115" y="346"/>
                </a:cubicBezTo>
                <a:cubicBezTo>
                  <a:pt x="22" y="408"/>
                  <a:pt x="22" y="408"/>
                  <a:pt x="22" y="408"/>
                </a:cubicBezTo>
                <a:cubicBezTo>
                  <a:pt x="56" y="467"/>
                  <a:pt x="56" y="467"/>
                  <a:pt x="56" y="467"/>
                </a:cubicBezTo>
                <a:cubicBezTo>
                  <a:pt x="126" y="420"/>
                  <a:pt x="126" y="420"/>
                  <a:pt x="126" y="420"/>
                </a:cubicBezTo>
                <a:cubicBezTo>
                  <a:pt x="148" y="406"/>
                  <a:pt x="173" y="398"/>
                  <a:pt x="198" y="398"/>
                </a:cubicBezTo>
                <a:cubicBezTo>
                  <a:pt x="224" y="398"/>
                  <a:pt x="250" y="406"/>
                  <a:pt x="271" y="420"/>
                </a:cubicBezTo>
                <a:cubicBezTo>
                  <a:pt x="306" y="443"/>
                  <a:pt x="347" y="455"/>
                  <a:pt x="389" y="455"/>
                </a:cubicBezTo>
                <a:cubicBezTo>
                  <a:pt x="392" y="455"/>
                  <a:pt x="395" y="455"/>
                  <a:pt x="398" y="455"/>
                </a:cubicBezTo>
                <a:cubicBezTo>
                  <a:pt x="510" y="450"/>
                  <a:pt x="600" y="358"/>
                  <a:pt x="603" y="246"/>
                </a:cubicBezTo>
                <a:cubicBezTo>
                  <a:pt x="604" y="188"/>
                  <a:pt x="582" y="133"/>
                  <a:pt x="542" y="91"/>
                </a:cubicBezTo>
                <a:close/>
                <a:moveTo>
                  <a:pt x="389" y="419"/>
                </a:moveTo>
                <a:cubicBezTo>
                  <a:pt x="290" y="419"/>
                  <a:pt x="211" y="339"/>
                  <a:pt x="211" y="241"/>
                </a:cubicBezTo>
                <a:cubicBezTo>
                  <a:pt x="211" y="143"/>
                  <a:pt x="290" y="63"/>
                  <a:pt x="389" y="63"/>
                </a:cubicBezTo>
                <a:cubicBezTo>
                  <a:pt x="487" y="63"/>
                  <a:pt x="566" y="143"/>
                  <a:pt x="566" y="241"/>
                </a:cubicBezTo>
                <a:cubicBezTo>
                  <a:pt x="566" y="339"/>
                  <a:pt x="487" y="419"/>
                  <a:pt x="389" y="4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/>
          </a:p>
        </p:txBody>
      </p:sp>
      <p:sp>
        <p:nvSpPr>
          <p:cNvPr id="5" name="íśḻiḓè"/>
          <p:cNvSpPr/>
          <p:nvPr/>
        </p:nvSpPr>
        <p:spPr bwMode="auto">
          <a:xfrm>
            <a:off x="4701166" y="3617109"/>
            <a:ext cx="1484508" cy="1177849"/>
          </a:xfrm>
          <a:custGeom>
            <a:avLst/>
            <a:gdLst>
              <a:gd name="T0" fmla="*/ 487 w 603"/>
              <a:gd name="T1" fmla="*/ 54 h 475"/>
              <a:gd name="T2" fmla="*/ 414 w 603"/>
              <a:gd name="T3" fmla="*/ 76 h 475"/>
              <a:gd name="T4" fmla="*/ 339 w 603"/>
              <a:gd name="T5" fmla="*/ 52 h 475"/>
              <a:gd name="T6" fmla="*/ 217 w 603"/>
              <a:gd name="T7" fmla="*/ 13 h 475"/>
              <a:gd name="T8" fmla="*/ 216 w 603"/>
              <a:gd name="T9" fmla="*/ 13 h 475"/>
              <a:gd name="T10" fmla="*/ 2 w 603"/>
              <a:gd name="T11" fmla="*/ 222 h 475"/>
              <a:gd name="T12" fmla="*/ 63 w 603"/>
              <a:gd name="T13" fmla="*/ 377 h 475"/>
              <a:gd name="T14" fmla="*/ 216 w 603"/>
              <a:gd name="T15" fmla="*/ 442 h 475"/>
              <a:gd name="T16" fmla="*/ 317 w 603"/>
              <a:gd name="T17" fmla="*/ 416 h 475"/>
              <a:gd name="T18" fmla="*/ 379 w 603"/>
              <a:gd name="T19" fmla="*/ 401 h 475"/>
              <a:gd name="T20" fmla="*/ 438 w 603"/>
              <a:gd name="T21" fmla="*/ 415 h 475"/>
              <a:gd name="T22" fmla="*/ 560 w 603"/>
              <a:gd name="T23" fmla="*/ 475 h 475"/>
              <a:gd name="T24" fmla="*/ 588 w 603"/>
              <a:gd name="T25" fmla="*/ 413 h 475"/>
              <a:gd name="T26" fmla="*/ 500 w 603"/>
              <a:gd name="T27" fmla="*/ 371 h 475"/>
              <a:gd name="T28" fmla="*/ 429 w 603"/>
              <a:gd name="T29" fmla="*/ 244 h 475"/>
              <a:gd name="T30" fmla="*/ 430 w 603"/>
              <a:gd name="T31" fmla="*/ 238 h 475"/>
              <a:gd name="T32" fmla="*/ 488 w 603"/>
              <a:gd name="T33" fmla="*/ 135 h 475"/>
              <a:gd name="T34" fmla="*/ 603 w 603"/>
              <a:gd name="T35" fmla="*/ 59 h 475"/>
              <a:gd name="T36" fmla="*/ 569 w 603"/>
              <a:gd name="T37" fmla="*/ 0 h 475"/>
              <a:gd name="T38" fmla="*/ 487 w 603"/>
              <a:gd name="T39" fmla="*/ 54 h 475"/>
              <a:gd name="T40" fmla="*/ 216 w 603"/>
              <a:gd name="T41" fmla="*/ 405 h 475"/>
              <a:gd name="T42" fmla="*/ 38 w 603"/>
              <a:gd name="T43" fmla="*/ 227 h 475"/>
              <a:gd name="T44" fmla="*/ 216 w 603"/>
              <a:gd name="T45" fmla="*/ 50 h 475"/>
              <a:gd name="T46" fmla="*/ 394 w 603"/>
              <a:gd name="T47" fmla="*/ 227 h 475"/>
              <a:gd name="T48" fmla="*/ 216 w 603"/>
              <a:gd name="T49" fmla="*/ 405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3" h="475">
                <a:moveTo>
                  <a:pt x="487" y="54"/>
                </a:moveTo>
                <a:cubicBezTo>
                  <a:pt x="465" y="69"/>
                  <a:pt x="440" y="76"/>
                  <a:pt x="414" y="76"/>
                </a:cubicBezTo>
                <a:cubicBezTo>
                  <a:pt x="387" y="76"/>
                  <a:pt x="361" y="68"/>
                  <a:pt x="339" y="52"/>
                </a:cubicBezTo>
                <a:cubicBezTo>
                  <a:pt x="303" y="27"/>
                  <a:pt x="261" y="13"/>
                  <a:pt x="217" y="13"/>
                </a:cubicBezTo>
                <a:cubicBezTo>
                  <a:pt x="216" y="13"/>
                  <a:pt x="216" y="13"/>
                  <a:pt x="216" y="13"/>
                </a:cubicBezTo>
                <a:cubicBezTo>
                  <a:pt x="100" y="13"/>
                  <a:pt x="4" y="107"/>
                  <a:pt x="2" y="222"/>
                </a:cubicBezTo>
                <a:cubicBezTo>
                  <a:pt x="0" y="281"/>
                  <a:pt x="22" y="336"/>
                  <a:pt x="63" y="377"/>
                </a:cubicBezTo>
                <a:cubicBezTo>
                  <a:pt x="103" y="419"/>
                  <a:pt x="158" y="442"/>
                  <a:pt x="216" y="442"/>
                </a:cubicBezTo>
                <a:cubicBezTo>
                  <a:pt x="251" y="442"/>
                  <a:pt x="286" y="433"/>
                  <a:pt x="317" y="416"/>
                </a:cubicBezTo>
                <a:cubicBezTo>
                  <a:pt x="336" y="406"/>
                  <a:pt x="357" y="401"/>
                  <a:pt x="379" y="401"/>
                </a:cubicBezTo>
                <a:cubicBezTo>
                  <a:pt x="399" y="401"/>
                  <a:pt x="420" y="406"/>
                  <a:pt x="438" y="415"/>
                </a:cubicBezTo>
                <a:cubicBezTo>
                  <a:pt x="560" y="475"/>
                  <a:pt x="560" y="475"/>
                  <a:pt x="560" y="475"/>
                </a:cubicBezTo>
                <a:cubicBezTo>
                  <a:pt x="588" y="413"/>
                  <a:pt x="588" y="413"/>
                  <a:pt x="588" y="413"/>
                </a:cubicBezTo>
                <a:cubicBezTo>
                  <a:pt x="500" y="371"/>
                  <a:pt x="500" y="371"/>
                  <a:pt x="500" y="371"/>
                </a:cubicBezTo>
                <a:cubicBezTo>
                  <a:pt x="453" y="347"/>
                  <a:pt x="425" y="297"/>
                  <a:pt x="429" y="244"/>
                </a:cubicBezTo>
                <a:cubicBezTo>
                  <a:pt x="430" y="242"/>
                  <a:pt x="430" y="240"/>
                  <a:pt x="430" y="238"/>
                </a:cubicBezTo>
                <a:cubicBezTo>
                  <a:pt x="432" y="196"/>
                  <a:pt x="454" y="158"/>
                  <a:pt x="488" y="135"/>
                </a:cubicBezTo>
                <a:cubicBezTo>
                  <a:pt x="603" y="59"/>
                  <a:pt x="603" y="59"/>
                  <a:pt x="603" y="59"/>
                </a:cubicBezTo>
                <a:cubicBezTo>
                  <a:pt x="569" y="0"/>
                  <a:pt x="569" y="0"/>
                  <a:pt x="569" y="0"/>
                </a:cubicBezTo>
                <a:lnTo>
                  <a:pt x="487" y="54"/>
                </a:lnTo>
                <a:close/>
                <a:moveTo>
                  <a:pt x="216" y="405"/>
                </a:moveTo>
                <a:cubicBezTo>
                  <a:pt x="118" y="405"/>
                  <a:pt x="38" y="326"/>
                  <a:pt x="38" y="227"/>
                </a:cubicBezTo>
                <a:cubicBezTo>
                  <a:pt x="38" y="129"/>
                  <a:pt x="118" y="50"/>
                  <a:pt x="216" y="50"/>
                </a:cubicBezTo>
                <a:cubicBezTo>
                  <a:pt x="314" y="50"/>
                  <a:pt x="394" y="129"/>
                  <a:pt x="394" y="227"/>
                </a:cubicBezTo>
                <a:cubicBezTo>
                  <a:pt x="394" y="326"/>
                  <a:pt x="314" y="405"/>
                  <a:pt x="216" y="405"/>
                </a:cubicBezTo>
                <a:close/>
              </a:path>
            </a:pathLst>
          </a:custGeom>
          <a:solidFill>
            <a:srgbClr val="2A6FA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endParaRPr lang="en-US"/>
          </a:p>
        </p:txBody>
      </p:sp>
      <p:sp>
        <p:nvSpPr>
          <p:cNvPr id="6" name="ï$ļîḍê"/>
          <p:cNvSpPr/>
          <p:nvPr/>
        </p:nvSpPr>
        <p:spPr bwMode="auto">
          <a:xfrm>
            <a:off x="4676774" y="1619413"/>
            <a:ext cx="1449660" cy="1144743"/>
          </a:xfrm>
          <a:custGeom>
            <a:avLst/>
            <a:gdLst>
              <a:gd name="T0" fmla="*/ 495 w 589"/>
              <a:gd name="T1" fmla="*/ 347 h 462"/>
              <a:gd name="T2" fmla="*/ 429 w 589"/>
              <a:gd name="T3" fmla="*/ 226 h 462"/>
              <a:gd name="T4" fmla="*/ 231 w 589"/>
              <a:gd name="T5" fmla="*/ 1 h 462"/>
              <a:gd name="T6" fmla="*/ 216 w 589"/>
              <a:gd name="T7" fmla="*/ 0 h 462"/>
              <a:gd name="T8" fmla="*/ 1 w 589"/>
              <a:gd name="T9" fmla="*/ 210 h 462"/>
              <a:gd name="T10" fmla="*/ 62 w 589"/>
              <a:gd name="T11" fmla="*/ 364 h 462"/>
              <a:gd name="T12" fmla="*/ 215 w 589"/>
              <a:gd name="T13" fmla="*/ 429 h 462"/>
              <a:gd name="T14" fmla="*/ 321 w 589"/>
              <a:gd name="T15" fmla="*/ 401 h 462"/>
              <a:gd name="T16" fmla="*/ 387 w 589"/>
              <a:gd name="T17" fmla="*/ 383 h 462"/>
              <a:gd name="T18" fmla="*/ 452 w 589"/>
              <a:gd name="T19" fmla="*/ 401 h 462"/>
              <a:gd name="T20" fmla="*/ 557 w 589"/>
              <a:gd name="T21" fmla="*/ 462 h 462"/>
              <a:gd name="T22" fmla="*/ 589 w 589"/>
              <a:gd name="T23" fmla="*/ 402 h 462"/>
              <a:gd name="T24" fmla="*/ 495 w 589"/>
              <a:gd name="T25" fmla="*/ 347 h 462"/>
              <a:gd name="T26" fmla="*/ 215 w 589"/>
              <a:gd name="T27" fmla="*/ 393 h 462"/>
              <a:gd name="T28" fmla="*/ 37 w 589"/>
              <a:gd name="T29" fmla="*/ 215 h 462"/>
              <a:gd name="T30" fmla="*/ 215 w 589"/>
              <a:gd name="T31" fmla="*/ 37 h 462"/>
              <a:gd name="T32" fmla="*/ 393 w 589"/>
              <a:gd name="T33" fmla="*/ 215 h 462"/>
              <a:gd name="T34" fmla="*/ 215 w 589"/>
              <a:gd name="T35" fmla="*/ 393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89" h="462">
                <a:moveTo>
                  <a:pt x="495" y="347"/>
                </a:moveTo>
                <a:cubicBezTo>
                  <a:pt x="452" y="323"/>
                  <a:pt x="427" y="276"/>
                  <a:pt x="429" y="226"/>
                </a:cubicBezTo>
                <a:cubicBezTo>
                  <a:pt x="436" y="110"/>
                  <a:pt x="346" y="9"/>
                  <a:pt x="231" y="1"/>
                </a:cubicBezTo>
                <a:cubicBezTo>
                  <a:pt x="226" y="1"/>
                  <a:pt x="221" y="0"/>
                  <a:pt x="216" y="0"/>
                </a:cubicBezTo>
                <a:cubicBezTo>
                  <a:pt x="100" y="0"/>
                  <a:pt x="4" y="94"/>
                  <a:pt x="1" y="210"/>
                </a:cubicBezTo>
                <a:cubicBezTo>
                  <a:pt x="0" y="268"/>
                  <a:pt x="22" y="323"/>
                  <a:pt x="62" y="364"/>
                </a:cubicBezTo>
                <a:cubicBezTo>
                  <a:pt x="103" y="406"/>
                  <a:pt x="157" y="429"/>
                  <a:pt x="215" y="429"/>
                </a:cubicBezTo>
                <a:cubicBezTo>
                  <a:pt x="252" y="429"/>
                  <a:pt x="289" y="419"/>
                  <a:pt x="321" y="401"/>
                </a:cubicBezTo>
                <a:cubicBezTo>
                  <a:pt x="341" y="389"/>
                  <a:pt x="364" y="383"/>
                  <a:pt x="387" y="383"/>
                </a:cubicBezTo>
                <a:cubicBezTo>
                  <a:pt x="410" y="383"/>
                  <a:pt x="432" y="390"/>
                  <a:pt x="452" y="401"/>
                </a:cubicBezTo>
                <a:cubicBezTo>
                  <a:pt x="557" y="462"/>
                  <a:pt x="557" y="462"/>
                  <a:pt x="557" y="462"/>
                </a:cubicBezTo>
                <a:cubicBezTo>
                  <a:pt x="589" y="402"/>
                  <a:pt x="589" y="402"/>
                  <a:pt x="589" y="402"/>
                </a:cubicBezTo>
                <a:lnTo>
                  <a:pt x="495" y="347"/>
                </a:lnTo>
                <a:close/>
                <a:moveTo>
                  <a:pt x="215" y="393"/>
                </a:moveTo>
                <a:cubicBezTo>
                  <a:pt x="117" y="393"/>
                  <a:pt x="37" y="313"/>
                  <a:pt x="37" y="215"/>
                </a:cubicBezTo>
                <a:cubicBezTo>
                  <a:pt x="37" y="116"/>
                  <a:pt x="117" y="37"/>
                  <a:pt x="215" y="37"/>
                </a:cubicBezTo>
                <a:cubicBezTo>
                  <a:pt x="314" y="37"/>
                  <a:pt x="393" y="116"/>
                  <a:pt x="393" y="215"/>
                </a:cubicBezTo>
                <a:cubicBezTo>
                  <a:pt x="393" y="313"/>
                  <a:pt x="314" y="393"/>
                  <a:pt x="215" y="393"/>
                </a:cubicBezTo>
                <a:close/>
              </a:path>
            </a:pathLst>
          </a:custGeom>
          <a:solidFill>
            <a:srgbClr val="2A6FA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/>
          </a:p>
        </p:txBody>
      </p:sp>
      <p:sp>
        <p:nvSpPr>
          <p:cNvPr id="7" name="íšḷïḍé"/>
          <p:cNvSpPr/>
          <p:nvPr/>
        </p:nvSpPr>
        <p:spPr bwMode="auto">
          <a:xfrm>
            <a:off x="5032798" y="3998283"/>
            <a:ext cx="392420" cy="377400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rgbClr val="427E96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/>
          </a:p>
        </p:txBody>
      </p:sp>
      <p:sp>
        <p:nvSpPr>
          <p:cNvPr id="8" name="îŝḻîďé"/>
          <p:cNvSpPr/>
          <p:nvPr/>
        </p:nvSpPr>
        <p:spPr bwMode="auto">
          <a:xfrm>
            <a:off x="5004223" y="1964925"/>
            <a:ext cx="392420" cy="377518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rgbClr val="427E96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/>
          </a:p>
        </p:txBody>
      </p:sp>
      <p:sp>
        <p:nvSpPr>
          <p:cNvPr id="9" name="îşḻîḓè"/>
          <p:cNvSpPr/>
          <p:nvPr/>
        </p:nvSpPr>
        <p:spPr bwMode="auto">
          <a:xfrm>
            <a:off x="6813985" y="2989156"/>
            <a:ext cx="392420" cy="391686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0" name="ï$1îďê"/>
          <p:cNvSpPr/>
          <p:nvPr/>
        </p:nvSpPr>
        <p:spPr bwMode="auto">
          <a:xfrm>
            <a:off x="6790453" y="4899363"/>
            <a:ext cx="439484" cy="355722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/>
          </a:p>
        </p:txBody>
      </p:sp>
      <p:cxnSp>
        <p:nvCxnSpPr>
          <p:cNvPr id="15" name="直接连接符 14"/>
          <p:cNvCxnSpPr/>
          <p:nvPr/>
        </p:nvCxnSpPr>
        <p:spPr>
          <a:xfrm>
            <a:off x="673100" y="3174205"/>
            <a:ext cx="372083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768677" y="4132108"/>
            <a:ext cx="372083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6453884" y="1591003"/>
            <a:ext cx="1449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453662" y="1903882"/>
            <a:ext cx="5460042" cy="677491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768677" y="4376521"/>
            <a:ext cx="1449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768455" y="4689400"/>
            <a:ext cx="5460042" cy="677491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78518" y="1721516"/>
            <a:ext cx="1449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78296" y="2034395"/>
            <a:ext cx="5460042" cy="677491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28496" y="4586484"/>
            <a:ext cx="1449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28274" y="4899363"/>
            <a:ext cx="5460042" cy="677491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要求添加的标题文字简洁明了且符合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198120"/>
            <a:ext cx="228600" cy="563880"/>
          </a:xfrm>
          <a:prstGeom prst="rect">
            <a:avLst/>
          </a:prstGeom>
          <a:solidFill>
            <a:srgbClr val="2A6FAA"/>
          </a:solidFill>
          <a:ln>
            <a:solidFill>
              <a:srgbClr val="427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95000" y="300335"/>
            <a:ext cx="366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18"/>
          <a:stretch>
            <a:fillRect/>
          </a:stretch>
        </p:blipFill>
        <p:spPr>
          <a:xfrm>
            <a:off x="0" y="0"/>
            <a:ext cx="7346352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1992" y="2240782"/>
            <a:ext cx="3693775" cy="461721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162204" y="4081325"/>
            <a:ext cx="1020805" cy="1276006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034603" y="1657681"/>
            <a:ext cx="2190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2A6FA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201X</a:t>
            </a:r>
            <a:endParaRPr lang="zh-CN" altLang="en-US" sz="4800" b="1" dirty="0">
              <a:solidFill>
                <a:srgbClr val="2A6FAA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693775" y="2621617"/>
            <a:ext cx="4872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2A6F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 YOU</a:t>
            </a:r>
            <a:endParaRPr lang="zh-CN" altLang="en-US" sz="4400" b="1" dirty="0">
              <a:solidFill>
                <a:srgbClr val="2A6F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: 圆角 5"/>
          <p:cNvSpPr/>
          <p:nvPr/>
        </p:nvSpPr>
        <p:spPr>
          <a:xfrm>
            <a:off x="4913394" y="3645916"/>
            <a:ext cx="2432958" cy="562708"/>
          </a:xfrm>
          <a:prstGeom prst="roundRect">
            <a:avLst>
              <a:gd name="adj" fmla="val 13096"/>
            </a:avLst>
          </a:prstGeom>
          <a:solidFill>
            <a:srgbClr val="2A6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千图设计师MC：ID 29795607库_Freeform: Shape 35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5247789" y="3777088"/>
            <a:ext cx="325395" cy="300365"/>
          </a:xfrm>
          <a:custGeom>
            <a:avLst/>
            <a:gdLst>
              <a:gd name="T0" fmla="*/ 9 w 52"/>
              <a:gd name="T1" fmla="*/ 28 h 48"/>
              <a:gd name="T2" fmla="*/ 5 w 52"/>
              <a:gd name="T3" fmla="*/ 28 h 48"/>
              <a:gd name="T4" fmla="*/ 0 w 52"/>
              <a:gd name="T5" fmla="*/ 23 h 48"/>
              <a:gd name="T6" fmla="*/ 4 w 52"/>
              <a:gd name="T7" fmla="*/ 14 h 48"/>
              <a:gd name="T8" fmla="*/ 11 w 52"/>
              <a:gd name="T9" fmla="*/ 16 h 48"/>
              <a:gd name="T10" fmla="*/ 14 w 52"/>
              <a:gd name="T11" fmla="*/ 16 h 48"/>
              <a:gd name="T12" fmla="*/ 14 w 52"/>
              <a:gd name="T13" fmla="*/ 17 h 48"/>
              <a:gd name="T14" fmla="*/ 16 w 52"/>
              <a:gd name="T15" fmla="*/ 24 h 48"/>
              <a:gd name="T16" fmla="*/ 9 w 52"/>
              <a:gd name="T17" fmla="*/ 28 h 48"/>
              <a:gd name="T18" fmla="*/ 11 w 52"/>
              <a:gd name="T19" fmla="*/ 14 h 48"/>
              <a:gd name="T20" fmla="*/ 4 w 52"/>
              <a:gd name="T21" fmla="*/ 7 h 48"/>
              <a:gd name="T22" fmla="*/ 11 w 52"/>
              <a:gd name="T23" fmla="*/ 0 h 48"/>
              <a:gd name="T24" fmla="*/ 17 w 52"/>
              <a:gd name="T25" fmla="*/ 7 h 48"/>
              <a:gd name="T26" fmla="*/ 11 w 52"/>
              <a:gd name="T27" fmla="*/ 14 h 48"/>
              <a:gd name="T28" fmla="*/ 38 w 52"/>
              <a:gd name="T29" fmla="*/ 48 h 48"/>
              <a:gd name="T30" fmla="*/ 14 w 52"/>
              <a:gd name="T31" fmla="*/ 48 h 48"/>
              <a:gd name="T32" fmla="*/ 7 w 52"/>
              <a:gd name="T33" fmla="*/ 41 h 48"/>
              <a:gd name="T34" fmla="*/ 16 w 52"/>
              <a:gd name="T35" fmla="*/ 26 h 48"/>
              <a:gd name="T36" fmla="*/ 26 w 52"/>
              <a:gd name="T37" fmla="*/ 30 h 48"/>
              <a:gd name="T38" fmla="*/ 36 w 52"/>
              <a:gd name="T39" fmla="*/ 26 h 48"/>
              <a:gd name="T40" fmla="*/ 45 w 52"/>
              <a:gd name="T41" fmla="*/ 41 h 48"/>
              <a:gd name="T42" fmla="*/ 38 w 52"/>
              <a:gd name="T43" fmla="*/ 48 h 48"/>
              <a:gd name="T44" fmla="*/ 26 w 52"/>
              <a:gd name="T45" fmla="*/ 28 h 48"/>
              <a:gd name="T46" fmla="*/ 16 w 52"/>
              <a:gd name="T47" fmla="*/ 17 h 48"/>
              <a:gd name="T48" fmla="*/ 26 w 52"/>
              <a:gd name="T49" fmla="*/ 7 h 48"/>
              <a:gd name="T50" fmla="*/ 36 w 52"/>
              <a:gd name="T51" fmla="*/ 17 h 48"/>
              <a:gd name="T52" fmla="*/ 26 w 52"/>
              <a:gd name="T53" fmla="*/ 28 h 48"/>
              <a:gd name="T54" fmla="*/ 41 w 52"/>
              <a:gd name="T55" fmla="*/ 14 h 48"/>
              <a:gd name="T56" fmla="*/ 35 w 52"/>
              <a:gd name="T57" fmla="*/ 7 h 48"/>
              <a:gd name="T58" fmla="*/ 41 w 52"/>
              <a:gd name="T59" fmla="*/ 0 h 48"/>
              <a:gd name="T60" fmla="*/ 48 w 52"/>
              <a:gd name="T61" fmla="*/ 7 h 48"/>
              <a:gd name="T62" fmla="*/ 41 w 52"/>
              <a:gd name="T63" fmla="*/ 14 h 48"/>
              <a:gd name="T64" fmla="*/ 46 w 52"/>
              <a:gd name="T65" fmla="*/ 28 h 48"/>
              <a:gd name="T66" fmla="*/ 43 w 52"/>
              <a:gd name="T67" fmla="*/ 28 h 48"/>
              <a:gd name="T68" fmla="*/ 36 w 52"/>
              <a:gd name="T69" fmla="*/ 24 h 48"/>
              <a:gd name="T70" fmla="*/ 38 w 52"/>
              <a:gd name="T71" fmla="*/ 17 h 48"/>
              <a:gd name="T72" fmla="*/ 38 w 52"/>
              <a:gd name="T73" fmla="*/ 16 h 48"/>
              <a:gd name="T74" fmla="*/ 41 w 52"/>
              <a:gd name="T75" fmla="*/ 16 h 48"/>
              <a:gd name="T76" fmla="*/ 48 w 52"/>
              <a:gd name="T77" fmla="*/ 14 h 48"/>
              <a:gd name="T78" fmla="*/ 52 w 52"/>
              <a:gd name="T79" fmla="*/ 23 h 48"/>
              <a:gd name="T80" fmla="*/ 46 w 52"/>
              <a:gd name="T81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2" h="48">
                <a:moveTo>
                  <a:pt x="9" y="28"/>
                </a:moveTo>
                <a:cubicBezTo>
                  <a:pt x="5" y="28"/>
                  <a:pt x="5" y="28"/>
                  <a:pt x="5" y="28"/>
                </a:cubicBezTo>
                <a:cubicBezTo>
                  <a:pt x="3" y="28"/>
                  <a:pt x="0" y="26"/>
                  <a:pt x="0" y="23"/>
                </a:cubicBezTo>
                <a:cubicBezTo>
                  <a:pt x="0" y="21"/>
                  <a:pt x="0" y="14"/>
                  <a:pt x="4" y="14"/>
                </a:cubicBezTo>
                <a:cubicBezTo>
                  <a:pt x="4" y="14"/>
                  <a:pt x="7" y="16"/>
                  <a:pt x="11" y="16"/>
                </a:cubicBezTo>
                <a:cubicBezTo>
                  <a:pt x="12" y="16"/>
                  <a:pt x="13" y="16"/>
                  <a:pt x="14" y="16"/>
                </a:cubicBezTo>
                <a:cubicBezTo>
                  <a:pt x="14" y="16"/>
                  <a:pt x="14" y="17"/>
                  <a:pt x="14" y="17"/>
                </a:cubicBezTo>
                <a:cubicBezTo>
                  <a:pt x="14" y="20"/>
                  <a:pt x="15" y="22"/>
                  <a:pt x="16" y="24"/>
                </a:cubicBezTo>
                <a:cubicBezTo>
                  <a:pt x="13" y="24"/>
                  <a:pt x="11" y="26"/>
                  <a:pt x="9" y="28"/>
                </a:cubicBezTo>
                <a:close/>
                <a:moveTo>
                  <a:pt x="11" y="14"/>
                </a:moveTo>
                <a:cubicBezTo>
                  <a:pt x="7" y="14"/>
                  <a:pt x="4" y="11"/>
                  <a:pt x="4" y="7"/>
                </a:cubicBezTo>
                <a:cubicBezTo>
                  <a:pt x="4" y="3"/>
                  <a:pt x="7" y="0"/>
                  <a:pt x="11" y="0"/>
                </a:cubicBezTo>
                <a:cubicBezTo>
                  <a:pt x="14" y="0"/>
                  <a:pt x="17" y="3"/>
                  <a:pt x="17" y="7"/>
                </a:cubicBezTo>
                <a:cubicBezTo>
                  <a:pt x="17" y="11"/>
                  <a:pt x="14" y="14"/>
                  <a:pt x="11" y="14"/>
                </a:cubicBezTo>
                <a:close/>
                <a:moveTo>
                  <a:pt x="38" y="48"/>
                </a:moveTo>
                <a:cubicBezTo>
                  <a:pt x="14" y="48"/>
                  <a:pt x="14" y="48"/>
                  <a:pt x="14" y="48"/>
                </a:cubicBezTo>
                <a:cubicBezTo>
                  <a:pt x="10" y="48"/>
                  <a:pt x="7" y="46"/>
                  <a:pt x="7" y="41"/>
                </a:cubicBezTo>
                <a:cubicBezTo>
                  <a:pt x="7" y="35"/>
                  <a:pt x="9" y="26"/>
                  <a:pt x="16" y="26"/>
                </a:cubicBezTo>
                <a:cubicBezTo>
                  <a:pt x="17" y="26"/>
                  <a:pt x="21" y="30"/>
                  <a:pt x="26" y="30"/>
                </a:cubicBezTo>
                <a:cubicBezTo>
                  <a:pt x="31" y="30"/>
                  <a:pt x="35" y="26"/>
                  <a:pt x="36" y="26"/>
                </a:cubicBezTo>
                <a:cubicBezTo>
                  <a:pt x="43" y="26"/>
                  <a:pt x="45" y="35"/>
                  <a:pt x="45" y="41"/>
                </a:cubicBezTo>
                <a:cubicBezTo>
                  <a:pt x="45" y="46"/>
                  <a:pt x="42" y="48"/>
                  <a:pt x="38" y="48"/>
                </a:cubicBezTo>
                <a:close/>
                <a:moveTo>
                  <a:pt x="26" y="28"/>
                </a:moveTo>
                <a:cubicBezTo>
                  <a:pt x="20" y="28"/>
                  <a:pt x="16" y="23"/>
                  <a:pt x="16" y="17"/>
                </a:cubicBezTo>
                <a:cubicBezTo>
                  <a:pt x="16" y="12"/>
                  <a:pt x="20" y="7"/>
                  <a:pt x="26" y="7"/>
                </a:cubicBezTo>
                <a:cubicBezTo>
                  <a:pt x="32" y="7"/>
                  <a:pt x="36" y="12"/>
                  <a:pt x="36" y="17"/>
                </a:cubicBezTo>
                <a:cubicBezTo>
                  <a:pt x="36" y="23"/>
                  <a:pt x="32" y="28"/>
                  <a:pt x="26" y="28"/>
                </a:cubicBezTo>
                <a:close/>
                <a:moveTo>
                  <a:pt x="41" y="14"/>
                </a:moveTo>
                <a:cubicBezTo>
                  <a:pt x="38" y="14"/>
                  <a:pt x="35" y="11"/>
                  <a:pt x="35" y="7"/>
                </a:cubicBezTo>
                <a:cubicBezTo>
                  <a:pt x="35" y="3"/>
                  <a:pt x="38" y="0"/>
                  <a:pt x="41" y="0"/>
                </a:cubicBezTo>
                <a:cubicBezTo>
                  <a:pt x="45" y="0"/>
                  <a:pt x="48" y="3"/>
                  <a:pt x="48" y="7"/>
                </a:cubicBezTo>
                <a:cubicBezTo>
                  <a:pt x="48" y="11"/>
                  <a:pt x="45" y="14"/>
                  <a:pt x="41" y="14"/>
                </a:cubicBezTo>
                <a:close/>
                <a:moveTo>
                  <a:pt x="46" y="28"/>
                </a:moveTo>
                <a:cubicBezTo>
                  <a:pt x="43" y="28"/>
                  <a:pt x="43" y="28"/>
                  <a:pt x="43" y="28"/>
                </a:cubicBezTo>
                <a:cubicBezTo>
                  <a:pt x="41" y="26"/>
                  <a:pt x="39" y="24"/>
                  <a:pt x="36" y="24"/>
                </a:cubicBezTo>
                <a:cubicBezTo>
                  <a:pt x="37" y="22"/>
                  <a:pt x="38" y="20"/>
                  <a:pt x="38" y="17"/>
                </a:cubicBezTo>
                <a:cubicBezTo>
                  <a:pt x="38" y="17"/>
                  <a:pt x="38" y="16"/>
                  <a:pt x="38" y="16"/>
                </a:cubicBezTo>
                <a:cubicBezTo>
                  <a:pt x="39" y="16"/>
                  <a:pt x="40" y="16"/>
                  <a:pt x="41" y="16"/>
                </a:cubicBezTo>
                <a:cubicBezTo>
                  <a:pt x="45" y="16"/>
                  <a:pt x="48" y="14"/>
                  <a:pt x="48" y="14"/>
                </a:cubicBezTo>
                <a:cubicBezTo>
                  <a:pt x="52" y="14"/>
                  <a:pt x="52" y="21"/>
                  <a:pt x="52" y="23"/>
                </a:cubicBezTo>
                <a:cubicBezTo>
                  <a:pt x="52" y="26"/>
                  <a:pt x="49" y="28"/>
                  <a:pt x="46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30" name="文本框 29"/>
          <p:cNvSpPr txBox="1"/>
          <p:nvPr/>
        </p:nvSpPr>
        <p:spPr>
          <a:xfrm>
            <a:off x="5597310" y="3742604"/>
            <a:ext cx="1627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汇报人：米堆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0782"/>
            <a:ext cx="3693775" cy="461721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722" y="-469118"/>
            <a:ext cx="3693775" cy="4617218"/>
          </a:xfrm>
          <a:prstGeom prst="rect">
            <a:avLst/>
          </a:prstGeom>
        </p:spPr>
      </p:pic>
      <p:sp>
        <p:nvSpPr>
          <p:cNvPr id="35" name="矩形: 圆角 34"/>
          <p:cNvSpPr/>
          <p:nvPr/>
        </p:nvSpPr>
        <p:spPr>
          <a:xfrm>
            <a:off x="6383114" y="2631136"/>
            <a:ext cx="670468" cy="670468"/>
          </a:xfrm>
          <a:prstGeom prst="roundRect">
            <a:avLst/>
          </a:prstGeom>
          <a:solidFill>
            <a:srgbClr val="2A6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6383114" y="3779223"/>
            <a:ext cx="670468" cy="670468"/>
          </a:xfrm>
          <a:prstGeom prst="roundRect">
            <a:avLst/>
          </a:prstGeom>
          <a:solidFill>
            <a:srgbClr val="2A6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矩形: 圆角 36"/>
          <p:cNvSpPr/>
          <p:nvPr/>
        </p:nvSpPr>
        <p:spPr>
          <a:xfrm>
            <a:off x="6383114" y="4915111"/>
            <a:ext cx="670468" cy="670468"/>
          </a:xfrm>
          <a:prstGeom prst="roundRect">
            <a:avLst/>
          </a:prstGeom>
          <a:solidFill>
            <a:srgbClr val="2A6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6388504" y="1483049"/>
            <a:ext cx="670468" cy="670468"/>
          </a:xfrm>
          <a:prstGeom prst="roundRect">
            <a:avLst/>
          </a:prstGeom>
          <a:solidFill>
            <a:srgbClr val="2A6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MH_Others_1"/>
          <p:cNvSpPr txBox="1"/>
          <p:nvPr>
            <p:custDataLst>
              <p:tags r:id="rId2"/>
            </p:custDataLst>
          </p:nvPr>
        </p:nvSpPr>
        <p:spPr>
          <a:xfrm>
            <a:off x="3541899" y="2469792"/>
            <a:ext cx="677108" cy="3690582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2A6FA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  <a:endParaRPr lang="zh-CN" altLang="en-US" sz="4400" b="1" dirty="0">
              <a:solidFill>
                <a:srgbClr val="2A6FA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s_2"/>
          <p:cNvSpPr txBox="1"/>
          <p:nvPr>
            <p:custDataLst>
              <p:tags r:id="rId3"/>
            </p:custDataLst>
          </p:nvPr>
        </p:nvSpPr>
        <p:spPr>
          <a:xfrm>
            <a:off x="2344248" y="5180403"/>
            <a:ext cx="2036834" cy="246221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1600" b="1" dirty="0">
                <a:solidFill>
                  <a:srgbClr val="2A6FA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1600" b="1" dirty="0">
              <a:solidFill>
                <a:srgbClr val="2A6FA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Other_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377724" y="1470850"/>
            <a:ext cx="681248" cy="682667"/>
          </a:xfrm>
          <a:prstGeom prst="ellipse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Arial" panose="020B0604020202020204" pitchFamily="34" charset="0"/>
              </a:rPr>
              <a:t>1</a:t>
            </a:r>
            <a:endParaRPr lang="en-US" altLang="zh-CN" sz="4000" kern="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0" name="MH_Text_1"/>
          <p:cNvSpPr/>
          <p:nvPr>
            <p:custDataLst>
              <p:tags r:id="rId5"/>
            </p:custDataLst>
          </p:nvPr>
        </p:nvSpPr>
        <p:spPr>
          <a:xfrm>
            <a:off x="7286516" y="1627518"/>
            <a:ext cx="3477837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solidFill>
                  <a:srgbClr val="2A6FA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点击添加标题文字</a:t>
            </a:r>
            <a:endParaRPr lang="zh-CN" altLang="en-US" sz="1100" dirty="0">
              <a:solidFill>
                <a:srgbClr val="2A6FA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2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6377724" y="2618937"/>
            <a:ext cx="681248" cy="682667"/>
          </a:xfrm>
          <a:prstGeom prst="ellipse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Arial" panose="020B0604020202020204" pitchFamily="34" charset="0"/>
              </a:rPr>
              <a:t>2</a:t>
            </a:r>
            <a:endParaRPr lang="en-US" altLang="zh-CN" sz="4000" kern="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1" name="MH_Text_2"/>
          <p:cNvSpPr/>
          <p:nvPr>
            <p:custDataLst>
              <p:tags r:id="rId7"/>
            </p:custDataLst>
          </p:nvPr>
        </p:nvSpPr>
        <p:spPr>
          <a:xfrm>
            <a:off x="7286516" y="2775605"/>
            <a:ext cx="3477837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solidFill>
                  <a:srgbClr val="2A6FA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点击添加标题文字</a:t>
            </a:r>
            <a:endParaRPr lang="zh-CN" altLang="en-US" sz="1100" dirty="0">
              <a:solidFill>
                <a:srgbClr val="2A6FA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_3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6377724" y="3767024"/>
            <a:ext cx="681248" cy="682667"/>
          </a:xfrm>
          <a:prstGeom prst="ellipse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Arial" panose="020B0604020202020204" pitchFamily="34" charset="0"/>
              </a:rPr>
              <a:t>3</a:t>
            </a:r>
            <a:endParaRPr lang="en-US" altLang="zh-CN" sz="4000" kern="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2" name="MH_Text_3"/>
          <p:cNvSpPr/>
          <p:nvPr>
            <p:custDataLst>
              <p:tags r:id="rId9"/>
            </p:custDataLst>
          </p:nvPr>
        </p:nvSpPr>
        <p:spPr>
          <a:xfrm>
            <a:off x="7286516" y="3923691"/>
            <a:ext cx="3239298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solidFill>
                  <a:srgbClr val="2A6FA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点击添加标题文字</a:t>
            </a:r>
            <a:endParaRPr lang="zh-CN" altLang="en-US" sz="1100" dirty="0">
              <a:solidFill>
                <a:srgbClr val="2A6FA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_4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6377724" y="4915111"/>
            <a:ext cx="681248" cy="682667"/>
          </a:xfrm>
          <a:prstGeom prst="ellipse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Arial" panose="020B0604020202020204" pitchFamily="34" charset="0"/>
              </a:rPr>
              <a:t>4</a:t>
            </a:r>
            <a:endParaRPr lang="en-US" altLang="zh-CN" sz="4000" kern="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3" name="MH_Text_4"/>
          <p:cNvSpPr/>
          <p:nvPr>
            <p:custDataLst>
              <p:tags r:id="rId11"/>
            </p:custDataLst>
          </p:nvPr>
        </p:nvSpPr>
        <p:spPr>
          <a:xfrm>
            <a:off x="7286516" y="5071778"/>
            <a:ext cx="3345315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solidFill>
                  <a:srgbClr val="2A6FA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点击添加标题文字</a:t>
            </a:r>
            <a:endParaRPr lang="zh-CN" altLang="en-US" sz="1100" dirty="0">
              <a:solidFill>
                <a:srgbClr val="2A6FA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H_Others_1"/>
          <p:cNvSpPr txBox="1"/>
          <p:nvPr>
            <p:custDataLst>
              <p:tags r:id="rId1"/>
            </p:custDataLst>
          </p:nvPr>
        </p:nvSpPr>
        <p:spPr>
          <a:xfrm>
            <a:off x="4930869" y="2458995"/>
            <a:ext cx="4042976" cy="833467"/>
          </a:xfrm>
          <a:prstGeom prst="rect">
            <a:avLst/>
          </a:prstGeom>
          <a:solidFill>
            <a:srgbClr val="2A6FAA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 ONE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_1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611733" y="1956410"/>
            <a:ext cx="681248" cy="682667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427E96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 dirty="0">
                <a:solidFill>
                  <a:srgbClr val="427E9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Arial" panose="020B0604020202020204" pitchFamily="34" charset="0"/>
              </a:rPr>
              <a:t>1</a:t>
            </a:r>
            <a:endParaRPr lang="en-US" altLang="zh-CN" sz="4000" kern="0" dirty="0">
              <a:solidFill>
                <a:srgbClr val="427E9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4" name="MH_Text_1"/>
          <p:cNvSpPr/>
          <p:nvPr>
            <p:custDataLst>
              <p:tags r:id="rId3"/>
            </p:custDataLst>
          </p:nvPr>
        </p:nvSpPr>
        <p:spPr>
          <a:xfrm>
            <a:off x="5213438" y="3695538"/>
            <a:ext cx="3477837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rgbClr val="427E9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点击添加标题文字</a:t>
            </a:r>
            <a:endParaRPr lang="zh-CN" altLang="en-US" sz="1400" dirty="0">
              <a:solidFill>
                <a:srgbClr val="427E9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0782"/>
            <a:ext cx="3693775" cy="46172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722" y="-469118"/>
            <a:ext cx="3693775" cy="4617218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9" r="37526" b="9192"/>
          <a:stretch>
            <a:fillRect/>
          </a:stretch>
        </p:blipFill>
        <p:spPr>
          <a:xfrm>
            <a:off x="638470" y="1697160"/>
            <a:ext cx="3751543" cy="41637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2487" y="1697161"/>
            <a:ext cx="3318569" cy="414821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089314" y="1698171"/>
            <a:ext cx="2677394" cy="4163786"/>
          </a:xfrm>
          <a:prstGeom prst="rect">
            <a:avLst/>
          </a:prstGeom>
          <a:solidFill>
            <a:srgbClr val="2A6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271341" y="2945100"/>
            <a:ext cx="2322087" cy="263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51690" y="2446831"/>
            <a:ext cx="163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67013" y="1698171"/>
            <a:ext cx="2850947" cy="41637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231443" y="2945100"/>
            <a:ext cx="2322087" cy="263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611792" y="2446831"/>
            <a:ext cx="163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198120"/>
            <a:ext cx="228600" cy="563880"/>
          </a:xfrm>
          <a:prstGeom prst="rect">
            <a:avLst/>
          </a:prstGeom>
          <a:solidFill>
            <a:srgbClr val="2A6FAA"/>
          </a:solidFill>
          <a:ln>
            <a:solidFill>
              <a:srgbClr val="427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95000" y="300335"/>
            <a:ext cx="366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椭圆 51"/>
          <p:cNvSpPr/>
          <p:nvPr/>
        </p:nvSpPr>
        <p:spPr>
          <a:xfrm>
            <a:off x="9039471" y="558436"/>
            <a:ext cx="6280062" cy="6280062"/>
          </a:xfrm>
          <a:prstGeom prst="ellipse">
            <a:avLst/>
          </a:prstGeom>
          <a:solidFill>
            <a:srgbClr val="2A6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949102" y="1230222"/>
            <a:ext cx="6143625" cy="677491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 flipH="1">
            <a:off x="9409017" y="1315930"/>
            <a:ext cx="719066" cy="719066"/>
          </a:xfrm>
          <a:prstGeom prst="ellipse">
            <a:avLst/>
          </a:prstGeom>
          <a:solidFill>
            <a:schemeClr val="bg1"/>
          </a:solidFill>
          <a:ln>
            <a:solidFill>
              <a:srgbClr val="427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 20"/>
          <p:cNvGrpSpPr/>
          <p:nvPr/>
        </p:nvGrpSpPr>
        <p:grpSpPr>
          <a:xfrm flipH="1">
            <a:off x="9485016" y="1488389"/>
            <a:ext cx="567068" cy="374148"/>
            <a:chOff x="3786188" y="1143000"/>
            <a:chExt cx="615950" cy="406400"/>
          </a:xfrm>
          <a:solidFill>
            <a:srgbClr val="427E96"/>
          </a:solidFill>
        </p:grpSpPr>
        <p:sp>
          <p:nvSpPr>
            <p:cNvPr id="6" name="Freeform 134"/>
            <p:cNvSpPr>
              <a:spLocks noEditPoints="1"/>
            </p:cNvSpPr>
            <p:nvPr/>
          </p:nvSpPr>
          <p:spPr bwMode="auto">
            <a:xfrm>
              <a:off x="3887788" y="1355725"/>
              <a:ext cx="396875" cy="193675"/>
            </a:xfrm>
            <a:custGeom>
              <a:avLst/>
              <a:gdLst/>
              <a:ahLst/>
              <a:cxnLst>
                <a:cxn ang="0">
                  <a:pos x="124" y="122"/>
                </a:cxn>
                <a:cxn ang="0">
                  <a:pos x="102" y="118"/>
                </a:cxn>
                <a:cxn ang="0">
                  <a:pos x="24" y="84"/>
                </a:cxn>
                <a:cxn ang="0">
                  <a:pos x="6" y="70"/>
                </a:cxn>
                <a:cxn ang="0">
                  <a:pos x="0" y="48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38" y="0"/>
                </a:cxn>
                <a:cxn ang="0">
                  <a:pos x="106" y="26"/>
                </a:cxn>
                <a:cxn ang="0">
                  <a:pos x="116" y="28"/>
                </a:cxn>
                <a:cxn ang="0">
                  <a:pos x="126" y="30"/>
                </a:cxn>
                <a:cxn ang="0">
                  <a:pos x="146" y="26"/>
                </a:cxn>
                <a:cxn ang="0">
                  <a:pos x="204" y="2"/>
                </a:cxn>
                <a:cxn ang="0">
                  <a:pos x="240" y="0"/>
                </a:cxn>
                <a:cxn ang="0">
                  <a:pos x="244" y="2"/>
                </a:cxn>
                <a:cxn ang="0">
                  <a:pos x="248" y="6"/>
                </a:cxn>
                <a:cxn ang="0">
                  <a:pos x="250" y="48"/>
                </a:cxn>
                <a:cxn ang="0">
                  <a:pos x="248" y="58"/>
                </a:cxn>
                <a:cxn ang="0">
                  <a:pos x="234" y="78"/>
                </a:cxn>
                <a:cxn ang="0">
                  <a:pos x="146" y="118"/>
                </a:cxn>
                <a:cxn ang="0">
                  <a:pos x="136" y="122"/>
                </a:cxn>
                <a:cxn ang="0">
                  <a:pos x="124" y="122"/>
                </a:cxn>
                <a:cxn ang="0">
                  <a:pos x="16" y="48"/>
                </a:cxn>
                <a:cxn ang="0">
                  <a:pos x="18" y="54"/>
                </a:cxn>
                <a:cxn ang="0">
                  <a:pos x="24" y="66"/>
                </a:cxn>
                <a:cxn ang="0">
                  <a:pos x="108" y="104"/>
                </a:cxn>
                <a:cxn ang="0">
                  <a:pos x="116" y="106"/>
                </a:cxn>
                <a:cxn ang="0">
                  <a:pos x="124" y="106"/>
                </a:cxn>
                <a:cxn ang="0">
                  <a:pos x="140" y="104"/>
                </a:cxn>
                <a:cxn ang="0">
                  <a:pos x="218" y="70"/>
                </a:cxn>
                <a:cxn ang="0">
                  <a:pos x="228" y="60"/>
                </a:cxn>
                <a:cxn ang="0">
                  <a:pos x="232" y="48"/>
                </a:cxn>
                <a:cxn ang="0">
                  <a:pos x="208" y="18"/>
                </a:cxn>
                <a:cxn ang="0">
                  <a:pos x="154" y="40"/>
                </a:cxn>
                <a:cxn ang="0">
                  <a:pos x="126" y="46"/>
                </a:cxn>
                <a:cxn ang="0">
                  <a:pos x="114" y="44"/>
                </a:cxn>
                <a:cxn ang="0">
                  <a:pos x="38" y="18"/>
                </a:cxn>
              </a:cxnLst>
              <a:rect l="0" t="0" r="r" b="b"/>
              <a:pathLst>
                <a:path w="250" h="122">
                  <a:moveTo>
                    <a:pt x="124" y="122"/>
                  </a:moveTo>
                  <a:lnTo>
                    <a:pt x="124" y="122"/>
                  </a:lnTo>
                  <a:lnTo>
                    <a:pt x="112" y="122"/>
                  </a:lnTo>
                  <a:lnTo>
                    <a:pt x="102" y="118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14" y="78"/>
                  </a:lnTo>
                  <a:lnTo>
                    <a:pt x="6" y="70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6" y="28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36" y="28"/>
                  </a:lnTo>
                  <a:lnTo>
                    <a:pt x="146" y="26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6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4" y="2"/>
                  </a:lnTo>
                  <a:lnTo>
                    <a:pt x="246" y="4"/>
                  </a:lnTo>
                  <a:lnTo>
                    <a:pt x="248" y="6"/>
                  </a:lnTo>
                  <a:lnTo>
                    <a:pt x="250" y="10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48" y="58"/>
                  </a:lnTo>
                  <a:lnTo>
                    <a:pt x="242" y="70"/>
                  </a:lnTo>
                  <a:lnTo>
                    <a:pt x="234" y="78"/>
                  </a:lnTo>
                  <a:lnTo>
                    <a:pt x="224" y="84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36" y="122"/>
                  </a:lnTo>
                  <a:lnTo>
                    <a:pt x="124" y="122"/>
                  </a:lnTo>
                  <a:lnTo>
                    <a:pt x="124" y="122"/>
                  </a:lnTo>
                  <a:close/>
                  <a:moveTo>
                    <a:pt x="16" y="1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8" y="54"/>
                  </a:lnTo>
                  <a:lnTo>
                    <a:pt x="20" y="60"/>
                  </a:lnTo>
                  <a:lnTo>
                    <a:pt x="24" y="66"/>
                  </a:lnTo>
                  <a:lnTo>
                    <a:pt x="30" y="70"/>
                  </a:lnTo>
                  <a:lnTo>
                    <a:pt x="108" y="104"/>
                  </a:lnTo>
                  <a:lnTo>
                    <a:pt x="108" y="104"/>
                  </a:lnTo>
                  <a:lnTo>
                    <a:pt x="116" y="106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32" y="106"/>
                  </a:lnTo>
                  <a:lnTo>
                    <a:pt x="140" y="104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24" y="66"/>
                  </a:lnTo>
                  <a:lnTo>
                    <a:pt x="228" y="60"/>
                  </a:lnTo>
                  <a:lnTo>
                    <a:pt x="232" y="54"/>
                  </a:lnTo>
                  <a:lnTo>
                    <a:pt x="232" y="48"/>
                  </a:lnTo>
                  <a:lnTo>
                    <a:pt x="232" y="18"/>
                  </a:lnTo>
                  <a:lnTo>
                    <a:pt x="208" y="18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40" y="44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4" y="44"/>
                  </a:lnTo>
                  <a:lnTo>
                    <a:pt x="100" y="42"/>
                  </a:lnTo>
                  <a:lnTo>
                    <a:pt x="38" y="18"/>
                  </a:lnTo>
                  <a:lnTo>
                    <a:pt x="16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35"/>
            <p:cNvSpPr>
              <a:spLocks noEditPoints="1"/>
            </p:cNvSpPr>
            <p:nvPr/>
          </p:nvSpPr>
          <p:spPr bwMode="auto">
            <a:xfrm>
              <a:off x="3786188" y="1143000"/>
              <a:ext cx="615950" cy="333375"/>
            </a:xfrm>
            <a:custGeom>
              <a:avLst/>
              <a:gdLst/>
              <a:ahLst/>
              <a:cxnLst>
                <a:cxn ang="0">
                  <a:pos x="380" y="210"/>
                </a:cxn>
                <a:cxn ang="0">
                  <a:pos x="348" y="210"/>
                </a:cxn>
                <a:cxn ang="0">
                  <a:pos x="344" y="210"/>
                </a:cxn>
                <a:cxn ang="0">
                  <a:pos x="340" y="206"/>
                </a:cxn>
                <a:cxn ang="0">
                  <a:pos x="340" y="198"/>
                </a:cxn>
                <a:cxn ang="0">
                  <a:pos x="356" y="90"/>
                </a:cxn>
                <a:cxn ang="0">
                  <a:pos x="214" y="150"/>
                </a:cxn>
                <a:cxn ang="0">
                  <a:pos x="190" y="154"/>
                </a:cxn>
                <a:cxn ang="0">
                  <a:pos x="178" y="154"/>
                </a:cxn>
                <a:cxn ang="0">
                  <a:pos x="14" y="92"/>
                </a:cxn>
                <a:cxn ang="0">
                  <a:pos x="6" y="88"/>
                </a:cxn>
                <a:cxn ang="0">
                  <a:pos x="0" y="80"/>
                </a:cxn>
                <a:cxn ang="0">
                  <a:pos x="0" y="76"/>
                </a:cxn>
                <a:cxn ang="0">
                  <a:pos x="2" y="70"/>
                </a:cxn>
                <a:cxn ang="0">
                  <a:pos x="14" y="62"/>
                </a:cxn>
                <a:cxn ang="0">
                  <a:pos x="168" y="4"/>
                </a:cxn>
                <a:cxn ang="0">
                  <a:pos x="192" y="0"/>
                </a:cxn>
                <a:cxn ang="0">
                  <a:pos x="202" y="2"/>
                </a:cxn>
                <a:cxn ang="0">
                  <a:pos x="362" y="56"/>
                </a:cxn>
                <a:cxn ang="0">
                  <a:pos x="368" y="60"/>
                </a:cxn>
                <a:cxn ang="0">
                  <a:pos x="376" y="66"/>
                </a:cxn>
                <a:cxn ang="0">
                  <a:pos x="376" y="70"/>
                </a:cxn>
                <a:cxn ang="0">
                  <a:pos x="372" y="80"/>
                </a:cxn>
                <a:cxn ang="0">
                  <a:pos x="386" y="198"/>
                </a:cxn>
                <a:cxn ang="0">
                  <a:pos x="388" y="202"/>
                </a:cxn>
                <a:cxn ang="0">
                  <a:pos x="388" y="206"/>
                </a:cxn>
                <a:cxn ang="0">
                  <a:pos x="382" y="210"/>
                </a:cxn>
                <a:cxn ang="0">
                  <a:pos x="380" y="210"/>
                </a:cxn>
                <a:cxn ang="0">
                  <a:pos x="366" y="194"/>
                </a:cxn>
                <a:cxn ang="0">
                  <a:pos x="362" y="194"/>
                </a:cxn>
                <a:cxn ang="0">
                  <a:pos x="174" y="136"/>
                </a:cxn>
                <a:cxn ang="0">
                  <a:pos x="180" y="138"/>
                </a:cxn>
                <a:cxn ang="0">
                  <a:pos x="190" y="138"/>
                </a:cxn>
                <a:cxn ang="0">
                  <a:pos x="206" y="136"/>
                </a:cxn>
                <a:cxn ang="0">
                  <a:pos x="208" y="18"/>
                </a:cxn>
                <a:cxn ang="0">
                  <a:pos x="200" y="18"/>
                </a:cxn>
                <a:cxn ang="0">
                  <a:pos x="192" y="16"/>
                </a:cxn>
                <a:cxn ang="0">
                  <a:pos x="174" y="20"/>
                </a:cxn>
              </a:cxnLst>
              <a:rect l="0" t="0" r="r" b="b"/>
              <a:pathLst>
                <a:path w="388" h="210">
                  <a:moveTo>
                    <a:pt x="380" y="210"/>
                  </a:moveTo>
                  <a:lnTo>
                    <a:pt x="380" y="210"/>
                  </a:lnTo>
                  <a:lnTo>
                    <a:pt x="380" y="210"/>
                  </a:lnTo>
                  <a:lnTo>
                    <a:pt x="348" y="210"/>
                  </a:lnTo>
                  <a:lnTo>
                    <a:pt x="348" y="210"/>
                  </a:lnTo>
                  <a:lnTo>
                    <a:pt x="344" y="210"/>
                  </a:lnTo>
                  <a:lnTo>
                    <a:pt x="340" y="206"/>
                  </a:lnTo>
                  <a:lnTo>
                    <a:pt x="340" y="206"/>
                  </a:lnTo>
                  <a:lnTo>
                    <a:pt x="340" y="202"/>
                  </a:lnTo>
                  <a:lnTo>
                    <a:pt x="340" y="198"/>
                  </a:lnTo>
                  <a:lnTo>
                    <a:pt x="356" y="170"/>
                  </a:lnTo>
                  <a:lnTo>
                    <a:pt x="356" y="90"/>
                  </a:lnTo>
                  <a:lnTo>
                    <a:pt x="214" y="150"/>
                  </a:lnTo>
                  <a:lnTo>
                    <a:pt x="214" y="150"/>
                  </a:lnTo>
                  <a:lnTo>
                    <a:pt x="202" y="154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78" y="154"/>
                  </a:lnTo>
                  <a:lnTo>
                    <a:pt x="168" y="15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6" y="88"/>
                  </a:lnTo>
                  <a:lnTo>
                    <a:pt x="2" y="84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14" y="62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78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02" y="2"/>
                  </a:lnTo>
                  <a:lnTo>
                    <a:pt x="214" y="4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8" y="60"/>
                  </a:lnTo>
                  <a:lnTo>
                    <a:pt x="372" y="64"/>
                  </a:lnTo>
                  <a:lnTo>
                    <a:pt x="376" y="66"/>
                  </a:lnTo>
                  <a:lnTo>
                    <a:pt x="376" y="70"/>
                  </a:lnTo>
                  <a:lnTo>
                    <a:pt x="376" y="70"/>
                  </a:lnTo>
                  <a:lnTo>
                    <a:pt x="376" y="74"/>
                  </a:lnTo>
                  <a:lnTo>
                    <a:pt x="372" y="80"/>
                  </a:lnTo>
                  <a:lnTo>
                    <a:pt x="372" y="170"/>
                  </a:lnTo>
                  <a:lnTo>
                    <a:pt x="386" y="198"/>
                  </a:lnTo>
                  <a:lnTo>
                    <a:pt x="386" y="198"/>
                  </a:lnTo>
                  <a:lnTo>
                    <a:pt x="388" y="202"/>
                  </a:lnTo>
                  <a:lnTo>
                    <a:pt x="388" y="202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2" y="210"/>
                  </a:lnTo>
                  <a:lnTo>
                    <a:pt x="380" y="210"/>
                  </a:lnTo>
                  <a:lnTo>
                    <a:pt x="380" y="210"/>
                  </a:lnTo>
                  <a:close/>
                  <a:moveTo>
                    <a:pt x="362" y="194"/>
                  </a:moveTo>
                  <a:lnTo>
                    <a:pt x="366" y="194"/>
                  </a:lnTo>
                  <a:lnTo>
                    <a:pt x="364" y="190"/>
                  </a:lnTo>
                  <a:lnTo>
                    <a:pt x="362" y="194"/>
                  </a:lnTo>
                  <a:close/>
                  <a:moveTo>
                    <a:pt x="20" y="76"/>
                  </a:moveTo>
                  <a:lnTo>
                    <a:pt x="174" y="136"/>
                  </a:lnTo>
                  <a:lnTo>
                    <a:pt x="174" y="136"/>
                  </a:lnTo>
                  <a:lnTo>
                    <a:pt x="180" y="138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8" y="138"/>
                  </a:lnTo>
                  <a:lnTo>
                    <a:pt x="206" y="136"/>
                  </a:lnTo>
                  <a:lnTo>
                    <a:pt x="356" y="72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0" y="18"/>
                  </a:lnTo>
                  <a:lnTo>
                    <a:pt x="192" y="16"/>
                  </a:lnTo>
                  <a:lnTo>
                    <a:pt x="192" y="16"/>
                  </a:lnTo>
                  <a:lnTo>
                    <a:pt x="182" y="18"/>
                  </a:lnTo>
                  <a:lnTo>
                    <a:pt x="174" y="20"/>
                  </a:lnTo>
                  <a:lnTo>
                    <a:pt x="20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椭圆 8"/>
          <p:cNvSpPr/>
          <p:nvPr/>
        </p:nvSpPr>
        <p:spPr>
          <a:xfrm flipH="1">
            <a:off x="8689951" y="2668910"/>
            <a:ext cx="719066" cy="719066"/>
          </a:xfrm>
          <a:prstGeom prst="ellipse">
            <a:avLst/>
          </a:prstGeom>
          <a:solidFill>
            <a:schemeClr val="bg1"/>
          </a:solidFill>
          <a:ln>
            <a:solidFill>
              <a:srgbClr val="427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 19"/>
          <p:cNvGrpSpPr/>
          <p:nvPr/>
        </p:nvGrpSpPr>
        <p:grpSpPr>
          <a:xfrm flipH="1">
            <a:off x="8865334" y="2813600"/>
            <a:ext cx="363508" cy="485779"/>
            <a:chOff x="3910013" y="1676400"/>
            <a:chExt cx="349250" cy="466725"/>
          </a:xfrm>
          <a:solidFill>
            <a:srgbClr val="427E96"/>
          </a:solidFill>
        </p:grpSpPr>
        <p:sp>
          <p:nvSpPr>
            <p:cNvPr id="11" name="Freeform 139"/>
            <p:cNvSpPr>
              <a:spLocks noEditPoints="1"/>
            </p:cNvSpPr>
            <p:nvPr/>
          </p:nvSpPr>
          <p:spPr bwMode="auto">
            <a:xfrm>
              <a:off x="3910013" y="1676400"/>
              <a:ext cx="349250" cy="466725"/>
            </a:xfrm>
            <a:custGeom>
              <a:avLst/>
              <a:gdLst/>
              <a:ahLst/>
              <a:cxnLst>
                <a:cxn ang="0">
                  <a:pos x="110" y="294"/>
                </a:cxn>
                <a:cxn ang="0">
                  <a:pos x="96" y="288"/>
                </a:cxn>
                <a:cxn ang="0">
                  <a:pos x="76" y="266"/>
                </a:cxn>
                <a:cxn ang="0">
                  <a:pos x="44" y="226"/>
                </a:cxn>
                <a:cxn ang="0">
                  <a:pos x="14" y="172"/>
                </a:cxn>
                <a:cxn ang="0">
                  <a:pos x="4" y="142"/>
                </a:cxn>
                <a:cxn ang="0">
                  <a:pos x="0" y="114"/>
                </a:cxn>
                <a:cxn ang="0">
                  <a:pos x="0" y="100"/>
                </a:cxn>
                <a:cxn ang="0">
                  <a:pos x="6" y="74"/>
                </a:cxn>
                <a:cxn ang="0">
                  <a:pos x="14" y="52"/>
                </a:cxn>
                <a:cxn ang="0">
                  <a:pos x="28" y="32"/>
                </a:cxn>
                <a:cxn ang="0">
                  <a:pos x="36" y="24"/>
                </a:cxn>
                <a:cxn ang="0">
                  <a:pos x="70" y="6"/>
                </a:cxn>
                <a:cxn ang="0">
                  <a:pos x="110" y="0"/>
                </a:cxn>
                <a:cxn ang="0">
                  <a:pos x="132" y="0"/>
                </a:cxn>
                <a:cxn ang="0">
                  <a:pos x="168" y="14"/>
                </a:cxn>
                <a:cxn ang="0">
                  <a:pos x="184" y="24"/>
                </a:cxn>
                <a:cxn ang="0">
                  <a:pos x="200" y="42"/>
                </a:cxn>
                <a:cxn ang="0">
                  <a:pos x="212" y="62"/>
                </a:cxn>
                <a:cxn ang="0">
                  <a:pos x="218" y="86"/>
                </a:cxn>
                <a:cxn ang="0">
                  <a:pos x="220" y="114"/>
                </a:cxn>
                <a:cxn ang="0">
                  <a:pos x="220" y="128"/>
                </a:cxn>
                <a:cxn ang="0">
                  <a:pos x="212" y="158"/>
                </a:cxn>
                <a:cxn ang="0">
                  <a:pos x="192" y="200"/>
                </a:cxn>
                <a:cxn ang="0">
                  <a:pos x="160" y="248"/>
                </a:cxn>
                <a:cxn ang="0">
                  <a:pos x="126" y="288"/>
                </a:cxn>
                <a:cxn ang="0">
                  <a:pos x="118" y="292"/>
                </a:cxn>
                <a:cxn ang="0">
                  <a:pos x="110" y="294"/>
                </a:cxn>
                <a:cxn ang="0">
                  <a:pos x="110" y="16"/>
                </a:cxn>
                <a:cxn ang="0">
                  <a:pos x="86" y="18"/>
                </a:cxn>
                <a:cxn ang="0">
                  <a:pos x="66" y="24"/>
                </a:cxn>
                <a:cxn ang="0">
                  <a:pos x="38" y="48"/>
                </a:cxn>
                <a:cxn ang="0">
                  <a:pos x="22" y="80"/>
                </a:cxn>
                <a:cxn ang="0">
                  <a:pos x="16" y="114"/>
                </a:cxn>
                <a:cxn ang="0">
                  <a:pos x="18" y="126"/>
                </a:cxn>
                <a:cxn ang="0">
                  <a:pos x="24" y="154"/>
                </a:cxn>
                <a:cxn ang="0">
                  <a:pos x="42" y="194"/>
                </a:cxn>
                <a:cxn ang="0">
                  <a:pos x="74" y="238"/>
                </a:cxn>
                <a:cxn ang="0">
                  <a:pos x="106" y="276"/>
                </a:cxn>
                <a:cxn ang="0">
                  <a:pos x="110" y="278"/>
                </a:cxn>
                <a:cxn ang="0">
                  <a:pos x="114" y="276"/>
                </a:cxn>
                <a:cxn ang="0">
                  <a:pos x="146" y="238"/>
                </a:cxn>
                <a:cxn ang="0">
                  <a:pos x="178" y="194"/>
                </a:cxn>
                <a:cxn ang="0">
                  <a:pos x="196" y="154"/>
                </a:cxn>
                <a:cxn ang="0">
                  <a:pos x="204" y="126"/>
                </a:cxn>
                <a:cxn ang="0">
                  <a:pos x="204" y="114"/>
                </a:cxn>
                <a:cxn ang="0">
                  <a:pos x="200" y="80"/>
                </a:cxn>
                <a:cxn ang="0">
                  <a:pos x="184" y="48"/>
                </a:cxn>
                <a:cxn ang="0">
                  <a:pos x="154" y="24"/>
                </a:cxn>
                <a:cxn ang="0">
                  <a:pos x="134" y="18"/>
                </a:cxn>
                <a:cxn ang="0">
                  <a:pos x="110" y="16"/>
                </a:cxn>
              </a:cxnLst>
              <a:rect l="0" t="0" r="r" b="b"/>
              <a:pathLst>
                <a:path w="220" h="294">
                  <a:moveTo>
                    <a:pt x="110" y="294"/>
                  </a:moveTo>
                  <a:lnTo>
                    <a:pt x="110" y="294"/>
                  </a:lnTo>
                  <a:lnTo>
                    <a:pt x="102" y="292"/>
                  </a:lnTo>
                  <a:lnTo>
                    <a:pt x="96" y="288"/>
                  </a:lnTo>
                  <a:lnTo>
                    <a:pt x="96" y="288"/>
                  </a:lnTo>
                  <a:lnTo>
                    <a:pt x="76" y="266"/>
                  </a:lnTo>
                  <a:lnTo>
                    <a:pt x="60" y="248"/>
                  </a:lnTo>
                  <a:lnTo>
                    <a:pt x="44" y="226"/>
                  </a:lnTo>
                  <a:lnTo>
                    <a:pt x="28" y="200"/>
                  </a:lnTo>
                  <a:lnTo>
                    <a:pt x="14" y="172"/>
                  </a:lnTo>
                  <a:lnTo>
                    <a:pt x="8" y="158"/>
                  </a:lnTo>
                  <a:lnTo>
                    <a:pt x="4" y="142"/>
                  </a:lnTo>
                  <a:lnTo>
                    <a:pt x="2" y="12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00"/>
                  </a:lnTo>
                  <a:lnTo>
                    <a:pt x="2" y="86"/>
                  </a:lnTo>
                  <a:lnTo>
                    <a:pt x="6" y="74"/>
                  </a:lnTo>
                  <a:lnTo>
                    <a:pt x="10" y="62"/>
                  </a:lnTo>
                  <a:lnTo>
                    <a:pt x="14" y="52"/>
                  </a:lnTo>
                  <a:lnTo>
                    <a:pt x="20" y="42"/>
                  </a:lnTo>
                  <a:lnTo>
                    <a:pt x="28" y="32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52" y="14"/>
                  </a:lnTo>
                  <a:lnTo>
                    <a:pt x="70" y="6"/>
                  </a:lnTo>
                  <a:lnTo>
                    <a:pt x="9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2" y="0"/>
                  </a:lnTo>
                  <a:lnTo>
                    <a:pt x="150" y="6"/>
                  </a:lnTo>
                  <a:lnTo>
                    <a:pt x="168" y="14"/>
                  </a:lnTo>
                  <a:lnTo>
                    <a:pt x="184" y="24"/>
                  </a:lnTo>
                  <a:lnTo>
                    <a:pt x="184" y="24"/>
                  </a:lnTo>
                  <a:lnTo>
                    <a:pt x="192" y="32"/>
                  </a:lnTo>
                  <a:lnTo>
                    <a:pt x="200" y="42"/>
                  </a:lnTo>
                  <a:lnTo>
                    <a:pt x="206" y="52"/>
                  </a:lnTo>
                  <a:lnTo>
                    <a:pt x="212" y="62"/>
                  </a:lnTo>
                  <a:lnTo>
                    <a:pt x="216" y="74"/>
                  </a:lnTo>
                  <a:lnTo>
                    <a:pt x="218" y="86"/>
                  </a:lnTo>
                  <a:lnTo>
                    <a:pt x="220" y="100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20" y="128"/>
                  </a:lnTo>
                  <a:lnTo>
                    <a:pt x="216" y="142"/>
                  </a:lnTo>
                  <a:lnTo>
                    <a:pt x="212" y="158"/>
                  </a:lnTo>
                  <a:lnTo>
                    <a:pt x="206" y="172"/>
                  </a:lnTo>
                  <a:lnTo>
                    <a:pt x="192" y="200"/>
                  </a:lnTo>
                  <a:lnTo>
                    <a:pt x="176" y="226"/>
                  </a:lnTo>
                  <a:lnTo>
                    <a:pt x="160" y="248"/>
                  </a:lnTo>
                  <a:lnTo>
                    <a:pt x="144" y="266"/>
                  </a:lnTo>
                  <a:lnTo>
                    <a:pt x="126" y="288"/>
                  </a:lnTo>
                  <a:lnTo>
                    <a:pt x="126" y="288"/>
                  </a:lnTo>
                  <a:lnTo>
                    <a:pt x="118" y="292"/>
                  </a:lnTo>
                  <a:lnTo>
                    <a:pt x="110" y="294"/>
                  </a:lnTo>
                  <a:lnTo>
                    <a:pt x="110" y="294"/>
                  </a:lnTo>
                  <a:close/>
                  <a:moveTo>
                    <a:pt x="110" y="16"/>
                  </a:moveTo>
                  <a:lnTo>
                    <a:pt x="110" y="16"/>
                  </a:lnTo>
                  <a:lnTo>
                    <a:pt x="98" y="16"/>
                  </a:lnTo>
                  <a:lnTo>
                    <a:pt x="86" y="18"/>
                  </a:lnTo>
                  <a:lnTo>
                    <a:pt x="76" y="20"/>
                  </a:lnTo>
                  <a:lnTo>
                    <a:pt x="66" y="24"/>
                  </a:lnTo>
                  <a:lnTo>
                    <a:pt x="50" y="34"/>
                  </a:lnTo>
                  <a:lnTo>
                    <a:pt x="38" y="48"/>
                  </a:lnTo>
                  <a:lnTo>
                    <a:pt x="28" y="62"/>
                  </a:lnTo>
                  <a:lnTo>
                    <a:pt x="22" y="80"/>
                  </a:lnTo>
                  <a:lnTo>
                    <a:pt x="18" y="96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8" y="126"/>
                  </a:lnTo>
                  <a:lnTo>
                    <a:pt x="20" y="140"/>
                  </a:lnTo>
                  <a:lnTo>
                    <a:pt x="24" y="154"/>
                  </a:lnTo>
                  <a:lnTo>
                    <a:pt x="30" y="168"/>
                  </a:lnTo>
                  <a:lnTo>
                    <a:pt x="42" y="194"/>
                  </a:lnTo>
                  <a:lnTo>
                    <a:pt x="58" y="218"/>
                  </a:lnTo>
                  <a:lnTo>
                    <a:pt x="74" y="238"/>
                  </a:lnTo>
                  <a:lnTo>
                    <a:pt x="88" y="256"/>
                  </a:lnTo>
                  <a:lnTo>
                    <a:pt x="106" y="276"/>
                  </a:lnTo>
                  <a:lnTo>
                    <a:pt x="106" y="276"/>
                  </a:lnTo>
                  <a:lnTo>
                    <a:pt x="110" y="278"/>
                  </a:lnTo>
                  <a:lnTo>
                    <a:pt x="114" y="276"/>
                  </a:lnTo>
                  <a:lnTo>
                    <a:pt x="114" y="276"/>
                  </a:lnTo>
                  <a:lnTo>
                    <a:pt x="132" y="256"/>
                  </a:lnTo>
                  <a:lnTo>
                    <a:pt x="146" y="238"/>
                  </a:lnTo>
                  <a:lnTo>
                    <a:pt x="162" y="218"/>
                  </a:lnTo>
                  <a:lnTo>
                    <a:pt x="178" y="194"/>
                  </a:lnTo>
                  <a:lnTo>
                    <a:pt x="192" y="168"/>
                  </a:lnTo>
                  <a:lnTo>
                    <a:pt x="196" y="154"/>
                  </a:lnTo>
                  <a:lnTo>
                    <a:pt x="200" y="140"/>
                  </a:lnTo>
                  <a:lnTo>
                    <a:pt x="204" y="126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04" y="96"/>
                  </a:lnTo>
                  <a:lnTo>
                    <a:pt x="200" y="80"/>
                  </a:lnTo>
                  <a:lnTo>
                    <a:pt x="192" y="62"/>
                  </a:lnTo>
                  <a:lnTo>
                    <a:pt x="184" y="48"/>
                  </a:lnTo>
                  <a:lnTo>
                    <a:pt x="170" y="34"/>
                  </a:lnTo>
                  <a:lnTo>
                    <a:pt x="154" y="24"/>
                  </a:lnTo>
                  <a:lnTo>
                    <a:pt x="144" y="20"/>
                  </a:lnTo>
                  <a:lnTo>
                    <a:pt x="134" y="18"/>
                  </a:lnTo>
                  <a:lnTo>
                    <a:pt x="122" y="16"/>
                  </a:lnTo>
                  <a:lnTo>
                    <a:pt x="110" y="16"/>
                  </a:lnTo>
                  <a:lnTo>
                    <a:pt x="11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40"/>
            <p:cNvSpPr>
              <a:spLocks noEditPoints="1"/>
            </p:cNvSpPr>
            <p:nvPr/>
          </p:nvSpPr>
          <p:spPr bwMode="auto">
            <a:xfrm>
              <a:off x="3992563" y="1739900"/>
              <a:ext cx="184150" cy="180975"/>
            </a:xfrm>
            <a:custGeom>
              <a:avLst/>
              <a:gdLst/>
              <a:ahLst/>
              <a:cxnLst>
                <a:cxn ang="0">
                  <a:pos x="58" y="114"/>
                </a:cxn>
                <a:cxn ang="0">
                  <a:pos x="36" y="110"/>
                </a:cxn>
                <a:cxn ang="0">
                  <a:pos x="18" y="98"/>
                </a:cxn>
                <a:cxn ang="0">
                  <a:pos x="6" y="80"/>
                </a:cxn>
                <a:cxn ang="0">
                  <a:pos x="0" y="58"/>
                </a:cxn>
                <a:cxn ang="0">
                  <a:pos x="2" y="46"/>
                </a:cxn>
                <a:cxn ang="0">
                  <a:pos x="10" y="24"/>
                </a:cxn>
                <a:cxn ang="0">
                  <a:pos x="26" y="10"/>
                </a:cxn>
                <a:cxn ang="0">
                  <a:pos x="46" y="0"/>
                </a:cxn>
                <a:cxn ang="0">
                  <a:pos x="58" y="0"/>
                </a:cxn>
                <a:cxn ang="0">
                  <a:pos x="80" y="4"/>
                </a:cxn>
                <a:cxn ang="0">
                  <a:pos x="100" y="16"/>
                </a:cxn>
                <a:cxn ang="0">
                  <a:pos x="112" y="34"/>
                </a:cxn>
                <a:cxn ang="0">
                  <a:pos x="116" y="58"/>
                </a:cxn>
                <a:cxn ang="0">
                  <a:pos x="114" y="68"/>
                </a:cxn>
                <a:cxn ang="0">
                  <a:pos x="106" y="90"/>
                </a:cxn>
                <a:cxn ang="0">
                  <a:pos x="90" y="104"/>
                </a:cxn>
                <a:cxn ang="0">
                  <a:pos x="70" y="114"/>
                </a:cxn>
                <a:cxn ang="0">
                  <a:pos x="58" y="114"/>
                </a:cxn>
                <a:cxn ang="0">
                  <a:pos x="58" y="16"/>
                </a:cxn>
                <a:cxn ang="0">
                  <a:pos x="42" y="18"/>
                </a:cxn>
                <a:cxn ang="0">
                  <a:pos x="30" y="28"/>
                </a:cxn>
                <a:cxn ang="0">
                  <a:pos x="20" y="42"/>
                </a:cxn>
                <a:cxn ang="0">
                  <a:pos x="16" y="58"/>
                </a:cxn>
                <a:cxn ang="0">
                  <a:pos x="18" y="66"/>
                </a:cxn>
                <a:cxn ang="0">
                  <a:pos x="24" y="80"/>
                </a:cxn>
                <a:cxn ang="0">
                  <a:pos x="36" y="92"/>
                </a:cxn>
                <a:cxn ang="0">
                  <a:pos x="50" y="98"/>
                </a:cxn>
                <a:cxn ang="0">
                  <a:pos x="58" y="98"/>
                </a:cxn>
                <a:cxn ang="0">
                  <a:pos x="74" y="96"/>
                </a:cxn>
                <a:cxn ang="0">
                  <a:pos x="88" y="86"/>
                </a:cxn>
                <a:cxn ang="0">
                  <a:pos x="96" y="74"/>
                </a:cxn>
                <a:cxn ang="0">
                  <a:pos x="100" y="58"/>
                </a:cxn>
                <a:cxn ang="0">
                  <a:pos x="98" y="48"/>
                </a:cxn>
                <a:cxn ang="0">
                  <a:pos x="92" y="34"/>
                </a:cxn>
                <a:cxn ang="0">
                  <a:pos x="82" y="22"/>
                </a:cxn>
                <a:cxn ang="0">
                  <a:pos x="66" y="16"/>
                </a:cxn>
                <a:cxn ang="0">
                  <a:pos x="58" y="16"/>
                </a:cxn>
              </a:cxnLst>
              <a:rect l="0" t="0" r="r" b="b"/>
              <a:pathLst>
                <a:path w="116" h="114">
                  <a:moveTo>
                    <a:pt x="58" y="114"/>
                  </a:moveTo>
                  <a:lnTo>
                    <a:pt x="58" y="114"/>
                  </a:lnTo>
                  <a:lnTo>
                    <a:pt x="46" y="114"/>
                  </a:lnTo>
                  <a:lnTo>
                    <a:pt x="36" y="110"/>
                  </a:lnTo>
                  <a:lnTo>
                    <a:pt x="26" y="104"/>
                  </a:lnTo>
                  <a:lnTo>
                    <a:pt x="18" y="98"/>
                  </a:lnTo>
                  <a:lnTo>
                    <a:pt x="10" y="90"/>
                  </a:lnTo>
                  <a:lnTo>
                    <a:pt x="6" y="80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46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8" y="16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80" y="4"/>
                  </a:lnTo>
                  <a:lnTo>
                    <a:pt x="90" y="10"/>
                  </a:lnTo>
                  <a:lnTo>
                    <a:pt x="100" y="16"/>
                  </a:lnTo>
                  <a:lnTo>
                    <a:pt x="106" y="24"/>
                  </a:lnTo>
                  <a:lnTo>
                    <a:pt x="112" y="34"/>
                  </a:lnTo>
                  <a:lnTo>
                    <a:pt x="114" y="46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4" y="68"/>
                  </a:lnTo>
                  <a:lnTo>
                    <a:pt x="112" y="80"/>
                  </a:lnTo>
                  <a:lnTo>
                    <a:pt x="106" y="90"/>
                  </a:lnTo>
                  <a:lnTo>
                    <a:pt x="100" y="98"/>
                  </a:lnTo>
                  <a:lnTo>
                    <a:pt x="90" y="104"/>
                  </a:lnTo>
                  <a:lnTo>
                    <a:pt x="80" y="110"/>
                  </a:lnTo>
                  <a:lnTo>
                    <a:pt x="70" y="114"/>
                  </a:lnTo>
                  <a:lnTo>
                    <a:pt x="58" y="114"/>
                  </a:lnTo>
                  <a:lnTo>
                    <a:pt x="58" y="114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0" y="16"/>
                  </a:lnTo>
                  <a:lnTo>
                    <a:pt x="42" y="18"/>
                  </a:lnTo>
                  <a:lnTo>
                    <a:pt x="36" y="22"/>
                  </a:lnTo>
                  <a:lnTo>
                    <a:pt x="30" y="28"/>
                  </a:lnTo>
                  <a:lnTo>
                    <a:pt x="24" y="34"/>
                  </a:lnTo>
                  <a:lnTo>
                    <a:pt x="20" y="42"/>
                  </a:lnTo>
                  <a:lnTo>
                    <a:pt x="18" y="4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8" y="66"/>
                  </a:lnTo>
                  <a:lnTo>
                    <a:pt x="20" y="74"/>
                  </a:lnTo>
                  <a:lnTo>
                    <a:pt x="24" y="80"/>
                  </a:lnTo>
                  <a:lnTo>
                    <a:pt x="30" y="86"/>
                  </a:lnTo>
                  <a:lnTo>
                    <a:pt x="36" y="92"/>
                  </a:lnTo>
                  <a:lnTo>
                    <a:pt x="42" y="96"/>
                  </a:lnTo>
                  <a:lnTo>
                    <a:pt x="50" y="98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66" y="98"/>
                  </a:lnTo>
                  <a:lnTo>
                    <a:pt x="74" y="96"/>
                  </a:lnTo>
                  <a:lnTo>
                    <a:pt x="82" y="92"/>
                  </a:lnTo>
                  <a:lnTo>
                    <a:pt x="88" y="86"/>
                  </a:lnTo>
                  <a:lnTo>
                    <a:pt x="92" y="80"/>
                  </a:lnTo>
                  <a:lnTo>
                    <a:pt x="96" y="74"/>
                  </a:lnTo>
                  <a:lnTo>
                    <a:pt x="98" y="66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98" y="48"/>
                  </a:lnTo>
                  <a:lnTo>
                    <a:pt x="96" y="40"/>
                  </a:lnTo>
                  <a:lnTo>
                    <a:pt x="92" y="34"/>
                  </a:lnTo>
                  <a:lnTo>
                    <a:pt x="88" y="28"/>
                  </a:lnTo>
                  <a:lnTo>
                    <a:pt x="82" y="22"/>
                  </a:lnTo>
                  <a:lnTo>
                    <a:pt x="74" y="18"/>
                  </a:lnTo>
                  <a:lnTo>
                    <a:pt x="66" y="16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椭圆 13"/>
          <p:cNvSpPr/>
          <p:nvPr/>
        </p:nvSpPr>
        <p:spPr>
          <a:xfrm flipH="1">
            <a:off x="9409017" y="5515865"/>
            <a:ext cx="719066" cy="719066"/>
          </a:xfrm>
          <a:prstGeom prst="ellipse">
            <a:avLst/>
          </a:prstGeom>
          <a:solidFill>
            <a:schemeClr val="bg1"/>
          </a:solidFill>
          <a:ln>
            <a:solidFill>
              <a:srgbClr val="427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148"/>
          <p:cNvSpPr>
            <a:spLocks noEditPoints="1"/>
          </p:cNvSpPr>
          <p:nvPr/>
        </p:nvSpPr>
        <p:spPr bwMode="auto">
          <a:xfrm flipH="1">
            <a:off x="9544938" y="5640093"/>
            <a:ext cx="447224" cy="470608"/>
          </a:xfrm>
          <a:custGeom>
            <a:avLst/>
            <a:gdLst/>
            <a:ahLst/>
            <a:cxnLst>
              <a:cxn ang="0">
                <a:pos x="238" y="8"/>
              </a:cxn>
              <a:cxn ang="0">
                <a:pos x="234" y="2"/>
              </a:cxn>
              <a:cxn ang="0">
                <a:pos x="78" y="0"/>
              </a:cxn>
              <a:cxn ang="0">
                <a:pos x="72" y="2"/>
              </a:cxn>
              <a:cxn ang="0">
                <a:pos x="68" y="48"/>
              </a:cxn>
              <a:cxn ang="0">
                <a:pos x="16" y="50"/>
              </a:cxn>
              <a:cxn ang="0">
                <a:pos x="0" y="74"/>
              </a:cxn>
              <a:cxn ang="0">
                <a:pos x="2" y="88"/>
              </a:cxn>
              <a:cxn ang="0">
                <a:pos x="44" y="162"/>
              </a:cxn>
              <a:cxn ang="0">
                <a:pos x="44" y="162"/>
              </a:cxn>
              <a:cxn ang="0">
                <a:pos x="62" y="178"/>
              </a:cxn>
              <a:cxn ang="0">
                <a:pos x="72" y="194"/>
              </a:cxn>
              <a:cxn ang="0">
                <a:pos x="96" y="228"/>
              </a:cxn>
              <a:cxn ang="0">
                <a:pos x="132" y="248"/>
              </a:cxn>
              <a:cxn ang="0">
                <a:pos x="126" y="272"/>
              </a:cxn>
              <a:cxn ang="0">
                <a:pos x="106" y="280"/>
              </a:cxn>
              <a:cxn ang="0">
                <a:pos x="98" y="308"/>
              </a:cxn>
              <a:cxn ang="0">
                <a:pos x="72" y="310"/>
              </a:cxn>
              <a:cxn ang="0">
                <a:pos x="72" y="320"/>
              </a:cxn>
              <a:cxn ang="0">
                <a:pos x="114" y="322"/>
              </a:cxn>
              <a:cxn ang="0">
                <a:pos x="228" y="322"/>
              </a:cxn>
              <a:cxn ang="0">
                <a:pos x="236" y="314"/>
              </a:cxn>
              <a:cxn ang="0">
                <a:pos x="228" y="308"/>
              </a:cxn>
              <a:cxn ang="0">
                <a:pos x="208" y="300"/>
              </a:cxn>
              <a:cxn ang="0">
                <a:pos x="190" y="274"/>
              </a:cxn>
              <a:cxn ang="0">
                <a:pos x="160" y="250"/>
              </a:cxn>
              <a:cxn ang="0">
                <a:pos x="188" y="244"/>
              </a:cxn>
              <a:cxn ang="0">
                <a:pos x="220" y="218"/>
              </a:cxn>
              <a:cxn ang="0">
                <a:pos x="236" y="180"/>
              </a:cxn>
              <a:cxn ang="0">
                <a:pos x="252" y="174"/>
              </a:cxn>
              <a:cxn ang="0">
                <a:pos x="262" y="162"/>
              </a:cxn>
              <a:cxn ang="0">
                <a:pos x="302" y="88"/>
              </a:cxn>
              <a:cxn ang="0">
                <a:pos x="306" y="82"/>
              </a:cxn>
              <a:cxn ang="0">
                <a:pos x="304" y="64"/>
              </a:cxn>
              <a:cxn ang="0">
                <a:pos x="280" y="48"/>
              </a:cxn>
              <a:cxn ang="0">
                <a:pos x="68" y="164"/>
              </a:cxn>
              <a:cxn ang="0">
                <a:pos x="56" y="154"/>
              </a:cxn>
              <a:cxn ang="0">
                <a:pos x="16" y="82"/>
              </a:cxn>
              <a:cxn ang="0">
                <a:pos x="14" y="74"/>
              </a:cxn>
              <a:cxn ang="0">
                <a:pos x="18" y="66"/>
              </a:cxn>
              <a:cxn ang="0">
                <a:pos x="68" y="64"/>
              </a:cxn>
              <a:cxn ang="0">
                <a:pos x="180" y="286"/>
              </a:cxn>
              <a:cxn ang="0">
                <a:pos x="192" y="296"/>
              </a:cxn>
              <a:cxn ang="0">
                <a:pos x="112" y="308"/>
              </a:cxn>
              <a:cxn ang="0">
                <a:pos x="114" y="296"/>
              </a:cxn>
              <a:cxn ang="0">
                <a:pos x="126" y="286"/>
              </a:cxn>
              <a:cxn ang="0">
                <a:pos x="222" y="56"/>
              </a:cxn>
              <a:cxn ang="0">
                <a:pos x="222" y="172"/>
              </a:cxn>
              <a:cxn ang="0">
                <a:pos x="222" y="174"/>
              </a:cxn>
              <a:cxn ang="0">
                <a:pos x="208" y="208"/>
              </a:cxn>
              <a:cxn ang="0">
                <a:pos x="178" y="232"/>
              </a:cxn>
              <a:cxn ang="0">
                <a:pos x="152" y="236"/>
              </a:cxn>
              <a:cxn ang="0">
                <a:pos x="116" y="226"/>
              </a:cxn>
              <a:cxn ang="0">
                <a:pos x="90" y="198"/>
              </a:cxn>
              <a:cxn ang="0">
                <a:pos x="84" y="172"/>
              </a:cxn>
              <a:cxn ang="0">
                <a:pos x="82" y="56"/>
              </a:cxn>
              <a:cxn ang="0">
                <a:pos x="222" y="56"/>
              </a:cxn>
              <a:cxn ang="0">
                <a:pos x="290" y="82"/>
              </a:cxn>
              <a:cxn ang="0">
                <a:pos x="250" y="154"/>
              </a:cxn>
              <a:cxn ang="0">
                <a:pos x="238" y="164"/>
              </a:cxn>
              <a:cxn ang="0">
                <a:pos x="280" y="64"/>
              </a:cxn>
              <a:cxn ang="0">
                <a:pos x="290" y="70"/>
              </a:cxn>
              <a:cxn ang="0">
                <a:pos x="290" y="80"/>
              </a:cxn>
            </a:cxnLst>
            <a:rect l="0" t="0" r="r" b="b"/>
            <a:pathLst>
              <a:path w="306" h="322">
                <a:moveTo>
                  <a:pt x="280" y="48"/>
                </a:moveTo>
                <a:lnTo>
                  <a:pt x="238" y="48"/>
                </a:lnTo>
                <a:lnTo>
                  <a:pt x="238" y="8"/>
                </a:lnTo>
                <a:lnTo>
                  <a:pt x="238" y="8"/>
                </a:lnTo>
                <a:lnTo>
                  <a:pt x="236" y="4"/>
                </a:lnTo>
                <a:lnTo>
                  <a:pt x="234" y="2"/>
                </a:lnTo>
                <a:lnTo>
                  <a:pt x="232" y="0"/>
                </a:lnTo>
                <a:lnTo>
                  <a:pt x="228" y="0"/>
                </a:lnTo>
                <a:lnTo>
                  <a:pt x="78" y="0"/>
                </a:lnTo>
                <a:lnTo>
                  <a:pt x="78" y="0"/>
                </a:lnTo>
                <a:lnTo>
                  <a:pt x="74" y="0"/>
                </a:lnTo>
                <a:lnTo>
                  <a:pt x="72" y="2"/>
                </a:lnTo>
                <a:lnTo>
                  <a:pt x="70" y="4"/>
                </a:lnTo>
                <a:lnTo>
                  <a:pt x="68" y="8"/>
                </a:lnTo>
                <a:lnTo>
                  <a:pt x="68" y="48"/>
                </a:lnTo>
                <a:lnTo>
                  <a:pt x="26" y="48"/>
                </a:lnTo>
                <a:lnTo>
                  <a:pt x="26" y="48"/>
                </a:lnTo>
                <a:lnTo>
                  <a:pt x="16" y="50"/>
                </a:lnTo>
                <a:lnTo>
                  <a:pt x="8" y="56"/>
                </a:lnTo>
                <a:lnTo>
                  <a:pt x="2" y="64"/>
                </a:lnTo>
                <a:lnTo>
                  <a:pt x="0" y="74"/>
                </a:lnTo>
                <a:lnTo>
                  <a:pt x="0" y="74"/>
                </a:lnTo>
                <a:lnTo>
                  <a:pt x="0" y="82"/>
                </a:lnTo>
                <a:lnTo>
                  <a:pt x="2" y="88"/>
                </a:lnTo>
                <a:lnTo>
                  <a:pt x="2" y="88"/>
                </a:lnTo>
                <a:lnTo>
                  <a:pt x="4" y="88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4" y="162"/>
                </a:lnTo>
                <a:lnTo>
                  <a:pt x="48" y="168"/>
                </a:lnTo>
                <a:lnTo>
                  <a:pt x="54" y="174"/>
                </a:lnTo>
                <a:lnTo>
                  <a:pt x="62" y="178"/>
                </a:lnTo>
                <a:lnTo>
                  <a:pt x="70" y="180"/>
                </a:lnTo>
                <a:lnTo>
                  <a:pt x="70" y="180"/>
                </a:lnTo>
                <a:lnTo>
                  <a:pt x="72" y="194"/>
                </a:lnTo>
                <a:lnTo>
                  <a:pt x="78" y="208"/>
                </a:lnTo>
                <a:lnTo>
                  <a:pt x="86" y="218"/>
                </a:lnTo>
                <a:lnTo>
                  <a:pt x="96" y="228"/>
                </a:lnTo>
                <a:lnTo>
                  <a:pt x="106" y="236"/>
                </a:lnTo>
                <a:lnTo>
                  <a:pt x="118" y="244"/>
                </a:lnTo>
                <a:lnTo>
                  <a:pt x="132" y="248"/>
                </a:lnTo>
                <a:lnTo>
                  <a:pt x="146" y="250"/>
                </a:lnTo>
                <a:lnTo>
                  <a:pt x="146" y="272"/>
                </a:lnTo>
                <a:lnTo>
                  <a:pt x="126" y="272"/>
                </a:lnTo>
                <a:lnTo>
                  <a:pt x="126" y="272"/>
                </a:lnTo>
                <a:lnTo>
                  <a:pt x="114" y="274"/>
                </a:lnTo>
                <a:lnTo>
                  <a:pt x="106" y="280"/>
                </a:lnTo>
                <a:lnTo>
                  <a:pt x="100" y="290"/>
                </a:lnTo>
                <a:lnTo>
                  <a:pt x="98" y="300"/>
                </a:lnTo>
                <a:lnTo>
                  <a:pt x="98" y="308"/>
                </a:lnTo>
                <a:lnTo>
                  <a:pt x="78" y="308"/>
                </a:lnTo>
                <a:lnTo>
                  <a:pt x="78" y="308"/>
                </a:lnTo>
                <a:lnTo>
                  <a:pt x="72" y="310"/>
                </a:lnTo>
                <a:lnTo>
                  <a:pt x="70" y="314"/>
                </a:lnTo>
                <a:lnTo>
                  <a:pt x="70" y="314"/>
                </a:lnTo>
                <a:lnTo>
                  <a:pt x="72" y="320"/>
                </a:lnTo>
                <a:lnTo>
                  <a:pt x="78" y="322"/>
                </a:lnTo>
                <a:lnTo>
                  <a:pt x="98" y="322"/>
                </a:lnTo>
                <a:lnTo>
                  <a:pt x="114" y="322"/>
                </a:lnTo>
                <a:lnTo>
                  <a:pt x="192" y="322"/>
                </a:lnTo>
                <a:lnTo>
                  <a:pt x="208" y="322"/>
                </a:lnTo>
                <a:lnTo>
                  <a:pt x="228" y="322"/>
                </a:lnTo>
                <a:lnTo>
                  <a:pt x="228" y="322"/>
                </a:lnTo>
                <a:lnTo>
                  <a:pt x="234" y="320"/>
                </a:lnTo>
                <a:lnTo>
                  <a:pt x="236" y="314"/>
                </a:lnTo>
                <a:lnTo>
                  <a:pt x="236" y="314"/>
                </a:lnTo>
                <a:lnTo>
                  <a:pt x="234" y="310"/>
                </a:lnTo>
                <a:lnTo>
                  <a:pt x="228" y="308"/>
                </a:lnTo>
                <a:lnTo>
                  <a:pt x="208" y="308"/>
                </a:lnTo>
                <a:lnTo>
                  <a:pt x="208" y="300"/>
                </a:lnTo>
                <a:lnTo>
                  <a:pt x="208" y="300"/>
                </a:lnTo>
                <a:lnTo>
                  <a:pt x="206" y="290"/>
                </a:lnTo>
                <a:lnTo>
                  <a:pt x="200" y="280"/>
                </a:lnTo>
                <a:lnTo>
                  <a:pt x="190" y="274"/>
                </a:lnTo>
                <a:lnTo>
                  <a:pt x="180" y="272"/>
                </a:lnTo>
                <a:lnTo>
                  <a:pt x="160" y="272"/>
                </a:lnTo>
                <a:lnTo>
                  <a:pt x="160" y="250"/>
                </a:lnTo>
                <a:lnTo>
                  <a:pt x="160" y="250"/>
                </a:lnTo>
                <a:lnTo>
                  <a:pt x="174" y="248"/>
                </a:lnTo>
                <a:lnTo>
                  <a:pt x="188" y="244"/>
                </a:lnTo>
                <a:lnTo>
                  <a:pt x="200" y="236"/>
                </a:lnTo>
                <a:lnTo>
                  <a:pt x="210" y="228"/>
                </a:lnTo>
                <a:lnTo>
                  <a:pt x="220" y="218"/>
                </a:lnTo>
                <a:lnTo>
                  <a:pt x="228" y="208"/>
                </a:lnTo>
                <a:lnTo>
                  <a:pt x="232" y="194"/>
                </a:lnTo>
                <a:lnTo>
                  <a:pt x="236" y="180"/>
                </a:lnTo>
                <a:lnTo>
                  <a:pt x="236" y="180"/>
                </a:lnTo>
                <a:lnTo>
                  <a:pt x="244" y="178"/>
                </a:lnTo>
                <a:lnTo>
                  <a:pt x="252" y="174"/>
                </a:lnTo>
                <a:lnTo>
                  <a:pt x="258" y="168"/>
                </a:lnTo>
                <a:lnTo>
                  <a:pt x="262" y="162"/>
                </a:lnTo>
                <a:lnTo>
                  <a:pt x="262" y="162"/>
                </a:lnTo>
                <a:lnTo>
                  <a:pt x="262" y="162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2" y="88"/>
                </a:lnTo>
                <a:lnTo>
                  <a:pt x="306" y="82"/>
                </a:lnTo>
                <a:lnTo>
                  <a:pt x="306" y="74"/>
                </a:lnTo>
                <a:lnTo>
                  <a:pt x="306" y="74"/>
                </a:lnTo>
                <a:lnTo>
                  <a:pt x="304" y="64"/>
                </a:lnTo>
                <a:lnTo>
                  <a:pt x="298" y="56"/>
                </a:lnTo>
                <a:lnTo>
                  <a:pt x="290" y="50"/>
                </a:lnTo>
                <a:lnTo>
                  <a:pt x="280" y="48"/>
                </a:lnTo>
                <a:lnTo>
                  <a:pt x="280" y="48"/>
                </a:lnTo>
                <a:close/>
                <a:moveTo>
                  <a:pt x="68" y="164"/>
                </a:moveTo>
                <a:lnTo>
                  <a:pt x="68" y="164"/>
                </a:lnTo>
                <a:lnTo>
                  <a:pt x="62" y="160"/>
                </a:lnTo>
                <a:lnTo>
                  <a:pt x="56" y="154"/>
                </a:lnTo>
                <a:lnTo>
                  <a:pt x="56" y="154"/>
                </a:lnTo>
                <a:lnTo>
                  <a:pt x="56" y="154"/>
                </a:lnTo>
                <a:lnTo>
                  <a:pt x="16" y="82"/>
                </a:lnTo>
                <a:lnTo>
                  <a:pt x="16" y="82"/>
                </a:lnTo>
                <a:lnTo>
                  <a:pt x="16" y="80"/>
                </a:lnTo>
                <a:lnTo>
                  <a:pt x="16" y="80"/>
                </a:lnTo>
                <a:lnTo>
                  <a:pt x="14" y="74"/>
                </a:lnTo>
                <a:lnTo>
                  <a:pt x="14" y="74"/>
                </a:lnTo>
                <a:lnTo>
                  <a:pt x="16" y="70"/>
                </a:lnTo>
                <a:lnTo>
                  <a:pt x="18" y="66"/>
                </a:lnTo>
                <a:lnTo>
                  <a:pt x="22" y="64"/>
                </a:lnTo>
                <a:lnTo>
                  <a:pt x="26" y="64"/>
                </a:lnTo>
                <a:lnTo>
                  <a:pt x="68" y="64"/>
                </a:lnTo>
                <a:lnTo>
                  <a:pt x="68" y="164"/>
                </a:lnTo>
                <a:close/>
                <a:moveTo>
                  <a:pt x="180" y="286"/>
                </a:moveTo>
                <a:lnTo>
                  <a:pt x="180" y="286"/>
                </a:lnTo>
                <a:lnTo>
                  <a:pt x="186" y="288"/>
                </a:lnTo>
                <a:lnTo>
                  <a:pt x="190" y="290"/>
                </a:lnTo>
                <a:lnTo>
                  <a:pt x="192" y="296"/>
                </a:lnTo>
                <a:lnTo>
                  <a:pt x="194" y="300"/>
                </a:lnTo>
                <a:lnTo>
                  <a:pt x="194" y="308"/>
                </a:lnTo>
                <a:lnTo>
                  <a:pt x="112" y="308"/>
                </a:lnTo>
                <a:lnTo>
                  <a:pt x="112" y="300"/>
                </a:lnTo>
                <a:lnTo>
                  <a:pt x="112" y="300"/>
                </a:lnTo>
                <a:lnTo>
                  <a:pt x="114" y="296"/>
                </a:lnTo>
                <a:lnTo>
                  <a:pt x="116" y="290"/>
                </a:lnTo>
                <a:lnTo>
                  <a:pt x="120" y="288"/>
                </a:lnTo>
                <a:lnTo>
                  <a:pt x="126" y="286"/>
                </a:lnTo>
                <a:lnTo>
                  <a:pt x="152" y="286"/>
                </a:lnTo>
                <a:lnTo>
                  <a:pt x="180" y="286"/>
                </a:lnTo>
                <a:close/>
                <a:moveTo>
                  <a:pt x="222" y="56"/>
                </a:moveTo>
                <a:lnTo>
                  <a:pt x="222" y="170"/>
                </a:lnTo>
                <a:lnTo>
                  <a:pt x="222" y="170"/>
                </a:lnTo>
                <a:lnTo>
                  <a:pt x="222" y="172"/>
                </a:lnTo>
                <a:lnTo>
                  <a:pt x="222" y="172"/>
                </a:lnTo>
                <a:lnTo>
                  <a:pt x="222" y="174"/>
                </a:lnTo>
                <a:lnTo>
                  <a:pt x="222" y="174"/>
                </a:lnTo>
                <a:lnTo>
                  <a:pt x="220" y="186"/>
                </a:lnTo>
                <a:lnTo>
                  <a:pt x="216" y="198"/>
                </a:lnTo>
                <a:lnTo>
                  <a:pt x="208" y="208"/>
                </a:lnTo>
                <a:lnTo>
                  <a:pt x="200" y="218"/>
                </a:lnTo>
                <a:lnTo>
                  <a:pt x="190" y="226"/>
                </a:lnTo>
                <a:lnTo>
                  <a:pt x="178" y="232"/>
                </a:lnTo>
                <a:lnTo>
                  <a:pt x="166" y="234"/>
                </a:lnTo>
                <a:lnTo>
                  <a:pt x="152" y="236"/>
                </a:lnTo>
                <a:lnTo>
                  <a:pt x="152" y="236"/>
                </a:lnTo>
                <a:lnTo>
                  <a:pt x="140" y="234"/>
                </a:lnTo>
                <a:lnTo>
                  <a:pt x="128" y="232"/>
                </a:lnTo>
                <a:lnTo>
                  <a:pt x="116" y="226"/>
                </a:lnTo>
                <a:lnTo>
                  <a:pt x="106" y="218"/>
                </a:lnTo>
                <a:lnTo>
                  <a:pt x="98" y="208"/>
                </a:lnTo>
                <a:lnTo>
                  <a:pt x="90" y="198"/>
                </a:lnTo>
                <a:lnTo>
                  <a:pt x="86" y="186"/>
                </a:lnTo>
                <a:lnTo>
                  <a:pt x="84" y="174"/>
                </a:lnTo>
                <a:lnTo>
                  <a:pt x="84" y="172"/>
                </a:lnTo>
                <a:lnTo>
                  <a:pt x="84" y="172"/>
                </a:lnTo>
                <a:lnTo>
                  <a:pt x="82" y="170"/>
                </a:lnTo>
                <a:lnTo>
                  <a:pt x="82" y="56"/>
                </a:lnTo>
                <a:lnTo>
                  <a:pt x="82" y="14"/>
                </a:lnTo>
                <a:lnTo>
                  <a:pt x="222" y="14"/>
                </a:lnTo>
                <a:lnTo>
                  <a:pt x="222" y="56"/>
                </a:lnTo>
                <a:close/>
                <a:moveTo>
                  <a:pt x="290" y="80"/>
                </a:moveTo>
                <a:lnTo>
                  <a:pt x="290" y="80"/>
                </a:lnTo>
                <a:lnTo>
                  <a:pt x="290" y="82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50" y="154"/>
                </a:lnTo>
                <a:lnTo>
                  <a:pt x="244" y="160"/>
                </a:lnTo>
                <a:lnTo>
                  <a:pt x="238" y="164"/>
                </a:lnTo>
                <a:lnTo>
                  <a:pt x="238" y="64"/>
                </a:lnTo>
                <a:lnTo>
                  <a:pt x="280" y="64"/>
                </a:lnTo>
                <a:lnTo>
                  <a:pt x="280" y="64"/>
                </a:lnTo>
                <a:lnTo>
                  <a:pt x="284" y="64"/>
                </a:lnTo>
                <a:lnTo>
                  <a:pt x="288" y="66"/>
                </a:lnTo>
                <a:lnTo>
                  <a:pt x="290" y="70"/>
                </a:lnTo>
                <a:lnTo>
                  <a:pt x="292" y="74"/>
                </a:lnTo>
                <a:lnTo>
                  <a:pt x="292" y="74"/>
                </a:lnTo>
                <a:lnTo>
                  <a:pt x="290" y="80"/>
                </a:lnTo>
                <a:lnTo>
                  <a:pt x="290" y="80"/>
                </a:lnTo>
                <a:close/>
              </a:path>
            </a:pathLst>
          </a:custGeom>
          <a:solidFill>
            <a:srgbClr val="427E9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>
            <a:off x="10069838" y="1552231"/>
            <a:ext cx="4292473" cy="429247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 flipH="1">
            <a:off x="10933396" y="2174973"/>
            <a:ext cx="6459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 flipH="1">
            <a:off x="8846547" y="4099424"/>
            <a:ext cx="719066" cy="719066"/>
          </a:xfrm>
          <a:prstGeom prst="ellipse">
            <a:avLst/>
          </a:prstGeom>
          <a:solidFill>
            <a:schemeClr val="bg1"/>
          </a:solidFill>
          <a:ln>
            <a:solidFill>
              <a:srgbClr val="427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145"/>
          <p:cNvSpPr>
            <a:spLocks noEditPoints="1"/>
          </p:cNvSpPr>
          <p:nvPr/>
        </p:nvSpPr>
        <p:spPr bwMode="auto">
          <a:xfrm flipH="1">
            <a:off x="8951253" y="4252883"/>
            <a:ext cx="455993" cy="412148"/>
          </a:xfrm>
          <a:custGeom>
            <a:avLst/>
            <a:gdLst/>
            <a:ahLst/>
            <a:cxnLst>
              <a:cxn ang="0">
                <a:pos x="182" y="282"/>
              </a:cxn>
              <a:cxn ang="0">
                <a:pos x="130" y="180"/>
              </a:cxn>
              <a:cxn ang="0">
                <a:pos x="58" y="282"/>
              </a:cxn>
              <a:cxn ang="0">
                <a:pos x="50" y="282"/>
              </a:cxn>
              <a:cxn ang="0">
                <a:pos x="42" y="278"/>
              </a:cxn>
              <a:cxn ang="0">
                <a:pos x="36" y="268"/>
              </a:cxn>
              <a:cxn ang="0">
                <a:pos x="36" y="166"/>
              </a:cxn>
              <a:cxn ang="0">
                <a:pos x="16" y="166"/>
              </a:cxn>
              <a:cxn ang="0">
                <a:pos x="4" y="164"/>
              </a:cxn>
              <a:cxn ang="0">
                <a:pos x="0" y="158"/>
              </a:cxn>
              <a:cxn ang="0">
                <a:pos x="0" y="156"/>
              </a:cxn>
              <a:cxn ang="0">
                <a:pos x="0" y="146"/>
              </a:cxn>
              <a:cxn ang="0">
                <a:pos x="138" y="8"/>
              </a:cxn>
              <a:cxn ang="0">
                <a:pos x="146" y="2"/>
              </a:cxn>
              <a:cxn ang="0">
                <a:pos x="156" y="0"/>
              </a:cxn>
              <a:cxn ang="0">
                <a:pos x="174" y="8"/>
              </a:cxn>
              <a:cxn ang="0">
                <a:pos x="306" y="142"/>
              </a:cxn>
              <a:cxn ang="0">
                <a:pos x="312" y="152"/>
              </a:cxn>
              <a:cxn ang="0">
                <a:pos x="312" y="158"/>
              </a:cxn>
              <a:cxn ang="0">
                <a:pos x="310" y="160"/>
              </a:cxn>
              <a:cxn ang="0">
                <a:pos x="302" y="166"/>
              </a:cxn>
              <a:cxn ang="0">
                <a:pos x="276" y="166"/>
              </a:cxn>
              <a:cxn ang="0">
                <a:pos x="276" y="262"/>
              </a:cxn>
              <a:cxn ang="0">
                <a:pos x="274" y="274"/>
              </a:cxn>
              <a:cxn ang="0">
                <a:pos x="268" y="280"/>
              </a:cxn>
              <a:cxn ang="0">
                <a:pos x="258" y="282"/>
              </a:cxn>
              <a:cxn ang="0">
                <a:pos x="196" y="268"/>
              </a:cxn>
              <a:cxn ang="0">
                <a:pos x="258" y="268"/>
              </a:cxn>
              <a:cxn ang="0">
                <a:pos x="260" y="268"/>
              </a:cxn>
              <a:cxn ang="0">
                <a:pos x="260" y="152"/>
              </a:cxn>
              <a:cxn ang="0">
                <a:pos x="296" y="152"/>
              </a:cxn>
              <a:cxn ang="0">
                <a:pos x="296" y="152"/>
              </a:cxn>
              <a:cxn ang="0">
                <a:pos x="164" y="18"/>
              </a:cxn>
              <a:cxn ang="0">
                <a:pos x="160" y="16"/>
              </a:cxn>
              <a:cxn ang="0">
                <a:pos x="152" y="16"/>
              </a:cxn>
              <a:cxn ang="0">
                <a:pos x="16" y="152"/>
              </a:cxn>
              <a:cxn ang="0">
                <a:pos x="14" y="152"/>
              </a:cxn>
              <a:cxn ang="0">
                <a:pos x="16" y="152"/>
              </a:cxn>
              <a:cxn ang="0">
                <a:pos x="50" y="262"/>
              </a:cxn>
              <a:cxn ang="0">
                <a:pos x="52" y="266"/>
              </a:cxn>
              <a:cxn ang="0">
                <a:pos x="52" y="266"/>
              </a:cxn>
              <a:cxn ang="0">
                <a:pos x="114" y="268"/>
              </a:cxn>
              <a:cxn ang="0">
                <a:pos x="196" y="164"/>
              </a:cxn>
            </a:cxnLst>
            <a:rect l="0" t="0" r="r" b="b"/>
            <a:pathLst>
              <a:path w="312" h="282">
                <a:moveTo>
                  <a:pt x="258" y="282"/>
                </a:moveTo>
                <a:lnTo>
                  <a:pt x="182" y="282"/>
                </a:lnTo>
                <a:lnTo>
                  <a:pt x="182" y="180"/>
                </a:lnTo>
                <a:lnTo>
                  <a:pt x="130" y="180"/>
                </a:lnTo>
                <a:lnTo>
                  <a:pt x="130" y="282"/>
                </a:lnTo>
                <a:lnTo>
                  <a:pt x="58" y="282"/>
                </a:lnTo>
                <a:lnTo>
                  <a:pt x="58" y="282"/>
                </a:lnTo>
                <a:lnTo>
                  <a:pt x="50" y="282"/>
                </a:lnTo>
                <a:lnTo>
                  <a:pt x="46" y="280"/>
                </a:lnTo>
                <a:lnTo>
                  <a:pt x="42" y="278"/>
                </a:lnTo>
                <a:lnTo>
                  <a:pt x="38" y="274"/>
                </a:lnTo>
                <a:lnTo>
                  <a:pt x="36" y="268"/>
                </a:lnTo>
                <a:lnTo>
                  <a:pt x="36" y="262"/>
                </a:lnTo>
                <a:lnTo>
                  <a:pt x="36" y="166"/>
                </a:lnTo>
                <a:lnTo>
                  <a:pt x="16" y="166"/>
                </a:lnTo>
                <a:lnTo>
                  <a:pt x="16" y="166"/>
                </a:lnTo>
                <a:lnTo>
                  <a:pt x="8" y="166"/>
                </a:lnTo>
                <a:lnTo>
                  <a:pt x="4" y="164"/>
                </a:lnTo>
                <a:lnTo>
                  <a:pt x="2" y="160"/>
                </a:lnTo>
                <a:lnTo>
                  <a:pt x="0" y="158"/>
                </a:lnTo>
                <a:lnTo>
                  <a:pt x="0" y="158"/>
                </a:lnTo>
                <a:lnTo>
                  <a:pt x="0" y="156"/>
                </a:lnTo>
                <a:lnTo>
                  <a:pt x="0" y="152"/>
                </a:lnTo>
                <a:lnTo>
                  <a:pt x="0" y="146"/>
                </a:lnTo>
                <a:lnTo>
                  <a:pt x="4" y="142"/>
                </a:lnTo>
                <a:lnTo>
                  <a:pt x="138" y="8"/>
                </a:lnTo>
                <a:lnTo>
                  <a:pt x="138" y="8"/>
                </a:lnTo>
                <a:lnTo>
                  <a:pt x="146" y="2"/>
                </a:lnTo>
                <a:lnTo>
                  <a:pt x="156" y="0"/>
                </a:lnTo>
                <a:lnTo>
                  <a:pt x="156" y="0"/>
                </a:lnTo>
                <a:lnTo>
                  <a:pt x="166" y="2"/>
                </a:lnTo>
                <a:lnTo>
                  <a:pt x="174" y="8"/>
                </a:lnTo>
                <a:lnTo>
                  <a:pt x="306" y="142"/>
                </a:lnTo>
                <a:lnTo>
                  <a:pt x="306" y="142"/>
                </a:lnTo>
                <a:lnTo>
                  <a:pt x="310" y="146"/>
                </a:lnTo>
                <a:lnTo>
                  <a:pt x="312" y="152"/>
                </a:lnTo>
                <a:lnTo>
                  <a:pt x="312" y="156"/>
                </a:lnTo>
                <a:lnTo>
                  <a:pt x="312" y="158"/>
                </a:lnTo>
                <a:lnTo>
                  <a:pt x="312" y="158"/>
                </a:lnTo>
                <a:lnTo>
                  <a:pt x="310" y="160"/>
                </a:lnTo>
                <a:lnTo>
                  <a:pt x="308" y="164"/>
                </a:lnTo>
                <a:lnTo>
                  <a:pt x="302" y="166"/>
                </a:lnTo>
                <a:lnTo>
                  <a:pt x="296" y="166"/>
                </a:lnTo>
                <a:lnTo>
                  <a:pt x="276" y="166"/>
                </a:lnTo>
                <a:lnTo>
                  <a:pt x="276" y="262"/>
                </a:lnTo>
                <a:lnTo>
                  <a:pt x="276" y="262"/>
                </a:lnTo>
                <a:lnTo>
                  <a:pt x="276" y="268"/>
                </a:lnTo>
                <a:lnTo>
                  <a:pt x="274" y="274"/>
                </a:lnTo>
                <a:lnTo>
                  <a:pt x="272" y="278"/>
                </a:lnTo>
                <a:lnTo>
                  <a:pt x="268" y="280"/>
                </a:lnTo>
                <a:lnTo>
                  <a:pt x="264" y="282"/>
                </a:lnTo>
                <a:lnTo>
                  <a:pt x="258" y="282"/>
                </a:lnTo>
                <a:lnTo>
                  <a:pt x="258" y="282"/>
                </a:lnTo>
                <a:close/>
                <a:moveTo>
                  <a:pt x="196" y="268"/>
                </a:moveTo>
                <a:lnTo>
                  <a:pt x="258" y="268"/>
                </a:lnTo>
                <a:lnTo>
                  <a:pt x="258" y="268"/>
                </a:lnTo>
                <a:lnTo>
                  <a:pt x="260" y="268"/>
                </a:lnTo>
                <a:lnTo>
                  <a:pt x="260" y="268"/>
                </a:lnTo>
                <a:lnTo>
                  <a:pt x="260" y="262"/>
                </a:lnTo>
                <a:lnTo>
                  <a:pt x="260" y="152"/>
                </a:lnTo>
                <a:lnTo>
                  <a:pt x="296" y="152"/>
                </a:lnTo>
                <a:lnTo>
                  <a:pt x="296" y="152"/>
                </a:lnTo>
                <a:lnTo>
                  <a:pt x="296" y="152"/>
                </a:lnTo>
                <a:lnTo>
                  <a:pt x="296" y="152"/>
                </a:lnTo>
                <a:lnTo>
                  <a:pt x="296" y="152"/>
                </a:lnTo>
                <a:lnTo>
                  <a:pt x="164" y="18"/>
                </a:lnTo>
                <a:lnTo>
                  <a:pt x="164" y="18"/>
                </a:lnTo>
                <a:lnTo>
                  <a:pt x="160" y="16"/>
                </a:lnTo>
                <a:lnTo>
                  <a:pt x="156" y="14"/>
                </a:lnTo>
                <a:lnTo>
                  <a:pt x="152" y="16"/>
                </a:lnTo>
                <a:lnTo>
                  <a:pt x="148" y="18"/>
                </a:lnTo>
                <a:lnTo>
                  <a:pt x="16" y="152"/>
                </a:lnTo>
                <a:lnTo>
                  <a:pt x="16" y="152"/>
                </a:lnTo>
                <a:lnTo>
                  <a:pt x="14" y="152"/>
                </a:lnTo>
                <a:lnTo>
                  <a:pt x="14" y="152"/>
                </a:lnTo>
                <a:lnTo>
                  <a:pt x="16" y="152"/>
                </a:lnTo>
                <a:lnTo>
                  <a:pt x="50" y="152"/>
                </a:lnTo>
                <a:lnTo>
                  <a:pt x="50" y="262"/>
                </a:lnTo>
                <a:lnTo>
                  <a:pt x="50" y="262"/>
                </a:lnTo>
                <a:lnTo>
                  <a:pt x="52" y="266"/>
                </a:lnTo>
                <a:lnTo>
                  <a:pt x="52" y="266"/>
                </a:lnTo>
                <a:lnTo>
                  <a:pt x="52" y="266"/>
                </a:lnTo>
                <a:lnTo>
                  <a:pt x="58" y="268"/>
                </a:lnTo>
                <a:lnTo>
                  <a:pt x="114" y="268"/>
                </a:lnTo>
                <a:lnTo>
                  <a:pt x="114" y="164"/>
                </a:lnTo>
                <a:lnTo>
                  <a:pt x="196" y="164"/>
                </a:lnTo>
                <a:lnTo>
                  <a:pt x="196" y="268"/>
                </a:lnTo>
                <a:close/>
              </a:path>
            </a:pathLst>
          </a:custGeom>
          <a:solidFill>
            <a:srgbClr val="427E9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2391298" y="2677689"/>
            <a:ext cx="6143625" cy="677491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721709" y="5575060"/>
            <a:ext cx="6143625" cy="677491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283050" y="4099424"/>
            <a:ext cx="6143625" cy="677491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Freeform 16"/>
          <p:cNvSpPr>
            <a:spLocks noEditPoints="1"/>
          </p:cNvSpPr>
          <p:nvPr/>
        </p:nvSpPr>
        <p:spPr bwMode="auto">
          <a:xfrm>
            <a:off x="11814133" y="3507907"/>
            <a:ext cx="426074" cy="381120"/>
          </a:xfrm>
          <a:custGeom>
            <a:avLst/>
            <a:gdLst>
              <a:gd name="T0" fmla="*/ 36 w 101"/>
              <a:gd name="T1" fmla="*/ 77 h 90"/>
              <a:gd name="T2" fmla="*/ 39 w 101"/>
              <a:gd name="T3" fmla="*/ 80 h 90"/>
              <a:gd name="T4" fmla="*/ 42 w 101"/>
              <a:gd name="T5" fmla="*/ 80 h 90"/>
              <a:gd name="T6" fmla="*/ 44 w 101"/>
              <a:gd name="T7" fmla="*/ 79 h 90"/>
              <a:gd name="T8" fmla="*/ 46 w 101"/>
              <a:gd name="T9" fmla="*/ 75 h 90"/>
              <a:gd name="T10" fmla="*/ 46 w 101"/>
              <a:gd name="T11" fmla="*/ 75 h 90"/>
              <a:gd name="T12" fmla="*/ 46 w 101"/>
              <a:gd name="T13" fmla="*/ 47 h 90"/>
              <a:gd name="T14" fmla="*/ 30 w 101"/>
              <a:gd name="T15" fmla="*/ 52 h 90"/>
              <a:gd name="T16" fmla="*/ 0 w 101"/>
              <a:gd name="T17" fmla="*/ 52 h 90"/>
              <a:gd name="T18" fmla="*/ 44 w 101"/>
              <a:gd name="T19" fmla="*/ 6 h 90"/>
              <a:gd name="T20" fmla="*/ 46 w 101"/>
              <a:gd name="T21" fmla="*/ 0 h 90"/>
              <a:gd name="T22" fmla="*/ 55 w 101"/>
              <a:gd name="T23" fmla="*/ 0 h 90"/>
              <a:gd name="T24" fmla="*/ 57 w 101"/>
              <a:gd name="T25" fmla="*/ 6 h 90"/>
              <a:gd name="T26" fmla="*/ 101 w 101"/>
              <a:gd name="T27" fmla="*/ 52 h 90"/>
              <a:gd name="T28" fmla="*/ 72 w 101"/>
              <a:gd name="T29" fmla="*/ 52 h 90"/>
              <a:gd name="T30" fmla="*/ 56 w 101"/>
              <a:gd name="T31" fmla="*/ 47 h 90"/>
              <a:gd name="T32" fmla="*/ 56 w 101"/>
              <a:gd name="T33" fmla="*/ 75 h 90"/>
              <a:gd name="T34" fmla="*/ 56 w 101"/>
              <a:gd name="T35" fmla="*/ 75 h 90"/>
              <a:gd name="T36" fmla="*/ 50 w 101"/>
              <a:gd name="T37" fmla="*/ 88 h 90"/>
              <a:gd name="T38" fmla="*/ 43 w 101"/>
              <a:gd name="T39" fmla="*/ 90 h 90"/>
              <a:gd name="T40" fmla="*/ 36 w 101"/>
              <a:gd name="T41" fmla="*/ 89 h 90"/>
              <a:gd name="T42" fmla="*/ 26 w 101"/>
              <a:gd name="T43" fmla="*/ 79 h 90"/>
              <a:gd name="T44" fmla="*/ 36 w 101"/>
              <a:gd name="T45" fmla="*/ 77 h 90"/>
              <a:gd name="T46" fmla="*/ 72 w 101"/>
              <a:gd name="T47" fmla="*/ 43 h 90"/>
              <a:gd name="T48" fmla="*/ 80 w 101"/>
              <a:gd name="T49" fmla="*/ 41 h 90"/>
              <a:gd name="T50" fmla="*/ 57 w 101"/>
              <a:gd name="T51" fmla="*/ 13 h 90"/>
              <a:gd name="T52" fmla="*/ 72 w 101"/>
              <a:gd name="T53" fmla="*/ 43 h 90"/>
              <a:gd name="T54" fmla="*/ 10 w 101"/>
              <a:gd name="T55" fmla="*/ 40 h 90"/>
              <a:gd name="T56" fmla="*/ 20 w 101"/>
              <a:gd name="T57" fmla="*/ 39 h 90"/>
              <a:gd name="T58" fmla="*/ 33 w 101"/>
              <a:gd name="T59" fmla="*/ 16 h 90"/>
              <a:gd name="T60" fmla="*/ 10 w 101"/>
              <a:gd name="T61" fmla="*/ 4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1" h="90">
                <a:moveTo>
                  <a:pt x="36" y="77"/>
                </a:moveTo>
                <a:cubicBezTo>
                  <a:pt x="36" y="78"/>
                  <a:pt x="37" y="79"/>
                  <a:pt x="39" y="80"/>
                </a:cubicBezTo>
                <a:cubicBezTo>
                  <a:pt x="40" y="80"/>
                  <a:pt x="41" y="80"/>
                  <a:pt x="42" y="80"/>
                </a:cubicBezTo>
                <a:cubicBezTo>
                  <a:pt x="43" y="80"/>
                  <a:pt x="43" y="79"/>
                  <a:pt x="44" y="79"/>
                </a:cubicBezTo>
                <a:cubicBezTo>
                  <a:pt x="45" y="78"/>
                  <a:pt x="46" y="77"/>
                  <a:pt x="46" y="75"/>
                </a:cubicBezTo>
                <a:cubicBezTo>
                  <a:pt x="46" y="75"/>
                  <a:pt x="46" y="75"/>
                  <a:pt x="46" y="75"/>
                </a:cubicBezTo>
                <a:cubicBezTo>
                  <a:pt x="46" y="47"/>
                  <a:pt x="46" y="47"/>
                  <a:pt x="46" y="47"/>
                </a:cubicBezTo>
                <a:cubicBezTo>
                  <a:pt x="39" y="47"/>
                  <a:pt x="34" y="49"/>
                  <a:pt x="30" y="52"/>
                </a:cubicBezTo>
                <a:cubicBezTo>
                  <a:pt x="19" y="47"/>
                  <a:pt x="9" y="47"/>
                  <a:pt x="0" y="52"/>
                </a:cubicBezTo>
                <a:cubicBezTo>
                  <a:pt x="2" y="26"/>
                  <a:pt x="16" y="9"/>
                  <a:pt x="44" y="6"/>
                </a:cubicBezTo>
                <a:cubicBezTo>
                  <a:pt x="46" y="0"/>
                  <a:pt x="46" y="0"/>
                  <a:pt x="46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7" y="6"/>
                  <a:pt x="57" y="6"/>
                  <a:pt x="57" y="6"/>
                </a:cubicBezTo>
                <a:cubicBezTo>
                  <a:pt x="85" y="9"/>
                  <a:pt x="99" y="26"/>
                  <a:pt x="101" y="52"/>
                </a:cubicBezTo>
                <a:cubicBezTo>
                  <a:pt x="92" y="47"/>
                  <a:pt x="83" y="47"/>
                  <a:pt x="72" y="52"/>
                </a:cubicBezTo>
                <a:cubicBezTo>
                  <a:pt x="67" y="49"/>
                  <a:pt x="63" y="47"/>
                  <a:pt x="56" y="47"/>
                </a:cubicBezTo>
                <a:cubicBezTo>
                  <a:pt x="56" y="75"/>
                  <a:pt x="56" y="75"/>
                  <a:pt x="56" y="75"/>
                </a:cubicBezTo>
                <a:cubicBezTo>
                  <a:pt x="56" y="75"/>
                  <a:pt x="56" y="75"/>
                  <a:pt x="56" y="75"/>
                </a:cubicBezTo>
                <a:cubicBezTo>
                  <a:pt x="56" y="81"/>
                  <a:pt x="54" y="85"/>
                  <a:pt x="50" y="88"/>
                </a:cubicBezTo>
                <a:cubicBezTo>
                  <a:pt x="48" y="89"/>
                  <a:pt x="45" y="90"/>
                  <a:pt x="43" y="90"/>
                </a:cubicBezTo>
                <a:cubicBezTo>
                  <a:pt x="40" y="90"/>
                  <a:pt x="38" y="90"/>
                  <a:pt x="36" y="89"/>
                </a:cubicBezTo>
                <a:cubicBezTo>
                  <a:pt x="31" y="88"/>
                  <a:pt x="27" y="84"/>
                  <a:pt x="26" y="79"/>
                </a:cubicBezTo>
                <a:cubicBezTo>
                  <a:pt x="36" y="77"/>
                  <a:pt x="36" y="77"/>
                  <a:pt x="36" y="77"/>
                </a:cubicBezTo>
                <a:close/>
                <a:moveTo>
                  <a:pt x="72" y="43"/>
                </a:moveTo>
                <a:cubicBezTo>
                  <a:pt x="75" y="42"/>
                  <a:pt x="77" y="41"/>
                  <a:pt x="80" y="41"/>
                </a:cubicBezTo>
                <a:cubicBezTo>
                  <a:pt x="78" y="23"/>
                  <a:pt x="69" y="16"/>
                  <a:pt x="57" y="13"/>
                </a:cubicBezTo>
                <a:cubicBezTo>
                  <a:pt x="67" y="20"/>
                  <a:pt x="73" y="29"/>
                  <a:pt x="72" y="43"/>
                </a:cubicBezTo>
                <a:close/>
                <a:moveTo>
                  <a:pt x="10" y="40"/>
                </a:moveTo>
                <a:cubicBezTo>
                  <a:pt x="14" y="40"/>
                  <a:pt x="17" y="40"/>
                  <a:pt x="20" y="39"/>
                </a:cubicBezTo>
                <a:cubicBezTo>
                  <a:pt x="25" y="31"/>
                  <a:pt x="29" y="23"/>
                  <a:pt x="33" y="16"/>
                </a:cubicBezTo>
                <a:cubicBezTo>
                  <a:pt x="20" y="19"/>
                  <a:pt x="13" y="27"/>
                  <a:pt x="10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9401" tIns="39701" rIns="79401" bIns="39701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5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198120"/>
            <a:ext cx="228600" cy="563880"/>
          </a:xfrm>
          <a:prstGeom prst="rect">
            <a:avLst/>
          </a:prstGeom>
          <a:solidFill>
            <a:srgbClr val="2A6FAA"/>
          </a:solidFill>
          <a:ln>
            <a:solidFill>
              <a:srgbClr val="427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95000" y="300335"/>
            <a:ext cx="366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2222896" y="1809685"/>
            <a:ext cx="1629063" cy="1546769"/>
          </a:xfrm>
          <a:prstGeom prst="triangle">
            <a:avLst/>
          </a:prstGeom>
          <a:solidFill>
            <a:srgbClr val="2A6F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梯形 2"/>
          <p:cNvSpPr/>
          <p:nvPr/>
        </p:nvSpPr>
        <p:spPr>
          <a:xfrm>
            <a:off x="1725134" y="3335090"/>
            <a:ext cx="2624587" cy="933800"/>
          </a:xfrm>
          <a:prstGeom prst="trapezoid">
            <a:avLst>
              <a:gd name="adj" fmla="val 53744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梯形 3"/>
          <p:cNvSpPr/>
          <p:nvPr/>
        </p:nvSpPr>
        <p:spPr>
          <a:xfrm>
            <a:off x="1274117" y="4272369"/>
            <a:ext cx="3526621" cy="905379"/>
          </a:xfrm>
          <a:prstGeom prst="trapezoid">
            <a:avLst>
              <a:gd name="adj" fmla="val 49619"/>
            </a:avLst>
          </a:prstGeom>
          <a:solidFill>
            <a:srgbClr val="2A6F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梯形 4"/>
          <p:cNvSpPr/>
          <p:nvPr/>
        </p:nvSpPr>
        <p:spPr>
          <a:xfrm>
            <a:off x="781151" y="5161859"/>
            <a:ext cx="4512553" cy="944400"/>
          </a:xfrm>
          <a:prstGeom prst="trapezoid">
            <a:avLst>
              <a:gd name="adj" fmla="val 515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016974" y="2719407"/>
            <a:ext cx="2040906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添加标题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27112" y="3652931"/>
            <a:ext cx="1420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427E96"/>
                </a:solidFill>
              </a:rPr>
              <a:t>添加标题</a:t>
            </a:r>
            <a:endParaRPr lang="zh-CN" altLang="en-US" sz="2000" b="1" dirty="0">
              <a:solidFill>
                <a:srgbClr val="427E96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27112" y="4569300"/>
            <a:ext cx="1420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添加标题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27112" y="5369046"/>
            <a:ext cx="1420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427E96"/>
                </a:solidFill>
              </a:rPr>
              <a:t>添加标题</a:t>
            </a:r>
            <a:endParaRPr lang="zh-CN" altLang="en-US" sz="2000" b="1" dirty="0">
              <a:solidFill>
                <a:srgbClr val="427E96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342447" y="2767762"/>
            <a:ext cx="20176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4156798" y="1876153"/>
            <a:ext cx="5911224" cy="677491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的核心需求。点击添加标题文字，要求添加的标题文字简洁明了且符合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793361" y="3856094"/>
            <a:ext cx="20176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4555642" y="3115786"/>
            <a:ext cx="5911224" cy="677491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的核心需求。点击添加标题文字，要求添加的标题文字简洁明了且符合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220656" y="4978773"/>
            <a:ext cx="20176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006659" y="4204118"/>
            <a:ext cx="5911224" cy="677491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的核心需求。点击添加标题文字，要求添加的标题文字简洁明了且符合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802193" y="6075293"/>
            <a:ext cx="20176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5499625" y="5326798"/>
            <a:ext cx="5911224" cy="677491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的核心需求。点击添加标题文字，要求添加的标题文字简洁明了且符合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198120"/>
            <a:ext cx="228600" cy="563880"/>
          </a:xfrm>
          <a:prstGeom prst="rect">
            <a:avLst/>
          </a:prstGeom>
          <a:solidFill>
            <a:srgbClr val="2A6FAA"/>
          </a:solidFill>
          <a:ln>
            <a:solidFill>
              <a:srgbClr val="427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95000" y="300335"/>
            <a:ext cx="366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H_Others_1"/>
          <p:cNvSpPr txBox="1"/>
          <p:nvPr>
            <p:custDataLst>
              <p:tags r:id="rId1"/>
            </p:custDataLst>
          </p:nvPr>
        </p:nvSpPr>
        <p:spPr>
          <a:xfrm>
            <a:off x="4930869" y="2458995"/>
            <a:ext cx="4042976" cy="833467"/>
          </a:xfrm>
          <a:prstGeom prst="rect">
            <a:avLst/>
          </a:prstGeom>
          <a:solidFill>
            <a:srgbClr val="2A6FAA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 TWO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_1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611733" y="1956410"/>
            <a:ext cx="681248" cy="682667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427E96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 dirty="0">
                <a:solidFill>
                  <a:srgbClr val="427E9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Arial" panose="020B0604020202020204" pitchFamily="34" charset="0"/>
              </a:rPr>
              <a:t>2</a:t>
            </a:r>
            <a:endParaRPr lang="en-US" altLang="zh-CN" sz="4000" kern="0" dirty="0">
              <a:solidFill>
                <a:srgbClr val="427E9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4" name="MH_Text_1"/>
          <p:cNvSpPr/>
          <p:nvPr>
            <p:custDataLst>
              <p:tags r:id="rId3"/>
            </p:custDataLst>
          </p:nvPr>
        </p:nvSpPr>
        <p:spPr>
          <a:xfrm>
            <a:off x="5213438" y="3695538"/>
            <a:ext cx="3477837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zh-CN" altLang="en-US" sz="3200" dirty="0">
                <a:solidFill>
                  <a:srgbClr val="427E9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点击添加标题文字</a:t>
            </a:r>
            <a:endParaRPr lang="zh-CN" altLang="en-US" sz="1400" dirty="0">
              <a:solidFill>
                <a:srgbClr val="427E9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0782"/>
            <a:ext cx="3693775" cy="46172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722" y="-469118"/>
            <a:ext cx="3693775" cy="4617218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03994" y="1608880"/>
            <a:ext cx="1630680" cy="490817"/>
          </a:xfrm>
          <a:prstGeom prst="rect">
            <a:avLst/>
          </a:prstGeom>
          <a:noFill/>
          <a:ln>
            <a:solidFill>
              <a:srgbClr val="427E96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03994" y="2099698"/>
            <a:ext cx="5371014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的核心需求。点击添加标题文字，要求添加的标题文字简洁明了且符合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03994" y="3867295"/>
            <a:ext cx="1752600" cy="502487"/>
          </a:xfrm>
          <a:prstGeom prst="rect">
            <a:avLst/>
          </a:prstGeom>
          <a:solidFill>
            <a:srgbClr val="2A6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03994" y="4429235"/>
            <a:ext cx="5077201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的核心需求。点击添加标题文字，要求添加的标题文字简洁明了且符合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476" y="2099697"/>
            <a:ext cx="4170260" cy="31243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0" y="198120"/>
            <a:ext cx="228600" cy="563880"/>
          </a:xfrm>
          <a:prstGeom prst="rect">
            <a:avLst/>
          </a:prstGeom>
          <a:solidFill>
            <a:srgbClr val="2A6FAA"/>
          </a:solidFill>
          <a:ln>
            <a:solidFill>
              <a:srgbClr val="427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95000" y="300335"/>
            <a:ext cx="366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24993" y="2106621"/>
            <a:ext cx="2406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014606" y="2672138"/>
            <a:ext cx="304800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6848010" y="2137645"/>
            <a:ext cx="4089868" cy="3117100"/>
            <a:chOff x="4634483" y="1488989"/>
            <a:chExt cx="3347982" cy="2551670"/>
          </a:xfrm>
        </p:grpSpPr>
        <p:cxnSp>
          <p:nvCxnSpPr>
            <p:cNvPr id="6" name="直接连接符 5"/>
            <p:cNvCxnSpPr/>
            <p:nvPr/>
          </p:nvCxnSpPr>
          <p:spPr>
            <a:xfrm flipH="1" flipV="1">
              <a:off x="4634483" y="3032373"/>
              <a:ext cx="504056" cy="144016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4634483" y="2613454"/>
              <a:ext cx="345290" cy="418921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4973595" y="2619632"/>
              <a:ext cx="481913" cy="0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5115698" y="2619632"/>
              <a:ext cx="345988" cy="562233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4973595" y="2248930"/>
              <a:ext cx="370702" cy="364524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5338119" y="1773196"/>
              <a:ext cx="345989" cy="488090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5677930" y="1488989"/>
              <a:ext cx="358346" cy="290385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5690287" y="1773194"/>
              <a:ext cx="469556" cy="142103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319584" y="2255108"/>
              <a:ext cx="506627" cy="148281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832389" y="2403389"/>
              <a:ext cx="481914" cy="352168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5820032" y="1915297"/>
              <a:ext cx="339811" cy="494271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042454" y="1488989"/>
              <a:ext cx="481914" cy="210065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5455508" y="2397211"/>
              <a:ext cx="364524" cy="228600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5461686" y="2613454"/>
              <a:ext cx="500449" cy="426308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5628503" y="3032375"/>
              <a:ext cx="333632" cy="544906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5128054" y="3175686"/>
              <a:ext cx="475735" cy="405256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5597611" y="3601995"/>
              <a:ext cx="518984" cy="61783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962135" y="3033584"/>
              <a:ext cx="488092" cy="216243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6166022" y="1692876"/>
              <a:ext cx="358346" cy="222421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6524368" y="1692876"/>
              <a:ext cx="494270" cy="216243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5962135" y="2743200"/>
              <a:ext cx="352168" cy="296562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6172200" y="1921476"/>
              <a:ext cx="488092" cy="413951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6660292" y="1909119"/>
              <a:ext cx="358346" cy="426308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6314303" y="2347784"/>
              <a:ext cx="339811" cy="407773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308124" y="2755557"/>
              <a:ext cx="500449" cy="216243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6444049" y="2965622"/>
              <a:ext cx="364524" cy="290383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6110416" y="3256005"/>
              <a:ext cx="327454" cy="420130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660292" y="2329248"/>
              <a:ext cx="500449" cy="216244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6796216" y="2539314"/>
              <a:ext cx="364525" cy="444843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7018638" y="1902941"/>
              <a:ext cx="500448" cy="506627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7166919" y="2403389"/>
              <a:ext cx="358346" cy="135925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519086" y="2397211"/>
              <a:ext cx="463379" cy="74140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7636476" y="2489886"/>
              <a:ext cx="345989" cy="123568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 flipV="1">
              <a:off x="7160741" y="2539314"/>
              <a:ext cx="469556" cy="67962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7302843" y="2613454"/>
              <a:ext cx="339811" cy="556054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 flipV="1">
              <a:off x="6802395" y="2971800"/>
              <a:ext cx="506627" cy="197708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6450227" y="3249827"/>
              <a:ext cx="494270" cy="135924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6938319" y="3175686"/>
              <a:ext cx="352167" cy="210065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6110416" y="3663778"/>
              <a:ext cx="469557" cy="358346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6579973" y="3399115"/>
              <a:ext cx="358346" cy="641544"/>
            </a:xfrm>
            <a:prstGeom prst="line">
              <a:avLst/>
            </a:prstGeom>
            <a:noFill/>
            <a:ln w="38100" cap="rnd">
              <a:solidFill>
                <a:srgbClr val="427E9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6" name="椭圆 45"/>
          <p:cNvSpPr/>
          <p:nvPr/>
        </p:nvSpPr>
        <p:spPr>
          <a:xfrm>
            <a:off x="7926442" y="4598116"/>
            <a:ext cx="218876" cy="218876"/>
          </a:xfrm>
          <a:prstGeom prst="ellipse">
            <a:avLst/>
          </a:prstGeom>
          <a:solidFill>
            <a:srgbClr val="427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9115166" y="5122664"/>
            <a:ext cx="218876" cy="218876"/>
          </a:xfrm>
          <a:prstGeom prst="ellipse">
            <a:avLst/>
          </a:prstGeom>
          <a:solidFill>
            <a:srgbClr val="427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9968343" y="4076089"/>
            <a:ext cx="218876" cy="218876"/>
          </a:xfrm>
          <a:prstGeom prst="ellipse">
            <a:avLst/>
          </a:prstGeom>
          <a:solidFill>
            <a:srgbClr val="427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0828440" y="3228252"/>
            <a:ext cx="218876" cy="218876"/>
          </a:xfrm>
          <a:prstGeom prst="ellipse">
            <a:avLst/>
          </a:prstGeom>
          <a:solidFill>
            <a:srgbClr val="427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9635627" y="2512502"/>
            <a:ext cx="218876" cy="218876"/>
          </a:xfrm>
          <a:prstGeom prst="ellipse">
            <a:avLst/>
          </a:prstGeom>
          <a:solidFill>
            <a:srgbClr val="427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8469859" y="2018935"/>
            <a:ext cx="218876" cy="218876"/>
          </a:xfrm>
          <a:prstGeom prst="ellipse">
            <a:avLst/>
          </a:prstGeom>
          <a:solidFill>
            <a:srgbClr val="427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7556616" y="2971638"/>
            <a:ext cx="218876" cy="218876"/>
          </a:xfrm>
          <a:prstGeom prst="ellipse">
            <a:avLst/>
          </a:prstGeom>
          <a:solidFill>
            <a:srgbClr val="427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6738571" y="3913595"/>
            <a:ext cx="218876" cy="218876"/>
          </a:xfrm>
          <a:prstGeom prst="ellipse">
            <a:avLst/>
          </a:prstGeom>
          <a:solidFill>
            <a:srgbClr val="427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矩形 7"/>
          <p:cNvSpPr>
            <a:spLocks noChangeArrowheads="1"/>
          </p:cNvSpPr>
          <p:nvPr/>
        </p:nvSpPr>
        <p:spPr bwMode="auto">
          <a:xfrm>
            <a:off x="8882827" y="5321068"/>
            <a:ext cx="788999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7"/>
          <p:cNvSpPr>
            <a:spLocks noChangeArrowheads="1"/>
          </p:cNvSpPr>
          <p:nvPr/>
        </p:nvSpPr>
        <p:spPr bwMode="auto">
          <a:xfrm>
            <a:off x="10115206" y="4177531"/>
            <a:ext cx="788999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7"/>
          <p:cNvSpPr>
            <a:spLocks noChangeArrowheads="1"/>
          </p:cNvSpPr>
          <p:nvPr/>
        </p:nvSpPr>
        <p:spPr bwMode="auto">
          <a:xfrm>
            <a:off x="11047316" y="3165356"/>
            <a:ext cx="788999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7"/>
          <p:cNvSpPr>
            <a:spLocks noChangeArrowheads="1"/>
          </p:cNvSpPr>
          <p:nvPr/>
        </p:nvSpPr>
        <p:spPr bwMode="auto">
          <a:xfrm>
            <a:off x="9813546" y="2202422"/>
            <a:ext cx="788999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7"/>
          <p:cNvSpPr>
            <a:spLocks noChangeArrowheads="1"/>
          </p:cNvSpPr>
          <p:nvPr/>
        </p:nvSpPr>
        <p:spPr bwMode="auto">
          <a:xfrm>
            <a:off x="8198389" y="1589184"/>
            <a:ext cx="788999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7"/>
          <p:cNvSpPr>
            <a:spLocks noChangeArrowheads="1"/>
          </p:cNvSpPr>
          <p:nvPr/>
        </p:nvSpPr>
        <p:spPr bwMode="auto">
          <a:xfrm>
            <a:off x="6738571" y="2698301"/>
            <a:ext cx="788999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7"/>
          <p:cNvSpPr>
            <a:spLocks noChangeArrowheads="1"/>
          </p:cNvSpPr>
          <p:nvPr/>
        </p:nvSpPr>
        <p:spPr bwMode="auto">
          <a:xfrm>
            <a:off x="5916136" y="3758147"/>
            <a:ext cx="788999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7"/>
          <p:cNvSpPr>
            <a:spLocks noChangeArrowheads="1"/>
          </p:cNvSpPr>
          <p:nvPr/>
        </p:nvSpPr>
        <p:spPr bwMode="auto">
          <a:xfrm>
            <a:off x="7269813" y="4777986"/>
            <a:ext cx="788999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20647" y="2960911"/>
            <a:ext cx="4812589" cy="1970153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的核心需求。点击添加标题文字，要求添加的标题文字简洁明了且符合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点击添加标题文字，要求添加的标题文字简洁明了且符合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的核心需求。点击添加标题文字，要求添加的标题文字简洁明了且符合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的核心需求。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3" name="组 19"/>
          <p:cNvGrpSpPr/>
          <p:nvPr/>
        </p:nvGrpSpPr>
        <p:grpSpPr>
          <a:xfrm flipH="1">
            <a:off x="1234500" y="2087336"/>
            <a:ext cx="363508" cy="485779"/>
            <a:chOff x="3910013" y="1676400"/>
            <a:chExt cx="349250" cy="466725"/>
          </a:xfrm>
          <a:solidFill>
            <a:srgbClr val="2A6FAA"/>
          </a:solidFill>
        </p:grpSpPr>
        <p:sp>
          <p:nvSpPr>
            <p:cNvPr id="64" name="Freeform 139"/>
            <p:cNvSpPr>
              <a:spLocks noEditPoints="1"/>
            </p:cNvSpPr>
            <p:nvPr/>
          </p:nvSpPr>
          <p:spPr bwMode="auto">
            <a:xfrm>
              <a:off x="3910013" y="1676400"/>
              <a:ext cx="349250" cy="466725"/>
            </a:xfrm>
            <a:custGeom>
              <a:avLst/>
              <a:gdLst/>
              <a:ahLst/>
              <a:cxnLst>
                <a:cxn ang="0">
                  <a:pos x="110" y="294"/>
                </a:cxn>
                <a:cxn ang="0">
                  <a:pos x="96" y="288"/>
                </a:cxn>
                <a:cxn ang="0">
                  <a:pos x="76" y="266"/>
                </a:cxn>
                <a:cxn ang="0">
                  <a:pos x="44" y="226"/>
                </a:cxn>
                <a:cxn ang="0">
                  <a:pos x="14" y="172"/>
                </a:cxn>
                <a:cxn ang="0">
                  <a:pos x="4" y="142"/>
                </a:cxn>
                <a:cxn ang="0">
                  <a:pos x="0" y="114"/>
                </a:cxn>
                <a:cxn ang="0">
                  <a:pos x="0" y="100"/>
                </a:cxn>
                <a:cxn ang="0">
                  <a:pos x="6" y="74"/>
                </a:cxn>
                <a:cxn ang="0">
                  <a:pos x="14" y="52"/>
                </a:cxn>
                <a:cxn ang="0">
                  <a:pos x="28" y="32"/>
                </a:cxn>
                <a:cxn ang="0">
                  <a:pos x="36" y="24"/>
                </a:cxn>
                <a:cxn ang="0">
                  <a:pos x="70" y="6"/>
                </a:cxn>
                <a:cxn ang="0">
                  <a:pos x="110" y="0"/>
                </a:cxn>
                <a:cxn ang="0">
                  <a:pos x="132" y="0"/>
                </a:cxn>
                <a:cxn ang="0">
                  <a:pos x="168" y="14"/>
                </a:cxn>
                <a:cxn ang="0">
                  <a:pos x="184" y="24"/>
                </a:cxn>
                <a:cxn ang="0">
                  <a:pos x="200" y="42"/>
                </a:cxn>
                <a:cxn ang="0">
                  <a:pos x="212" y="62"/>
                </a:cxn>
                <a:cxn ang="0">
                  <a:pos x="218" y="86"/>
                </a:cxn>
                <a:cxn ang="0">
                  <a:pos x="220" y="114"/>
                </a:cxn>
                <a:cxn ang="0">
                  <a:pos x="220" y="128"/>
                </a:cxn>
                <a:cxn ang="0">
                  <a:pos x="212" y="158"/>
                </a:cxn>
                <a:cxn ang="0">
                  <a:pos x="192" y="200"/>
                </a:cxn>
                <a:cxn ang="0">
                  <a:pos x="160" y="248"/>
                </a:cxn>
                <a:cxn ang="0">
                  <a:pos x="126" y="288"/>
                </a:cxn>
                <a:cxn ang="0">
                  <a:pos x="118" y="292"/>
                </a:cxn>
                <a:cxn ang="0">
                  <a:pos x="110" y="294"/>
                </a:cxn>
                <a:cxn ang="0">
                  <a:pos x="110" y="16"/>
                </a:cxn>
                <a:cxn ang="0">
                  <a:pos x="86" y="18"/>
                </a:cxn>
                <a:cxn ang="0">
                  <a:pos x="66" y="24"/>
                </a:cxn>
                <a:cxn ang="0">
                  <a:pos x="38" y="48"/>
                </a:cxn>
                <a:cxn ang="0">
                  <a:pos x="22" y="80"/>
                </a:cxn>
                <a:cxn ang="0">
                  <a:pos x="16" y="114"/>
                </a:cxn>
                <a:cxn ang="0">
                  <a:pos x="18" y="126"/>
                </a:cxn>
                <a:cxn ang="0">
                  <a:pos x="24" y="154"/>
                </a:cxn>
                <a:cxn ang="0">
                  <a:pos x="42" y="194"/>
                </a:cxn>
                <a:cxn ang="0">
                  <a:pos x="74" y="238"/>
                </a:cxn>
                <a:cxn ang="0">
                  <a:pos x="106" y="276"/>
                </a:cxn>
                <a:cxn ang="0">
                  <a:pos x="110" y="278"/>
                </a:cxn>
                <a:cxn ang="0">
                  <a:pos x="114" y="276"/>
                </a:cxn>
                <a:cxn ang="0">
                  <a:pos x="146" y="238"/>
                </a:cxn>
                <a:cxn ang="0">
                  <a:pos x="178" y="194"/>
                </a:cxn>
                <a:cxn ang="0">
                  <a:pos x="196" y="154"/>
                </a:cxn>
                <a:cxn ang="0">
                  <a:pos x="204" y="126"/>
                </a:cxn>
                <a:cxn ang="0">
                  <a:pos x="204" y="114"/>
                </a:cxn>
                <a:cxn ang="0">
                  <a:pos x="200" y="80"/>
                </a:cxn>
                <a:cxn ang="0">
                  <a:pos x="184" y="48"/>
                </a:cxn>
                <a:cxn ang="0">
                  <a:pos x="154" y="24"/>
                </a:cxn>
                <a:cxn ang="0">
                  <a:pos x="134" y="18"/>
                </a:cxn>
                <a:cxn ang="0">
                  <a:pos x="110" y="16"/>
                </a:cxn>
              </a:cxnLst>
              <a:rect l="0" t="0" r="r" b="b"/>
              <a:pathLst>
                <a:path w="220" h="294">
                  <a:moveTo>
                    <a:pt x="110" y="294"/>
                  </a:moveTo>
                  <a:lnTo>
                    <a:pt x="110" y="294"/>
                  </a:lnTo>
                  <a:lnTo>
                    <a:pt x="102" y="292"/>
                  </a:lnTo>
                  <a:lnTo>
                    <a:pt x="96" y="288"/>
                  </a:lnTo>
                  <a:lnTo>
                    <a:pt x="96" y="288"/>
                  </a:lnTo>
                  <a:lnTo>
                    <a:pt x="76" y="266"/>
                  </a:lnTo>
                  <a:lnTo>
                    <a:pt x="60" y="248"/>
                  </a:lnTo>
                  <a:lnTo>
                    <a:pt x="44" y="226"/>
                  </a:lnTo>
                  <a:lnTo>
                    <a:pt x="28" y="200"/>
                  </a:lnTo>
                  <a:lnTo>
                    <a:pt x="14" y="172"/>
                  </a:lnTo>
                  <a:lnTo>
                    <a:pt x="8" y="158"/>
                  </a:lnTo>
                  <a:lnTo>
                    <a:pt x="4" y="142"/>
                  </a:lnTo>
                  <a:lnTo>
                    <a:pt x="2" y="12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00"/>
                  </a:lnTo>
                  <a:lnTo>
                    <a:pt x="2" y="86"/>
                  </a:lnTo>
                  <a:lnTo>
                    <a:pt x="6" y="74"/>
                  </a:lnTo>
                  <a:lnTo>
                    <a:pt x="10" y="62"/>
                  </a:lnTo>
                  <a:lnTo>
                    <a:pt x="14" y="52"/>
                  </a:lnTo>
                  <a:lnTo>
                    <a:pt x="20" y="42"/>
                  </a:lnTo>
                  <a:lnTo>
                    <a:pt x="28" y="32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52" y="14"/>
                  </a:lnTo>
                  <a:lnTo>
                    <a:pt x="70" y="6"/>
                  </a:lnTo>
                  <a:lnTo>
                    <a:pt x="9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2" y="0"/>
                  </a:lnTo>
                  <a:lnTo>
                    <a:pt x="150" y="6"/>
                  </a:lnTo>
                  <a:lnTo>
                    <a:pt x="168" y="14"/>
                  </a:lnTo>
                  <a:lnTo>
                    <a:pt x="184" y="24"/>
                  </a:lnTo>
                  <a:lnTo>
                    <a:pt x="184" y="24"/>
                  </a:lnTo>
                  <a:lnTo>
                    <a:pt x="192" y="32"/>
                  </a:lnTo>
                  <a:lnTo>
                    <a:pt x="200" y="42"/>
                  </a:lnTo>
                  <a:lnTo>
                    <a:pt x="206" y="52"/>
                  </a:lnTo>
                  <a:lnTo>
                    <a:pt x="212" y="62"/>
                  </a:lnTo>
                  <a:lnTo>
                    <a:pt x="216" y="74"/>
                  </a:lnTo>
                  <a:lnTo>
                    <a:pt x="218" y="86"/>
                  </a:lnTo>
                  <a:lnTo>
                    <a:pt x="220" y="100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20" y="128"/>
                  </a:lnTo>
                  <a:lnTo>
                    <a:pt x="216" y="142"/>
                  </a:lnTo>
                  <a:lnTo>
                    <a:pt x="212" y="158"/>
                  </a:lnTo>
                  <a:lnTo>
                    <a:pt x="206" y="172"/>
                  </a:lnTo>
                  <a:lnTo>
                    <a:pt x="192" y="200"/>
                  </a:lnTo>
                  <a:lnTo>
                    <a:pt x="176" y="226"/>
                  </a:lnTo>
                  <a:lnTo>
                    <a:pt x="160" y="248"/>
                  </a:lnTo>
                  <a:lnTo>
                    <a:pt x="144" y="266"/>
                  </a:lnTo>
                  <a:lnTo>
                    <a:pt x="126" y="288"/>
                  </a:lnTo>
                  <a:lnTo>
                    <a:pt x="126" y="288"/>
                  </a:lnTo>
                  <a:lnTo>
                    <a:pt x="118" y="292"/>
                  </a:lnTo>
                  <a:lnTo>
                    <a:pt x="110" y="294"/>
                  </a:lnTo>
                  <a:lnTo>
                    <a:pt x="110" y="294"/>
                  </a:lnTo>
                  <a:close/>
                  <a:moveTo>
                    <a:pt x="110" y="16"/>
                  </a:moveTo>
                  <a:lnTo>
                    <a:pt x="110" y="16"/>
                  </a:lnTo>
                  <a:lnTo>
                    <a:pt x="98" y="16"/>
                  </a:lnTo>
                  <a:lnTo>
                    <a:pt x="86" y="18"/>
                  </a:lnTo>
                  <a:lnTo>
                    <a:pt x="76" y="20"/>
                  </a:lnTo>
                  <a:lnTo>
                    <a:pt x="66" y="24"/>
                  </a:lnTo>
                  <a:lnTo>
                    <a:pt x="50" y="34"/>
                  </a:lnTo>
                  <a:lnTo>
                    <a:pt x="38" y="48"/>
                  </a:lnTo>
                  <a:lnTo>
                    <a:pt x="28" y="62"/>
                  </a:lnTo>
                  <a:lnTo>
                    <a:pt x="22" y="80"/>
                  </a:lnTo>
                  <a:lnTo>
                    <a:pt x="18" y="96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8" y="126"/>
                  </a:lnTo>
                  <a:lnTo>
                    <a:pt x="20" y="140"/>
                  </a:lnTo>
                  <a:lnTo>
                    <a:pt x="24" y="154"/>
                  </a:lnTo>
                  <a:lnTo>
                    <a:pt x="30" y="168"/>
                  </a:lnTo>
                  <a:lnTo>
                    <a:pt x="42" y="194"/>
                  </a:lnTo>
                  <a:lnTo>
                    <a:pt x="58" y="218"/>
                  </a:lnTo>
                  <a:lnTo>
                    <a:pt x="74" y="238"/>
                  </a:lnTo>
                  <a:lnTo>
                    <a:pt x="88" y="256"/>
                  </a:lnTo>
                  <a:lnTo>
                    <a:pt x="106" y="276"/>
                  </a:lnTo>
                  <a:lnTo>
                    <a:pt x="106" y="276"/>
                  </a:lnTo>
                  <a:lnTo>
                    <a:pt x="110" y="278"/>
                  </a:lnTo>
                  <a:lnTo>
                    <a:pt x="114" y="276"/>
                  </a:lnTo>
                  <a:lnTo>
                    <a:pt x="114" y="276"/>
                  </a:lnTo>
                  <a:lnTo>
                    <a:pt x="132" y="256"/>
                  </a:lnTo>
                  <a:lnTo>
                    <a:pt x="146" y="238"/>
                  </a:lnTo>
                  <a:lnTo>
                    <a:pt x="162" y="218"/>
                  </a:lnTo>
                  <a:lnTo>
                    <a:pt x="178" y="194"/>
                  </a:lnTo>
                  <a:lnTo>
                    <a:pt x="192" y="168"/>
                  </a:lnTo>
                  <a:lnTo>
                    <a:pt x="196" y="154"/>
                  </a:lnTo>
                  <a:lnTo>
                    <a:pt x="200" y="140"/>
                  </a:lnTo>
                  <a:lnTo>
                    <a:pt x="204" y="126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04" y="96"/>
                  </a:lnTo>
                  <a:lnTo>
                    <a:pt x="200" y="80"/>
                  </a:lnTo>
                  <a:lnTo>
                    <a:pt x="192" y="62"/>
                  </a:lnTo>
                  <a:lnTo>
                    <a:pt x="184" y="48"/>
                  </a:lnTo>
                  <a:lnTo>
                    <a:pt x="170" y="34"/>
                  </a:lnTo>
                  <a:lnTo>
                    <a:pt x="154" y="24"/>
                  </a:lnTo>
                  <a:lnTo>
                    <a:pt x="144" y="20"/>
                  </a:lnTo>
                  <a:lnTo>
                    <a:pt x="134" y="18"/>
                  </a:lnTo>
                  <a:lnTo>
                    <a:pt x="122" y="16"/>
                  </a:lnTo>
                  <a:lnTo>
                    <a:pt x="110" y="16"/>
                  </a:lnTo>
                  <a:lnTo>
                    <a:pt x="110" y="16"/>
                  </a:lnTo>
                  <a:close/>
                </a:path>
              </a:pathLst>
            </a:custGeom>
            <a:grpFill/>
            <a:ln w="9525">
              <a:solidFill>
                <a:srgbClr val="427E9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40"/>
            <p:cNvSpPr>
              <a:spLocks noEditPoints="1"/>
            </p:cNvSpPr>
            <p:nvPr/>
          </p:nvSpPr>
          <p:spPr bwMode="auto">
            <a:xfrm>
              <a:off x="3992563" y="1739900"/>
              <a:ext cx="184150" cy="180975"/>
            </a:xfrm>
            <a:custGeom>
              <a:avLst/>
              <a:gdLst/>
              <a:ahLst/>
              <a:cxnLst>
                <a:cxn ang="0">
                  <a:pos x="58" y="114"/>
                </a:cxn>
                <a:cxn ang="0">
                  <a:pos x="36" y="110"/>
                </a:cxn>
                <a:cxn ang="0">
                  <a:pos x="18" y="98"/>
                </a:cxn>
                <a:cxn ang="0">
                  <a:pos x="6" y="80"/>
                </a:cxn>
                <a:cxn ang="0">
                  <a:pos x="0" y="58"/>
                </a:cxn>
                <a:cxn ang="0">
                  <a:pos x="2" y="46"/>
                </a:cxn>
                <a:cxn ang="0">
                  <a:pos x="10" y="24"/>
                </a:cxn>
                <a:cxn ang="0">
                  <a:pos x="26" y="10"/>
                </a:cxn>
                <a:cxn ang="0">
                  <a:pos x="46" y="0"/>
                </a:cxn>
                <a:cxn ang="0">
                  <a:pos x="58" y="0"/>
                </a:cxn>
                <a:cxn ang="0">
                  <a:pos x="80" y="4"/>
                </a:cxn>
                <a:cxn ang="0">
                  <a:pos x="100" y="16"/>
                </a:cxn>
                <a:cxn ang="0">
                  <a:pos x="112" y="34"/>
                </a:cxn>
                <a:cxn ang="0">
                  <a:pos x="116" y="58"/>
                </a:cxn>
                <a:cxn ang="0">
                  <a:pos x="114" y="68"/>
                </a:cxn>
                <a:cxn ang="0">
                  <a:pos x="106" y="90"/>
                </a:cxn>
                <a:cxn ang="0">
                  <a:pos x="90" y="104"/>
                </a:cxn>
                <a:cxn ang="0">
                  <a:pos x="70" y="114"/>
                </a:cxn>
                <a:cxn ang="0">
                  <a:pos x="58" y="114"/>
                </a:cxn>
                <a:cxn ang="0">
                  <a:pos x="58" y="16"/>
                </a:cxn>
                <a:cxn ang="0">
                  <a:pos x="42" y="18"/>
                </a:cxn>
                <a:cxn ang="0">
                  <a:pos x="30" y="28"/>
                </a:cxn>
                <a:cxn ang="0">
                  <a:pos x="20" y="42"/>
                </a:cxn>
                <a:cxn ang="0">
                  <a:pos x="16" y="58"/>
                </a:cxn>
                <a:cxn ang="0">
                  <a:pos x="18" y="66"/>
                </a:cxn>
                <a:cxn ang="0">
                  <a:pos x="24" y="80"/>
                </a:cxn>
                <a:cxn ang="0">
                  <a:pos x="36" y="92"/>
                </a:cxn>
                <a:cxn ang="0">
                  <a:pos x="50" y="98"/>
                </a:cxn>
                <a:cxn ang="0">
                  <a:pos x="58" y="98"/>
                </a:cxn>
                <a:cxn ang="0">
                  <a:pos x="74" y="96"/>
                </a:cxn>
                <a:cxn ang="0">
                  <a:pos x="88" y="86"/>
                </a:cxn>
                <a:cxn ang="0">
                  <a:pos x="96" y="74"/>
                </a:cxn>
                <a:cxn ang="0">
                  <a:pos x="100" y="58"/>
                </a:cxn>
                <a:cxn ang="0">
                  <a:pos x="98" y="48"/>
                </a:cxn>
                <a:cxn ang="0">
                  <a:pos x="92" y="34"/>
                </a:cxn>
                <a:cxn ang="0">
                  <a:pos x="82" y="22"/>
                </a:cxn>
                <a:cxn ang="0">
                  <a:pos x="66" y="16"/>
                </a:cxn>
                <a:cxn ang="0">
                  <a:pos x="58" y="16"/>
                </a:cxn>
              </a:cxnLst>
              <a:rect l="0" t="0" r="r" b="b"/>
              <a:pathLst>
                <a:path w="116" h="114">
                  <a:moveTo>
                    <a:pt x="58" y="114"/>
                  </a:moveTo>
                  <a:lnTo>
                    <a:pt x="58" y="114"/>
                  </a:lnTo>
                  <a:lnTo>
                    <a:pt x="46" y="114"/>
                  </a:lnTo>
                  <a:lnTo>
                    <a:pt x="36" y="110"/>
                  </a:lnTo>
                  <a:lnTo>
                    <a:pt x="26" y="104"/>
                  </a:lnTo>
                  <a:lnTo>
                    <a:pt x="18" y="98"/>
                  </a:lnTo>
                  <a:lnTo>
                    <a:pt x="10" y="90"/>
                  </a:lnTo>
                  <a:lnTo>
                    <a:pt x="6" y="80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46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8" y="16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80" y="4"/>
                  </a:lnTo>
                  <a:lnTo>
                    <a:pt x="90" y="10"/>
                  </a:lnTo>
                  <a:lnTo>
                    <a:pt x="100" y="16"/>
                  </a:lnTo>
                  <a:lnTo>
                    <a:pt x="106" y="24"/>
                  </a:lnTo>
                  <a:lnTo>
                    <a:pt x="112" y="34"/>
                  </a:lnTo>
                  <a:lnTo>
                    <a:pt x="114" y="46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4" y="68"/>
                  </a:lnTo>
                  <a:lnTo>
                    <a:pt x="112" y="80"/>
                  </a:lnTo>
                  <a:lnTo>
                    <a:pt x="106" y="90"/>
                  </a:lnTo>
                  <a:lnTo>
                    <a:pt x="100" y="98"/>
                  </a:lnTo>
                  <a:lnTo>
                    <a:pt x="90" y="104"/>
                  </a:lnTo>
                  <a:lnTo>
                    <a:pt x="80" y="110"/>
                  </a:lnTo>
                  <a:lnTo>
                    <a:pt x="70" y="114"/>
                  </a:lnTo>
                  <a:lnTo>
                    <a:pt x="58" y="114"/>
                  </a:lnTo>
                  <a:lnTo>
                    <a:pt x="58" y="114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0" y="16"/>
                  </a:lnTo>
                  <a:lnTo>
                    <a:pt x="42" y="18"/>
                  </a:lnTo>
                  <a:lnTo>
                    <a:pt x="36" y="22"/>
                  </a:lnTo>
                  <a:lnTo>
                    <a:pt x="30" y="28"/>
                  </a:lnTo>
                  <a:lnTo>
                    <a:pt x="24" y="34"/>
                  </a:lnTo>
                  <a:lnTo>
                    <a:pt x="20" y="42"/>
                  </a:lnTo>
                  <a:lnTo>
                    <a:pt x="18" y="4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8" y="66"/>
                  </a:lnTo>
                  <a:lnTo>
                    <a:pt x="20" y="74"/>
                  </a:lnTo>
                  <a:lnTo>
                    <a:pt x="24" y="80"/>
                  </a:lnTo>
                  <a:lnTo>
                    <a:pt x="30" y="86"/>
                  </a:lnTo>
                  <a:lnTo>
                    <a:pt x="36" y="92"/>
                  </a:lnTo>
                  <a:lnTo>
                    <a:pt x="42" y="96"/>
                  </a:lnTo>
                  <a:lnTo>
                    <a:pt x="50" y="98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66" y="98"/>
                  </a:lnTo>
                  <a:lnTo>
                    <a:pt x="74" y="96"/>
                  </a:lnTo>
                  <a:lnTo>
                    <a:pt x="82" y="92"/>
                  </a:lnTo>
                  <a:lnTo>
                    <a:pt x="88" y="86"/>
                  </a:lnTo>
                  <a:lnTo>
                    <a:pt x="92" y="80"/>
                  </a:lnTo>
                  <a:lnTo>
                    <a:pt x="96" y="74"/>
                  </a:lnTo>
                  <a:lnTo>
                    <a:pt x="98" y="66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98" y="48"/>
                  </a:lnTo>
                  <a:lnTo>
                    <a:pt x="96" y="40"/>
                  </a:lnTo>
                  <a:lnTo>
                    <a:pt x="92" y="34"/>
                  </a:lnTo>
                  <a:lnTo>
                    <a:pt x="88" y="28"/>
                  </a:lnTo>
                  <a:lnTo>
                    <a:pt x="82" y="22"/>
                  </a:lnTo>
                  <a:lnTo>
                    <a:pt x="74" y="18"/>
                  </a:lnTo>
                  <a:lnTo>
                    <a:pt x="66" y="16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grpFill/>
            <a:ln w="9525">
              <a:solidFill>
                <a:srgbClr val="427E9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0" y="198120"/>
            <a:ext cx="228600" cy="563880"/>
          </a:xfrm>
          <a:prstGeom prst="rect">
            <a:avLst/>
          </a:prstGeom>
          <a:solidFill>
            <a:srgbClr val="2A6FAA"/>
          </a:solidFill>
          <a:ln>
            <a:solidFill>
              <a:srgbClr val="427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>
            <a:off x="395000" y="300335"/>
            <a:ext cx="366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MH" val="20161022203400"/>
  <p:tag name="MH_LIBRARY" val="GRAPHIC"/>
  <p:tag name="MH_TYPE" val="Other"/>
  <p:tag name="MH_ORDER" val="4"/>
</p:tagLst>
</file>

<file path=ppt/tags/tag11.xml><?xml version="1.0" encoding="utf-8"?>
<p:tagLst xmlns:p="http://schemas.openxmlformats.org/presentationml/2006/main">
  <p:tag name="MH" val="20161022192605"/>
  <p:tag name="MH_LIBRARY" val="GRAPHIC"/>
  <p:tag name="MH_TYPE" val="Text"/>
  <p:tag name="MH_ORDER" val="4"/>
</p:tagLst>
</file>

<file path=ppt/tags/tag12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3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4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15.xml><?xml version="1.0" encoding="utf-8"?>
<p:tagLst xmlns:p="http://schemas.openxmlformats.org/presentationml/2006/main">
  <p:tag name="MH" val="20161022192605"/>
  <p:tag name="MH_LIBRARY" val="GRAPHIC"/>
  <p:tag name="MH_TYPE" val="Text"/>
  <p:tag name="MH_ORDER" val="1"/>
</p:tagLst>
</file>

<file path=ppt/tags/tag16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7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19.xml><?xml version="1.0" encoding="utf-8"?>
<p:tagLst xmlns:p="http://schemas.openxmlformats.org/presentationml/2006/main">
  <p:tag name="MH" val="20161022192605"/>
  <p:tag name="MH_LIBRARY" val="GRAPHIC"/>
  <p:tag name="MH_TYPE" val="Text"/>
  <p:tag name="MH_ORDER" val="1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0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2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2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23.xml><?xml version="1.0" encoding="utf-8"?>
<p:tagLst xmlns:p="http://schemas.openxmlformats.org/presentationml/2006/main">
  <p:tag name="MH" val="20161022192605"/>
  <p:tag name="MH_LIBRARY" val="GRAPHIC"/>
  <p:tag name="MH_TYPE" val="Text"/>
  <p:tag name="MH_ORDER" val="1"/>
</p:tagLst>
</file>

<file path=ppt/tags/tag24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25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6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27.xml><?xml version="1.0" encoding="utf-8"?>
<p:tagLst xmlns:p="http://schemas.openxmlformats.org/presentationml/2006/main">
  <p:tag name="MH" val="20161022192605"/>
  <p:tag name="MH_LIBRARY" val="GRAPHIC"/>
  <p:tag name="MH_TYPE" val="Text"/>
  <p:tag name="MH_ORDER" val="1"/>
</p:tagLst>
</file>

<file path=ppt/tags/tag28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29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5.xml><?xml version="1.0" encoding="utf-8"?>
<p:tagLst xmlns:p="http://schemas.openxmlformats.org/presentationml/2006/main">
  <p:tag name="MH" val="20161022192605"/>
  <p:tag name="MH_LIBRARY" val="GRAPHIC"/>
  <p:tag name="MH_TYPE" val="Text"/>
  <p:tag name="MH_ORDER" val="1"/>
</p:tagLst>
</file>

<file path=ppt/tags/tag6.xml><?xml version="1.0" encoding="utf-8"?>
<p:tagLst xmlns:p="http://schemas.openxmlformats.org/presentationml/2006/main">
  <p:tag name="MH" val="20161022203400"/>
  <p:tag name="MH_LIBRARY" val="GRAPHIC"/>
  <p:tag name="MH_TYPE" val="Other"/>
  <p:tag name="MH_ORDER" val="2"/>
</p:tagLst>
</file>

<file path=ppt/tags/tag7.xml><?xml version="1.0" encoding="utf-8"?>
<p:tagLst xmlns:p="http://schemas.openxmlformats.org/presentationml/2006/main">
  <p:tag name="MH" val="20161022192605"/>
  <p:tag name="MH_LIBRARY" val="GRAPHIC"/>
  <p:tag name="MH_TYPE" val="Text"/>
  <p:tag name="MH_ORDER" val="2"/>
</p:tagLst>
</file>

<file path=ppt/tags/tag8.xml><?xml version="1.0" encoding="utf-8"?>
<p:tagLst xmlns:p="http://schemas.openxmlformats.org/presentationml/2006/main">
  <p:tag name="MH" val="20161022203400"/>
  <p:tag name="MH_LIBRARY" val="GRAPHIC"/>
  <p:tag name="MH_TYPE" val="Other"/>
  <p:tag name="MH_ORDER" val="3"/>
</p:tagLst>
</file>

<file path=ppt/tags/tag9.xml><?xml version="1.0" encoding="utf-8"?>
<p:tagLst xmlns:p="http://schemas.openxmlformats.org/presentationml/2006/main">
  <p:tag name="MH" val="20161022192605"/>
  <p:tag name="MH_LIBRARY" val="GRAPHIC"/>
  <p:tag name="MH_TYPE" val="Text"/>
  <p:tag name="MH_ORDER" val="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2775</Words>
  <Application>WPS 演示</Application>
  <PresentationFormat>宽屏</PresentationFormat>
  <Paragraphs>270</Paragraphs>
  <Slides>19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方正姚体</vt:lpstr>
      <vt:lpstr>微软雅黑</vt:lpstr>
      <vt:lpstr>Arial Narrow</vt:lpstr>
      <vt:lpstr>Calibri</vt:lpstr>
      <vt:lpstr>Century Gothic</vt:lpstr>
      <vt:lpstr>等线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C_WY</dc:creator>
  <cp:lastModifiedBy>沙皮</cp:lastModifiedBy>
  <cp:revision>37</cp:revision>
  <dcterms:created xsi:type="dcterms:W3CDTF">2018-08-23T12:58:00Z</dcterms:created>
  <dcterms:modified xsi:type="dcterms:W3CDTF">2019-11-18T05:56:38Z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