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3"/>
    <p:sldId id="257" r:id="rId4"/>
    <p:sldId id="258" r:id="rId5"/>
    <p:sldId id="484" r:id="rId6"/>
    <p:sldId id="451" r:id="rId7"/>
    <p:sldId id="385" r:id="rId8"/>
    <p:sldId id="259" r:id="rId9"/>
    <p:sldId id="389" r:id="rId10"/>
    <p:sldId id="384" r:id="rId11"/>
    <p:sldId id="467" r:id="rId12"/>
    <p:sldId id="260" r:id="rId13"/>
    <p:sldId id="420" r:id="rId14"/>
    <p:sldId id="459" r:id="rId15"/>
    <p:sldId id="416" r:id="rId16"/>
    <p:sldId id="261" r:id="rId17"/>
    <p:sldId id="572" r:id="rId18"/>
    <p:sldId id="568" r:id="rId19"/>
    <p:sldId id="262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E5E9"/>
    <a:srgbClr val="D4B69D"/>
    <a:srgbClr val="C7C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1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2" d="100"/>
        <a:sy n="6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325276-047C-4F89-AE7B-C0F3F646274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4C0829-EBA6-41B8-84AD-0685388869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5E77B-97D2-4302-A595-08125834DB3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E534-BDAE-4C5C-B94F-A1CB631117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5E77B-97D2-4302-A595-08125834DB3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E534-BDAE-4C5C-B94F-A1CB631117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5E77B-97D2-4302-A595-08125834DB3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E534-BDAE-4C5C-B94F-A1CB631117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5E77B-97D2-4302-A595-08125834DB3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E534-BDAE-4C5C-B94F-A1CB631117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5E77B-97D2-4302-A595-08125834DB3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E534-BDAE-4C5C-B94F-A1CB631117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5E77B-97D2-4302-A595-08125834DB3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E534-BDAE-4C5C-B94F-A1CB631117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5E77B-97D2-4302-A595-08125834DB3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E534-BDAE-4C5C-B94F-A1CB631117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5E77B-97D2-4302-A595-08125834DB3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E534-BDAE-4C5C-B94F-A1CB631117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5E77B-97D2-4302-A595-08125834DB3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E534-BDAE-4C5C-B94F-A1CB631117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5E77B-97D2-4302-A595-08125834DB3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E534-BDAE-4C5C-B94F-A1CB631117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5E77B-97D2-4302-A595-08125834DB3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E534-BDAE-4C5C-B94F-A1CB631117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5E77B-97D2-4302-A595-08125834DB3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0E534-BDAE-4C5C-B94F-A1CB631117E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.jpeg"/><Relationship Id="rId1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25"/>
          <a:stretch>
            <a:fillRect/>
          </a:stretch>
        </p:blipFill>
        <p:spPr>
          <a:xfrm>
            <a:off x="-1" y="0"/>
            <a:ext cx="12295163" cy="6858000"/>
          </a:xfrm>
          <a:prstGeom prst="rect">
            <a:avLst/>
          </a:prstGeom>
          <a:noFill/>
        </p:spPr>
      </p:pic>
      <p:sp>
        <p:nvSpPr>
          <p:cNvPr id="19" name="矩形 18"/>
          <p:cNvSpPr/>
          <p:nvPr/>
        </p:nvSpPr>
        <p:spPr>
          <a:xfrm>
            <a:off x="5380262" y="3156175"/>
            <a:ext cx="53394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destiny offers not the cup of despair, but the chalice of opportunity. So let us seize it, not in fear, but in gladness.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841" y="1819517"/>
            <a:ext cx="6444031" cy="1609483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7202785" y="3814091"/>
            <a:ext cx="18261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汇报人：卡卡办公</a:t>
            </a:r>
            <a:endParaRPr lang="zh-CN" altLang="en-US" sz="1600" b="1" dirty="0">
              <a:latin typeface="禹卫书法行书简体" panose="02000603000000000000" pitchFamily="2" charset="-122"/>
              <a:ea typeface="禹卫书法行书简体" panose="02000603000000000000" pitchFamily="2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7430680" y="1569122"/>
            <a:ext cx="12386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COMPANY</a:t>
            </a:r>
            <a:endParaRPr lang="zh-CN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出自【趣你的PPT】(微信:qunideppt)：最优质的PPT资源库"/>
          <p:cNvSpPr/>
          <p:nvPr/>
        </p:nvSpPr>
        <p:spPr bwMode="auto">
          <a:xfrm>
            <a:off x="4325033" y="3871490"/>
            <a:ext cx="3556224" cy="1657772"/>
          </a:xfrm>
          <a:custGeom>
            <a:avLst/>
            <a:gdLst>
              <a:gd name="T0" fmla="*/ 0 w 3162"/>
              <a:gd name="T1" fmla="*/ 1474 h 1474"/>
              <a:gd name="T2" fmla="*/ 0 w 3162"/>
              <a:gd name="T3" fmla="*/ 683 h 1474"/>
              <a:gd name="T4" fmla="*/ 3162 w 3162"/>
              <a:gd name="T5" fmla="*/ 0 h 1474"/>
              <a:gd name="T6" fmla="*/ 3162 w 3162"/>
              <a:gd name="T7" fmla="*/ 1474 h 1474"/>
              <a:gd name="T8" fmla="*/ 0 w 3162"/>
              <a:gd name="T9" fmla="*/ 1474 h 1474"/>
              <a:gd name="T10" fmla="*/ 0 w 3162"/>
              <a:gd name="T11" fmla="*/ 1474 h 1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62" h="1474">
                <a:moveTo>
                  <a:pt x="0" y="1474"/>
                </a:moveTo>
                <a:lnTo>
                  <a:pt x="0" y="683"/>
                </a:lnTo>
                <a:lnTo>
                  <a:pt x="3162" y="0"/>
                </a:lnTo>
                <a:lnTo>
                  <a:pt x="3162" y="1474"/>
                </a:lnTo>
                <a:lnTo>
                  <a:pt x="0" y="1474"/>
                </a:lnTo>
                <a:lnTo>
                  <a:pt x="0" y="1474"/>
                </a:lnTo>
                <a:close/>
              </a:path>
            </a:pathLst>
          </a:custGeom>
          <a:solidFill>
            <a:srgbClr val="DC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/>
          </a:p>
        </p:txBody>
      </p:sp>
      <p:sp>
        <p:nvSpPr>
          <p:cNvPr id="16" name="出自【趣你的PPT】(微信:qunideppt)：最优质的PPT资源库"/>
          <p:cNvSpPr/>
          <p:nvPr/>
        </p:nvSpPr>
        <p:spPr bwMode="auto">
          <a:xfrm>
            <a:off x="6230234" y="1973037"/>
            <a:ext cx="1651024" cy="3556224"/>
          </a:xfrm>
          <a:custGeom>
            <a:avLst/>
            <a:gdLst>
              <a:gd name="T0" fmla="*/ 1468 w 1468"/>
              <a:gd name="T1" fmla="*/ 3162 h 3162"/>
              <a:gd name="T2" fmla="*/ 678 w 1468"/>
              <a:gd name="T3" fmla="*/ 3162 h 3162"/>
              <a:gd name="T4" fmla="*/ 0 w 1468"/>
              <a:gd name="T5" fmla="*/ 0 h 3162"/>
              <a:gd name="T6" fmla="*/ 1468 w 1468"/>
              <a:gd name="T7" fmla="*/ 0 h 3162"/>
              <a:gd name="T8" fmla="*/ 1468 w 1468"/>
              <a:gd name="T9" fmla="*/ 3162 h 3162"/>
              <a:gd name="T10" fmla="*/ 1468 w 1468"/>
              <a:gd name="T11" fmla="*/ 3162 h 3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68" h="3162">
                <a:moveTo>
                  <a:pt x="1468" y="3162"/>
                </a:moveTo>
                <a:lnTo>
                  <a:pt x="678" y="3162"/>
                </a:lnTo>
                <a:lnTo>
                  <a:pt x="0" y="0"/>
                </a:lnTo>
                <a:lnTo>
                  <a:pt x="1468" y="0"/>
                </a:lnTo>
                <a:lnTo>
                  <a:pt x="1468" y="3162"/>
                </a:lnTo>
                <a:lnTo>
                  <a:pt x="1468" y="3162"/>
                </a:lnTo>
                <a:close/>
              </a:path>
            </a:pathLst>
          </a:custGeom>
          <a:solidFill>
            <a:srgbClr val="DC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/>
          </a:p>
        </p:txBody>
      </p:sp>
      <p:sp>
        <p:nvSpPr>
          <p:cNvPr id="17" name="出自【趣你的PPT】(微信:qunideppt)：最优质的PPT资源库"/>
          <p:cNvSpPr/>
          <p:nvPr/>
        </p:nvSpPr>
        <p:spPr bwMode="auto">
          <a:xfrm>
            <a:off x="4325033" y="1973037"/>
            <a:ext cx="3556224" cy="1651024"/>
          </a:xfrm>
          <a:custGeom>
            <a:avLst/>
            <a:gdLst>
              <a:gd name="T0" fmla="*/ 3162 w 3162"/>
              <a:gd name="T1" fmla="*/ 0 h 1468"/>
              <a:gd name="T2" fmla="*/ 3162 w 3162"/>
              <a:gd name="T3" fmla="*/ 790 h 1468"/>
              <a:gd name="T4" fmla="*/ 0 w 3162"/>
              <a:gd name="T5" fmla="*/ 1468 h 1468"/>
              <a:gd name="T6" fmla="*/ 0 w 3162"/>
              <a:gd name="T7" fmla="*/ 0 h 1468"/>
              <a:gd name="T8" fmla="*/ 3162 w 3162"/>
              <a:gd name="T9" fmla="*/ 0 h 1468"/>
              <a:gd name="T10" fmla="*/ 3162 w 3162"/>
              <a:gd name="T11" fmla="*/ 0 h 1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62" h="1468">
                <a:moveTo>
                  <a:pt x="3162" y="0"/>
                </a:moveTo>
                <a:lnTo>
                  <a:pt x="3162" y="790"/>
                </a:lnTo>
                <a:lnTo>
                  <a:pt x="0" y="1468"/>
                </a:lnTo>
                <a:lnTo>
                  <a:pt x="0" y="0"/>
                </a:lnTo>
                <a:lnTo>
                  <a:pt x="3162" y="0"/>
                </a:lnTo>
                <a:lnTo>
                  <a:pt x="3162" y="0"/>
                </a:lnTo>
                <a:close/>
              </a:path>
            </a:pathLst>
          </a:custGeom>
          <a:solidFill>
            <a:srgbClr val="DC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/>
          </a:p>
        </p:txBody>
      </p:sp>
      <p:sp>
        <p:nvSpPr>
          <p:cNvPr id="18" name="出自【趣你的PPT】(微信:qunideppt)：最优质的PPT资源库"/>
          <p:cNvSpPr/>
          <p:nvPr/>
        </p:nvSpPr>
        <p:spPr bwMode="auto">
          <a:xfrm>
            <a:off x="4325033" y="1973037"/>
            <a:ext cx="1651024" cy="3556224"/>
          </a:xfrm>
          <a:custGeom>
            <a:avLst/>
            <a:gdLst>
              <a:gd name="T0" fmla="*/ 0 w 1468"/>
              <a:gd name="T1" fmla="*/ 0 h 3162"/>
              <a:gd name="T2" fmla="*/ 790 w 1468"/>
              <a:gd name="T3" fmla="*/ 0 h 3162"/>
              <a:gd name="T4" fmla="*/ 1468 w 1468"/>
              <a:gd name="T5" fmla="*/ 3162 h 3162"/>
              <a:gd name="T6" fmla="*/ 0 w 1468"/>
              <a:gd name="T7" fmla="*/ 3162 h 3162"/>
              <a:gd name="T8" fmla="*/ 0 w 1468"/>
              <a:gd name="T9" fmla="*/ 0 h 3162"/>
              <a:gd name="T10" fmla="*/ 0 w 1468"/>
              <a:gd name="T11" fmla="*/ 0 h 3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68" h="3162">
                <a:moveTo>
                  <a:pt x="0" y="0"/>
                </a:moveTo>
                <a:lnTo>
                  <a:pt x="790" y="0"/>
                </a:lnTo>
                <a:lnTo>
                  <a:pt x="1468" y="3162"/>
                </a:lnTo>
                <a:lnTo>
                  <a:pt x="0" y="316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DC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/>
          </a:p>
        </p:txBody>
      </p:sp>
      <p:sp>
        <p:nvSpPr>
          <p:cNvPr id="19" name="出自【趣你的PPT】(微信:qunideppt)：最优质的PPT资源库"/>
          <p:cNvSpPr/>
          <p:nvPr/>
        </p:nvSpPr>
        <p:spPr bwMode="auto">
          <a:xfrm>
            <a:off x="4325033" y="1973037"/>
            <a:ext cx="3556224" cy="1651024"/>
          </a:xfrm>
          <a:custGeom>
            <a:avLst/>
            <a:gdLst>
              <a:gd name="T0" fmla="*/ 3162 w 3162"/>
              <a:gd name="T1" fmla="*/ 0 h 1468"/>
              <a:gd name="T2" fmla="*/ 3162 w 3162"/>
              <a:gd name="T3" fmla="*/ 606 h 1468"/>
              <a:gd name="T4" fmla="*/ 0 w 3162"/>
              <a:gd name="T5" fmla="*/ 1468 h 1468"/>
              <a:gd name="T6" fmla="*/ 0 w 3162"/>
              <a:gd name="T7" fmla="*/ 0 h 1468"/>
              <a:gd name="T8" fmla="*/ 3162 w 3162"/>
              <a:gd name="T9" fmla="*/ 0 h 1468"/>
              <a:gd name="T10" fmla="*/ 3162 w 3162"/>
              <a:gd name="T11" fmla="*/ 0 h 1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62" h="1468">
                <a:moveTo>
                  <a:pt x="3162" y="0"/>
                </a:moveTo>
                <a:lnTo>
                  <a:pt x="3162" y="606"/>
                </a:lnTo>
                <a:lnTo>
                  <a:pt x="0" y="1468"/>
                </a:lnTo>
                <a:lnTo>
                  <a:pt x="0" y="0"/>
                </a:lnTo>
                <a:lnTo>
                  <a:pt x="3162" y="0"/>
                </a:lnTo>
                <a:lnTo>
                  <a:pt x="316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/>
          </a:p>
        </p:txBody>
      </p:sp>
      <p:sp>
        <p:nvSpPr>
          <p:cNvPr id="20" name="出自【趣你的PPT】(微信:qunideppt)：最优质的PPT资源库"/>
          <p:cNvSpPr/>
          <p:nvPr/>
        </p:nvSpPr>
        <p:spPr bwMode="auto">
          <a:xfrm>
            <a:off x="6230234" y="1973037"/>
            <a:ext cx="1651024" cy="1069567"/>
          </a:xfrm>
          <a:custGeom>
            <a:avLst/>
            <a:gdLst>
              <a:gd name="T0" fmla="*/ 1468 w 1468"/>
              <a:gd name="T1" fmla="*/ 0 h 951"/>
              <a:gd name="T2" fmla="*/ 1468 w 1468"/>
              <a:gd name="T3" fmla="*/ 606 h 951"/>
              <a:gd name="T4" fmla="*/ 202 w 1468"/>
              <a:gd name="T5" fmla="*/ 951 h 951"/>
              <a:gd name="T6" fmla="*/ 0 w 1468"/>
              <a:gd name="T7" fmla="*/ 0 h 951"/>
              <a:gd name="T8" fmla="*/ 1468 w 1468"/>
              <a:gd name="T9" fmla="*/ 0 h 951"/>
              <a:gd name="T10" fmla="*/ 1468 w 1468"/>
              <a:gd name="T11" fmla="*/ 0 h 9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68" h="951">
                <a:moveTo>
                  <a:pt x="1468" y="0"/>
                </a:moveTo>
                <a:lnTo>
                  <a:pt x="1468" y="606"/>
                </a:lnTo>
                <a:lnTo>
                  <a:pt x="202" y="951"/>
                </a:lnTo>
                <a:lnTo>
                  <a:pt x="0" y="0"/>
                </a:lnTo>
                <a:lnTo>
                  <a:pt x="1468" y="0"/>
                </a:lnTo>
                <a:lnTo>
                  <a:pt x="1468" y="0"/>
                </a:lnTo>
                <a:close/>
              </a:path>
            </a:pathLst>
          </a:custGeom>
          <a:solidFill>
            <a:srgbClr val="0097E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/>
          </a:p>
        </p:txBody>
      </p:sp>
      <p:sp>
        <p:nvSpPr>
          <p:cNvPr id="21" name="出自【趣你的PPT】(微信:qunideppt)：最优质的PPT资源库"/>
          <p:cNvSpPr/>
          <p:nvPr/>
        </p:nvSpPr>
        <p:spPr bwMode="auto">
          <a:xfrm>
            <a:off x="6230234" y="1973037"/>
            <a:ext cx="1651024" cy="3556224"/>
          </a:xfrm>
          <a:custGeom>
            <a:avLst/>
            <a:gdLst>
              <a:gd name="T0" fmla="*/ 1468 w 1468"/>
              <a:gd name="T1" fmla="*/ 3162 h 3162"/>
              <a:gd name="T2" fmla="*/ 862 w 1468"/>
              <a:gd name="T3" fmla="*/ 3162 h 3162"/>
              <a:gd name="T4" fmla="*/ 0 w 1468"/>
              <a:gd name="T5" fmla="*/ 0 h 3162"/>
              <a:gd name="T6" fmla="*/ 1468 w 1468"/>
              <a:gd name="T7" fmla="*/ 0 h 3162"/>
              <a:gd name="T8" fmla="*/ 1468 w 1468"/>
              <a:gd name="T9" fmla="*/ 3162 h 3162"/>
              <a:gd name="T10" fmla="*/ 1468 w 1468"/>
              <a:gd name="T11" fmla="*/ 3162 h 3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68" h="3162">
                <a:moveTo>
                  <a:pt x="1468" y="3162"/>
                </a:moveTo>
                <a:lnTo>
                  <a:pt x="862" y="3162"/>
                </a:lnTo>
                <a:lnTo>
                  <a:pt x="0" y="0"/>
                </a:lnTo>
                <a:lnTo>
                  <a:pt x="1468" y="0"/>
                </a:lnTo>
                <a:lnTo>
                  <a:pt x="1468" y="3162"/>
                </a:lnTo>
                <a:lnTo>
                  <a:pt x="1468" y="31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/>
          </a:p>
        </p:txBody>
      </p:sp>
      <p:sp>
        <p:nvSpPr>
          <p:cNvPr id="22" name="出自【趣你的PPT】(微信:qunideppt)：最优质的PPT资源库"/>
          <p:cNvSpPr/>
          <p:nvPr/>
        </p:nvSpPr>
        <p:spPr bwMode="auto">
          <a:xfrm>
            <a:off x="6811691" y="3871490"/>
            <a:ext cx="1069567" cy="1657772"/>
          </a:xfrm>
          <a:custGeom>
            <a:avLst/>
            <a:gdLst>
              <a:gd name="T0" fmla="*/ 951 w 951"/>
              <a:gd name="T1" fmla="*/ 1474 h 1474"/>
              <a:gd name="T2" fmla="*/ 345 w 951"/>
              <a:gd name="T3" fmla="*/ 1474 h 1474"/>
              <a:gd name="T4" fmla="*/ 0 w 951"/>
              <a:gd name="T5" fmla="*/ 208 h 1474"/>
              <a:gd name="T6" fmla="*/ 951 w 951"/>
              <a:gd name="T7" fmla="*/ 0 h 1474"/>
              <a:gd name="T8" fmla="*/ 951 w 951"/>
              <a:gd name="T9" fmla="*/ 1474 h 1474"/>
              <a:gd name="T10" fmla="*/ 951 w 951"/>
              <a:gd name="T11" fmla="*/ 1474 h 1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51" h="1474">
                <a:moveTo>
                  <a:pt x="951" y="1474"/>
                </a:moveTo>
                <a:lnTo>
                  <a:pt x="345" y="1474"/>
                </a:lnTo>
                <a:lnTo>
                  <a:pt x="0" y="208"/>
                </a:lnTo>
                <a:lnTo>
                  <a:pt x="951" y="0"/>
                </a:lnTo>
                <a:lnTo>
                  <a:pt x="951" y="1474"/>
                </a:lnTo>
                <a:lnTo>
                  <a:pt x="951" y="1474"/>
                </a:lnTo>
                <a:close/>
              </a:path>
            </a:pathLst>
          </a:custGeom>
          <a:solidFill>
            <a:srgbClr val="5891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/>
          </a:p>
        </p:txBody>
      </p:sp>
      <p:sp>
        <p:nvSpPr>
          <p:cNvPr id="23" name="出自【趣你的PPT】(微信:qunideppt)：最优质的PPT资源库"/>
          <p:cNvSpPr/>
          <p:nvPr/>
        </p:nvSpPr>
        <p:spPr bwMode="auto">
          <a:xfrm>
            <a:off x="4325033" y="3871490"/>
            <a:ext cx="3556224" cy="1657772"/>
          </a:xfrm>
          <a:custGeom>
            <a:avLst/>
            <a:gdLst>
              <a:gd name="T0" fmla="*/ 0 w 3162"/>
              <a:gd name="T1" fmla="*/ 1474 h 1474"/>
              <a:gd name="T2" fmla="*/ 0 w 3162"/>
              <a:gd name="T3" fmla="*/ 868 h 1474"/>
              <a:gd name="T4" fmla="*/ 3162 w 3162"/>
              <a:gd name="T5" fmla="*/ 0 h 1474"/>
              <a:gd name="T6" fmla="*/ 3162 w 3162"/>
              <a:gd name="T7" fmla="*/ 1474 h 1474"/>
              <a:gd name="T8" fmla="*/ 0 w 3162"/>
              <a:gd name="T9" fmla="*/ 1474 h 1474"/>
              <a:gd name="T10" fmla="*/ 0 w 3162"/>
              <a:gd name="T11" fmla="*/ 1474 h 1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62" h="1474">
                <a:moveTo>
                  <a:pt x="0" y="1474"/>
                </a:moveTo>
                <a:lnTo>
                  <a:pt x="0" y="868"/>
                </a:lnTo>
                <a:lnTo>
                  <a:pt x="3162" y="0"/>
                </a:lnTo>
                <a:lnTo>
                  <a:pt x="3162" y="1474"/>
                </a:lnTo>
                <a:lnTo>
                  <a:pt x="0" y="1474"/>
                </a:lnTo>
                <a:lnTo>
                  <a:pt x="0" y="147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/>
          </a:p>
        </p:txBody>
      </p:sp>
      <p:sp>
        <p:nvSpPr>
          <p:cNvPr id="24" name="出自【趣你的PPT】(微信:qunideppt)：最优质的PPT资源库"/>
          <p:cNvSpPr/>
          <p:nvPr/>
        </p:nvSpPr>
        <p:spPr bwMode="auto">
          <a:xfrm>
            <a:off x="4325033" y="4452947"/>
            <a:ext cx="1651024" cy="1076315"/>
          </a:xfrm>
          <a:custGeom>
            <a:avLst/>
            <a:gdLst>
              <a:gd name="T0" fmla="*/ 0 w 1468"/>
              <a:gd name="T1" fmla="*/ 446 h 957"/>
              <a:gd name="T2" fmla="*/ 0 w 1468"/>
              <a:gd name="T3" fmla="*/ 351 h 957"/>
              <a:gd name="T4" fmla="*/ 1266 w 1468"/>
              <a:gd name="T5" fmla="*/ 0 h 957"/>
              <a:gd name="T6" fmla="*/ 1468 w 1468"/>
              <a:gd name="T7" fmla="*/ 957 h 957"/>
              <a:gd name="T8" fmla="*/ 0 w 1468"/>
              <a:gd name="T9" fmla="*/ 957 h 957"/>
              <a:gd name="T10" fmla="*/ 0 w 1468"/>
              <a:gd name="T11" fmla="*/ 446 h 957"/>
              <a:gd name="T12" fmla="*/ 0 w 1468"/>
              <a:gd name="T13" fmla="*/ 446 h 9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68" h="957">
                <a:moveTo>
                  <a:pt x="0" y="446"/>
                </a:moveTo>
                <a:lnTo>
                  <a:pt x="0" y="351"/>
                </a:lnTo>
                <a:lnTo>
                  <a:pt x="1266" y="0"/>
                </a:lnTo>
                <a:lnTo>
                  <a:pt x="1468" y="957"/>
                </a:lnTo>
                <a:lnTo>
                  <a:pt x="0" y="957"/>
                </a:lnTo>
                <a:lnTo>
                  <a:pt x="0" y="446"/>
                </a:lnTo>
                <a:lnTo>
                  <a:pt x="0" y="446"/>
                </a:lnTo>
                <a:close/>
              </a:path>
            </a:pathLst>
          </a:custGeom>
          <a:solidFill>
            <a:srgbClr val="AF9B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/>
          </a:p>
        </p:txBody>
      </p:sp>
      <p:sp>
        <p:nvSpPr>
          <p:cNvPr id="25" name="出自【趣你的PPT】(微信:qunideppt)：最优质的PPT资源库"/>
          <p:cNvSpPr/>
          <p:nvPr/>
        </p:nvSpPr>
        <p:spPr bwMode="auto">
          <a:xfrm>
            <a:off x="4325033" y="1973037"/>
            <a:ext cx="1651024" cy="3556224"/>
          </a:xfrm>
          <a:custGeom>
            <a:avLst/>
            <a:gdLst>
              <a:gd name="T0" fmla="*/ 0 w 1468"/>
              <a:gd name="T1" fmla="*/ 0 h 3162"/>
              <a:gd name="T2" fmla="*/ 606 w 1468"/>
              <a:gd name="T3" fmla="*/ 0 h 3162"/>
              <a:gd name="T4" fmla="*/ 1468 w 1468"/>
              <a:gd name="T5" fmla="*/ 3162 h 3162"/>
              <a:gd name="T6" fmla="*/ 0 w 1468"/>
              <a:gd name="T7" fmla="*/ 3162 h 3162"/>
              <a:gd name="T8" fmla="*/ 0 w 1468"/>
              <a:gd name="T9" fmla="*/ 0 h 3162"/>
              <a:gd name="T10" fmla="*/ 0 w 1468"/>
              <a:gd name="T11" fmla="*/ 0 h 3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68" h="3162">
                <a:moveTo>
                  <a:pt x="0" y="0"/>
                </a:moveTo>
                <a:lnTo>
                  <a:pt x="606" y="0"/>
                </a:lnTo>
                <a:lnTo>
                  <a:pt x="1468" y="3162"/>
                </a:lnTo>
                <a:lnTo>
                  <a:pt x="0" y="316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/>
          </a:p>
        </p:txBody>
      </p:sp>
      <p:sp>
        <p:nvSpPr>
          <p:cNvPr id="30" name="出自【趣你的PPT】(微信:qunideppt)：最优质的PPT资源库"/>
          <p:cNvSpPr/>
          <p:nvPr/>
        </p:nvSpPr>
        <p:spPr bwMode="auto">
          <a:xfrm>
            <a:off x="4325033" y="1973037"/>
            <a:ext cx="1069567" cy="1651024"/>
          </a:xfrm>
          <a:custGeom>
            <a:avLst/>
            <a:gdLst>
              <a:gd name="T0" fmla="*/ 511 w 951"/>
              <a:gd name="T1" fmla="*/ 0 h 1468"/>
              <a:gd name="T2" fmla="*/ 606 w 951"/>
              <a:gd name="T3" fmla="*/ 0 h 1468"/>
              <a:gd name="T4" fmla="*/ 951 w 951"/>
              <a:gd name="T5" fmla="*/ 1266 h 1468"/>
              <a:gd name="T6" fmla="*/ 0 w 951"/>
              <a:gd name="T7" fmla="*/ 1468 h 1468"/>
              <a:gd name="T8" fmla="*/ 0 w 951"/>
              <a:gd name="T9" fmla="*/ 0 h 1468"/>
              <a:gd name="T10" fmla="*/ 511 w 951"/>
              <a:gd name="T11" fmla="*/ 0 h 1468"/>
              <a:gd name="T12" fmla="*/ 511 w 951"/>
              <a:gd name="T13" fmla="*/ 0 h 1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51" h="1468">
                <a:moveTo>
                  <a:pt x="511" y="0"/>
                </a:moveTo>
                <a:lnTo>
                  <a:pt x="606" y="0"/>
                </a:lnTo>
                <a:lnTo>
                  <a:pt x="951" y="1266"/>
                </a:lnTo>
                <a:lnTo>
                  <a:pt x="0" y="1468"/>
                </a:lnTo>
                <a:lnTo>
                  <a:pt x="0" y="0"/>
                </a:lnTo>
                <a:lnTo>
                  <a:pt x="511" y="0"/>
                </a:lnTo>
                <a:lnTo>
                  <a:pt x="511" y="0"/>
                </a:lnTo>
                <a:close/>
              </a:path>
            </a:pathLst>
          </a:custGeom>
          <a:solidFill>
            <a:srgbClr val="6550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/>
          </a:p>
        </p:txBody>
      </p:sp>
      <p:sp>
        <p:nvSpPr>
          <p:cNvPr id="31" name="出自【趣你的PPT】(微信:qunideppt)：最优质的PPT资源库"/>
          <p:cNvSpPr/>
          <p:nvPr/>
        </p:nvSpPr>
        <p:spPr bwMode="auto">
          <a:xfrm>
            <a:off x="4325033" y="1973037"/>
            <a:ext cx="1624032" cy="1651024"/>
          </a:xfrm>
          <a:custGeom>
            <a:avLst/>
            <a:gdLst>
              <a:gd name="T0" fmla="*/ 1444 w 1444"/>
              <a:gd name="T1" fmla="*/ 1076 h 1468"/>
              <a:gd name="T2" fmla="*/ 0 w 1444"/>
              <a:gd name="T3" fmla="*/ 1468 h 1468"/>
              <a:gd name="T4" fmla="*/ 0 w 1444"/>
              <a:gd name="T5" fmla="*/ 0 h 1468"/>
              <a:gd name="T6" fmla="*/ 1444 w 1444"/>
              <a:gd name="T7" fmla="*/ 0 h 1468"/>
              <a:gd name="T8" fmla="*/ 1444 w 1444"/>
              <a:gd name="T9" fmla="*/ 1076 h 1468"/>
              <a:gd name="T10" fmla="*/ 1444 w 1444"/>
              <a:gd name="T11" fmla="*/ 1076 h 1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44" h="1468">
                <a:moveTo>
                  <a:pt x="1444" y="1076"/>
                </a:moveTo>
                <a:lnTo>
                  <a:pt x="0" y="1468"/>
                </a:lnTo>
                <a:lnTo>
                  <a:pt x="0" y="0"/>
                </a:lnTo>
                <a:lnTo>
                  <a:pt x="1444" y="0"/>
                </a:lnTo>
                <a:lnTo>
                  <a:pt x="1444" y="1076"/>
                </a:lnTo>
                <a:lnTo>
                  <a:pt x="1444" y="10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/>
          </a:p>
        </p:txBody>
      </p:sp>
      <p:sp>
        <p:nvSpPr>
          <p:cNvPr id="54" name="出自【趣你的PPT】(微信:qunideppt)：最优质的PPT资源库"/>
          <p:cNvSpPr/>
          <p:nvPr/>
        </p:nvSpPr>
        <p:spPr bwMode="auto">
          <a:xfrm>
            <a:off x="4592706" y="2949255"/>
            <a:ext cx="159704" cy="347525"/>
          </a:xfrm>
          <a:custGeom>
            <a:avLst/>
            <a:gdLst>
              <a:gd name="T0" fmla="*/ 83 w 142"/>
              <a:gd name="T1" fmla="*/ 309 h 309"/>
              <a:gd name="T2" fmla="*/ 142 w 142"/>
              <a:gd name="T3" fmla="*/ 309 h 309"/>
              <a:gd name="T4" fmla="*/ 142 w 142"/>
              <a:gd name="T5" fmla="*/ 0 h 309"/>
              <a:gd name="T6" fmla="*/ 89 w 142"/>
              <a:gd name="T7" fmla="*/ 0 h 309"/>
              <a:gd name="T8" fmla="*/ 0 w 142"/>
              <a:gd name="T9" fmla="*/ 71 h 309"/>
              <a:gd name="T10" fmla="*/ 29 w 142"/>
              <a:gd name="T11" fmla="*/ 113 h 309"/>
              <a:gd name="T12" fmla="*/ 83 w 142"/>
              <a:gd name="T13" fmla="*/ 65 h 309"/>
              <a:gd name="T14" fmla="*/ 83 w 142"/>
              <a:gd name="T15" fmla="*/ 309 h 309"/>
              <a:gd name="T16" fmla="*/ 83 w 142"/>
              <a:gd name="T17" fmla="*/ 309 h 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2" h="309">
                <a:moveTo>
                  <a:pt x="83" y="309"/>
                </a:moveTo>
                <a:lnTo>
                  <a:pt x="142" y="309"/>
                </a:lnTo>
                <a:lnTo>
                  <a:pt x="142" y="0"/>
                </a:lnTo>
                <a:lnTo>
                  <a:pt x="89" y="0"/>
                </a:lnTo>
                <a:lnTo>
                  <a:pt x="0" y="71"/>
                </a:lnTo>
                <a:lnTo>
                  <a:pt x="29" y="113"/>
                </a:lnTo>
                <a:lnTo>
                  <a:pt x="83" y="65"/>
                </a:lnTo>
                <a:lnTo>
                  <a:pt x="83" y="309"/>
                </a:lnTo>
                <a:lnTo>
                  <a:pt x="83" y="30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/>
          </a:p>
        </p:txBody>
      </p:sp>
      <p:sp>
        <p:nvSpPr>
          <p:cNvPr id="55" name="出自【趣你的PPT】(微信:qunideppt)：最优质的PPT资源库"/>
          <p:cNvSpPr/>
          <p:nvPr/>
        </p:nvSpPr>
        <p:spPr bwMode="auto">
          <a:xfrm>
            <a:off x="6537270" y="2127118"/>
            <a:ext cx="233933" cy="354273"/>
          </a:xfrm>
          <a:custGeom>
            <a:avLst/>
            <a:gdLst>
              <a:gd name="T0" fmla="*/ 0 w 35"/>
              <a:gd name="T1" fmla="*/ 53 h 53"/>
              <a:gd name="T2" fmla="*/ 35 w 35"/>
              <a:gd name="T3" fmla="*/ 53 h 53"/>
              <a:gd name="T4" fmla="*/ 35 w 35"/>
              <a:gd name="T5" fmla="*/ 45 h 53"/>
              <a:gd name="T6" fmla="*/ 13 w 35"/>
              <a:gd name="T7" fmla="*/ 45 h 53"/>
              <a:gd name="T8" fmla="*/ 25 w 35"/>
              <a:gd name="T9" fmla="*/ 33 h 53"/>
              <a:gd name="T10" fmla="*/ 33 w 35"/>
              <a:gd name="T11" fmla="*/ 15 h 53"/>
              <a:gd name="T12" fmla="*/ 28 w 35"/>
              <a:gd name="T13" fmla="*/ 4 h 53"/>
              <a:gd name="T14" fmla="*/ 17 w 35"/>
              <a:gd name="T15" fmla="*/ 0 h 53"/>
              <a:gd name="T16" fmla="*/ 1 w 35"/>
              <a:gd name="T17" fmla="*/ 4 h 53"/>
              <a:gd name="T18" fmla="*/ 2 w 35"/>
              <a:gd name="T19" fmla="*/ 13 h 53"/>
              <a:gd name="T20" fmla="*/ 14 w 35"/>
              <a:gd name="T21" fmla="*/ 9 h 53"/>
              <a:gd name="T22" fmla="*/ 22 w 35"/>
              <a:gd name="T23" fmla="*/ 16 h 53"/>
              <a:gd name="T24" fmla="*/ 13 w 35"/>
              <a:gd name="T25" fmla="*/ 31 h 53"/>
              <a:gd name="T26" fmla="*/ 0 w 35"/>
              <a:gd name="T27" fmla="*/ 45 h 53"/>
              <a:gd name="T28" fmla="*/ 0 w 35"/>
              <a:gd name="T29" fmla="*/ 53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5" h="53">
                <a:moveTo>
                  <a:pt x="0" y="53"/>
                </a:moveTo>
                <a:cubicBezTo>
                  <a:pt x="35" y="53"/>
                  <a:pt x="35" y="53"/>
                  <a:pt x="35" y="53"/>
                </a:cubicBezTo>
                <a:cubicBezTo>
                  <a:pt x="35" y="45"/>
                  <a:pt x="35" y="45"/>
                  <a:pt x="35" y="45"/>
                </a:cubicBezTo>
                <a:cubicBezTo>
                  <a:pt x="13" y="45"/>
                  <a:pt x="13" y="45"/>
                  <a:pt x="13" y="45"/>
                </a:cubicBezTo>
                <a:cubicBezTo>
                  <a:pt x="18" y="41"/>
                  <a:pt x="21" y="37"/>
                  <a:pt x="25" y="33"/>
                </a:cubicBezTo>
                <a:cubicBezTo>
                  <a:pt x="31" y="25"/>
                  <a:pt x="33" y="20"/>
                  <a:pt x="33" y="15"/>
                </a:cubicBezTo>
                <a:cubicBezTo>
                  <a:pt x="33" y="11"/>
                  <a:pt x="31" y="7"/>
                  <a:pt x="28" y="4"/>
                </a:cubicBezTo>
                <a:cubicBezTo>
                  <a:pt x="25" y="1"/>
                  <a:pt x="22" y="0"/>
                  <a:pt x="17" y="0"/>
                </a:cubicBezTo>
                <a:cubicBezTo>
                  <a:pt x="11" y="0"/>
                  <a:pt x="7" y="1"/>
                  <a:pt x="1" y="4"/>
                </a:cubicBezTo>
                <a:cubicBezTo>
                  <a:pt x="2" y="13"/>
                  <a:pt x="2" y="13"/>
                  <a:pt x="2" y="13"/>
                </a:cubicBezTo>
                <a:cubicBezTo>
                  <a:pt x="6" y="10"/>
                  <a:pt x="10" y="9"/>
                  <a:pt x="14" y="9"/>
                </a:cubicBezTo>
                <a:cubicBezTo>
                  <a:pt x="19" y="9"/>
                  <a:pt x="22" y="12"/>
                  <a:pt x="22" y="16"/>
                </a:cubicBezTo>
                <a:cubicBezTo>
                  <a:pt x="22" y="20"/>
                  <a:pt x="19" y="24"/>
                  <a:pt x="13" y="31"/>
                </a:cubicBezTo>
                <a:cubicBezTo>
                  <a:pt x="10" y="35"/>
                  <a:pt x="4" y="40"/>
                  <a:pt x="0" y="45"/>
                </a:cubicBezTo>
                <a:cubicBezTo>
                  <a:pt x="0" y="53"/>
                  <a:pt x="0" y="53"/>
                  <a:pt x="0" y="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/>
          </a:p>
        </p:txBody>
      </p:sp>
      <p:sp>
        <p:nvSpPr>
          <p:cNvPr id="56" name="出自【趣你的PPT】(微信:qunideppt)：最优质的PPT资源库"/>
          <p:cNvSpPr/>
          <p:nvPr/>
        </p:nvSpPr>
        <p:spPr bwMode="auto">
          <a:xfrm>
            <a:off x="7460629" y="4165030"/>
            <a:ext cx="227185" cy="361021"/>
          </a:xfrm>
          <a:custGeom>
            <a:avLst/>
            <a:gdLst>
              <a:gd name="T0" fmla="*/ 0 w 34"/>
              <a:gd name="T1" fmla="*/ 52 h 54"/>
              <a:gd name="T2" fmla="*/ 14 w 34"/>
              <a:gd name="T3" fmla="*/ 54 h 54"/>
              <a:gd name="T4" fmla="*/ 34 w 34"/>
              <a:gd name="T5" fmla="*/ 39 h 54"/>
              <a:gd name="T6" fmla="*/ 29 w 34"/>
              <a:gd name="T7" fmla="*/ 27 h 54"/>
              <a:gd name="T8" fmla="*/ 24 w 34"/>
              <a:gd name="T9" fmla="*/ 25 h 54"/>
              <a:gd name="T10" fmla="*/ 34 w 34"/>
              <a:gd name="T11" fmla="*/ 13 h 54"/>
              <a:gd name="T12" fmla="*/ 16 w 34"/>
              <a:gd name="T13" fmla="*/ 0 h 54"/>
              <a:gd name="T14" fmla="*/ 2 w 34"/>
              <a:gd name="T15" fmla="*/ 2 h 54"/>
              <a:gd name="T16" fmla="*/ 2 w 34"/>
              <a:gd name="T17" fmla="*/ 11 h 54"/>
              <a:gd name="T18" fmla="*/ 14 w 34"/>
              <a:gd name="T19" fmla="*/ 8 h 54"/>
              <a:gd name="T20" fmla="*/ 23 w 34"/>
              <a:gd name="T21" fmla="*/ 14 h 54"/>
              <a:gd name="T22" fmla="*/ 20 w 34"/>
              <a:gd name="T23" fmla="*/ 20 h 54"/>
              <a:gd name="T24" fmla="*/ 10 w 34"/>
              <a:gd name="T25" fmla="*/ 22 h 54"/>
              <a:gd name="T26" fmla="*/ 7 w 34"/>
              <a:gd name="T27" fmla="*/ 22 h 54"/>
              <a:gd name="T28" fmla="*/ 7 w 34"/>
              <a:gd name="T29" fmla="*/ 30 h 54"/>
              <a:gd name="T30" fmla="*/ 11 w 34"/>
              <a:gd name="T31" fmla="*/ 30 h 54"/>
              <a:gd name="T32" fmla="*/ 23 w 34"/>
              <a:gd name="T33" fmla="*/ 38 h 54"/>
              <a:gd name="T34" fmla="*/ 13 w 34"/>
              <a:gd name="T35" fmla="*/ 45 h 54"/>
              <a:gd name="T36" fmla="*/ 1 w 34"/>
              <a:gd name="T37" fmla="*/ 43 h 54"/>
              <a:gd name="T38" fmla="*/ 0 w 34"/>
              <a:gd name="T39" fmla="*/ 52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4" h="54">
                <a:moveTo>
                  <a:pt x="0" y="52"/>
                </a:moveTo>
                <a:cubicBezTo>
                  <a:pt x="5" y="53"/>
                  <a:pt x="9" y="54"/>
                  <a:pt x="14" y="54"/>
                </a:cubicBezTo>
                <a:cubicBezTo>
                  <a:pt x="27" y="54"/>
                  <a:pt x="34" y="48"/>
                  <a:pt x="34" y="39"/>
                </a:cubicBezTo>
                <a:cubicBezTo>
                  <a:pt x="34" y="34"/>
                  <a:pt x="32" y="30"/>
                  <a:pt x="29" y="27"/>
                </a:cubicBezTo>
                <a:cubicBezTo>
                  <a:pt x="28" y="27"/>
                  <a:pt x="27" y="26"/>
                  <a:pt x="24" y="25"/>
                </a:cubicBezTo>
                <a:cubicBezTo>
                  <a:pt x="30" y="24"/>
                  <a:pt x="34" y="19"/>
                  <a:pt x="34" y="13"/>
                </a:cubicBezTo>
                <a:cubicBezTo>
                  <a:pt x="34" y="5"/>
                  <a:pt x="27" y="0"/>
                  <a:pt x="16" y="0"/>
                </a:cubicBezTo>
                <a:cubicBezTo>
                  <a:pt x="11" y="0"/>
                  <a:pt x="7" y="0"/>
                  <a:pt x="2" y="2"/>
                </a:cubicBezTo>
                <a:cubicBezTo>
                  <a:pt x="2" y="11"/>
                  <a:pt x="2" y="11"/>
                  <a:pt x="2" y="11"/>
                </a:cubicBezTo>
                <a:cubicBezTo>
                  <a:pt x="6" y="9"/>
                  <a:pt x="10" y="8"/>
                  <a:pt x="14" y="8"/>
                </a:cubicBezTo>
                <a:cubicBezTo>
                  <a:pt x="20" y="8"/>
                  <a:pt x="23" y="10"/>
                  <a:pt x="23" y="14"/>
                </a:cubicBezTo>
                <a:cubicBezTo>
                  <a:pt x="23" y="16"/>
                  <a:pt x="22" y="19"/>
                  <a:pt x="20" y="20"/>
                </a:cubicBezTo>
                <a:cubicBezTo>
                  <a:pt x="17" y="21"/>
                  <a:pt x="14" y="22"/>
                  <a:pt x="10" y="22"/>
                </a:cubicBezTo>
                <a:cubicBezTo>
                  <a:pt x="9" y="22"/>
                  <a:pt x="8" y="22"/>
                  <a:pt x="7" y="22"/>
                </a:cubicBezTo>
                <a:cubicBezTo>
                  <a:pt x="7" y="30"/>
                  <a:pt x="7" y="30"/>
                  <a:pt x="7" y="30"/>
                </a:cubicBezTo>
                <a:cubicBezTo>
                  <a:pt x="9" y="30"/>
                  <a:pt x="9" y="30"/>
                  <a:pt x="11" y="30"/>
                </a:cubicBezTo>
                <a:cubicBezTo>
                  <a:pt x="19" y="30"/>
                  <a:pt x="23" y="32"/>
                  <a:pt x="23" y="38"/>
                </a:cubicBezTo>
                <a:cubicBezTo>
                  <a:pt x="23" y="42"/>
                  <a:pt x="19" y="45"/>
                  <a:pt x="13" y="45"/>
                </a:cubicBezTo>
                <a:cubicBezTo>
                  <a:pt x="9" y="45"/>
                  <a:pt x="5" y="45"/>
                  <a:pt x="1" y="43"/>
                </a:cubicBezTo>
                <a:cubicBezTo>
                  <a:pt x="0" y="52"/>
                  <a:pt x="0" y="52"/>
                  <a:pt x="0" y="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/>
          </a:p>
        </p:txBody>
      </p:sp>
      <p:sp>
        <p:nvSpPr>
          <p:cNvPr id="57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5435088" y="4993916"/>
            <a:ext cx="259800" cy="347525"/>
          </a:xfrm>
          <a:custGeom>
            <a:avLst/>
            <a:gdLst>
              <a:gd name="T0" fmla="*/ 0 w 39"/>
              <a:gd name="T1" fmla="*/ 41 h 52"/>
              <a:gd name="T2" fmla="*/ 22 w 39"/>
              <a:gd name="T3" fmla="*/ 41 h 52"/>
              <a:gd name="T4" fmla="*/ 22 w 39"/>
              <a:gd name="T5" fmla="*/ 52 h 52"/>
              <a:gd name="T6" fmla="*/ 33 w 39"/>
              <a:gd name="T7" fmla="*/ 52 h 52"/>
              <a:gd name="T8" fmla="*/ 33 w 39"/>
              <a:gd name="T9" fmla="*/ 41 h 52"/>
              <a:gd name="T10" fmla="*/ 39 w 39"/>
              <a:gd name="T11" fmla="*/ 41 h 52"/>
              <a:gd name="T12" fmla="*/ 39 w 39"/>
              <a:gd name="T13" fmla="*/ 33 h 52"/>
              <a:gd name="T14" fmla="*/ 33 w 39"/>
              <a:gd name="T15" fmla="*/ 33 h 52"/>
              <a:gd name="T16" fmla="*/ 33 w 39"/>
              <a:gd name="T17" fmla="*/ 0 h 52"/>
              <a:gd name="T18" fmla="*/ 19 w 39"/>
              <a:gd name="T19" fmla="*/ 0 h 52"/>
              <a:gd name="T20" fmla="*/ 0 w 39"/>
              <a:gd name="T21" fmla="*/ 32 h 52"/>
              <a:gd name="T22" fmla="*/ 0 w 39"/>
              <a:gd name="T23" fmla="*/ 41 h 52"/>
              <a:gd name="T24" fmla="*/ 9 w 39"/>
              <a:gd name="T25" fmla="*/ 33 h 52"/>
              <a:gd name="T26" fmla="*/ 22 w 39"/>
              <a:gd name="T27" fmla="*/ 11 h 52"/>
              <a:gd name="T28" fmla="*/ 23 w 39"/>
              <a:gd name="T29" fmla="*/ 8 h 52"/>
              <a:gd name="T30" fmla="*/ 23 w 39"/>
              <a:gd name="T31" fmla="*/ 11 h 52"/>
              <a:gd name="T32" fmla="*/ 22 w 39"/>
              <a:gd name="T33" fmla="*/ 33 h 52"/>
              <a:gd name="T34" fmla="*/ 9 w 39"/>
              <a:gd name="T35" fmla="*/ 33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9" h="52">
                <a:moveTo>
                  <a:pt x="0" y="41"/>
                </a:moveTo>
                <a:cubicBezTo>
                  <a:pt x="22" y="41"/>
                  <a:pt x="22" y="41"/>
                  <a:pt x="22" y="41"/>
                </a:cubicBezTo>
                <a:cubicBezTo>
                  <a:pt x="22" y="52"/>
                  <a:pt x="22" y="52"/>
                  <a:pt x="22" y="52"/>
                </a:cubicBezTo>
                <a:cubicBezTo>
                  <a:pt x="33" y="52"/>
                  <a:pt x="33" y="52"/>
                  <a:pt x="33" y="52"/>
                </a:cubicBezTo>
                <a:cubicBezTo>
                  <a:pt x="33" y="41"/>
                  <a:pt x="33" y="41"/>
                  <a:pt x="33" y="41"/>
                </a:cubicBezTo>
                <a:cubicBezTo>
                  <a:pt x="39" y="41"/>
                  <a:pt x="39" y="41"/>
                  <a:pt x="39" y="41"/>
                </a:cubicBezTo>
                <a:cubicBezTo>
                  <a:pt x="39" y="33"/>
                  <a:pt x="39" y="33"/>
                  <a:pt x="39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0"/>
                  <a:pt x="33" y="0"/>
                  <a:pt x="3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41"/>
                  <a:pt x="0" y="41"/>
                  <a:pt x="0" y="41"/>
                </a:cubicBezTo>
                <a:close/>
                <a:moveTo>
                  <a:pt x="9" y="33"/>
                </a:moveTo>
                <a:cubicBezTo>
                  <a:pt x="22" y="11"/>
                  <a:pt x="22" y="11"/>
                  <a:pt x="22" y="11"/>
                </a:cubicBezTo>
                <a:cubicBezTo>
                  <a:pt x="22" y="10"/>
                  <a:pt x="23" y="9"/>
                  <a:pt x="23" y="8"/>
                </a:cubicBezTo>
                <a:cubicBezTo>
                  <a:pt x="23" y="9"/>
                  <a:pt x="23" y="10"/>
                  <a:pt x="23" y="11"/>
                </a:cubicBezTo>
                <a:cubicBezTo>
                  <a:pt x="22" y="33"/>
                  <a:pt x="22" y="33"/>
                  <a:pt x="22" y="33"/>
                </a:cubicBezTo>
                <a:cubicBezTo>
                  <a:pt x="9" y="33"/>
                  <a:pt x="9" y="33"/>
                  <a:pt x="9" y="3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/>
          </a:p>
        </p:txBody>
      </p:sp>
      <p:sp>
        <p:nvSpPr>
          <p:cNvPr id="58" name="出自【趣你的PPT】(微信:qunideppt)：最优质的PPT资源库"/>
          <p:cNvSpPr/>
          <p:nvPr/>
        </p:nvSpPr>
        <p:spPr bwMode="auto">
          <a:xfrm>
            <a:off x="5976057" y="3430617"/>
            <a:ext cx="313785" cy="166452"/>
          </a:xfrm>
          <a:custGeom>
            <a:avLst/>
            <a:gdLst>
              <a:gd name="T0" fmla="*/ 226 w 279"/>
              <a:gd name="T1" fmla="*/ 0 h 148"/>
              <a:gd name="T2" fmla="*/ 279 w 279"/>
              <a:gd name="T3" fmla="*/ 148 h 148"/>
              <a:gd name="T4" fmla="*/ 24 w 279"/>
              <a:gd name="T5" fmla="*/ 148 h 148"/>
              <a:gd name="T6" fmla="*/ 0 w 279"/>
              <a:gd name="T7" fmla="*/ 77 h 148"/>
              <a:gd name="T8" fmla="*/ 226 w 279"/>
              <a:gd name="T9" fmla="*/ 0 h 148"/>
              <a:gd name="T10" fmla="*/ 226 w 279"/>
              <a:gd name="T11" fmla="*/ 0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9" h="148">
                <a:moveTo>
                  <a:pt x="226" y="0"/>
                </a:moveTo>
                <a:lnTo>
                  <a:pt x="279" y="148"/>
                </a:lnTo>
                <a:lnTo>
                  <a:pt x="24" y="148"/>
                </a:lnTo>
                <a:lnTo>
                  <a:pt x="0" y="77"/>
                </a:lnTo>
                <a:lnTo>
                  <a:pt x="226" y="0"/>
                </a:lnTo>
                <a:lnTo>
                  <a:pt x="226" y="0"/>
                </a:lnTo>
                <a:close/>
              </a:path>
            </a:pathLst>
          </a:custGeom>
          <a:solidFill>
            <a:srgbClr val="EA50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/>
          </a:p>
        </p:txBody>
      </p:sp>
      <p:sp>
        <p:nvSpPr>
          <p:cNvPr id="59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5762369" y="3523965"/>
            <a:ext cx="621946" cy="520725"/>
          </a:xfrm>
          <a:custGeom>
            <a:avLst/>
            <a:gdLst>
              <a:gd name="T0" fmla="*/ 31 w 93"/>
              <a:gd name="T1" fmla="*/ 37 h 78"/>
              <a:gd name="T2" fmla="*/ 17 w 93"/>
              <a:gd name="T3" fmla="*/ 0 h 78"/>
              <a:gd name="T4" fmla="*/ 18 w 93"/>
              <a:gd name="T5" fmla="*/ 0 h 78"/>
              <a:gd name="T6" fmla="*/ 18 w 93"/>
              <a:gd name="T7" fmla="*/ 1 h 78"/>
              <a:gd name="T8" fmla="*/ 18 w 93"/>
              <a:gd name="T9" fmla="*/ 1 h 78"/>
              <a:gd name="T10" fmla="*/ 18 w 93"/>
              <a:gd name="T11" fmla="*/ 1 h 78"/>
              <a:gd name="T12" fmla="*/ 18 w 93"/>
              <a:gd name="T13" fmla="*/ 2 h 78"/>
              <a:gd name="T14" fmla="*/ 18 w 93"/>
              <a:gd name="T15" fmla="*/ 2 h 78"/>
              <a:gd name="T16" fmla="*/ 18 w 93"/>
              <a:gd name="T17" fmla="*/ 2 h 78"/>
              <a:gd name="T18" fmla="*/ 18 w 93"/>
              <a:gd name="T19" fmla="*/ 3 h 78"/>
              <a:gd name="T20" fmla="*/ 19 w 93"/>
              <a:gd name="T21" fmla="*/ 3 h 78"/>
              <a:gd name="T22" fmla="*/ 19 w 93"/>
              <a:gd name="T23" fmla="*/ 4 h 78"/>
              <a:gd name="T24" fmla="*/ 41 w 93"/>
              <a:gd name="T25" fmla="*/ 13 h 78"/>
              <a:gd name="T26" fmla="*/ 88 w 93"/>
              <a:gd name="T27" fmla="*/ 13 h 78"/>
              <a:gd name="T28" fmla="*/ 77 w 93"/>
              <a:gd name="T29" fmla="*/ 47 h 78"/>
              <a:gd name="T30" fmla="*/ 50 w 93"/>
              <a:gd name="T31" fmla="*/ 47 h 78"/>
              <a:gd name="T32" fmla="*/ 78 w 93"/>
              <a:gd name="T33" fmla="*/ 56 h 78"/>
              <a:gd name="T34" fmla="*/ 34 w 93"/>
              <a:gd name="T35" fmla="*/ 61 h 78"/>
              <a:gd name="T36" fmla="*/ 14 w 93"/>
              <a:gd name="T37" fmla="*/ 5 h 78"/>
              <a:gd name="T38" fmla="*/ 74 w 93"/>
              <a:gd name="T39" fmla="*/ 70 h 78"/>
              <a:gd name="T40" fmla="*/ 70 w 93"/>
              <a:gd name="T41" fmla="*/ 62 h 78"/>
              <a:gd name="T42" fmla="*/ 70 w 93"/>
              <a:gd name="T43" fmla="*/ 62 h 78"/>
              <a:gd name="T44" fmla="*/ 26 w 93"/>
              <a:gd name="T45" fmla="*/ 22 h 78"/>
              <a:gd name="T46" fmla="*/ 26 w 93"/>
              <a:gd name="T47" fmla="*/ 22 h 78"/>
              <a:gd name="T48" fmla="*/ 24 w 93"/>
              <a:gd name="T49" fmla="*/ 18 h 78"/>
              <a:gd name="T50" fmla="*/ 24 w 93"/>
              <a:gd name="T51" fmla="*/ 18 h 78"/>
              <a:gd name="T52" fmla="*/ 24 w 93"/>
              <a:gd name="T53" fmla="*/ 19 h 78"/>
              <a:gd name="T54" fmla="*/ 25 w 93"/>
              <a:gd name="T55" fmla="*/ 20 h 78"/>
              <a:gd name="T56" fmla="*/ 25 w 93"/>
              <a:gd name="T57" fmla="*/ 20 h 78"/>
              <a:gd name="T58" fmla="*/ 25 w 93"/>
              <a:gd name="T59" fmla="*/ 20 h 78"/>
              <a:gd name="T60" fmla="*/ 25 w 93"/>
              <a:gd name="T61" fmla="*/ 21 h 78"/>
              <a:gd name="T62" fmla="*/ 28 w 93"/>
              <a:gd name="T63" fmla="*/ 28 h 78"/>
              <a:gd name="T64" fmla="*/ 28 w 93"/>
              <a:gd name="T65" fmla="*/ 28 h 78"/>
              <a:gd name="T66" fmla="*/ 28 w 93"/>
              <a:gd name="T67" fmla="*/ 28 h 78"/>
              <a:gd name="T68" fmla="*/ 28 w 93"/>
              <a:gd name="T69" fmla="*/ 29 h 78"/>
              <a:gd name="T70" fmla="*/ 28 w 93"/>
              <a:gd name="T71" fmla="*/ 29 h 78"/>
              <a:gd name="T72" fmla="*/ 27 w 93"/>
              <a:gd name="T73" fmla="*/ 28 h 78"/>
              <a:gd name="T74" fmla="*/ 18 w 93"/>
              <a:gd name="T75" fmla="*/ 2 h 78"/>
              <a:gd name="T76" fmla="*/ 18 w 93"/>
              <a:gd name="T77" fmla="*/ 2 h 78"/>
              <a:gd name="T78" fmla="*/ 19 w 93"/>
              <a:gd name="T79" fmla="*/ 3 h 78"/>
              <a:gd name="T80" fmla="*/ 36 w 93"/>
              <a:gd name="T81" fmla="*/ 70 h 78"/>
              <a:gd name="T82" fmla="*/ 40 w 93"/>
              <a:gd name="T83" fmla="*/ 78 h 78"/>
              <a:gd name="T84" fmla="*/ 61 w 93"/>
              <a:gd name="T85" fmla="*/ 42 h 78"/>
              <a:gd name="T86" fmla="*/ 65 w 93"/>
              <a:gd name="T87" fmla="*/ 42 h 78"/>
              <a:gd name="T88" fmla="*/ 65 w 93"/>
              <a:gd name="T89" fmla="*/ 42 h 78"/>
              <a:gd name="T90" fmla="*/ 25 w 93"/>
              <a:gd name="T91" fmla="*/ 22 h 78"/>
              <a:gd name="T92" fmla="*/ 25 w 93"/>
              <a:gd name="T93" fmla="*/ 22 h 78"/>
              <a:gd name="T94" fmla="*/ 26 w 93"/>
              <a:gd name="T95" fmla="*/ 22 h 78"/>
              <a:gd name="T96" fmla="*/ 63 w 93"/>
              <a:gd name="T97" fmla="*/ 23 h 78"/>
              <a:gd name="T98" fmla="*/ 48 w 93"/>
              <a:gd name="T99" fmla="*/ 33 h 78"/>
              <a:gd name="T100" fmla="*/ 67 w 93"/>
              <a:gd name="T101" fmla="*/ 33 h 78"/>
              <a:gd name="T102" fmla="*/ 67 w 93"/>
              <a:gd name="T103" fmla="*/ 33 h 78"/>
              <a:gd name="T104" fmla="*/ 84 w 93"/>
              <a:gd name="T105" fmla="*/ 23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93" h="78">
                <a:moveTo>
                  <a:pt x="33" y="42"/>
                </a:moveTo>
                <a:cubicBezTo>
                  <a:pt x="45" y="42"/>
                  <a:pt x="45" y="42"/>
                  <a:pt x="45" y="42"/>
                </a:cubicBezTo>
                <a:cubicBezTo>
                  <a:pt x="44" y="41"/>
                  <a:pt x="44" y="39"/>
                  <a:pt x="44" y="37"/>
                </a:cubicBezTo>
                <a:cubicBezTo>
                  <a:pt x="39" y="37"/>
                  <a:pt x="35" y="37"/>
                  <a:pt x="31" y="37"/>
                </a:cubicBezTo>
                <a:cubicBezTo>
                  <a:pt x="32" y="39"/>
                  <a:pt x="32" y="41"/>
                  <a:pt x="33" y="42"/>
                </a:cubicBezTo>
                <a:close/>
                <a:moveTo>
                  <a:pt x="0" y="0"/>
                </a:moveTo>
                <a:cubicBezTo>
                  <a:pt x="12" y="0"/>
                  <a:pt x="12" y="0"/>
                  <a:pt x="12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19" y="4"/>
                  <a:pt x="19" y="5"/>
                </a:cubicBezTo>
                <a:cubicBezTo>
                  <a:pt x="20" y="7"/>
                  <a:pt x="21" y="10"/>
                  <a:pt x="22" y="13"/>
                </a:cubicBezTo>
                <a:cubicBezTo>
                  <a:pt x="41" y="13"/>
                  <a:pt x="41" y="13"/>
                  <a:pt x="41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65" y="13"/>
                  <a:pt x="65" y="13"/>
                  <a:pt x="65" y="13"/>
                </a:cubicBezTo>
                <a:cubicBezTo>
                  <a:pt x="70" y="13"/>
                  <a:pt x="70" y="13"/>
                  <a:pt x="70" y="13"/>
                </a:cubicBezTo>
                <a:cubicBezTo>
                  <a:pt x="88" y="13"/>
                  <a:pt x="88" y="13"/>
                  <a:pt x="88" y="13"/>
                </a:cubicBezTo>
                <a:cubicBezTo>
                  <a:pt x="89" y="13"/>
                  <a:pt x="89" y="13"/>
                  <a:pt x="89" y="13"/>
                </a:cubicBezTo>
                <a:cubicBezTo>
                  <a:pt x="93" y="13"/>
                  <a:pt x="93" y="13"/>
                  <a:pt x="93" y="13"/>
                </a:cubicBezTo>
                <a:cubicBezTo>
                  <a:pt x="89" y="24"/>
                  <a:pt x="85" y="36"/>
                  <a:pt x="81" y="47"/>
                </a:cubicBezTo>
                <a:cubicBezTo>
                  <a:pt x="77" y="47"/>
                  <a:pt x="77" y="47"/>
                  <a:pt x="77" y="47"/>
                </a:cubicBezTo>
                <a:cubicBezTo>
                  <a:pt x="76" y="47"/>
                  <a:pt x="76" y="47"/>
                  <a:pt x="7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0" y="47"/>
                  <a:pt x="60" y="47"/>
                  <a:pt x="60" y="47"/>
                </a:cubicBezTo>
                <a:cubicBezTo>
                  <a:pt x="50" y="47"/>
                  <a:pt x="50" y="47"/>
                  <a:pt x="50" y="47"/>
                </a:cubicBezTo>
                <a:cubicBezTo>
                  <a:pt x="45" y="47"/>
                  <a:pt x="45" y="47"/>
                  <a:pt x="45" y="47"/>
                </a:cubicBezTo>
                <a:cubicBezTo>
                  <a:pt x="34" y="47"/>
                  <a:pt x="34" y="47"/>
                  <a:pt x="34" y="47"/>
                </a:cubicBezTo>
                <a:cubicBezTo>
                  <a:pt x="36" y="50"/>
                  <a:pt x="37" y="53"/>
                  <a:pt x="38" y="56"/>
                </a:cubicBezTo>
                <a:cubicBezTo>
                  <a:pt x="78" y="56"/>
                  <a:pt x="78" y="56"/>
                  <a:pt x="78" y="56"/>
                </a:cubicBezTo>
                <a:cubicBezTo>
                  <a:pt x="76" y="61"/>
                  <a:pt x="76" y="61"/>
                  <a:pt x="76" y="61"/>
                </a:cubicBezTo>
                <a:cubicBezTo>
                  <a:pt x="39" y="61"/>
                  <a:pt x="39" y="61"/>
                  <a:pt x="39" y="61"/>
                </a:cubicBezTo>
                <a:cubicBezTo>
                  <a:pt x="34" y="61"/>
                  <a:pt x="34" y="61"/>
                  <a:pt x="34" y="61"/>
                </a:cubicBezTo>
                <a:cubicBezTo>
                  <a:pt x="34" y="61"/>
                  <a:pt x="34" y="61"/>
                  <a:pt x="34" y="61"/>
                </a:cubicBezTo>
                <a:cubicBezTo>
                  <a:pt x="34" y="61"/>
                  <a:pt x="34" y="61"/>
                  <a:pt x="34" y="61"/>
                </a:cubicBezTo>
                <a:cubicBezTo>
                  <a:pt x="33" y="56"/>
                  <a:pt x="31" y="52"/>
                  <a:pt x="29" y="47"/>
                </a:cubicBezTo>
                <a:cubicBezTo>
                  <a:pt x="29" y="47"/>
                  <a:pt x="29" y="47"/>
                  <a:pt x="29" y="47"/>
                </a:cubicBezTo>
                <a:cubicBezTo>
                  <a:pt x="24" y="33"/>
                  <a:pt x="19" y="19"/>
                  <a:pt x="14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0"/>
                  <a:pt x="0" y="0"/>
                  <a:pt x="0" y="0"/>
                </a:cubicBezTo>
                <a:close/>
                <a:moveTo>
                  <a:pt x="70" y="66"/>
                </a:moveTo>
                <a:cubicBezTo>
                  <a:pt x="72" y="66"/>
                  <a:pt x="74" y="68"/>
                  <a:pt x="74" y="70"/>
                </a:cubicBezTo>
                <a:cubicBezTo>
                  <a:pt x="74" y="72"/>
                  <a:pt x="72" y="74"/>
                  <a:pt x="70" y="74"/>
                </a:cubicBezTo>
                <a:cubicBezTo>
                  <a:pt x="68" y="74"/>
                  <a:pt x="66" y="72"/>
                  <a:pt x="66" y="70"/>
                </a:cubicBezTo>
                <a:cubicBezTo>
                  <a:pt x="66" y="68"/>
                  <a:pt x="68" y="66"/>
                  <a:pt x="70" y="66"/>
                </a:cubicBezTo>
                <a:close/>
                <a:moveTo>
                  <a:pt x="70" y="62"/>
                </a:moveTo>
                <a:cubicBezTo>
                  <a:pt x="75" y="62"/>
                  <a:pt x="78" y="65"/>
                  <a:pt x="78" y="70"/>
                </a:cubicBezTo>
                <a:cubicBezTo>
                  <a:pt x="78" y="75"/>
                  <a:pt x="75" y="78"/>
                  <a:pt x="70" y="78"/>
                </a:cubicBezTo>
                <a:cubicBezTo>
                  <a:pt x="65" y="78"/>
                  <a:pt x="62" y="75"/>
                  <a:pt x="62" y="70"/>
                </a:cubicBezTo>
                <a:cubicBezTo>
                  <a:pt x="62" y="65"/>
                  <a:pt x="65" y="62"/>
                  <a:pt x="70" y="62"/>
                </a:cubicBezTo>
                <a:close/>
                <a:moveTo>
                  <a:pt x="25" y="22"/>
                </a:moveTo>
                <a:cubicBezTo>
                  <a:pt x="25" y="22"/>
                  <a:pt x="25" y="22"/>
                  <a:pt x="25" y="22"/>
                </a:cubicBezTo>
                <a:cubicBezTo>
                  <a:pt x="25" y="22"/>
                  <a:pt x="25" y="22"/>
                  <a:pt x="25" y="22"/>
                </a:cubicBezTo>
                <a:cubicBezTo>
                  <a:pt x="26" y="22"/>
                  <a:pt x="26" y="22"/>
                  <a:pt x="26" y="22"/>
                </a:cubicBezTo>
                <a:cubicBezTo>
                  <a:pt x="26" y="22"/>
                  <a:pt x="26" y="22"/>
                  <a:pt x="26" y="22"/>
                </a:cubicBezTo>
                <a:cubicBezTo>
                  <a:pt x="26" y="22"/>
                  <a:pt x="26" y="22"/>
                  <a:pt x="26" y="22"/>
                </a:cubicBezTo>
                <a:cubicBezTo>
                  <a:pt x="25" y="22"/>
                  <a:pt x="25" y="22"/>
                  <a:pt x="25" y="22"/>
                </a:cubicBezTo>
                <a:close/>
                <a:moveTo>
                  <a:pt x="26" y="22"/>
                </a:moveTo>
                <a:cubicBezTo>
                  <a:pt x="26" y="23"/>
                  <a:pt x="26" y="23"/>
                  <a:pt x="26" y="23"/>
                </a:cubicBezTo>
                <a:cubicBezTo>
                  <a:pt x="31" y="23"/>
                  <a:pt x="36" y="23"/>
                  <a:pt x="42" y="23"/>
                </a:cubicBezTo>
                <a:cubicBezTo>
                  <a:pt x="42" y="21"/>
                  <a:pt x="41" y="20"/>
                  <a:pt x="41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4" y="19"/>
                  <a:pt x="24" y="19"/>
                  <a:pt x="24" y="19"/>
                </a:cubicBezTo>
                <a:cubicBezTo>
                  <a:pt x="24" y="19"/>
                  <a:pt x="24" y="19"/>
                  <a:pt x="24" y="19"/>
                </a:cubicBezTo>
                <a:cubicBezTo>
                  <a:pt x="24" y="19"/>
                  <a:pt x="24" y="19"/>
                  <a:pt x="24" y="19"/>
                </a:cubicBezTo>
                <a:cubicBezTo>
                  <a:pt x="24" y="19"/>
                  <a:pt x="24" y="19"/>
                  <a:pt x="24" y="19"/>
                </a:cubicBezTo>
                <a:cubicBezTo>
                  <a:pt x="24" y="19"/>
                  <a:pt x="24" y="19"/>
                  <a:pt x="24" y="19"/>
                </a:cubicBezTo>
                <a:cubicBezTo>
                  <a:pt x="24" y="19"/>
                  <a:pt x="24" y="19"/>
                  <a:pt x="24" y="19"/>
                </a:cubicBezTo>
                <a:cubicBezTo>
                  <a:pt x="25" y="19"/>
                  <a:pt x="25" y="20"/>
                  <a:pt x="25" y="20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21"/>
                  <a:pt x="25" y="21"/>
                  <a:pt x="25" y="21"/>
                </a:cubicBezTo>
                <a:cubicBezTo>
                  <a:pt x="25" y="21"/>
                  <a:pt x="25" y="21"/>
                  <a:pt x="25" y="21"/>
                </a:cubicBezTo>
                <a:cubicBezTo>
                  <a:pt x="25" y="21"/>
                  <a:pt x="25" y="21"/>
                  <a:pt x="25" y="21"/>
                </a:cubicBezTo>
                <a:cubicBezTo>
                  <a:pt x="25" y="21"/>
                  <a:pt x="25" y="21"/>
                  <a:pt x="25" y="21"/>
                </a:cubicBezTo>
                <a:cubicBezTo>
                  <a:pt x="26" y="22"/>
                  <a:pt x="26" y="22"/>
                  <a:pt x="26" y="22"/>
                </a:cubicBezTo>
                <a:close/>
                <a:moveTo>
                  <a:pt x="27" y="28"/>
                </a:moveTo>
                <a:cubicBezTo>
                  <a:pt x="27" y="28"/>
                  <a:pt x="27" y="28"/>
                  <a:pt x="28" y="28"/>
                </a:cubicBezTo>
                <a:cubicBezTo>
                  <a:pt x="28" y="28"/>
                  <a:pt x="28" y="28"/>
                  <a:pt x="28" y="28"/>
                </a:cubicBezTo>
                <a:cubicBezTo>
                  <a:pt x="28" y="28"/>
                  <a:pt x="28" y="28"/>
                  <a:pt x="28" y="28"/>
                </a:cubicBezTo>
                <a:cubicBezTo>
                  <a:pt x="28" y="28"/>
                  <a:pt x="28" y="28"/>
                  <a:pt x="28" y="28"/>
                </a:cubicBezTo>
                <a:cubicBezTo>
                  <a:pt x="28" y="28"/>
                  <a:pt x="28" y="28"/>
                  <a:pt x="28" y="28"/>
                </a:cubicBezTo>
                <a:cubicBezTo>
                  <a:pt x="28" y="28"/>
                  <a:pt x="28" y="28"/>
                  <a:pt x="28" y="28"/>
                </a:cubicBezTo>
                <a:cubicBezTo>
                  <a:pt x="28" y="28"/>
                  <a:pt x="28" y="28"/>
                  <a:pt x="28" y="28"/>
                </a:cubicBezTo>
                <a:cubicBezTo>
                  <a:pt x="28" y="28"/>
                  <a:pt x="28" y="28"/>
                  <a:pt x="28" y="28"/>
                </a:cubicBezTo>
                <a:cubicBezTo>
                  <a:pt x="28" y="28"/>
                  <a:pt x="28" y="28"/>
                  <a:pt x="28" y="28"/>
                </a:cubicBezTo>
                <a:cubicBezTo>
                  <a:pt x="28" y="28"/>
                  <a:pt x="28" y="28"/>
                  <a:pt x="28" y="28"/>
                </a:cubicBezTo>
                <a:cubicBezTo>
                  <a:pt x="28" y="28"/>
                  <a:pt x="28" y="29"/>
                  <a:pt x="28" y="29"/>
                </a:cubicBezTo>
                <a:cubicBezTo>
                  <a:pt x="28" y="29"/>
                  <a:pt x="28" y="29"/>
                  <a:pt x="28" y="29"/>
                </a:cubicBezTo>
                <a:cubicBezTo>
                  <a:pt x="28" y="29"/>
                  <a:pt x="28" y="29"/>
                  <a:pt x="28" y="29"/>
                </a:cubicBezTo>
                <a:cubicBezTo>
                  <a:pt x="28" y="29"/>
                  <a:pt x="28" y="29"/>
                  <a:pt x="28" y="29"/>
                </a:cubicBezTo>
                <a:cubicBezTo>
                  <a:pt x="28" y="29"/>
                  <a:pt x="28" y="29"/>
                  <a:pt x="28" y="29"/>
                </a:cubicBezTo>
                <a:cubicBezTo>
                  <a:pt x="28" y="29"/>
                  <a:pt x="28" y="29"/>
                  <a:pt x="28" y="29"/>
                </a:cubicBezTo>
                <a:cubicBezTo>
                  <a:pt x="28" y="29"/>
                  <a:pt x="28" y="29"/>
                  <a:pt x="28" y="29"/>
                </a:cubicBezTo>
                <a:cubicBezTo>
                  <a:pt x="28" y="30"/>
                  <a:pt x="29" y="31"/>
                  <a:pt x="29" y="33"/>
                </a:cubicBezTo>
                <a:cubicBezTo>
                  <a:pt x="34" y="33"/>
                  <a:pt x="38" y="33"/>
                  <a:pt x="43" y="33"/>
                </a:cubicBezTo>
                <a:cubicBezTo>
                  <a:pt x="43" y="31"/>
                  <a:pt x="43" y="29"/>
                  <a:pt x="43" y="28"/>
                </a:cubicBezTo>
                <a:cubicBezTo>
                  <a:pt x="37" y="28"/>
                  <a:pt x="32" y="28"/>
                  <a:pt x="27" y="28"/>
                </a:cubicBezTo>
                <a:close/>
                <a:moveTo>
                  <a:pt x="17" y="0"/>
                </a:moveTo>
                <a:cubicBezTo>
                  <a:pt x="18" y="0"/>
                  <a:pt x="18" y="0"/>
                  <a:pt x="18" y="0"/>
                </a:cubicBezTo>
                <a:cubicBezTo>
                  <a:pt x="17" y="0"/>
                  <a:pt x="17" y="0"/>
                  <a:pt x="17" y="0"/>
                </a:cubicBezTo>
                <a:close/>
                <a:moveTo>
                  <a:pt x="18" y="2"/>
                </a:move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lose/>
                <a:moveTo>
                  <a:pt x="18" y="2"/>
                </a:move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lose/>
                <a:moveTo>
                  <a:pt x="19" y="3"/>
                </a:moveTo>
                <a:cubicBezTo>
                  <a:pt x="19" y="4"/>
                  <a:pt x="19" y="4"/>
                  <a:pt x="19" y="4"/>
                </a:cubicBezTo>
                <a:cubicBezTo>
                  <a:pt x="19" y="3"/>
                  <a:pt x="19" y="3"/>
                  <a:pt x="19" y="3"/>
                </a:cubicBezTo>
                <a:close/>
                <a:moveTo>
                  <a:pt x="40" y="66"/>
                </a:moveTo>
                <a:cubicBezTo>
                  <a:pt x="42" y="66"/>
                  <a:pt x="44" y="68"/>
                  <a:pt x="44" y="70"/>
                </a:cubicBezTo>
                <a:cubicBezTo>
                  <a:pt x="44" y="72"/>
                  <a:pt x="42" y="74"/>
                  <a:pt x="40" y="74"/>
                </a:cubicBezTo>
                <a:cubicBezTo>
                  <a:pt x="38" y="74"/>
                  <a:pt x="36" y="72"/>
                  <a:pt x="36" y="70"/>
                </a:cubicBezTo>
                <a:cubicBezTo>
                  <a:pt x="36" y="68"/>
                  <a:pt x="38" y="66"/>
                  <a:pt x="40" y="66"/>
                </a:cubicBezTo>
                <a:close/>
                <a:moveTo>
                  <a:pt x="40" y="62"/>
                </a:moveTo>
                <a:cubicBezTo>
                  <a:pt x="45" y="62"/>
                  <a:pt x="48" y="65"/>
                  <a:pt x="48" y="70"/>
                </a:cubicBezTo>
                <a:cubicBezTo>
                  <a:pt x="48" y="75"/>
                  <a:pt x="45" y="78"/>
                  <a:pt x="40" y="78"/>
                </a:cubicBezTo>
                <a:cubicBezTo>
                  <a:pt x="35" y="78"/>
                  <a:pt x="32" y="75"/>
                  <a:pt x="32" y="70"/>
                </a:cubicBezTo>
                <a:cubicBezTo>
                  <a:pt x="32" y="65"/>
                  <a:pt x="35" y="62"/>
                  <a:pt x="40" y="62"/>
                </a:cubicBezTo>
                <a:close/>
                <a:moveTo>
                  <a:pt x="49" y="42"/>
                </a:moveTo>
                <a:cubicBezTo>
                  <a:pt x="61" y="42"/>
                  <a:pt x="61" y="42"/>
                  <a:pt x="61" y="42"/>
                </a:cubicBezTo>
                <a:cubicBezTo>
                  <a:pt x="61" y="41"/>
                  <a:pt x="61" y="39"/>
                  <a:pt x="61" y="37"/>
                </a:cubicBezTo>
                <a:cubicBezTo>
                  <a:pt x="57" y="37"/>
                  <a:pt x="53" y="37"/>
                  <a:pt x="49" y="37"/>
                </a:cubicBezTo>
                <a:cubicBezTo>
                  <a:pt x="49" y="39"/>
                  <a:pt x="49" y="41"/>
                  <a:pt x="49" y="42"/>
                </a:cubicBezTo>
                <a:close/>
                <a:moveTo>
                  <a:pt x="65" y="42"/>
                </a:moveTo>
                <a:cubicBezTo>
                  <a:pt x="77" y="42"/>
                  <a:pt x="77" y="42"/>
                  <a:pt x="77" y="42"/>
                </a:cubicBezTo>
                <a:cubicBezTo>
                  <a:pt x="78" y="41"/>
                  <a:pt x="79" y="39"/>
                  <a:pt x="79" y="37"/>
                </a:cubicBezTo>
                <a:cubicBezTo>
                  <a:pt x="75" y="37"/>
                  <a:pt x="71" y="37"/>
                  <a:pt x="66" y="37"/>
                </a:cubicBezTo>
                <a:cubicBezTo>
                  <a:pt x="66" y="39"/>
                  <a:pt x="66" y="41"/>
                  <a:pt x="65" y="42"/>
                </a:cubicBezTo>
                <a:close/>
                <a:moveTo>
                  <a:pt x="28" y="28"/>
                </a:moveTo>
                <a:cubicBezTo>
                  <a:pt x="28" y="28"/>
                  <a:pt x="28" y="28"/>
                  <a:pt x="28" y="28"/>
                </a:cubicBezTo>
                <a:cubicBezTo>
                  <a:pt x="28" y="28"/>
                  <a:pt x="28" y="28"/>
                  <a:pt x="28" y="28"/>
                </a:cubicBezTo>
                <a:close/>
                <a:moveTo>
                  <a:pt x="25" y="22"/>
                </a:moveTo>
                <a:cubicBezTo>
                  <a:pt x="25" y="22"/>
                  <a:pt x="25" y="22"/>
                  <a:pt x="25" y="22"/>
                </a:cubicBezTo>
                <a:cubicBezTo>
                  <a:pt x="25" y="22"/>
                  <a:pt x="25" y="22"/>
                  <a:pt x="25" y="22"/>
                </a:cubicBezTo>
                <a:cubicBezTo>
                  <a:pt x="25" y="22"/>
                  <a:pt x="25" y="22"/>
                  <a:pt x="25" y="22"/>
                </a:cubicBezTo>
                <a:cubicBezTo>
                  <a:pt x="25" y="22"/>
                  <a:pt x="25" y="22"/>
                  <a:pt x="25" y="22"/>
                </a:cubicBezTo>
                <a:cubicBezTo>
                  <a:pt x="25" y="22"/>
                  <a:pt x="25" y="22"/>
                  <a:pt x="25" y="22"/>
                </a:cubicBezTo>
                <a:cubicBezTo>
                  <a:pt x="25" y="22"/>
                  <a:pt x="25" y="22"/>
                  <a:pt x="25" y="22"/>
                </a:cubicBezTo>
                <a:close/>
                <a:moveTo>
                  <a:pt x="26" y="22"/>
                </a:moveTo>
                <a:cubicBezTo>
                  <a:pt x="26" y="22"/>
                  <a:pt x="26" y="22"/>
                  <a:pt x="26" y="22"/>
                </a:cubicBezTo>
                <a:cubicBezTo>
                  <a:pt x="26" y="22"/>
                  <a:pt x="26" y="22"/>
                  <a:pt x="26" y="22"/>
                </a:cubicBezTo>
                <a:close/>
                <a:moveTo>
                  <a:pt x="46" y="18"/>
                </a:moveTo>
                <a:cubicBezTo>
                  <a:pt x="46" y="20"/>
                  <a:pt x="46" y="21"/>
                  <a:pt x="47" y="23"/>
                </a:cubicBezTo>
                <a:cubicBezTo>
                  <a:pt x="52" y="23"/>
                  <a:pt x="58" y="23"/>
                  <a:pt x="63" y="23"/>
                </a:cubicBezTo>
                <a:cubicBezTo>
                  <a:pt x="64" y="21"/>
                  <a:pt x="64" y="20"/>
                  <a:pt x="64" y="18"/>
                </a:cubicBezTo>
                <a:cubicBezTo>
                  <a:pt x="46" y="18"/>
                  <a:pt x="46" y="18"/>
                  <a:pt x="46" y="18"/>
                </a:cubicBezTo>
                <a:close/>
                <a:moveTo>
                  <a:pt x="47" y="28"/>
                </a:moveTo>
                <a:cubicBezTo>
                  <a:pt x="48" y="29"/>
                  <a:pt x="48" y="31"/>
                  <a:pt x="48" y="33"/>
                </a:cubicBezTo>
                <a:cubicBezTo>
                  <a:pt x="53" y="33"/>
                  <a:pt x="57" y="33"/>
                  <a:pt x="62" y="33"/>
                </a:cubicBezTo>
                <a:cubicBezTo>
                  <a:pt x="62" y="31"/>
                  <a:pt x="62" y="29"/>
                  <a:pt x="63" y="28"/>
                </a:cubicBezTo>
                <a:cubicBezTo>
                  <a:pt x="58" y="28"/>
                  <a:pt x="52" y="28"/>
                  <a:pt x="47" y="28"/>
                </a:cubicBezTo>
                <a:close/>
                <a:moveTo>
                  <a:pt x="67" y="33"/>
                </a:moveTo>
                <a:cubicBezTo>
                  <a:pt x="67" y="31"/>
                  <a:pt x="67" y="29"/>
                  <a:pt x="68" y="28"/>
                </a:cubicBezTo>
                <a:cubicBezTo>
                  <a:pt x="73" y="28"/>
                  <a:pt x="78" y="28"/>
                  <a:pt x="83" y="28"/>
                </a:cubicBezTo>
                <a:cubicBezTo>
                  <a:pt x="82" y="29"/>
                  <a:pt x="82" y="31"/>
                  <a:pt x="81" y="33"/>
                </a:cubicBezTo>
                <a:cubicBezTo>
                  <a:pt x="76" y="33"/>
                  <a:pt x="72" y="33"/>
                  <a:pt x="67" y="33"/>
                </a:cubicBezTo>
                <a:close/>
                <a:moveTo>
                  <a:pt x="68" y="23"/>
                </a:moveTo>
                <a:cubicBezTo>
                  <a:pt x="68" y="21"/>
                  <a:pt x="69" y="20"/>
                  <a:pt x="69" y="18"/>
                </a:cubicBezTo>
                <a:cubicBezTo>
                  <a:pt x="86" y="18"/>
                  <a:pt x="86" y="18"/>
                  <a:pt x="86" y="18"/>
                </a:cubicBezTo>
                <a:cubicBezTo>
                  <a:pt x="86" y="20"/>
                  <a:pt x="85" y="21"/>
                  <a:pt x="84" y="23"/>
                </a:cubicBezTo>
                <a:cubicBezTo>
                  <a:pt x="79" y="23"/>
                  <a:pt x="74" y="23"/>
                  <a:pt x="68" y="23"/>
                </a:cubicBezTo>
                <a:close/>
              </a:path>
            </a:pathLst>
          </a:custGeom>
          <a:solidFill>
            <a:srgbClr val="74A7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/>
          </a:p>
        </p:txBody>
      </p:sp>
      <p:grpSp>
        <p:nvGrpSpPr>
          <p:cNvPr id="28" name="Group 27出自【趣你的PPT】(微信:qunideppt)：最优质的PPT资源库"/>
          <p:cNvGrpSpPr/>
          <p:nvPr/>
        </p:nvGrpSpPr>
        <p:grpSpPr>
          <a:xfrm>
            <a:off x="1145179" y="1919398"/>
            <a:ext cx="2583542" cy="867980"/>
            <a:chOff x="1146629" y="1849438"/>
            <a:chExt cx="2583542" cy="867980"/>
          </a:xfrm>
        </p:grpSpPr>
        <p:sp>
          <p:nvSpPr>
            <p:cNvPr id="29" name="出自【趣你的PPT】(微信:qunideppt)：最优质的PPT资源库"/>
            <p:cNvSpPr txBox="1">
              <a:spLocks noChangeArrowheads="1"/>
            </p:cNvSpPr>
            <p:nvPr/>
          </p:nvSpPr>
          <p:spPr bwMode="auto">
            <a:xfrm>
              <a:off x="2298347" y="1849438"/>
              <a:ext cx="1395766" cy="307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点击添加标题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2" name="出自【趣你的PPT】(微信:qunideppt)：最优质的PPT资源库"/>
            <p:cNvSpPr txBox="1"/>
            <p:nvPr/>
          </p:nvSpPr>
          <p:spPr>
            <a:xfrm>
              <a:off x="1146629" y="2130334"/>
              <a:ext cx="2583542" cy="587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4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Group 32出自【趣你的PPT】(微信:qunideppt)：最优质的PPT资源库"/>
          <p:cNvGrpSpPr/>
          <p:nvPr/>
        </p:nvGrpSpPr>
        <p:grpSpPr>
          <a:xfrm>
            <a:off x="8424093" y="1912141"/>
            <a:ext cx="2583542" cy="882494"/>
            <a:chOff x="1146629" y="1834924"/>
            <a:chExt cx="2583542" cy="882494"/>
          </a:xfrm>
        </p:grpSpPr>
        <p:sp>
          <p:nvSpPr>
            <p:cNvPr id="34" name="出自【趣你的PPT】(微信:qunideppt)：最优质的PPT资源库"/>
            <p:cNvSpPr txBox="1">
              <a:spLocks noChangeArrowheads="1"/>
            </p:cNvSpPr>
            <p:nvPr/>
          </p:nvSpPr>
          <p:spPr bwMode="auto">
            <a:xfrm>
              <a:off x="1166232" y="1834924"/>
              <a:ext cx="1395766" cy="307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点击添加标题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5" name="出自【趣你的PPT】(微信:qunideppt)：最优质的PPT资源库"/>
            <p:cNvSpPr txBox="1"/>
            <p:nvPr/>
          </p:nvSpPr>
          <p:spPr>
            <a:xfrm>
              <a:off x="1146629" y="2130334"/>
              <a:ext cx="2583542" cy="587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4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出自【趣你的PPT】(微信:qunideppt)：最优质的PPT资源库"/>
          <p:cNvGrpSpPr/>
          <p:nvPr/>
        </p:nvGrpSpPr>
        <p:grpSpPr>
          <a:xfrm>
            <a:off x="8424093" y="4531965"/>
            <a:ext cx="2583542" cy="882494"/>
            <a:chOff x="1146629" y="1834924"/>
            <a:chExt cx="2583542" cy="882494"/>
          </a:xfrm>
        </p:grpSpPr>
        <p:sp>
          <p:nvSpPr>
            <p:cNvPr id="37" name="出自【趣你的PPT】(微信:qunideppt)：最优质的PPT资源库"/>
            <p:cNvSpPr txBox="1">
              <a:spLocks noChangeArrowheads="1"/>
            </p:cNvSpPr>
            <p:nvPr/>
          </p:nvSpPr>
          <p:spPr bwMode="auto">
            <a:xfrm>
              <a:off x="1166232" y="1834924"/>
              <a:ext cx="1395766" cy="307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点击添加标题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8" name="出自【趣你的PPT】(微信:qunideppt)：最优质的PPT资源库"/>
            <p:cNvSpPr txBox="1"/>
            <p:nvPr/>
          </p:nvSpPr>
          <p:spPr>
            <a:xfrm>
              <a:off x="1146629" y="2130334"/>
              <a:ext cx="2583542" cy="587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4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8出自【趣你的PPT】(微信:qunideppt)：最优质的PPT资源库"/>
          <p:cNvGrpSpPr/>
          <p:nvPr/>
        </p:nvGrpSpPr>
        <p:grpSpPr>
          <a:xfrm>
            <a:off x="1145179" y="4539222"/>
            <a:ext cx="2583542" cy="867980"/>
            <a:chOff x="1146629" y="1849438"/>
            <a:chExt cx="2583542" cy="867980"/>
          </a:xfrm>
        </p:grpSpPr>
        <p:sp>
          <p:nvSpPr>
            <p:cNvPr id="40" name="出自【趣你的PPT】(微信:qunideppt)：最优质的PPT资源库"/>
            <p:cNvSpPr txBox="1">
              <a:spLocks noChangeArrowheads="1"/>
            </p:cNvSpPr>
            <p:nvPr/>
          </p:nvSpPr>
          <p:spPr bwMode="auto">
            <a:xfrm>
              <a:off x="2298347" y="1849438"/>
              <a:ext cx="1395766" cy="307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点击添加标题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1" name="出自【趣你的PPT】(微信:qunideppt)：最优质的PPT资源库"/>
            <p:cNvSpPr txBox="1"/>
            <p:nvPr/>
          </p:nvSpPr>
          <p:spPr>
            <a:xfrm>
              <a:off x="1146629" y="2130334"/>
              <a:ext cx="2583542" cy="587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4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-14160" y="0"/>
            <a:ext cx="3466994" cy="837054"/>
            <a:chOff x="-14160" y="0"/>
            <a:chExt cx="3466994" cy="837054"/>
          </a:xfrm>
        </p:grpSpPr>
        <p:pic>
          <p:nvPicPr>
            <p:cNvPr id="43" name="图片 42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14" t="1165" r="66149" b="70101"/>
            <a:stretch>
              <a:fillRect/>
            </a:stretch>
          </p:blipFill>
          <p:spPr>
            <a:xfrm>
              <a:off x="-14160" y="0"/>
              <a:ext cx="1484332" cy="837054"/>
            </a:xfrm>
            <a:prstGeom prst="rect">
              <a:avLst/>
            </a:prstGeom>
            <a:noFill/>
            <a:effectLst>
              <a:softEdge rad="88900"/>
            </a:effectLst>
          </p:spPr>
        </p:pic>
        <p:sp>
          <p:nvSpPr>
            <p:cNvPr id="44" name="出自【趣你的PPT】(微信:qunideppt)：最优质的PPT资源库"/>
            <p:cNvSpPr txBox="1"/>
            <p:nvPr/>
          </p:nvSpPr>
          <p:spPr>
            <a:xfrm>
              <a:off x="1470172" y="211792"/>
              <a:ext cx="19826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单击输入标题</a:t>
              </a:r>
              <a:endParaRPr lang="en-GB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25"/>
          <a:stretch>
            <a:fillRect/>
          </a:stretch>
        </p:blipFill>
        <p:spPr>
          <a:xfrm>
            <a:off x="-103163" y="0"/>
            <a:ext cx="12295163" cy="6858000"/>
          </a:xfrm>
          <a:prstGeom prst="rect">
            <a:avLst/>
          </a:prstGeom>
          <a:noFill/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562" y="664110"/>
            <a:ext cx="7017104" cy="314580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出自【趣你的PPT】(微信:qunideppt)：最优质的PPT资源库"/>
          <p:cNvSpPr/>
          <p:nvPr/>
        </p:nvSpPr>
        <p:spPr>
          <a:xfrm flipV="1">
            <a:off x="7037077" y="4400058"/>
            <a:ext cx="2130375" cy="5438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7156" extrusionOk="0">
                <a:moveTo>
                  <a:pt x="0" y="15834"/>
                </a:moveTo>
                <a:lnTo>
                  <a:pt x="0" y="15834"/>
                </a:lnTo>
                <a:cubicBezTo>
                  <a:pt x="3445" y="817"/>
                  <a:pt x="11156" y="-4444"/>
                  <a:pt x="17223" y="4084"/>
                </a:cubicBezTo>
                <a:cubicBezTo>
                  <a:pt x="18678" y="6130"/>
                  <a:pt x="19955" y="8872"/>
                  <a:pt x="20978" y="12149"/>
                </a:cubicBezTo>
                <a:lnTo>
                  <a:pt x="21600" y="11275"/>
                </a:lnTo>
                <a:lnTo>
                  <a:pt x="21499" y="16495"/>
                </a:lnTo>
                <a:lnTo>
                  <a:pt x="19406" y="14359"/>
                </a:lnTo>
                <a:lnTo>
                  <a:pt x="20028" y="13486"/>
                </a:lnTo>
                <a:lnTo>
                  <a:pt x="20028" y="13486"/>
                </a:lnTo>
                <a:cubicBezTo>
                  <a:pt x="16058" y="1123"/>
                  <a:pt x="8792" y="-935"/>
                  <a:pt x="3798" y="8891"/>
                </a:cubicBezTo>
                <a:cubicBezTo>
                  <a:pt x="2640" y="11168"/>
                  <a:pt x="1670" y="13974"/>
                  <a:pt x="940" y="17156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defTabSz="1375410">
              <a:defRPr sz="2000"/>
            </a:pPr>
            <a:endParaRPr sz="2000">
              <a:solidFill>
                <a:prstClr val="black"/>
              </a:solidFill>
            </a:endParaRPr>
          </a:p>
        </p:txBody>
      </p:sp>
      <p:sp>
        <p:nvSpPr>
          <p:cNvPr id="4" name="出自【趣你的PPT】(微信:qunideppt)：最优质的PPT资源库"/>
          <p:cNvSpPr/>
          <p:nvPr/>
        </p:nvSpPr>
        <p:spPr>
          <a:xfrm flipV="1">
            <a:off x="2814127" y="4400058"/>
            <a:ext cx="2130375" cy="5438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7156" extrusionOk="0">
                <a:moveTo>
                  <a:pt x="0" y="15834"/>
                </a:moveTo>
                <a:lnTo>
                  <a:pt x="0" y="15834"/>
                </a:lnTo>
                <a:cubicBezTo>
                  <a:pt x="3445" y="817"/>
                  <a:pt x="11156" y="-4444"/>
                  <a:pt x="17223" y="4084"/>
                </a:cubicBezTo>
                <a:cubicBezTo>
                  <a:pt x="18678" y="6130"/>
                  <a:pt x="19955" y="8872"/>
                  <a:pt x="20978" y="12149"/>
                </a:cubicBezTo>
                <a:lnTo>
                  <a:pt x="21600" y="11275"/>
                </a:lnTo>
                <a:lnTo>
                  <a:pt x="21499" y="16495"/>
                </a:lnTo>
                <a:lnTo>
                  <a:pt x="19406" y="14359"/>
                </a:lnTo>
                <a:lnTo>
                  <a:pt x="20028" y="13486"/>
                </a:lnTo>
                <a:lnTo>
                  <a:pt x="20028" y="13486"/>
                </a:lnTo>
                <a:cubicBezTo>
                  <a:pt x="16058" y="1123"/>
                  <a:pt x="8792" y="-935"/>
                  <a:pt x="3798" y="8891"/>
                </a:cubicBezTo>
                <a:cubicBezTo>
                  <a:pt x="2640" y="11168"/>
                  <a:pt x="1670" y="13974"/>
                  <a:pt x="940" y="17156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defTabSz="1375410">
              <a:defRPr sz="2000"/>
            </a:pPr>
            <a:endParaRPr sz="2000">
              <a:solidFill>
                <a:prstClr val="black"/>
              </a:solidFill>
            </a:endParaRPr>
          </a:p>
        </p:txBody>
      </p:sp>
      <p:sp>
        <p:nvSpPr>
          <p:cNvPr id="5" name="出自【趣你的PPT】(微信:qunideppt)：最优质的PPT资源库"/>
          <p:cNvSpPr/>
          <p:nvPr/>
        </p:nvSpPr>
        <p:spPr>
          <a:xfrm>
            <a:off x="8402719" y="2680556"/>
            <a:ext cx="1499731" cy="12357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出自【趣你的PPT】(微信:qunideppt)：最优质的PPT资源库"/>
          <p:cNvSpPr/>
          <p:nvPr/>
        </p:nvSpPr>
        <p:spPr>
          <a:xfrm>
            <a:off x="8486034" y="2157284"/>
            <a:ext cx="1333098" cy="5302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出自【趣你的PPT】(微信:qunideppt)：最优质的PPT资源库"/>
          <p:cNvSpPr/>
          <p:nvPr/>
        </p:nvSpPr>
        <p:spPr>
          <a:xfrm>
            <a:off x="6287213" y="2680556"/>
            <a:ext cx="1499731" cy="12357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出自【趣你的PPT】(微信:qunideppt)：最优质的PPT资源库"/>
          <p:cNvSpPr/>
          <p:nvPr/>
        </p:nvSpPr>
        <p:spPr>
          <a:xfrm>
            <a:off x="6370528" y="3907197"/>
            <a:ext cx="1333098" cy="5302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出自【趣你的PPT】(微信:qunideppt)：最优质的PPT资源库"/>
          <p:cNvSpPr/>
          <p:nvPr/>
        </p:nvSpPr>
        <p:spPr>
          <a:xfrm>
            <a:off x="4906702" y="1722621"/>
            <a:ext cx="2130375" cy="5438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7156" extrusionOk="0">
                <a:moveTo>
                  <a:pt x="0" y="15834"/>
                </a:moveTo>
                <a:lnTo>
                  <a:pt x="0" y="15834"/>
                </a:lnTo>
                <a:cubicBezTo>
                  <a:pt x="3445" y="817"/>
                  <a:pt x="11156" y="-4444"/>
                  <a:pt x="17223" y="4084"/>
                </a:cubicBezTo>
                <a:cubicBezTo>
                  <a:pt x="18678" y="6130"/>
                  <a:pt x="19955" y="8872"/>
                  <a:pt x="20978" y="12149"/>
                </a:cubicBezTo>
                <a:lnTo>
                  <a:pt x="21600" y="11275"/>
                </a:lnTo>
                <a:lnTo>
                  <a:pt x="21499" y="16495"/>
                </a:lnTo>
                <a:lnTo>
                  <a:pt x="19406" y="14359"/>
                </a:lnTo>
                <a:lnTo>
                  <a:pt x="20028" y="13486"/>
                </a:lnTo>
                <a:lnTo>
                  <a:pt x="20028" y="13486"/>
                </a:lnTo>
                <a:cubicBezTo>
                  <a:pt x="16058" y="1123"/>
                  <a:pt x="8792" y="-935"/>
                  <a:pt x="3798" y="8891"/>
                </a:cubicBezTo>
                <a:cubicBezTo>
                  <a:pt x="2640" y="11168"/>
                  <a:pt x="1670" y="13974"/>
                  <a:pt x="940" y="17156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defTabSz="1375410">
              <a:defRPr sz="2000"/>
            </a:pPr>
            <a:endParaRPr sz="2000">
              <a:solidFill>
                <a:prstClr val="black"/>
              </a:solidFill>
            </a:endParaRPr>
          </a:p>
        </p:txBody>
      </p:sp>
      <p:sp>
        <p:nvSpPr>
          <p:cNvPr id="10" name="出自【趣你的PPT】(微信:qunideppt)：最优质的PPT资源库"/>
          <p:cNvSpPr/>
          <p:nvPr/>
        </p:nvSpPr>
        <p:spPr>
          <a:xfrm>
            <a:off x="4216938" y="2680556"/>
            <a:ext cx="1499731" cy="12357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出自【趣你的PPT】(微信:qunideppt)：最优质的PPT资源库"/>
          <p:cNvSpPr/>
          <p:nvPr/>
        </p:nvSpPr>
        <p:spPr>
          <a:xfrm>
            <a:off x="4300253" y="2157284"/>
            <a:ext cx="1333098" cy="5302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出自【趣你的PPT】(微信:qunideppt)：最优质的PPT资源库"/>
          <p:cNvSpPr/>
          <p:nvPr/>
        </p:nvSpPr>
        <p:spPr>
          <a:xfrm>
            <a:off x="2095351" y="2680556"/>
            <a:ext cx="1499731" cy="12357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出自【趣你的PPT】(微信:qunideppt)：最优质的PPT资源库"/>
          <p:cNvSpPr/>
          <p:nvPr/>
        </p:nvSpPr>
        <p:spPr>
          <a:xfrm>
            <a:off x="2178666" y="3907197"/>
            <a:ext cx="1333098" cy="5302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出自【趣你的PPT】(微信:qunideppt)：最优质的PPT资源库"/>
          <p:cNvSpPr txBox="1"/>
          <p:nvPr/>
        </p:nvSpPr>
        <p:spPr>
          <a:xfrm>
            <a:off x="2274312" y="3998293"/>
            <a:ext cx="1141809" cy="34807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</a:t>
            </a:r>
            <a:endParaRPr lang="en-US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出自【趣你的PPT】(微信:qunideppt)：最优质的PPT资源库"/>
          <p:cNvSpPr txBox="1"/>
          <p:nvPr/>
        </p:nvSpPr>
        <p:spPr>
          <a:xfrm>
            <a:off x="4395899" y="2248380"/>
            <a:ext cx="1141809" cy="34807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</a:t>
            </a:r>
            <a:endParaRPr lang="en-US" altLang="zh-CN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出自【趣你的PPT】(微信:qunideppt)：最优质的PPT资源库"/>
          <p:cNvSpPr txBox="1"/>
          <p:nvPr/>
        </p:nvSpPr>
        <p:spPr>
          <a:xfrm>
            <a:off x="6466174" y="3998293"/>
            <a:ext cx="1141809" cy="34807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</a:t>
            </a:r>
            <a:endParaRPr lang="en-US" altLang="zh-CN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出自【趣你的PPT】(微信:qunideppt)：最优质的PPT资源库"/>
          <p:cNvSpPr/>
          <p:nvPr/>
        </p:nvSpPr>
        <p:spPr>
          <a:xfrm>
            <a:off x="8940402" y="3161677"/>
            <a:ext cx="424362" cy="273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79" h="21600" extrusionOk="0">
                <a:moveTo>
                  <a:pt x="20331" y="5746"/>
                </a:moveTo>
                <a:cubicBezTo>
                  <a:pt x="19692" y="6285"/>
                  <a:pt x="11827" y="12917"/>
                  <a:pt x="11435" y="13248"/>
                </a:cubicBezTo>
                <a:cubicBezTo>
                  <a:pt x="11043" y="13577"/>
                  <a:pt x="10769" y="13620"/>
                  <a:pt x="10390" y="13620"/>
                </a:cubicBezTo>
                <a:cubicBezTo>
                  <a:pt x="10011" y="13620"/>
                  <a:pt x="9735" y="13577"/>
                  <a:pt x="9343" y="13248"/>
                </a:cubicBezTo>
                <a:cubicBezTo>
                  <a:pt x="8951" y="12917"/>
                  <a:pt x="1088" y="6285"/>
                  <a:pt x="448" y="5746"/>
                </a:cubicBezTo>
                <a:cubicBezTo>
                  <a:pt x="-3" y="5367"/>
                  <a:pt x="0" y="5811"/>
                  <a:pt x="0" y="6155"/>
                </a:cubicBezTo>
                <a:cubicBezTo>
                  <a:pt x="0" y="6498"/>
                  <a:pt x="0" y="19814"/>
                  <a:pt x="0" y="19814"/>
                </a:cubicBezTo>
                <a:cubicBezTo>
                  <a:pt x="0" y="20594"/>
                  <a:pt x="645" y="21600"/>
                  <a:pt x="1145" y="21600"/>
                </a:cubicBezTo>
                <a:lnTo>
                  <a:pt x="19633" y="21600"/>
                </a:lnTo>
                <a:cubicBezTo>
                  <a:pt x="20134" y="21600"/>
                  <a:pt x="20779" y="20594"/>
                  <a:pt x="20779" y="19814"/>
                </a:cubicBezTo>
                <a:cubicBezTo>
                  <a:pt x="20779" y="19814"/>
                  <a:pt x="20779" y="6498"/>
                  <a:pt x="20779" y="6155"/>
                </a:cubicBezTo>
                <a:cubicBezTo>
                  <a:pt x="20779" y="5811"/>
                  <a:pt x="20783" y="5367"/>
                  <a:pt x="20331" y="5746"/>
                </a:cubicBezTo>
                <a:close/>
                <a:moveTo>
                  <a:pt x="687" y="2021"/>
                </a:moveTo>
                <a:cubicBezTo>
                  <a:pt x="1250" y="2510"/>
                  <a:pt x="9053" y="9271"/>
                  <a:pt x="9343" y="9524"/>
                </a:cubicBezTo>
                <a:cubicBezTo>
                  <a:pt x="9634" y="9775"/>
                  <a:pt x="10011" y="9897"/>
                  <a:pt x="10390" y="9897"/>
                </a:cubicBezTo>
                <a:cubicBezTo>
                  <a:pt x="10769" y="9897"/>
                  <a:pt x="11145" y="9775"/>
                  <a:pt x="11435" y="9524"/>
                </a:cubicBezTo>
                <a:cubicBezTo>
                  <a:pt x="11726" y="9271"/>
                  <a:pt x="19529" y="2510"/>
                  <a:pt x="20093" y="2021"/>
                </a:cubicBezTo>
                <a:cubicBezTo>
                  <a:pt x="20656" y="1534"/>
                  <a:pt x="21190" y="0"/>
                  <a:pt x="20154" y="0"/>
                </a:cubicBezTo>
                <a:lnTo>
                  <a:pt x="624" y="0"/>
                </a:lnTo>
                <a:cubicBezTo>
                  <a:pt x="-410" y="0"/>
                  <a:pt x="122" y="1534"/>
                  <a:pt x="687" y="2021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inkin Sans 400 Regular"/>
                <a:ea typeface="Sinkin Sans 400 Regular"/>
                <a:cs typeface="Sinkin Sans 400 Regular"/>
                <a:sym typeface="Sinkin Sans 400 Regular"/>
              </a:defRPr>
            </a:pPr>
            <a:endParaRPr sz="3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inkin Sans 400 Regular"/>
              <a:ea typeface="Sinkin Sans 400 Regular"/>
              <a:cs typeface="Sinkin Sans 400 Regular"/>
              <a:sym typeface="Sinkin Sans 400 Regular"/>
            </a:endParaRPr>
          </a:p>
        </p:txBody>
      </p:sp>
      <p:sp>
        <p:nvSpPr>
          <p:cNvPr id="21" name="出自【趣你的PPT】(微信:qunideppt)：最优质的PPT资源库"/>
          <p:cNvSpPr/>
          <p:nvPr/>
        </p:nvSpPr>
        <p:spPr>
          <a:xfrm>
            <a:off x="2607286" y="3060435"/>
            <a:ext cx="475861" cy="4760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679" y="19547"/>
                </a:moveTo>
                <a:lnTo>
                  <a:pt x="11679" y="14693"/>
                </a:lnTo>
                <a:lnTo>
                  <a:pt x="9921" y="14693"/>
                </a:lnTo>
                <a:lnTo>
                  <a:pt x="9921" y="19547"/>
                </a:lnTo>
                <a:cubicBezTo>
                  <a:pt x="5768" y="19134"/>
                  <a:pt x="2465" y="15832"/>
                  <a:pt x="2052" y="11679"/>
                </a:cubicBezTo>
                <a:lnTo>
                  <a:pt x="6907" y="11679"/>
                </a:lnTo>
                <a:lnTo>
                  <a:pt x="6907" y="9921"/>
                </a:lnTo>
                <a:lnTo>
                  <a:pt x="2052" y="9921"/>
                </a:lnTo>
                <a:cubicBezTo>
                  <a:pt x="2465" y="5768"/>
                  <a:pt x="5768" y="2466"/>
                  <a:pt x="9921" y="2054"/>
                </a:cubicBezTo>
                <a:lnTo>
                  <a:pt x="9921" y="6907"/>
                </a:lnTo>
                <a:lnTo>
                  <a:pt x="11679" y="6907"/>
                </a:lnTo>
                <a:lnTo>
                  <a:pt x="11679" y="2054"/>
                </a:lnTo>
                <a:cubicBezTo>
                  <a:pt x="15832" y="2466"/>
                  <a:pt x="19135" y="5768"/>
                  <a:pt x="19548" y="9921"/>
                </a:cubicBezTo>
                <a:lnTo>
                  <a:pt x="14693" y="9921"/>
                </a:lnTo>
                <a:lnTo>
                  <a:pt x="14693" y="11679"/>
                </a:lnTo>
                <a:lnTo>
                  <a:pt x="19548" y="11679"/>
                </a:lnTo>
                <a:cubicBezTo>
                  <a:pt x="19135" y="15832"/>
                  <a:pt x="15832" y="19134"/>
                  <a:pt x="11679" y="19547"/>
                </a:cubicBezTo>
                <a:close/>
                <a:moveTo>
                  <a:pt x="10799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799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6"/>
                  <a:pt x="16765" y="0"/>
                  <a:pt x="10799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inkin Sans 400 Regular"/>
                <a:ea typeface="Sinkin Sans 400 Regular"/>
                <a:cs typeface="Sinkin Sans 400 Regular"/>
                <a:sym typeface="Sinkin Sans 400 Regular"/>
              </a:defRPr>
            </a:pPr>
            <a:endParaRPr sz="3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inkin Sans 400 Regular"/>
              <a:ea typeface="Sinkin Sans 400 Regular"/>
              <a:cs typeface="Sinkin Sans 400 Regular"/>
              <a:sym typeface="Sinkin Sans 400 Regular"/>
            </a:endParaRPr>
          </a:p>
        </p:txBody>
      </p:sp>
      <p:sp>
        <p:nvSpPr>
          <p:cNvPr id="22" name="出自【趣你的PPT】(微信:qunideppt)：最优质的PPT资源库"/>
          <p:cNvSpPr/>
          <p:nvPr/>
        </p:nvSpPr>
        <p:spPr>
          <a:xfrm>
            <a:off x="6811348" y="3123353"/>
            <a:ext cx="451458" cy="3501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80" h="20758" extrusionOk="0">
                <a:moveTo>
                  <a:pt x="11316" y="15681"/>
                </a:moveTo>
                <a:cubicBezTo>
                  <a:pt x="10444" y="15681"/>
                  <a:pt x="9737" y="14763"/>
                  <a:pt x="9737" y="13632"/>
                </a:cubicBezTo>
                <a:cubicBezTo>
                  <a:pt x="9737" y="12501"/>
                  <a:pt x="10444" y="11585"/>
                  <a:pt x="11316" y="11585"/>
                </a:cubicBezTo>
                <a:cubicBezTo>
                  <a:pt x="12189" y="11585"/>
                  <a:pt x="12896" y="12501"/>
                  <a:pt x="12896" y="13632"/>
                </a:cubicBezTo>
                <a:cubicBezTo>
                  <a:pt x="12896" y="14763"/>
                  <a:pt x="12189" y="15681"/>
                  <a:pt x="11316" y="15681"/>
                </a:cubicBezTo>
                <a:close/>
                <a:moveTo>
                  <a:pt x="18009" y="2956"/>
                </a:moveTo>
                <a:cubicBezTo>
                  <a:pt x="14750" y="138"/>
                  <a:pt x="11090" y="-836"/>
                  <a:pt x="6751" y="781"/>
                </a:cubicBezTo>
                <a:cubicBezTo>
                  <a:pt x="3364" y="2045"/>
                  <a:pt x="258" y="7054"/>
                  <a:pt x="18" y="11348"/>
                </a:cubicBezTo>
                <a:cubicBezTo>
                  <a:pt x="-265" y="16419"/>
                  <a:pt x="2772" y="20764"/>
                  <a:pt x="8123" y="20757"/>
                </a:cubicBezTo>
                <a:cubicBezTo>
                  <a:pt x="13892" y="20749"/>
                  <a:pt x="16051" y="17148"/>
                  <a:pt x="16098" y="16053"/>
                </a:cubicBezTo>
                <a:cubicBezTo>
                  <a:pt x="16146" y="14957"/>
                  <a:pt x="13849" y="12933"/>
                  <a:pt x="15327" y="10853"/>
                </a:cubicBezTo>
                <a:cubicBezTo>
                  <a:pt x="17179" y="8245"/>
                  <a:pt x="18829" y="10466"/>
                  <a:pt x="19829" y="10154"/>
                </a:cubicBezTo>
                <a:cubicBezTo>
                  <a:pt x="20829" y="9841"/>
                  <a:pt x="21335" y="5836"/>
                  <a:pt x="18009" y="2956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inkin Sans 400 Regular"/>
                <a:ea typeface="Sinkin Sans 400 Regular"/>
                <a:cs typeface="Sinkin Sans 400 Regular"/>
                <a:sym typeface="Sinkin Sans 400 Regular"/>
              </a:defRPr>
            </a:pPr>
            <a:endParaRPr sz="3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inkin Sans 400 Regular"/>
              <a:ea typeface="Sinkin Sans 400 Regular"/>
              <a:cs typeface="Sinkin Sans 400 Regular"/>
              <a:sym typeface="Sinkin Sans 400 Regular"/>
            </a:endParaRPr>
          </a:p>
        </p:txBody>
      </p:sp>
      <p:grpSp>
        <p:nvGrpSpPr>
          <p:cNvPr id="23" name="Group 23出自【趣你的PPT】(微信:qunideppt)：最优质的PPT资源库"/>
          <p:cNvGrpSpPr/>
          <p:nvPr/>
        </p:nvGrpSpPr>
        <p:grpSpPr>
          <a:xfrm>
            <a:off x="4800440" y="3127447"/>
            <a:ext cx="332724" cy="342001"/>
            <a:chOff x="6975005" y="2671045"/>
            <a:chExt cx="222475" cy="228678"/>
          </a:xfrm>
          <a:solidFill>
            <a:schemeClr val="bg1"/>
          </a:solidFill>
        </p:grpSpPr>
        <p:sp>
          <p:nvSpPr>
            <p:cNvPr id="24" name="出自【趣你的PPT】(微信:qunideppt)：最优质的PPT资源库"/>
            <p:cNvSpPr/>
            <p:nvPr/>
          </p:nvSpPr>
          <p:spPr>
            <a:xfrm>
              <a:off x="6975005" y="2701533"/>
              <a:ext cx="222475" cy="198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200" y="0"/>
                  </a:moveTo>
                  <a:lnTo>
                    <a:pt x="18120" y="0"/>
                  </a:lnTo>
                  <a:lnTo>
                    <a:pt x="18120" y="2700"/>
                  </a:lnTo>
                  <a:lnTo>
                    <a:pt x="14280" y="2700"/>
                  </a:lnTo>
                  <a:lnTo>
                    <a:pt x="14280" y="0"/>
                  </a:lnTo>
                  <a:lnTo>
                    <a:pt x="7320" y="0"/>
                  </a:lnTo>
                  <a:lnTo>
                    <a:pt x="7320" y="2700"/>
                  </a:lnTo>
                  <a:lnTo>
                    <a:pt x="3480" y="2700"/>
                  </a:lnTo>
                  <a:lnTo>
                    <a:pt x="3480" y="0"/>
                  </a:lnTo>
                  <a:lnTo>
                    <a:pt x="2400" y="0"/>
                  </a:lnTo>
                  <a:cubicBezTo>
                    <a:pt x="1079" y="0"/>
                    <a:pt x="0" y="1214"/>
                    <a:pt x="0" y="2700"/>
                  </a:cubicBezTo>
                  <a:lnTo>
                    <a:pt x="0" y="18900"/>
                  </a:lnTo>
                  <a:cubicBezTo>
                    <a:pt x="0" y="20386"/>
                    <a:pt x="1079" y="21600"/>
                    <a:pt x="2400" y="21600"/>
                  </a:cubicBezTo>
                  <a:lnTo>
                    <a:pt x="19200" y="21600"/>
                  </a:lnTo>
                  <a:cubicBezTo>
                    <a:pt x="20521" y="21600"/>
                    <a:pt x="21600" y="20386"/>
                    <a:pt x="21600" y="18900"/>
                  </a:cubicBezTo>
                  <a:lnTo>
                    <a:pt x="21600" y="2700"/>
                  </a:lnTo>
                  <a:cubicBezTo>
                    <a:pt x="21600" y="1214"/>
                    <a:pt x="20521" y="0"/>
                    <a:pt x="19200" y="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algn="ctr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inkin Sans 400 Regular"/>
                  <a:ea typeface="Sinkin Sans 400 Regular"/>
                  <a:cs typeface="Sinkin Sans 400 Regular"/>
                  <a:sym typeface="Sinkin Sans 400 Regular"/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inkin Sans 400 Regular"/>
                <a:ea typeface="Sinkin Sans 400 Regular"/>
                <a:cs typeface="Sinkin Sans 400 Regular"/>
                <a:sym typeface="Sinkin Sans 400 Regular"/>
              </a:endParaRPr>
            </a:p>
          </p:txBody>
        </p:sp>
        <p:sp>
          <p:nvSpPr>
            <p:cNvPr id="25" name="出自【趣你的PPT】(微信:qunideppt)：最优质的PPT资源库"/>
            <p:cNvSpPr/>
            <p:nvPr/>
          </p:nvSpPr>
          <p:spPr>
            <a:xfrm>
              <a:off x="7020725" y="2671045"/>
              <a:ext cx="128533" cy="42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8694" y="0"/>
                  </a:lnTo>
                  <a:lnTo>
                    <a:pt x="18694" y="21600"/>
                  </a:lnTo>
                  <a:lnTo>
                    <a:pt x="21600" y="21600"/>
                  </a:lnTo>
                  <a:cubicBezTo>
                    <a:pt x="21600" y="21600"/>
                    <a:pt x="21600" y="0"/>
                    <a:pt x="21600" y="0"/>
                  </a:cubicBezTo>
                  <a:close/>
                  <a:moveTo>
                    <a:pt x="2906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906" y="21600"/>
                  </a:lnTo>
                  <a:cubicBezTo>
                    <a:pt x="2906" y="21600"/>
                    <a:pt x="2906" y="0"/>
                    <a:pt x="2906" y="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algn="ctr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inkin Sans 400 Regular"/>
                  <a:ea typeface="Sinkin Sans 400 Regular"/>
                  <a:cs typeface="Sinkin Sans 400 Regular"/>
                  <a:sym typeface="Sinkin Sans 400 Regular"/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inkin Sans 400 Regular"/>
                <a:ea typeface="Sinkin Sans 400 Regular"/>
                <a:cs typeface="Sinkin Sans 400 Regular"/>
                <a:sym typeface="Sinkin Sans 400 Regular"/>
              </a:endParaRPr>
            </a:p>
          </p:txBody>
        </p:sp>
      </p:grpSp>
      <p:sp>
        <p:nvSpPr>
          <p:cNvPr id="27" name="出自【趣你的PPT】(微信:qunideppt)：最优质的PPT资源库"/>
          <p:cNvSpPr txBox="1"/>
          <p:nvPr/>
        </p:nvSpPr>
        <p:spPr>
          <a:xfrm>
            <a:off x="8581678" y="2248380"/>
            <a:ext cx="1141809" cy="34807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</a:t>
            </a:r>
            <a:endParaRPr lang="en-US" altLang="zh-CN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出自【趣你的PPT】(微信:qunideppt)：最优质的PPT资源库"/>
          <p:cNvSpPr/>
          <p:nvPr/>
        </p:nvSpPr>
        <p:spPr>
          <a:xfrm>
            <a:off x="2274312" y="5516831"/>
            <a:ext cx="75344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-14160" y="0"/>
            <a:ext cx="3466994" cy="837054"/>
            <a:chOff x="-14160" y="0"/>
            <a:chExt cx="3466994" cy="837054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14" t="1165" r="66149" b="70101"/>
            <a:stretch>
              <a:fillRect/>
            </a:stretch>
          </p:blipFill>
          <p:spPr>
            <a:xfrm>
              <a:off x="-14160" y="0"/>
              <a:ext cx="1484332" cy="837054"/>
            </a:xfrm>
            <a:prstGeom prst="rect">
              <a:avLst/>
            </a:prstGeom>
            <a:noFill/>
            <a:effectLst>
              <a:softEdge rad="88900"/>
            </a:effectLst>
          </p:spPr>
        </p:pic>
        <p:sp>
          <p:nvSpPr>
            <p:cNvPr id="30" name="出自【趣你的PPT】(微信:qunideppt)：最优质的PPT资源库"/>
            <p:cNvSpPr txBox="1"/>
            <p:nvPr/>
          </p:nvSpPr>
          <p:spPr>
            <a:xfrm>
              <a:off x="1470172" y="211792"/>
              <a:ext cx="19826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单击输入标题</a:t>
              </a:r>
              <a:endParaRPr lang="en-GB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3972380" y="1524000"/>
            <a:ext cx="4358796" cy="4392840"/>
          </a:xfrm>
          <a:custGeom>
            <a:avLst/>
            <a:gdLst>
              <a:gd name="T0" fmla="*/ 67 w 133"/>
              <a:gd name="T1" fmla="*/ 130 h 134"/>
              <a:gd name="T2" fmla="*/ 4 w 133"/>
              <a:gd name="T3" fmla="*/ 67 h 134"/>
              <a:gd name="T4" fmla="*/ 67 w 133"/>
              <a:gd name="T5" fmla="*/ 4 h 134"/>
              <a:gd name="T6" fmla="*/ 129 w 133"/>
              <a:gd name="T7" fmla="*/ 67 h 134"/>
              <a:gd name="T8" fmla="*/ 67 w 133"/>
              <a:gd name="T9" fmla="*/ 130 h 134"/>
              <a:gd name="T10" fmla="*/ 67 w 133"/>
              <a:gd name="T11" fmla="*/ 0 h 134"/>
              <a:gd name="T12" fmla="*/ 0 w 133"/>
              <a:gd name="T13" fmla="*/ 67 h 134"/>
              <a:gd name="T14" fmla="*/ 67 w 133"/>
              <a:gd name="T15" fmla="*/ 134 h 134"/>
              <a:gd name="T16" fmla="*/ 133 w 133"/>
              <a:gd name="T17" fmla="*/ 67 h 134"/>
              <a:gd name="T18" fmla="*/ 67 w 133"/>
              <a:gd name="T19" fmla="*/ 0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3" h="134">
                <a:moveTo>
                  <a:pt x="67" y="130"/>
                </a:moveTo>
                <a:cubicBezTo>
                  <a:pt x="32" y="130"/>
                  <a:pt x="4" y="102"/>
                  <a:pt x="4" y="67"/>
                </a:cubicBezTo>
                <a:cubicBezTo>
                  <a:pt x="4" y="32"/>
                  <a:pt x="32" y="4"/>
                  <a:pt x="67" y="4"/>
                </a:cubicBezTo>
                <a:cubicBezTo>
                  <a:pt x="101" y="4"/>
                  <a:pt x="129" y="32"/>
                  <a:pt x="129" y="67"/>
                </a:cubicBezTo>
                <a:cubicBezTo>
                  <a:pt x="129" y="102"/>
                  <a:pt x="101" y="130"/>
                  <a:pt x="67" y="130"/>
                </a:cubicBezTo>
                <a:moveTo>
                  <a:pt x="67" y="0"/>
                </a:moveTo>
                <a:cubicBezTo>
                  <a:pt x="30" y="0"/>
                  <a:pt x="0" y="30"/>
                  <a:pt x="0" y="67"/>
                </a:cubicBezTo>
                <a:cubicBezTo>
                  <a:pt x="0" y="104"/>
                  <a:pt x="30" y="134"/>
                  <a:pt x="67" y="134"/>
                </a:cubicBezTo>
                <a:cubicBezTo>
                  <a:pt x="104" y="134"/>
                  <a:pt x="133" y="104"/>
                  <a:pt x="133" y="67"/>
                </a:cubicBezTo>
                <a:cubicBezTo>
                  <a:pt x="133" y="30"/>
                  <a:pt x="104" y="0"/>
                  <a:pt x="67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4201296" y="1785786"/>
            <a:ext cx="3900964" cy="3868094"/>
          </a:xfrm>
          <a:custGeom>
            <a:avLst/>
            <a:gdLst>
              <a:gd name="T0" fmla="*/ 60 w 119"/>
              <a:gd name="T1" fmla="*/ 114 h 118"/>
              <a:gd name="T2" fmla="*/ 5 w 119"/>
              <a:gd name="T3" fmla="*/ 59 h 118"/>
              <a:gd name="T4" fmla="*/ 60 w 119"/>
              <a:gd name="T5" fmla="*/ 4 h 118"/>
              <a:gd name="T6" fmla="*/ 114 w 119"/>
              <a:gd name="T7" fmla="*/ 59 h 118"/>
              <a:gd name="T8" fmla="*/ 60 w 119"/>
              <a:gd name="T9" fmla="*/ 114 h 118"/>
              <a:gd name="T10" fmla="*/ 60 w 119"/>
              <a:gd name="T11" fmla="*/ 0 h 118"/>
              <a:gd name="T12" fmla="*/ 0 w 119"/>
              <a:gd name="T13" fmla="*/ 59 h 118"/>
              <a:gd name="T14" fmla="*/ 60 w 119"/>
              <a:gd name="T15" fmla="*/ 118 h 118"/>
              <a:gd name="T16" fmla="*/ 119 w 119"/>
              <a:gd name="T17" fmla="*/ 59 h 118"/>
              <a:gd name="T18" fmla="*/ 60 w 119"/>
              <a:gd name="T19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18">
                <a:moveTo>
                  <a:pt x="60" y="114"/>
                </a:moveTo>
                <a:cubicBezTo>
                  <a:pt x="29" y="114"/>
                  <a:pt x="5" y="89"/>
                  <a:pt x="5" y="59"/>
                </a:cubicBezTo>
                <a:cubicBezTo>
                  <a:pt x="5" y="29"/>
                  <a:pt x="29" y="4"/>
                  <a:pt x="60" y="4"/>
                </a:cubicBezTo>
                <a:cubicBezTo>
                  <a:pt x="90" y="4"/>
                  <a:pt x="114" y="29"/>
                  <a:pt x="114" y="59"/>
                </a:cubicBezTo>
                <a:cubicBezTo>
                  <a:pt x="114" y="89"/>
                  <a:pt x="90" y="114"/>
                  <a:pt x="60" y="114"/>
                </a:cubicBezTo>
                <a:moveTo>
                  <a:pt x="60" y="0"/>
                </a:moveTo>
                <a:cubicBezTo>
                  <a:pt x="27" y="0"/>
                  <a:pt x="0" y="26"/>
                  <a:pt x="0" y="59"/>
                </a:cubicBezTo>
                <a:cubicBezTo>
                  <a:pt x="0" y="92"/>
                  <a:pt x="27" y="118"/>
                  <a:pt x="60" y="118"/>
                </a:cubicBezTo>
                <a:cubicBezTo>
                  <a:pt x="92" y="118"/>
                  <a:pt x="119" y="92"/>
                  <a:pt x="119" y="59"/>
                </a:cubicBezTo>
                <a:cubicBezTo>
                  <a:pt x="119" y="26"/>
                  <a:pt x="92" y="0"/>
                  <a:pt x="60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4495952" y="2048746"/>
            <a:ext cx="3311652" cy="3343348"/>
          </a:xfrm>
          <a:custGeom>
            <a:avLst/>
            <a:gdLst>
              <a:gd name="T0" fmla="*/ 51 w 101"/>
              <a:gd name="T1" fmla="*/ 98 h 102"/>
              <a:gd name="T2" fmla="*/ 4 w 101"/>
              <a:gd name="T3" fmla="*/ 51 h 102"/>
              <a:gd name="T4" fmla="*/ 51 w 101"/>
              <a:gd name="T5" fmla="*/ 4 h 102"/>
              <a:gd name="T6" fmla="*/ 97 w 101"/>
              <a:gd name="T7" fmla="*/ 51 h 102"/>
              <a:gd name="T8" fmla="*/ 51 w 101"/>
              <a:gd name="T9" fmla="*/ 98 h 102"/>
              <a:gd name="T10" fmla="*/ 51 w 101"/>
              <a:gd name="T11" fmla="*/ 0 h 102"/>
              <a:gd name="T12" fmla="*/ 0 w 101"/>
              <a:gd name="T13" fmla="*/ 51 h 102"/>
              <a:gd name="T14" fmla="*/ 51 w 101"/>
              <a:gd name="T15" fmla="*/ 102 h 102"/>
              <a:gd name="T16" fmla="*/ 101 w 101"/>
              <a:gd name="T17" fmla="*/ 51 h 102"/>
              <a:gd name="T18" fmla="*/ 51 w 101"/>
              <a:gd name="T19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1" h="102">
                <a:moveTo>
                  <a:pt x="51" y="98"/>
                </a:moveTo>
                <a:cubicBezTo>
                  <a:pt x="25" y="98"/>
                  <a:pt x="4" y="77"/>
                  <a:pt x="4" y="51"/>
                </a:cubicBezTo>
                <a:cubicBezTo>
                  <a:pt x="4" y="25"/>
                  <a:pt x="25" y="4"/>
                  <a:pt x="51" y="4"/>
                </a:cubicBezTo>
                <a:cubicBezTo>
                  <a:pt x="76" y="4"/>
                  <a:pt x="97" y="25"/>
                  <a:pt x="97" y="51"/>
                </a:cubicBezTo>
                <a:cubicBezTo>
                  <a:pt x="97" y="77"/>
                  <a:pt x="76" y="98"/>
                  <a:pt x="51" y="98"/>
                </a:cubicBezTo>
                <a:moveTo>
                  <a:pt x="51" y="0"/>
                </a:moveTo>
                <a:cubicBezTo>
                  <a:pt x="22" y="0"/>
                  <a:pt x="0" y="23"/>
                  <a:pt x="0" y="51"/>
                </a:cubicBezTo>
                <a:cubicBezTo>
                  <a:pt x="0" y="79"/>
                  <a:pt x="22" y="102"/>
                  <a:pt x="51" y="102"/>
                </a:cubicBezTo>
                <a:cubicBezTo>
                  <a:pt x="79" y="102"/>
                  <a:pt x="101" y="79"/>
                  <a:pt x="101" y="51"/>
                </a:cubicBezTo>
                <a:cubicBezTo>
                  <a:pt x="101" y="23"/>
                  <a:pt x="79" y="0"/>
                  <a:pt x="51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4758912" y="2310532"/>
            <a:ext cx="2785732" cy="2819776"/>
          </a:xfrm>
          <a:custGeom>
            <a:avLst/>
            <a:gdLst>
              <a:gd name="T0" fmla="*/ 43 w 85"/>
              <a:gd name="T1" fmla="*/ 82 h 86"/>
              <a:gd name="T2" fmla="*/ 4 w 85"/>
              <a:gd name="T3" fmla="*/ 43 h 86"/>
              <a:gd name="T4" fmla="*/ 43 w 85"/>
              <a:gd name="T5" fmla="*/ 4 h 86"/>
              <a:gd name="T6" fmla="*/ 81 w 85"/>
              <a:gd name="T7" fmla="*/ 43 h 86"/>
              <a:gd name="T8" fmla="*/ 43 w 85"/>
              <a:gd name="T9" fmla="*/ 82 h 86"/>
              <a:gd name="T10" fmla="*/ 43 w 85"/>
              <a:gd name="T11" fmla="*/ 0 h 86"/>
              <a:gd name="T12" fmla="*/ 0 w 85"/>
              <a:gd name="T13" fmla="*/ 43 h 86"/>
              <a:gd name="T14" fmla="*/ 43 w 85"/>
              <a:gd name="T15" fmla="*/ 86 h 86"/>
              <a:gd name="T16" fmla="*/ 85 w 85"/>
              <a:gd name="T17" fmla="*/ 43 h 86"/>
              <a:gd name="T18" fmla="*/ 43 w 85"/>
              <a:gd name="T19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5" h="86">
                <a:moveTo>
                  <a:pt x="43" y="82"/>
                </a:moveTo>
                <a:cubicBezTo>
                  <a:pt x="21" y="82"/>
                  <a:pt x="4" y="65"/>
                  <a:pt x="4" y="43"/>
                </a:cubicBezTo>
                <a:cubicBezTo>
                  <a:pt x="4" y="22"/>
                  <a:pt x="21" y="4"/>
                  <a:pt x="43" y="4"/>
                </a:cubicBezTo>
                <a:cubicBezTo>
                  <a:pt x="64" y="4"/>
                  <a:pt x="81" y="22"/>
                  <a:pt x="81" y="43"/>
                </a:cubicBezTo>
                <a:cubicBezTo>
                  <a:pt x="81" y="65"/>
                  <a:pt x="64" y="82"/>
                  <a:pt x="43" y="82"/>
                </a:cubicBezTo>
                <a:moveTo>
                  <a:pt x="43" y="0"/>
                </a:moveTo>
                <a:cubicBezTo>
                  <a:pt x="19" y="0"/>
                  <a:pt x="0" y="19"/>
                  <a:pt x="0" y="43"/>
                </a:cubicBezTo>
                <a:cubicBezTo>
                  <a:pt x="0" y="67"/>
                  <a:pt x="19" y="86"/>
                  <a:pt x="43" y="86"/>
                </a:cubicBezTo>
                <a:cubicBezTo>
                  <a:pt x="66" y="86"/>
                  <a:pt x="85" y="67"/>
                  <a:pt x="85" y="43"/>
                </a:cubicBezTo>
                <a:cubicBezTo>
                  <a:pt x="85" y="19"/>
                  <a:pt x="66" y="0"/>
                  <a:pt x="43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5020698" y="2573492"/>
            <a:ext cx="2262160" cy="2293856"/>
          </a:xfrm>
          <a:custGeom>
            <a:avLst/>
            <a:gdLst>
              <a:gd name="T0" fmla="*/ 35 w 69"/>
              <a:gd name="T1" fmla="*/ 66 h 70"/>
              <a:gd name="T2" fmla="*/ 4 w 69"/>
              <a:gd name="T3" fmla="*/ 35 h 70"/>
              <a:gd name="T4" fmla="*/ 35 w 69"/>
              <a:gd name="T5" fmla="*/ 4 h 70"/>
              <a:gd name="T6" fmla="*/ 65 w 69"/>
              <a:gd name="T7" fmla="*/ 35 h 70"/>
              <a:gd name="T8" fmla="*/ 35 w 69"/>
              <a:gd name="T9" fmla="*/ 66 h 70"/>
              <a:gd name="T10" fmla="*/ 35 w 69"/>
              <a:gd name="T11" fmla="*/ 0 h 70"/>
              <a:gd name="T12" fmla="*/ 0 w 69"/>
              <a:gd name="T13" fmla="*/ 35 h 70"/>
              <a:gd name="T14" fmla="*/ 35 w 69"/>
              <a:gd name="T15" fmla="*/ 70 h 70"/>
              <a:gd name="T16" fmla="*/ 69 w 69"/>
              <a:gd name="T17" fmla="*/ 35 h 70"/>
              <a:gd name="T18" fmla="*/ 35 w 69"/>
              <a:gd name="T19" fmla="*/ 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9" h="70">
                <a:moveTo>
                  <a:pt x="35" y="66"/>
                </a:moveTo>
                <a:cubicBezTo>
                  <a:pt x="18" y="66"/>
                  <a:pt x="4" y="52"/>
                  <a:pt x="4" y="35"/>
                </a:cubicBezTo>
                <a:cubicBezTo>
                  <a:pt x="4" y="18"/>
                  <a:pt x="18" y="4"/>
                  <a:pt x="35" y="4"/>
                </a:cubicBezTo>
                <a:cubicBezTo>
                  <a:pt x="52" y="4"/>
                  <a:pt x="65" y="18"/>
                  <a:pt x="65" y="35"/>
                </a:cubicBezTo>
                <a:cubicBezTo>
                  <a:pt x="65" y="52"/>
                  <a:pt x="52" y="66"/>
                  <a:pt x="35" y="66"/>
                </a:cubicBezTo>
                <a:moveTo>
                  <a:pt x="35" y="0"/>
                </a:moveTo>
                <a:cubicBezTo>
                  <a:pt x="15" y="0"/>
                  <a:pt x="0" y="16"/>
                  <a:pt x="0" y="35"/>
                </a:cubicBezTo>
                <a:cubicBezTo>
                  <a:pt x="0" y="54"/>
                  <a:pt x="15" y="70"/>
                  <a:pt x="35" y="70"/>
                </a:cubicBezTo>
                <a:cubicBezTo>
                  <a:pt x="54" y="70"/>
                  <a:pt x="69" y="54"/>
                  <a:pt x="69" y="35"/>
                </a:cubicBezTo>
                <a:cubicBezTo>
                  <a:pt x="69" y="16"/>
                  <a:pt x="54" y="0"/>
                  <a:pt x="35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5283658" y="2835278"/>
            <a:ext cx="1736240" cy="1770284"/>
          </a:xfrm>
          <a:custGeom>
            <a:avLst/>
            <a:gdLst>
              <a:gd name="T0" fmla="*/ 27 w 53"/>
              <a:gd name="T1" fmla="*/ 50 h 54"/>
              <a:gd name="T2" fmla="*/ 4 w 53"/>
              <a:gd name="T3" fmla="*/ 27 h 54"/>
              <a:gd name="T4" fmla="*/ 27 w 53"/>
              <a:gd name="T5" fmla="*/ 4 h 54"/>
              <a:gd name="T6" fmla="*/ 50 w 53"/>
              <a:gd name="T7" fmla="*/ 27 h 54"/>
              <a:gd name="T8" fmla="*/ 27 w 53"/>
              <a:gd name="T9" fmla="*/ 50 h 54"/>
              <a:gd name="T10" fmla="*/ 27 w 53"/>
              <a:gd name="T11" fmla="*/ 0 h 54"/>
              <a:gd name="T12" fmla="*/ 0 w 53"/>
              <a:gd name="T13" fmla="*/ 27 h 54"/>
              <a:gd name="T14" fmla="*/ 27 w 53"/>
              <a:gd name="T15" fmla="*/ 54 h 54"/>
              <a:gd name="T16" fmla="*/ 53 w 53"/>
              <a:gd name="T17" fmla="*/ 27 h 54"/>
              <a:gd name="T18" fmla="*/ 27 w 53"/>
              <a:gd name="T19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3" h="54">
                <a:moveTo>
                  <a:pt x="27" y="50"/>
                </a:moveTo>
                <a:cubicBezTo>
                  <a:pt x="14" y="50"/>
                  <a:pt x="4" y="40"/>
                  <a:pt x="4" y="27"/>
                </a:cubicBezTo>
                <a:cubicBezTo>
                  <a:pt x="4" y="14"/>
                  <a:pt x="14" y="4"/>
                  <a:pt x="27" y="4"/>
                </a:cubicBezTo>
                <a:cubicBezTo>
                  <a:pt x="39" y="4"/>
                  <a:pt x="50" y="14"/>
                  <a:pt x="50" y="27"/>
                </a:cubicBezTo>
                <a:cubicBezTo>
                  <a:pt x="50" y="40"/>
                  <a:pt x="39" y="50"/>
                  <a:pt x="27" y="50"/>
                </a:cubicBezTo>
                <a:moveTo>
                  <a:pt x="27" y="0"/>
                </a:moveTo>
                <a:cubicBezTo>
                  <a:pt x="12" y="0"/>
                  <a:pt x="0" y="12"/>
                  <a:pt x="0" y="27"/>
                </a:cubicBezTo>
                <a:cubicBezTo>
                  <a:pt x="0" y="42"/>
                  <a:pt x="12" y="54"/>
                  <a:pt x="27" y="54"/>
                </a:cubicBezTo>
                <a:cubicBezTo>
                  <a:pt x="41" y="54"/>
                  <a:pt x="53" y="42"/>
                  <a:pt x="53" y="27"/>
                </a:cubicBezTo>
                <a:cubicBezTo>
                  <a:pt x="53" y="12"/>
                  <a:pt x="41" y="0"/>
                  <a:pt x="27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5512574" y="3097064"/>
            <a:ext cx="1278408" cy="1246712"/>
          </a:xfrm>
          <a:custGeom>
            <a:avLst/>
            <a:gdLst>
              <a:gd name="T0" fmla="*/ 20 w 39"/>
              <a:gd name="T1" fmla="*/ 34 h 38"/>
              <a:gd name="T2" fmla="*/ 4 w 39"/>
              <a:gd name="T3" fmla="*/ 19 h 38"/>
              <a:gd name="T4" fmla="*/ 20 w 39"/>
              <a:gd name="T5" fmla="*/ 4 h 38"/>
              <a:gd name="T6" fmla="*/ 35 w 39"/>
              <a:gd name="T7" fmla="*/ 19 h 38"/>
              <a:gd name="T8" fmla="*/ 20 w 39"/>
              <a:gd name="T9" fmla="*/ 34 h 38"/>
              <a:gd name="T10" fmla="*/ 20 w 39"/>
              <a:gd name="T11" fmla="*/ 0 h 38"/>
              <a:gd name="T12" fmla="*/ 0 w 39"/>
              <a:gd name="T13" fmla="*/ 19 h 38"/>
              <a:gd name="T14" fmla="*/ 20 w 39"/>
              <a:gd name="T15" fmla="*/ 38 h 38"/>
              <a:gd name="T16" fmla="*/ 39 w 39"/>
              <a:gd name="T17" fmla="*/ 19 h 38"/>
              <a:gd name="T18" fmla="*/ 20 w 39"/>
              <a:gd name="T19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9" h="38">
                <a:moveTo>
                  <a:pt x="20" y="34"/>
                </a:moveTo>
                <a:cubicBezTo>
                  <a:pt x="11" y="34"/>
                  <a:pt x="4" y="27"/>
                  <a:pt x="4" y="19"/>
                </a:cubicBezTo>
                <a:cubicBezTo>
                  <a:pt x="4" y="11"/>
                  <a:pt x="11" y="4"/>
                  <a:pt x="20" y="4"/>
                </a:cubicBezTo>
                <a:cubicBezTo>
                  <a:pt x="28" y="4"/>
                  <a:pt x="35" y="11"/>
                  <a:pt x="35" y="19"/>
                </a:cubicBezTo>
                <a:cubicBezTo>
                  <a:pt x="35" y="27"/>
                  <a:pt x="28" y="34"/>
                  <a:pt x="20" y="34"/>
                </a:cubicBezTo>
                <a:moveTo>
                  <a:pt x="20" y="0"/>
                </a:moveTo>
                <a:cubicBezTo>
                  <a:pt x="9" y="0"/>
                  <a:pt x="0" y="9"/>
                  <a:pt x="0" y="19"/>
                </a:cubicBezTo>
                <a:cubicBezTo>
                  <a:pt x="0" y="30"/>
                  <a:pt x="9" y="38"/>
                  <a:pt x="20" y="38"/>
                </a:cubicBezTo>
                <a:cubicBezTo>
                  <a:pt x="30" y="38"/>
                  <a:pt x="39" y="30"/>
                  <a:pt x="39" y="19"/>
                </a:cubicBezTo>
                <a:cubicBezTo>
                  <a:pt x="39" y="9"/>
                  <a:pt x="30" y="0"/>
                  <a:pt x="20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5774361" y="3360024"/>
            <a:ext cx="754836" cy="7207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6" name="出自【趣你的PPT】(微信:qunideppt)：最优质的PPT资源库"/>
          <p:cNvSpPr/>
          <p:nvPr/>
        </p:nvSpPr>
        <p:spPr bwMode="auto">
          <a:xfrm>
            <a:off x="6554519" y="2052269"/>
            <a:ext cx="1622369" cy="1611804"/>
          </a:xfrm>
          <a:custGeom>
            <a:avLst/>
            <a:gdLst>
              <a:gd name="T0" fmla="*/ 21 w 129"/>
              <a:gd name="T1" fmla="*/ 128 h 128"/>
              <a:gd name="T2" fmla="*/ 117 w 129"/>
              <a:gd name="T3" fmla="*/ 128 h 128"/>
              <a:gd name="T4" fmla="*/ 125 w 129"/>
              <a:gd name="T5" fmla="*/ 115 h 128"/>
              <a:gd name="T6" fmla="*/ 62 w 129"/>
              <a:gd name="T7" fmla="*/ 7 h 128"/>
              <a:gd name="T8" fmla="*/ 47 w 129"/>
              <a:gd name="T9" fmla="*/ 7 h 128"/>
              <a:gd name="T10" fmla="*/ 0 w 129"/>
              <a:gd name="T11" fmla="*/ 90 h 128"/>
              <a:gd name="T12" fmla="*/ 21 w 129"/>
              <a:gd name="T13" fmla="*/ 12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9" h="128">
                <a:moveTo>
                  <a:pt x="21" y="128"/>
                </a:moveTo>
                <a:cubicBezTo>
                  <a:pt x="117" y="128"/>
                  <a:pt x="117" y="128"/>
                  <a:pt x="117" y="128"/>
                </a:cubicBezTo>
                <a:cubicBezTo>
                  <a:pt x="126" y="128"/>
                  <a:pt x="129" y="123"/>
                  <a:pt x="125" y="115"/>
                </a:cubicBezTo>
                <a:cubicBezTo>
                  <a:pt x="62" y="7"/>
                  <a:pt x="62" y="7"/>
                  <a:pt x="62" y="7"/>
                </a:cubicBezTo>
                <a:cubicBezTo>
                  <a:pt x="58" y="0"/>
                  <a:pt x="51" y="0"/>
                  <a:pt x="47" y="7"/>
                </a:cubicBezTo>
                <a:cubicBezTo>
                  <a:pt x="0" y="90"/>
                  <a:pt x="0" y="90"/>
                  <a:pt x="0" y="90"/>
                </a:cubicBezTo>
                <a:cubicBezTo>
                  <a:pt x="11" y="99"/>
                  <a:pt x="19" y="113"/>
                  <a:pt x="21" y="1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7" name="出自【趣你的PPT】(微信:qunideppt)：最优质的PPT资源库"/>
          <p:cNvSpPr/>
          <p:nvPr/>
        </p:nvSpPr>
        <p:spPr bwMode="auto">
          <a:xfrm>
            <a:off x="6554519" y="3776769"/>
            <a:ext cx="1622369" cy="1611804"/>
          </a:xfrm>
          <a:custGeom>
            <a:avLst/>
            <a:gdLst>
              <a:gd name="T0" fmla="*/ 117 w 129"/>
              <a:gd name="T1" fmla="*/ 0 h 128"/>
              <a:gd name="T2" fmla="*/ 21 w 129"/>
              <a:gd name="T3" fmla="*/ 0 h 128"/>
              <a:gd name="T4" fmla="*/ 0 w 129"/>
              <a:gd name="T5" fmla="*/ 38 h 128"/>
              <a:gd name="T6" fmla="*/ 47 w 129"/>
              <a:gd name="T7" fmla="*/ 121 h 128"/>
              <a:gd name="T8" fmla="*/ 62 w 129"/>
              <a:gd name="T9" fmla="*/ 121 h 128"/>
              <a:gd name="T10" fmla="*/ 125 w 129"/>
              <a:gd name="T11" fmla="*/ 12 h 128"/>
              <a:gd name="T12" fmla="*/ 117 w 129"/>
              <a:gd name="T13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9" h="128">
                <a:moveTo>
                  <a:pt x="117" y="0"/>
                </a:moveTo>
                <a:cubicBezTo>
                  <a:pt x="21" y="0"/>
                  <a:pt x="21" y="0"/>
                  <a:pt x="21" y="0"/>
                </a:cubicBezTo>
                <a:cubicBezTo>
                  <a:pt x="19" y="15"/>
                  <a:pt x="11" y="29"/>
                  <a:pt x="0" y="38"/>
                </a:cubicBezTo>
                <a:cubicBezTo>
                  <a:pt x="47" y="121"/>
                  <a:pt x="47" y="121"/>
                  <a:pt x="47" y="121"/>
                </a:cubicBezTo>
                <a:cubicBezTo>
                  <a:pt x="51" y="128"/>
                  <a:pt x="58" y="128"/>
                  <a:pt x="62" y="121"/>
                </a:cubicBezTo>
                <a:cubicBezTo>
                  <a:pt x="125" y="12"/>
                  <a:pt x="125" y="12"/>
                  <a:pt x="125" y="12"/>
                </a:cubicBezTo>
                <a:cubicBezTo>
                  <a:pt x="129" y="5"/>
                  <a:pt x="126" y="0"/>
                  <a:pt x="11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8" name="出自【趣你的PPT】(微信:qunideppt)：最优质的PPT资源库"/>
          <p:cNvSpPr/>
          <p:nvPr/>
        </p:nvSpPr>
        <p:spPr bwMode="auto">
          <a:xfrm>
            <a:off x="4102183" y="2052269"/>
            <a:ext cx="1635283" cy="1611804"/>
          </a:xfrm>
          <a:custGeom>
            <a:avLst/>
            <a:gdLst>
              <a:gd name="T0" fmla="*/ 130 w 130"/>
              <a:gd name="T1" fmla="*/ 90 h 128"/>
              <a:gd name="T2" fmla="*/ 82 w 130"/>
              <a:gd name="T3" fmla="*/ 7 h 128"/>
              <a:gd name="T4" fmla="*/ 67 w 130"/>
              <a:gd name="T5" fmla="*/ 7 h 128"/>
              <a:gd name="T6" fmla="*/ 4 w 130"/>
              <a:gd name="T7" fmla="*/ 115 h 128"/>
              <a:gd name="T8" fmla="*/ 12 w 130"/>
              <a:gd name="T9" fmla="*/ 128 h 128"/>
              <a:gd name="T10" fmla="*/ 109 w 130"/>
              <a:gd name="T11" fmla="*/ 128 h 128"/>
              <a:gd name="T12" fmla="*/ 130 w 130"/>
              <a:gd name="T13" fmla="*/ 9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0" h="128">
                <a:moveTo>
                  <a:pt x="130" y="90"/>
                </a:moveTo>
                <a:cubicBezTo>
                  <a:pt x="82" y="7"/>
                  <a:pt x="82" y="7"/>
                  <a:pt x="82" y="7"/>
                </a:cubicBezTo>
                <a:cubicBezTo>
                  <a:pt x="78" y="0"/>
                  <a:pt x="71" y="0"/>
                  <a:pt x="67" y="7"/>
                </a:cubicBezTo>
                <a:cubicBezTo>
                  <a:pt x="4" y="115"/>
                  <a:pt x="4" y="115"/>
                  <a:pt x="4" y="115"/>
                </a:cubicBezTo>
                <a:cubicBezTo>
                  <a:pt x="0" y="123"/>
                  <a:pt x="4" y="128"/>
                  <a:pt x="12" y="128"/>
                </a:cubicBezTo>
                <a:cubicBezTo>
                  <a:pt x="109" y="128"/>
                  <a:pt x="109" y="128"/>
                  <a:pt x="109" y="128"/>
                </a:cubicBezTo>
                <a:cubicBezTo>
                  <a:pt x="110" y="113"/>
                  <a:pt x="118" y="99"/>
                  <a:pt x="130" y="9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9" name="出自【趣你的PPT】(微信:qunideppt)：最优质的PPT资源库"/>
          <p:cNvSpPr/>
          <p:nvPr/>
        </p:nvSpPr>
        <p:spPr bwMode="auto">
          <a:xfrm>
            <a:off x="4102183" y="3776769"/>
            <a:ext cx="1635283" cy="1611804"/>
          </a:xfrm>
          <a:custGeom>
            <a:avLst/>
            <a:gdLst>
              <a:gd name="T0" fmla="*/ 109 w 130"/>
              <a:gd name="T1" fmla="*/ 0 h 128"/>
              <a:gd name="T2" fmla="*/ 12 w 130"/>
              <a:gd name="T3" fmla="*/ 0 h 128"/>
              <a:gd name="T4" fmla="*/ 4 w 130"/>
              <a:gd name="T5" fmla="*/ 12 h 128"/>
              <a:gd name="T6" fmla="*/ 67 w 130"/>
              <a:gd name="T7" fmla="*/ 121 h 128"/>
              <a:gd name="T8" fmla="*/ 82 w 130"/>
              <a:gd name="T9" fmla="*/ 121 h 128"/>
              <a:gd name="T10" fmla="*/ 130 w 130"/>
              <a:gd name="T11" fmla="*/ 38 h 128"/>
              <a:gd name="T12" fmla="*/ 109 w 130"/>
              <a:gd name="T13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0" h="128">
                <a:moveTo>
                  <a:pt x="109" y="0"/>
                </a:moveTo>
                <a:cubicBezTo>
                  <a:pt x="12" y="0"/>
                  <a:pt x="12" y="0"/>
                  <a:pt x="12" y="0"/>
                </a:cubicBezTo>
                <a:cubicBezTo>
                  <a:pt x="4" y="0"/>
                  <a:pt x="0" y="5"/>
                  <a:pt x="4" y="12"/>
                </a:cubicBezTo>
                <a:cubicBezTo>
                  <a:pt x="67" y="121"/>
                  <a:pt x="67" y="121"/>
                  <a:pt x="67" y="121"/>
                </a:cubicBezTo>
                <a:cubicBezTo>
                  <a:pt x="71" y="128"/>
                  <a:pt x="78" y="128"/>
                  <a:pt x="82" y="121"/>
                </a:cubicBezTo>
                <a:cubicBezTo>
                  <a:pt x="130" y="38"/>
                  <a:pt x="130" y="38"/>
                  <a:pt x="130" y="38"/>
                </a:cubicBezTo>
                <a:cubicBezTo>
                  <a:pt x="118" y="29"/>
                  <a:pt x="110" y="15"/>
                  <a:pt x="1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0" name="出自【趣你的PPT】(微信:qunideppt)：最优质的PPT资源库"/>
          <p:cNvSpPr/>
          <p:nvPr/>
        </p:nvSpPr>
        <p:spPr bwMode="auto">
          <a:xfrm>
            <a:off x="5196284" y="1939571"/>
            <a:ext cx="1860677" cy="1183320"/>
          </a:xfrm>
          <a:custGeom>
            <a:avLst/>
            <a:gdLst>
              <a:gd name="T0" fmla="*/ 98 w 148"/>
              <a:gd name="T1" fmla="*/ 93 h 94"/>
              <a:gd name="T2" fmla="*/ 144 w 148"/>
              <a:gd name="T3" fmla="*/ 13 h 94"/>
              <a:gd name="T4" fmla="*/ 136 w 148"/>
              <a:gd name="T5" fmla="*/ 0 h 94"/>
              <a:gd name="T6" fmla="*/ 11 w 148"/>
              <a:gd name="T7" fmla="*/ 0 h 94"/>
              <a:gd name="T8" fmla="*/ 4 w 148"/>
              <a:gd name="T9" fmla="*/ 13 h 94"/>
              <a:gd name="T10" fmla="*/ 50 w 148"/>
              <a:gd name="T11" fmla="*/ 94 h 94"/>
              <a:gd name="T12" fmla="*/ 75 w 148"/>
              <a:gd name="T13" fmla="*/ 88 h 94"/>
              <a:gd name="T14" fmla="*/ 98 w 148"/>
              <a:gd name="T15" fmla="*/ 93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8" h="94">
                <a:moveTo>
                  <a:pt x="98" y="93"/>
                </a:moveTo>
                <a:cubicBezTo>
                  <a:pt x="144" y="13"/>
                  <a:pt x="144" y="13"/>
                  <a:pt x="144" y="13"/>
                </a:cubicBezTo>
                <a:cubicBezTo>
                  <a:pt x="148" y="6"/>
                  <a:pt x="145" y="0"/>
                  <a:pt x="136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3" y="0"/>
                  <a:pt x="0" y="6"/>
                  <a:pt x="4" y="13"/>
                </a:cubicBezTo>
                <a:cubicBezTo>
                  <a:pt x="50" y="94"/>
                  <a:pt x="50" y="94"/>
                  <a:pt x="50" y="94"/>
                </a:cubicBezTo>
                <a:cubicBezTo>
                  <a:pt x="58" y="90"/>
                  <a:pt x="66" y="88"/>
                  <a:pt x="75" y="88"/>
                </a:cubicBezTo>
                <a:cubicBezTo>
                  <a:pt x="83" y="88"/>
                  <a:pt x="91" y="90"/>
                  <a:pt x="98" y="9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1" name="出自【趣你的PPT】(微信:qunideppt)：最优质的PPT资源库"/>
          <p:cNvSpPr/>
          <p:nvPr/>
        </p:nvSpPr>
        <p:spPr bwMode="auto">
          <a:xfrm>
            <a:off x="5196284" y="4317950"/>
            <a:ext cx="1860677" cy="1183320"/>
          </a:xfrm>
          <a:custGeom>
            <a:avLst/>
            <a:gdLst>
              <a:gd name="T0" fmla="*/ 50 w 148"/>
              <a:gd name="T1" fmla="*/ 0 h 94"/>
              <a:gd name="T2" fmla="*/ 4 w 148"/>
              <a:gd name="T3" fmla="*/ 81 h 94"/>
              <a:gd name="T4" fmla="*/ 11 w 148"/>
              <a:gd name="T5" fmla="*/ 94 h 94"/>
              <a:gd name="T6" fmla="*/ 136 w 148"/>
              <a:gd name="T7" fmla="*/ 94 h 94"/>
              <a:gd name="T8" fmla="*/ 144 w 148"/>
              <a:gd name="T9" fmla="*/ 81 h 94"/>
              <a:gd name="T10" fmla="*/ 98 w 148"/>
              <a:gd name="T11" fmla="*/ 1 h 94"/>
              <a:gd name="T12" fmla="*/ 75 w 148"/>
              <a:gd name="T13" fmla="*/ 6 h 94"/>
              <a:gd name="T14" fmla="*/ 50 w 148"/>
              <a:gd name="T15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8" h="94">
                <a:moveTo>
                  <a:pt x="50" y="0"/>
                </a:moveTo>
                <a:cubicBezTo>
                  <a:pt x="4" y="81"/>
                  <a:pt x="4" y="81"/>
                  <a:pt x="4" y="81"/>
                </a:cubicBezTo>
                <a:cubicBezTo>
                  <a:pt x="0" y="88"/>
                  <a:pt x="3" y="94"/>
                  <a:pt x="11" y="94"/>
                </a:cubicBezTo>
                <a:cubicBezTo>
                  <a:pt x="136" y="94"/>
                  <a:pt x="136" y="94"/>
                  <a:pt x="136" y="94"/>
                </a:cubicBezTo>
                <a:cubicBezTo>
                  <a:pt x="145" y="94"/>
                  <a:pt x="148" y="88"/>
                  <a:pt x="144" y="81"/>
                </a:cubicBezTo>
                <a:cubicBezTo>
                  <a:pt x="98" y="1"/>
                  <a:pt x="98" y="1"/>
                  <a:pt x="98" y="1"/>
                </a:cubicBezTo>
                <a:cubicBezTo>
                  <a:pt x="91" y="4"/>
                  <a:pt x="83" y="6"/>
                  <a:pt x="75" y="6"/>
                </a:cubicBezTo>
                <a:cubicBezTo>
                  <a:pt x="66" y="6"/>
                  <a:pt x="58" y="4"/>
                  <a:pt x="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322" name="出自【趣你的PPT】(微信:qunideppt)：最优质的PPT资源库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838" y="3219734"/>
            <a:ext cx="1041869" cy="1041869"/>
          </a:xfrm>
          <a:prstGeom prst="rect">
            <a:avLst/>
          </a:prstGeom>
          <a:effectLst>
            <a:outerShdw blurRad="254000" dir="2700000" sx="102000" sy="102000" algn="tl" rotWithShape="0">
              <a:prstClr val="black">
                <a:alpha val="28000"/>
              </a:prstClr>
            </a:outerShdw>
          </a:effectLst>
        </p:spPr>
      </p:pic>
      <p:sp>
        <p:nvSpPr>
          <p:cNvPr id="323" name="出自【趣你的PPT】(微信:qunideppt)：最优质的PPT资源库"/>
          <p:cNvSpPr txBox="1"/>
          <p:nvPr/>
        </p:nvSpPr>
        <p:spPr>
          <a:xfrm>
            <a:off x="5775437" y="2385000"/>
            <a:ext cx="485063" cy="5234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  <a:latin typeface="Impact" panose="020B0806030902050204" pitchFamily="34" charset="0"/>
                <a:cs typeface="Aharoni" panose="02010803020104030203" pitchFamily="2" charset="-79"/>
              </a:rPr>
              <a:t>01</a:t>
            </a:r>
            <a:endParaRPr lang="zh-CN" altLang="en-US" sz="4000" dirty="0">
              <a:solidFill>
                <a:schemeClr val="bg1"/>
              </a:solidFill>
              <a:latin typeface="Impact" panose="020B0806030902050204" pitchFamily="34" charset="0"/>
              <a:cs typeface="Aharoni" panose="02010803020104030203" pitchFamily="2" charset="-79"/>
            </a:endParaRPr>
          </a:p>
        </p:txBody>
      </p:sp>
      <p:sp>
        <p:nvSpPr>
          <p:cNvPr id="325" name="出自【趣你的PPT】(微信:qunideppt)：最优质的PPT资源库"/>
          <p:cNvSpPr>
            <a:spLocks noChangeAspect="1" noEditPoints="1"/>
          </p:cNvSpPr>
          <p:nvPr/>
        </p:nvSpPr>
        <p:spPr bwMode="auto">
          <a:xfrm>
            <a:off x="5985922" y="3505340"/>
            <a:ext cx="322317" cy="470872"/>
          </a:xfrm>
          <a:custGeom>
            <a:avLst/>
            <a:gdLst>
              <a:gd name="T0" fmla="*/ 151 w 243"/>
              <a:gd name="T1" fmla="*/ 4 h 354"/>
              <a:gd name="T2" fmla="*/ 236 w 243"/>
              <a:gd name="T3" fmla="*/ 91 h 354"/>
              <a:gd name="T4" fmla="*/ 212 w 243"/>
              <a:gd name="T5" fmla="*/ 202 h 354"/>
              <a:gd name="T6" fmla="*/ 201 w 243"/>
              <a:gd name="T7" fmla="*/ 243 h 354"/>
              <a:gd name="T8" fmla="*/ 199 w 243"/>
              <a:gd name="T9" fmla="*/ 276 h 354"/>
              <a:gd name="T10" fmla="*/ 183 w 243"/>
              <a:gd name="T11" fmla="*/ 322 h 354"/>
              <a:gd name="T12" fmla="*/ 143 w 243"/>
              <a:gd name="T13" fmla="*/ 354 h 354"/>
              <a:gd name="T14" fmla="*/ 63 w 243"/>
              <a:gd name="T15" fmla="*/ 328 h 354"/>
              <a:gd name="T16" fmla="*/ 43 w 243"/>
              <a:gd name="T17" fmla="*/ 281 h 354"/>
              <a:gd name="T18" fmla="*/ 43 w 243"/>
              <a:gd name="T19" fmla="*/ 253 h 354"/>
              <a:gd name="T20" fmla="*/ 39 w 243"/>
              <a:gd name="T21" fmla="*/ 231 h 354"/>
              <a:gd name="T22" fmla="*/ 10 w 243"/>
              <a:gd name="T23" fmla="*/ 163 h 354"/>
              <a:gd name="T24" fmla="*/ 74 w 243"/>
              <a:gd name="T25" fmla="*/ 10 h 354"/>
              <a:gd name="T26" fmla="*/ 114 w 243"/>
              <a:gd name="T27" fmla="*/ 0 h 354"/>
              <a:gd name="T28" fmla="*/ 121 w 243"/>
              <a:gd name="T29" fmla="*/ 245 h 354"/>
              <a:gd name="T30" fmla="*/ 180 w 243"/>
              <a:gd name="T31" fmla="*/ 233 h 354"/>
              <a:gd name="T32" fmla="*/ 205 w 243"/>
              <a:gd name="T33" fmla="*/ 168 h 354"/>
              <a:gd name="T34" fmla="*/ 182 w 243"/>
              <a:gd name="T35" fmla="*/ 44 h 354"/>
              <a:gd name="T36" fmla="*/ 26 w 243"/>
              <a:gd name="T37" fmla="*/ 138 h 354"/>
              <a:gd name="T38" fmla="*/ 62 w 243"/>
              <a:gd name="T39" fmla="*/ 235 h 354"/>
              <a:gd name="T40" fmla="*/ 121 w 243"/>
              <a:gd name="T41" fmla="*/ 245 h 354"/>
              <a:gd name="T42" fmla="*/ 74 w 243"/>
              <a:gd name="T43" fmla="*/ 254 h 354"/>
              <a:gd name="T44" fmla="*/ 74 w 243"/>
              <a:gd name="T45" fmla="*/ 274 h 354"/>
              <a:gd name="T46" fmla="*/ 169 w 243"/>
              <a:gd name="T47" fmla="*/ 274 h 354"/>
              <a:gd name="T48" fmla="*/ 169 w 243"/>
              <a:gd name="T49" fmla="*/ 254 h 354"/>
              <a:gd name="T50" fmla="*/ 121 w 243"/>
              <a:gd name="T51" fmla="*/ 283 h 354"/>
              <a:gd name="T52" fmla="*/ 64 w 243"/>
              <a:gd name="T53" fmla="*/ 289 h 354"/>
              <a:gd name="T54" fmla="*/ 140 w 243"/>
              <a:gd name="T55" fmla="*/ 303 h 354"/>
              <a:gd name="T56" fmla="*/ 178 w 243"/>
              <a:gd name="T57" fmla="*/ 297 h 354"/>
              <a:gd name="T58" fmla="*/ 121 w 243"/>
              <a:gd name="T59" fmla="*/ 283 h 354"/>
              <a:gd name="T60" fmla="*/ 100 w 243"/>
              <a:gd name="T61" fmla="*/ 332 h 354"/>
              <a:gd name="T62" fmla="*/ 159 w 243"/>
              <a:gd name="T63" fmla="*/ 313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43" h="354">
                <a:moveTo>
                  <a:pt x="128" y="0"/>
                </a:moveTo>
                <a:cubicBezTo>
                  <a:pt x="136" y="1"/>
                  <a:pt x="144" y="2"/>
                  <a:pt x="151" y="4"/>
                </a:cubicBezTo>
                <a:cubicBezTo>
                  <a:pt x="172" y="9"/>
                  <a:pt x="190" y="20"/>
                  <a:pt x="205" y="35"/>
                </a:cubicBezTo>
                <a:cubicBezTo>
                  <a:pt x="221" y="51"/>
                  <a:pt x="231" y="69"/>
                  <a:pt x="236" y="91"/>
                </a:cubicBezTo>
                <a:cubicBezTo>
                  <a:pt x="243" y="121"/>
                  <a:pt x="240" y="149"/>
                  <a:pt x="225" y="177"/>
                </a:cubicBezTo>
                <a:cubicBezTo>
                  <a:pt x="221" y="185"/>
                  <a:pt x="216" y="194"/>
                  <a:pt x="212" y="202"/>
                </a:cubicBezTo>
                <a:cubicBezTo>
                  <a:pt x="206" y="214"/>
                  <a:pt x="203" y="226"/>
                  <a:pt x="202" y="238"/>
                </a:cubicBezTo>
                <a:cubicBezTo>
                  <a:pt x="202" y="240"/>
                  <a:pt x="201" y="241"/>
                  <a:pt x="201" y="243"/>
                </a:cubicBezTo>
                <a:cubicBezTo>
                  <a:pt x="200" y="246"/>
                  <a:pt x="200" y="255"/>
                  <a:pt x="200" y="258"/>
                </a:cubicBezTo>
                <a:cubicBezTo>
                  <a:pt x="202" y="264"/>
                  <a:pt x="201" y="270"/>
                  <a:pt x="199" y="276"/>
                </a:cubicBezTo>
                <a:cubicBezTo>
                  <a:pt x="198" y="278"/>
                  <a:pt x="198" y="279"/>
                  <a:pt x="199" y="281"/>
                </a:cubicBezTo>
                <a:cubicBezTo>
                  <a:pt x="205" y="297"/>
                  <a:pt x="198" y="314"/>
                  <a:pt x="183" y="322"/>
                </a:cubicBezTo>
                <a:cubicBezTo>
                  <a:pt x="181" y="322"/>
                  <a:pt x="180" y="324"/>
                  <a:pt x="180" y="325"/>
                </a:cubicBezTo>
                <a:cubicBezTo>
                  <a:pt x="173" y="342"/>
                  <a:pt x="161" y="353"/>
                  <a:pt x="143" y="354"/>
                </a:cubicBezTo>
                <a:cubicBezTo>
                  <a:pt x="127" y="354"/>
                  <a:pt x="111" y="354"/>
                  <a:pt x="96" y="353"/>
                </a:cubicBezTo>
                <a:cubicBezTo>
                  <a:pt x="80" y="352"/>
                  <a:pt x="69" y="342"/>
                  <a:pt x="63" y="328"/>
                </a:cubicBezTo>
                <a:cubicBezTo>
                  <a:pt x="62" y="324"/>
                  <a:pt x="60" y="322"/>
                  <a:pt x="57" y="321"/>
                </a:cubicBezTo>
                <a:cubicBezTo>
                  <a:pt x="43" y="313"/>
                  <a:pt x="37" y="296"/>
                  <a:pt x="43" y="281"/>
                </a:cubicBezTo>
                <a:cubicBezTo>
                  <a:pt x="44" y="279"/>
                  <a:pt x="44" y="278"/>
                  <a:pt x="43" y="276"/>
                </a:cubicBezTo>
                <a:cubicBezTo>
                  <a:pt x="40" y="268"/>
                  <a:pt x="40" y="261"/>
                  <a:pt x="43" y="253"/>
                </a:cubicBezTo>
                <a:cubicBezTo>
                  <a:pt x="43" y="252"/>
                  <a:pt x="43" y="250"/>
                  <a:pt x="43" y="248"/>
                </a:cubicBezTo>
                <a:cubicBezTo>
                  <a:pt x="41" y="242"/>
                  <a:pt x="40" y="237"/>
                  <a:pt x="39" y="231"/>
                </a:cubicBezTo>
                <a:cubicBezTo>
                  <a:pt x="37" y="218"/>
                  <a:pt x="32" y="206"/>
                  <a:pt x="26" y="195"/>
                </a:cubicBezTo>
                <a:cubicBezTo>
                  <a:pt x="21" y="184"/>
                  <a:pt x="15" y="174"/>
                  <a:pt x="10" y="163"/>
                </a:cubicBezTo>
                <a:cubicBezTo>
                  <a:pt x="2" y="143"/>
                  <a:pt x="0" y="121"/>
                  <a:pt x="4" y="100"/>
                </a:cubicBezTo>
                <a:cubicBezTo>
                  <a:pt x="11" y="57"/>
                  <a:pt x="35" y="27"/>
                  <a:pt x="74" y="10"/>
                </a:cubicBezTo>
                <a:cubicBezTo>
                  <a:pt x="86" y="4"/>
                  <a:pt x="98" y="1"/>
                  <a:pt x="111" y="1"/>
                </a:cubicBezTo>
                <a:cubicBezTo>
                  <a:pt x="112" y="0"/>
                  <a:pt x="113" y="0"/>
                  <a:pt x="114" y="0"/>
                </a:cubicBezTo>
                <a:lnTo>
                  <a:pt x="128" y="0"/>
                </a:lnTo>
                <a:close/>
                <a:moveTo>
                  <a:pt x="121" y="245"/>
                </a:moveTo>
                <a:cubicBezTo>
                  <a:pt x="136" y="245"/>
                  <a:pt x="151" y="245"/>
                  <a:pt x="167" y="245"/>
                </a:cubicBezTo>
                <a:cubicBezTo>
                  <a:pt x="176" y="245"/>
                  <a:pt x="179" y="242"/>
                  <a:pt x="180" y="233"/>
                </a:cubicBezTo>
                <a:cubicBezTo>
                  <a:pt x="182" y="223"/>
                  <a:pt x="184" y="213"/>
                  <a:pt x="187" y="203"/>
                </a:cubicBezTo>
                <a:cubicBezTo>
                  <a:pt x="192" y="191"/>
                  <a:pt x="199" y="180"/>
                  <a:pt x="205" y="168"/>
                </a:cubicBezTo>
                <a:cubicBezTo>
                  <a:pt x="212" y="156"/>
                  <a:pt x="216" y="143"/>
                  <a:pt x="217" y="128"/>
                </a:cubicBezTo>
                <a:cubicBezTo>
                  <a:pt x="220" y="94"/>
                  <a:pt x="208" y="66"/>
                  <a:pt x="182" y="44"/>
                </a:cubicBezTo>
                <a:cubicBezTo>
                  <a:pt x="149" y="17"/>
                  <a:pt x="106" y="15"/>
                  <a:pt x="70" y="37"/>
                </a:cubicBezTo>
                <a:cubicBezTo>
                  <a:pt x="35" y="58"/>
                  <a:pt x="19" y="98"/>
                  <a:pt x="26" y="138"/>
                </a:cubicBezTo>
                <a:cubicBezTo>
                  <a:pt x="28" y="152"/>
                  <a:pt x="35" y="165"/>
                  <a:pt x="42" y="177"/>
                </a:cubicBezTo>
                <a:cubicBezTo>
                  <a:pt x="52" y="195"/>
                  <a:pt x="60" y="214"/>
                  <a:pt x="62" y="235"/>
                </a:cubicBezTo>
                <a:cubicBezTo>
                  <a:pt x="62" y="242"/>
                  <a:pt x="66" y="245"/>
                  <a:pt x="73" y="245"/>
                </a:cubicBezTo>
                <a:cubicBezTo>
                  <a:pt x="89" y="245"/>
                  <a:pt x="105" y="245"/>
                  <a:pt x="121" y="245"/>
                </a:cubicBezTo>
                <a:moveTo>
                  <a:pt x="121" y="254"/>
                </a:moveTo>
                <a:cubicBezTo>
                  <a:pt x="105" y="254"/>
                  <a:pt x="89" y="254"/>
                  <a:pt x="74" y="254"/>
                </a:cubicBezTo>
                <a:cubicBezTo>
                  <a:pt x="69" y="254"/>
                  <a:pt x="65" y="256"/>
                  <a:pt x="64" y="260"/>
                </a:cubicBezTo>
                <a:cubicBezTo>
                  <a:pt x="61" y="267"/>
                  <a:pt x="66" y="274"/>
                  <a:pt x="74" y="274"/>
                </a:cubicBezTo>
                <a:cubicBezTo>
                  <a:pt x="96" y="274"/>
                  <a:pt x="118" y="274"/>
                  <a:pt x="140" y="274"/>
                </a:cubicBezTo>
                <a:cubicBezTo>
                  <a:pt x="149" y="274"/>
                  <a:pt x="159" y="274"/>
                  <a:pt x="169" y="274"/>
                </a:cubicBezTo>
                <a:cubicBezTo>
                  <a:pt x="173" y="274"/>
                  <a:pt x="176" y="272"/>
                  <a:pt x="178" y="268"/>
                </a:cubicBezTo>
                <a:cubicBezTo>
                  <a:pt x="181" y="261"/>
                  <a:pt x="176" y="254"/>
                  <a:pt x="169" y="254"/>
                </a:cubicBezTo>
                <a:cubicBezTo>
                  <a:pt x="153" y="254"/>
                  <a:pt x="137" y="254"/>
                  <a:pt x="121" y="254"/>
                </a:cubicBezTo>
                <a:moveTo>
                  <a:pt x="121" y="283"/>
                </a:moveTo>
                <a:cubicBezTo>
                  <a:pt x="105" y="283"/>
                  <a:pt x="89" y="283"/>
                  <a:pt x="74" y="283"/>
                </a:cubicBezTo>
                <a:cubicBezTo>
                  <a:pt x="69" y="283"/>
                  <a:pt x="65" y="285"/>
                  <a:pt x="64" y="289"/>
                </a:cubicBezTo>
                <a:cubicBezTo>
                  <a:pt x="61" y="296"/>
                  <a:pt x="66" y="303"/>
                  <a:pt x="74" y="303"/>
                </a:cubicBezTo>
                <a:cubicBezTo>
                  <a:pt x="96" y="303"/>
                  <a:pt x="118" y="303"/>
                  <a:pt x="140" y="303"/>
                </a:cubicBezTo>
                <a:cubicBezTo>
                  <a:pt x="149" y="303"/>
                  <a:pt x="159" y="303"/>
                  <a:pt x="169" y="303"/>
                </a:cubicBezTo>
                <a:cubicBezTo>
                  <a:pt x="173" y="303"/>
                  <a:pt x="176" y="301"/>
                  <a:pt x="178" y="297"/>
                </a:cubicBezTo>
                <a:cubicBezTo>
                  <a:pt x="181" y="290"/>
                  <a:pt x="176" y="283"/>
                  <a:pt x="169" y="283"/>
                </a:cubicBezTo>
                <a:cubicBezTo>
                  <a:pt x="153" y="283"/>
                  <a:pt x="137" y="283"/>
                  <a:pt x="121" y="283"/>
                </a:cubicBezTo>
                <a:moveTo>
                  <a:pt x="82" y="313"/>
                </a:moveTo>
                <a:cubicBezTo>
                  <a:pt x="82" y="323"/>
                  <a:pt x="90" y="331"/>
                  <a:pt x="100" y="332"/>
                </a:cubicBezTo>
                <a:cubicBezTo>
                  <a:pt x="114" y="332"/>
                  <a:pt x="128" y="332"/>
                  <a:pt x="142" y="332"/>
                </a:cubicBezTo>
                <a:cubicBezTo>
                  <a:pt x="152" y="331"/>
                  <a:pt x="159" y="323"/>
                  <a:pt x="159" y="313"/>
                </a:cubicBezTo>
                <a:lnTo>
                  <a:pt x="82" y="313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0" name="出自【趣你的PPT】(微信:qunideppt)：最优质的PPT资源库"/>
          <p:cNvSpPr txBox="1"/>
          <p:nvPr/>
        </p:nvSpPr>
        <p:spPr>
          <a:xfrm>
            <a:off x="5767688" y="4416876"/>
            <a:ext cx="530108" cy="5234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  <a:latin typeface="Impact" panose="020B0806030902050204" pitchFamily="34" charset="0"/>
                <a:cs typeface="Aharoni" panose="02010803020104030203" pitchFamily="2" charset="-79"/>
              </a:rPr>
              <a:t>04</a:t>
            </a:r>
            <a:endParaRPr lang="zh-CN" altLang="en-US" sz="4000" dirty="0">
              <a:solidFill>
                <a:schemeClr val="bg1"/>
              </a:solidFill>
              <a:latin typeface="Impact" panose="020B0806030902050204" pitchFamily="34" charset="0"/>
              <a:cs typeface="Aharoni" panose="02010803020104030203" pitchFamily="2" charset="-79"/>
            </a:endParaRPr>
          </a:p>
        </p:txBody>
      </p:sp>
      <p:sp>
        <p:nvSpPr>
          <p:cNvPr id="332" name="出自【趣你的PPT】(微信:qunideppt)：最优质的PPT资源库"/>
          <p:cNvSpPr txBox="1"/>
          <p:nvPr/>
        </p:nvSpPr>
        <p:spPr>
          <a:xfrm>
            <a:off x="4847276" y="2923582"/>
            <a:ext cx="545518" cy="5234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  <a:latin typeface="Impact" panose="020B0806030902050204" pitchFamily="34" charset="0"/>
                <a:cs typeface="Aharoni" panose="02010803020104030203" pitchFamily="2" charset="-79"/>
              </a:rPr>
              <a:t>06</a:t>
            </a:r>
            <a:endParaRPr lang="zh-CN" altLang="en-US" sz="4000" dirty="0">
              <a:solidFill>
                <a:schemeClr val="bg1"/>
              </a:solidFill>
              <a:latin typeface="Impact" panose="020B0806030902050204" pitchFamily="34" charset="0"/>
              <a:cs typeface="Aharoni" panose="02010803020104030203" pitchFamily="2" charset="-79"/>
            </a:endParaRPr>
          </a:p>
        </p:txBody>
      </p:sp>
      <p:sp>
        <p:nvSpPr>
          <p:cNvPr id="334" name="出自【趣你的PPT】(微信:qunideppt)：最优质的PPT资源库"/>
          <p:cNvSpPr txBox="1"/>
          <p:nvPr/>
        </p:nvSpPr>
        <p:spPr>
          <a:xfrm>
            <a:off x="6848911" y="2880039"/>
            <a:ext cx="531293" cy="5234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  <a:latin typeface="Impact" panose="020B0806030902050204" pitchFamily="34" charset="0"/>
                <a:cs typeface="Aharoni" panose="02010803020104030203" pitchFamily="2" charset="-79"/>
              </a:rPr>
              <a:t>02</a:t>
            </a:r>
            <a:endParaRPr lang="zh-CN" altLang="en-US" sz="4000" dirty="0">
              <a:solidFill>
                <a:schemeClr val="bg1"/>
              </a:solidFill>
              <a:latin typeface="Impact" panose="020B0806030902050204" pitchFamily="34" charset="0"/>
              <a:cs typeface="Aharoni" panose="02010803020104030203" pitchFamily="2" charset="-79"/>
            </a:endParaRPr>
          </a:p>
        </p:txBody>
      </p:sp>
      <p:sp>
        <p:nvSpPr>
          <p:cNvPr id="336" name="出自【趣你的PPT】(微信:qunideppt)：最优质的PPT资源库"/>
          <p:cNvSpPr txBox="1"/>
          <p:nvPr/>
        </p:nvSpPr>
        <p:spPr>
          <a:xfrm>
            <a:off x="4823531" y="3906253"/>
            <a:ext cx="544332" cy="5234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  <a:latin typeface="Impact" panose="020B0806030902050204" pitchFamily="34" charset="0"/>
                <a:cs typeface="Aharoni" panose="02010803020104030203" pitchFamily="2" charset="-79"/>
              </a:rPr>
              <a:t>05</a:t>
            </a:r>
            <a:endParaRPr lang="zh-CN" altLang="en-US" sz="4000" dirty="0">
              <a:solidFill>
                <a:schemeClr val="bg1"/>
              </a:solidFill>
              <a:latin typeface="Impact" panose="020B0806030902050204" pitchFamily="34" charset="0"/>
              <a:cs typeface="Aharoni" panose="02010803020104030203" pitchFamily="2" charset="-79"/>
            </a:endParaRPr>
          </a:p>
        </p:txBody>
      </p:sp>
      <p:sp>
        <p:nvSpPr>
          <p:cNvPr id="338" name="出自【趣你的PPT】(微信:qunideppt)：最优质的PPT资源库"/>
          <p:cNvSpPr txBox="1"/>
          <p:nvPr/>
        </p:nvSpPr>
        <p:spPr>
          <a:xfrm>
            <a:off x="6766148" y="3893937"/>
            <a:ext cx="541962" cy="5234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  <a:latin typeface="Impact" panose="020B0806030902050204" pitchFamily="34" charset="0"/>
                <a:cs typeface="Aharoni" panose="02010803020104030203" pitchFamily="2" charset="-79"/>
              </a:rPr>
              <a:t>03</a:t>
            </a:r>
            <a:endParaRPr lang="zh-CN" altLang="en-US" sz="4000" dirty="0">
              <a:solidFill>
                <a:schemeClr val="bg1"/>
              </a:solidFill>
              <a:latin typeface="Impact" panose="020B0806030902050204" pitchFamily="34" charset="0"/>
              <a:cs typeface="Aharoni" panose="02010803020104030203" pitchFamily="2" charset="-79"/>
            </a:endParaRPr>
          </a:p>
        </p:txBody>
      </p:sp>
      <p:grpSp>
        <p:nvGrpSpPr>
          <p:cNvPr id="4" name="Group 3出自【趣你的PPT】(微信:qunideppt)：最优质的PPT资源库"/>
          <p:cNvGrpSpPr/>
          <p:nvPr/>
        </p:nvGrpSpPr>
        <p:grpSpPr>
          <a:xfrm>
            <a:off x="1145179" y="1912141"/>
            <a:ext cx="9862456" cy="818630"/>
            <a:chOff x="1145179" y="1912141"/>
            <a:chExt cx="9862456" cy="818630"/>
          </a:xfrm>
        </p:grpSpPr>
        <p:grpSp>
          <p:nvGrpSpPr>
            <p:cNvPr id="34" name="组合 33"/>
            <p:cNvGrpSpPr/>
            <p:nvPr/>
          </p:nvGrpSpPr>
          <p:grpSpPr>
            <a:xfrm>
              <a:off x="1145179" y="1919398"/>
              <a:ext cx="2583542" cy="804116"/>
              <a:chOff x="1146629" y="1849438"/>
              <a:chExt cx="2583542" cy="804116"/>
            </a:xfrm>
          </p:grpSpPr>
          <p:sp>
            <p:nvSpPr>
              <p:cNvPr id="44" name="出自【趣你的PPT】(微信:qunideppt)：最优质的PPT资源库"/>
              <p:cNvSpPr txBox="1">
                <a:spLocks noChangeArrowheads="1"/>
              </p:cNvSpPr>
              <p:nvPr/>
            </p:nvSpPr>
            <p:spPr bwMode="auto">
              <a:xfrm>
                <a:off x="2298347" y="1849438"/>
                <a:ext cx="1395766" cy="3077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点击添加标题</a:t>
                </a:r>
                <a:endPara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5" name="出自【趣你的PPT】(微信:qunideppt)：最优质的PPT资源库"/>
              <p:cNvSpPr txBox="1"/>
              <p:nvPr/>
            </p:nvSpPr>
            <p:spPr>
              <a:xfrm>
                <a:off x="1146629" y="2130334"/>
                <a:ext cx="25835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zh-CN" altLang="en-US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单击此处可编辑内容，根据您的需要自由拉伸文本框大小</a:t>
                </a:r>
                <a:endPara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8424093" y="1912141"/>
              <a:ext cx="2583542" cy="818630"/>
              <a:chOff x="1146629" y="1834924"/>
              <a:chExt cx="2583542" cy="818630"/>
            </a:xfrm>
          </p:grpSpPr>
          <p:sp>
            <p:nvSpPr>
              <p:cNvPr id="42" name="出自【趣你的PPT】(微信:qunideppt)：最优质的PPT资源库"/>
              <p:cNvSpPr txBox="1">
                <a:spLocks noChangeArrowheads="1"/>
              </p:cNvSpPr>
              <p:nvPr/>
            </p:nvSpPr>
            <p:spPr bwMode="auto">
              <a:xfrm>
                <a:off x="1166232" y="1834924"/>
                <a:ext cx="1395766" cy="3077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点击添加标题</a:t>
                </a:r>
                <a:endPara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3" name="出自【趣你的PPT】(微信:qunideppt)：最优质的PPT资源库"/>
              <p:cNvSpPr txBox="1"/>
              <p:nvPr/>
            </p:nvSpPr>
            <p:spPr>
              <a:xfrm>
                <a:off x="1146629" y="2130334"/>
                <a:ext cx="25835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单击此处可编辑内容，根据您的需要自由拉伸文本框大小</a:t>
                </a:r>
                <a:endPara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2" name="Group 11出自【趣你的PPT】(微信:qunideppt)：最优质的PPT资源库"/>
          <p:cNvGrpSpPr/>
          <p:nvPr/>
        </p:nvGrpSpPr>
        <p:grpSpPr>
          <a:xfrm>
            <a:off x="1145179" y="4531965"/>
            <a:ext cx="9862456" cy="818630"/>
            <a:chOff x="1145179" y="4531965"/>
            <a:chExt cx="9862456" cy="818630"/>
          </a:xfrm>
        </p:grpSpPr>
        <p:grpSp>
          <p:nvGrpSpPr>
            <p:cNvPr id="36" name="组合 35"/>
            <p:cNvGrpSpPr/>
            <p:nvPr/>
          </p:nvGrpSpPr>
          <p:grpSpPr>
            <a:xfrm>
              <a:off x="8424093" y="4531965"/>
              <a:ext cx="2583542" cy="818630"/>
              <a:chOff x="1146629" y="1834924"/>
              <a:chExt cx="2583542" cy="818630"/>
            </a:xfrm>
          </p:grpSpPr>
          <p:sp>
            <p:nvSpPr>
              <p:cNvPr id="40" name="出自【趣你的PPT】(微信:qunideppt)：最优质的PPT资源库"/>
              <p:cNvSpPr txBox="1">
                <a:spLocks noChangeArrowheads="1"/>
              </p:cNvSpPr>
              <p:nvPr/>
            </p:nvSpPr>
            <p:spPr bwMode="auto">
              <a:xfrm>
                <a:off x="1166232" y="1834924"/>
                <a:ext cx="1395766" cy="3077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点击添加标题</a:t>
                </a:r>
                <a:endPara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1" name="出自【趣你的PPT】(微信:qunideppt)：最优质的PPT资源库"/>
              <p:cNvSpPr txBox="1"/>
              <p:nvPr/>
            </p:nvSpPr>
            <p:spPr>
              <a:xfrm>
                <a:off x="1146629" y="2130334"/>
                <a:ext cx="25835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单击此处可编辑内容，根据您的需要自由拉伸文本框大小</a:t>
                </a:r>
                <a:endPara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1145179" y="4539222"/>
              <a:ext cx="2583542" cy="804116"/>
              <a:chOff x="1146629" y="1849438"/>
              <a:chExt cx="2583542" cy="804116"/>
            </a:xfrm>
          </p:grpSpPr>
          <p:sp>
            <p:nvSpPr>
              <p:cNvPr id="38" name="出自【趣你的PPT】(微信:qunideppt)：最优质的PPT资源库"/>
              <p:cNvSpPr txBox="1">
                <a:spLocks noChangeArrowheads="1"/>
              </p:cNvSpPr>
              <p:nvPr/>
            </p:nvSpPr>
            <p:spPr bwMode="auto">
              <a:xfrm>
                <a:off x="2298347" y="1849438"/>
                <a:ext cx="1395766" cy="3077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点击添加标题</a:t>
                </a:r>
                <a:endPara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9" name="出自【趣你的PPT】(微信:qunideppt)：最优质的PPT资源库"/>
              <p:cNvSpPr txBox="1"/>
              <p:nvPr/>
            </p:nvSpPr>
            <p:spPr>
              <a:xfrm>
                <a:off x="1146629" y="2130334"/>
                <a:ext cx="25835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zh-CN" altLang="en-US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单击此处可编辑内容，根据您的需要自由拉伸文本框大小</a:t>
                </a:r>
                <a:endPara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7" name="Group 46出自【趣你的PPT】(微信:qunideppt)：最优质的PPT资源库"/>
          <p:cNvGrpSpPr/>
          <p:nvPr/>
        </p:nvGrpSpPr>
        <p:grpSpPr>
          <a:xfrm>
            <a:off x="1145179" y="3145855"/>
            <a:ext cx="9862456" cy="818630"/>
            <a:chOff x="1145179" y="1912141"/>
            <a:chExt cx="9862456" cy="818630"/>
          </a:xfrm>
        </p:grpSpPr>
        <p:grpSp>
          <p:nvGrpSpPr>
            <p:cNvPr id="48" name="组合 47"/>
            <p:cNvGrpSpPr/>
            <p:nvPr/>
          </p:nvGrpSpPr>
          <p:grpSpPr>
            <a:xfrm>
              <a:off x="1145179" y="1919398"/>
              <a:ext cx="2583542" cy="804116"/>
              <a:chOff x="1146629" y="1849438"/>
              <a:chExt cx="2583542" cy="804116"/>
            </a:xfrm>
          </p:grpSpPr>
          <p:sp>
            <p:nvSpPr>
              <p:cNvPr id="52" name="出自【趣你的PPT】(微信:qunideppt)：最优质的PPT资源库"/>
              <p:cNvSpPr txBox="1">
                <a:spLocks noChangeArrowheads="1"/>
              </p:cNvSpPr>
              <p:nvPr/>
            </p:nvSpPr>
            <p:spPr bwMode="auto">
              <a:xfrm>
                <a:off x="2298347" y="1849438"/>
                <a:ext cx="1395766" cy="3077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点击添加标题</a:t>
                </a:r>
                <a:endPara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3" name="出自【趣你的PPT】(微信:qunideppt)：最优质的PPT资源库"/>
              <p:cNvSpPr txBox="1"/>
              <p:nvPr/>
            </p:nvSpPr>
            <p:spPr>
              <a:xfrm>
                <a:off x="1146629" y="2130334"/>
                <a:ext cx="25835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zh-CN" altLang="en-US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单击此处可编辑内容，根据您的需要自由拉伸文本框大小</a:t>
                </a:r>
                <a:endPara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9" name="组合 48"/>
            <p:cNvGrpSpPr/>
            <p:nvPr/>
          </p:nvGrpSpPr>
          <p:grpSpPr>
            <a:xfrm>
              <a:off x="8424093" y="1912141"/>
              <a:ext cx="2583542" cy="818630"/>
              <a:chOff x="1146629" y="1834924"/>
              <a:chExt cx="2583542" cy="818630"/>
            </a:xfrm>
          </p:grpSpPr>
          <p:sp>
            <p:nvSpPr>
              <p:cNvPr id="50" name="出自【趣你的PPT】(微信:qunideppt)：最优质的PPT资源库"/>
              <p:cNvSpPr txBox="1">
                <a:spLocks noChangeArrowheads="1"/>
              </p:cNvSpPr>
              <p:nvPr/>
            </p:nvSpPr>
            <p:spPr bwMode="auto">
              <a:xfrm>
                <a:off x="1166232" y="1834924"/>
                <a:ext cx="1395766" cy="3077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点击添加标题</a:t>
                </a:r>
                <a:endPara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1" name="出自【趣你的PPT】(微信:qunideppt)：最优质的PPT资源库"/>
              <p:cNvSpPr txBox="1"/>
              <p:nvPr/>
            </p:nvSpPr>
            <p:spPr>
              <a:xfrm>
                <a:off x="1146629" y="2130334"/>
                <a:ext cx="25835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单击此处可编辑内容，根据您的需要自由拉伸文本框大小</a:t>
                </a:r>
                <a:endPara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6" name="组合 45"/>
          <p:cNvGrpSpPr/>
          <p:nvPr/>
        </p:nvGrpSpPr>
        <p:grpSpPr>
          <a:xfrm>
            <a:off x="-14160" y="0"/>
            <a:ext cx="3466994" cy="837054"/>
            <a:chOff x="-14160" y="0"/>
            <a:chExt cx="3466994" cy="837054"/>
          </a:xfrm>
        </p:grpSpPr>
        <p:pic>
          <p:nvPicPr>
            <p:cNvPr id="54" name="图片 5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14" t="1165" r="66149" b="70101"/>
            <a:stretch>
              <a:fillRect/>
            </a:stretch>
          </p:blipFill>
          <p:spPr>
            <a:xfrm>
              <a:off x="-14160" y="0"/>
              <a:ext cx="1484332" cy="837054"/>
            </a:xfrm>
            <a:prstGeom prst="rect">
              <a:avLst/>
            </a:prstGeom>
            <a:noFill/>
            <a:effectLst>
              <a:softEdge rad="88900"/>
            </a:effectLst>
          </p:spPr>
        </p:pic>
        <p:sp>
          <p:nvSpPr>
            <p:cNvPr id="55" name="出自【趣你的PPT】(微信:qunideppt)：最优质的PPT资源库"/>
            <p:cNvSpPr txBox="1"/>
            <p:nvPr/>
          </p:nvSpPr>
          <p:spPr>
            <a:xfrm>
              <a:off x="1470172" y="211792"/>
              <a:ext cx="19826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单击输入标题</a:t>
              </a:r>
              <a:endParaRPr lang="en-GB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出自【趣你的PPT】(微信:qunideppt)：最优质的PPT资源库"/>
          <p:cNvSpPr/>
          <p:nvPr/>
        </p:nvSpPr>
        <p:spPr>
          <a:xfrm>
            <a:off x="2498494" y="1621934"/>
            <a:ext cx="1200288" cy="1200288"/>
          </a:xfrm>
          <a:custGeom>
            <a:avLst/>
            <a:gdLst>
              <a:gd name="connsiteX0" fmla="*/ 0 w 2793352"/>
              <a:gd name="connsiteY0" fmla="*/ 1396676 h 2793352"/>
              <a:gd name="connsiteX1" fmla="*/ 1396676 w 2793352"/>
              <a:gd name="connsiteY1" fmla="*/ 0 h 2793352"/>
              <a:gd name="connsiteX2" fmla="*/ 2793352 w 2793352"/>
              <a:gd name="connsiteY2" fmla="*/ 1396676 h 2793352"/>
              <a:gd name="connsiteX3" fmla="*/ 1396676 w 2793352"/>
              <a:gd name="connsiteY3" fmla="*/ 2793352 h 2793352"/>
              <a:gd name="connsiteX4" fmla="*/ 0 w 2793352"/>
              <a:gd name="connsiteY4" fmla="*/ 1396676 h 2793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3352" h="2793352">
                <a:moveTo>
                  <a:pt x="0" y="1396676"/>
                </a:moveTo>
                <a:cubicBezTo>
                  <a:pt x="0" y="625313"/>
                  <a:pt x="625313" y="0"/>
                  <a:pt x="1396676" y="0"/>
                </a:cubicBezTo>
                <a:cubicBezTo>
                  <a:pt x="2168039" y="0"/>
                  <a:pt x="2793352" y="625313"/>
                  <a:pt x="2793352" y="1396676"/>
                </a:cubicBezTo>
                <a:cubicBezTo>
                  <a:pt x="2793352" y="2168039"/>
                  <a:pt x="2168039" y="2793352"/>
                  <a:pt x="1396676" y="2793352"/>
                </a:cubicBezTo>
                <a:cubicBezTo>
                  <a:pt x="625313" y="2793352"/>
                  <a:pt x="0" y="2168039"/>
                  <a:pt x="0" y="1396676"/>
                </a:cubicBez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429" tIns="213429" rIns="213429" bIns="213429" numCol="1" spcCol="1270" anchor="ctr" anchorCtr="0">
            <a:noAutofit/>
          </a:bodyPr>
          <a:lstStyle/>
          <a:p>
            <a:pPr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此处</a:t>
            </a:r>
            <a:endParaRPr lang="en-US" altLang="zh-CN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编辑</a:t>
            </a:r>
            <a:endParaRPr lang="en-US" sz="2400" b="1" dirty="0">
              <a:solidFill>
                <a:prstClr val="white"/>
              </a:solidFill>
              <a:latin typeface="Lato Regular"/>
              <a:cs typeface="Lato Regular"/>
            </a:endParaRPr>
          </a:p>
        </p:txBody>
      </p:sp>
      <p:sp>
        <p:nvSpPr>
          <p:cNvPr id="4" name="出自【趣你的PPT】(微信:qunideppt)：最优质的PPT资源库"/>
          <p:cNvSpPr/>
          <p:nvPr/>
        </p:nvSpPr>
        <p:spPr>
          <a:xfrm rot="2160000">
            <a:off x="3660660" y="2692647"/>
            <a:ext cx="318300" cy="106788"/>
          </a:xfrm>
          <a:custGeom>
            <a:avLst/>
            <a:gdLst>
              <a:gd name="connsiteX0" fmla="*/ 0 w 740758"/>
              <a:gd name="connsiteY0" fmla="*/ 49704 h 248520"/>
              <a:gd name="connsiteX1" fmla="*/ 616498 w 740758"/>
              <a:gd name="connsiteY1" fmla="*/ 49704 h 248520"/>
              <a:gd name="connsiteX2" fmla="*/ 616498 w 740758"/>
              <a:gd name="connsiteY2" fmla="*/ 0 h 248520"/>
              <a:gd name="connsiteX3" fmla="*/ 740758 w 740758"/>
              <a:gd name="connsiteY3" fmla="*/ 124260 h 248520"/>
              <a:gd name="connsiteX4" fmla="*/ 616498 w 740758"/>
              <a:gd name="connsiteY4" fmla="*/ 248520 h 248520"/>
              <a:gd name="connsiteX5" fmla="*/ 616498 w 740758"/>
              <a:gd name="connsiteY5" fmla="*/ 198816 h 248520"/>
              <a:gd name="connsiteX6" fmla="*/ 0 w 740758"/>
              <a:gd name="connsiteY6" fmla="*/ 198816 h 248520"/>
              <a:gd name="connsiteX7" fmla="*/ 0 w 740758"/>
              <a:gd name="connsiteY7" fmla="*/ 49704 h 24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0758" h="248520">
                <a:moveTo>
                  <a:pt x="0" y="49704"/>
                </a:moveTo>
                <a:lnTo>
                  <a:pt x="616498" y="49704"/>
                </a:lnTo>
                <a:lnTo>
                  <a:pt x="616498" y="0"/>
                </a:lnTo>
                <a:lnTo>
                  <a:pt x="740758" y="124260"/>
                </a:lnTo>
                <a:lnTo>
                  <a:pt x="616498" y="248520"/>
                </a:lnTo>
                <a:lnTo>
                  <a:pt x="616498" y="198816"/>
                </a:lnTo>
                <a:lnTo>
                  <a:pt x="0" y="198816"/>
                </a:lnTo>
                <a:lnTo>
                  <a:pt x="0" y="49704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24852" rIns="37278" bIns="24852" numCol="1" spcCol="1270" anchor="ctr" anchorCtr="0">
            <a:noAutofit/>
          </a:bodyPr>
          <a:lstStyle/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800">
              <a:solidFill>
                <a:prstClr val="white"/>
              </a:solidFill>
              <a:latin typeface="Lato Regular"/>
              <a:cs typeface="Lato Regular"/>
            </a:endParaRPr>
          </a:p>
        </p:txBody>
      </p:sp>
      <p:sp>
        <p:nvSpPr>
          <p:cNvPr id="5" name="出自【趣你的PPT】(微信:qunideppt)：最优质的PPT资源库"/>
          <p:cNvSpPr/>
          <p:nvPr/>
        </p:nvSpPr>
        <p:spPr>
          <a:xfrm>
            <a:off x="3955415" y="2680449"/>
            <a:ext cx="1200288" cy="1200288"/>
          </a:xfrm>
          <a:custGeom>
            <a:avLst/>
            <a:gdLst>
              <a:gd name="connsiteX0" fmla="*/ 0 w 2793352"/>
              <a:gd name="connsiteY0" fmla="*/ 1396676 h 2793352"/>
              <a:gd name="connsiteX1" fmla="*/ 1396676 w 2793352"/>
              <a:gd name="connsiteY1" fmla="*/ 0 h 2793352"/>
              <a:gd name="connsiteX2" fmla="*/ 2793352 w 2793352"/>
              <a:gd name="connsiteY2" fmla="*/ 1396676 h 2793352"/>
              <a:gd name="connsiteX3" fmla="*/ 1396676 w 2793352"/>
              <a:gd name="connsiteY3" fmla="*/ 2793352 h 2793352"/>
              <a:gd name="connsiteX4" fmla="*/ 0 w 2793352"/>
              <a:gd name="connsiteY4" fmla="*/ 1396676 h 2793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3352" h="2793352">
                <a:moveTo>
                  <a:pt x="0" y="1396676"/>
                </a:moveTo>
                <a:cubicBezTo>
                  <a:pt x="0" y="625313"/>
                  <a:pt x="625313" y="0"/>
                  <a:pt x="1396676" y="0"/>
                </a:cubicBezTo>
                <a:cubicBezTo>
                  <a:pt x="2168039" y="0"/>
                  <a:pt x="2793352" y="625313"/>
                  <a:pt x="2793352" y="1396676"/>
                </a:cubicBezTo>
                <a:cubicBezTo>
                  <a:pt x="2793352" y="2168039"/>
                  <a:pt x="2168039" y="2793352"/>
                  <a:pt x="1396676" y="2793352"/>
                </a:cubicBezTo>
                <a:cubicBezTo>
                  <a:pt x="625313" y="2793352"/>
                  <a:pt x="0" y="2168039"/>
                  <a:pt x="0" y="1396676"/>
                </a:cubicBez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429" tIns="213429" rIns="213429" bIns="213429" numCol="1" spcCol="1270" anchor="ctr" anchorCtr="0">
            <a:noAutofit/>
          </a:bodyPr>
          <a:lstStyle/>
          <a:p>
            <a:pPr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此处</a:t>
            </a:r>
            <a:endParaRPr lang="en-US" altLang="zh-CN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编辑</a:t>
            </a:r>
            <a:endParaRPr lang="en-US" altLang="zh-CN" sz="2400" b="1" dirty="0">
              <a:solidFill>
                <a:prstClr val="white"/>
              </a:solidFill>
              <a:latin typeface="Lato Regular"/>
              <a:cs typeface="Lato Regular"/>
            </a:endParaRPr>
          </a:p>
        </p:txBody>
      </p:sp>
      <p:sp>
        <p:nvSpPr>
          <p:cNvPr id="6" name="出自【趣你的PPT】(微信:qunideppt)：最优质的PPT资源库"/>
          <p:cNvSpPr/>
          <p:nvPr/>
        </p:nvSpPr>
        <p:spPr>
          <a:xfrm rot="17280000">
            <a:off x="4120946" y="4074988"/>
            <a:ext cx="318300" cy="106788"/>
          </a:xfrm>
          <a:custGeom>
            <a:avLst/>
            <a:gdLst>
              <a:gd name="connsiteX0" fmla="*/ 0 w 740758"/>
              <a:gd name="connsiteY0" fmla="*/ 49704 h 248520"/>
              <a:gd name="connsiteX1" fmla="*/ 616498 w 740758"/>
              <a:gd name="connsiteY1" fmla="*/ 49704 h 248520"/>
              <a:gd name="connsiteX2" fmla="*/ 616498 w 740758"/>
              <a:gd name="connsiteY2" fmla="*/ 0 h 248520"/>
              <a:gd name="connsiteX3" fmla="*/ 740758 w 740758"/>
              <a:gd name="connsiteY3" fmla="*/ 124260 h 248520"/>
              <a:gd name="connsiteX4" fmla="*/ 616498 w 740758"/>
              <a:gd name="connsiteY4" fmla="*/ 248520 h 248520"/>
              <a:gd name="connsiteX5" fmla="*/ 616498 w 740758"/>
              <a:gd name="connsiteY5" fmla="*/ 198816 h 248520"/>
              <a:gd name="connsiteX6" fmla="*/ 0 w 740758"/>
              <a:gd name="connsiteY6" fmla="*/ 198816 h 248520"/>
              <a:gd name="connsiteX7" fmla="*/ 0 w 740758"/>
              <a:gd name="connsiteY7" fmla="*/ 49704 h 24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0758" h="248520">
                <a:moveTo>
                  <a:pt x="740758" y="198815"/>
                </a:moveTo>
                <a:lnTo>
                  <a:pt x="124260" y="198815"/>
                </a:lnTo>
                <a:lnTo>
                  <a:pt x="124260" y="248519"/>
                </a:lnTo>
                <a:lnTo>
                  <a:pt x="0" y="124260"/>
                </a:lnTo>
                <a:lnTo>
                  <a:pt x="124260" y="1"/>
                </a:lnTo>
                <a:lnTo>
                  <a:pt x="124260" y="49705"/>
                </a:lnTo>
                <a:lnTo>
                  <a:pt x="740758" y="49705"/>
                </a:lnTo>
                <a:lnTo>
                  <a:pt x="740758" y="198815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277" tIns="24852" rIns="1" bIns="24852" numCol="1" spcCol="1270" anchor="ctr" anchorCtr="0">
            <a:noAutofit/>
          </a:bodyPr>
          <a:lstStyle/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800">
              <a:solidFill>
                <a:prstClr val="white"/>
              </a:solidFill>
              <a:latin typeface="Lato Regular"/>
              <a:cs typeface="Lato Regular"/>
            </a:endParaRPr>
          </a:p>
        </p:txBody>
      </p:sp>
      <p:sp>
        <p:nvSpPr>
          <p:cNvPr id="7" name="出自【趣你的PPT】(微信:qunideppt)：最优质的PPT资源库"/>
          <p:cNvSpPr/>
          <p:nvPr/>
        </p:nvSpPr>
        <p:spPr>
          <a:xfrm>
            <a:off x="3398921" y="4393163"/>
            <a:ext cx="1200288" cy="1200288"/>
          </a:xfrm>
          <a:custGeom>
            <a:avLst/>
            <a:gdLst>
              <a:gd name="connsiteX0" fmla="*/ 0 w 2793352"/>
              <a:gd name="connsiteY0" fmla="*/ 1396676 h 2793352"/>
              <a:gd name="connsiteX1" fmla="*/ 1396676 w 2793352"/>
              <a:gd name="connsiteY1" fmla="*/ 0 h 2793352"/>
              <a:gd name="connsiteX2" fmla="*/ 2793352 w 2793352"/>
              <a:gd name="connsiteY2" fmla="*/ 1396676 h 2793352"/>
              <a:gd name="connsiteX3" fmla="*/ 1396676 w 2793352"/>
              <a:gd name="connsiteY3" fmla="*/ 2793352 h 2793352"/>
              <a:gd name="connsiteX4" fmla="*/ 0 w 2793352"/>
              <a:gd name="connsiteY4" fmla="*/ 1396676 h 2793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3352" h="2793352">
                <a:moveTo>
                  <a:pt x="0" y="1396676"/>
                </a:moveTo>
                <a:cubicBezTo>
                  <a:pt x="0" y="625313"/>
                  <a:pt x="625313" y="0"/>
                  <a:pt x="1396676" y="0"/>
                </a:cubicBezTo>
                <a:cubicBezTo>
                  <a:pt x="2168039" y="0"/>
                  <a:pt x="2793352" y="625313"/>
                  <a:pt x="2793352" y="1396676"/>
                </a:cubicBezTo>
                <a:cubicBezTo>
                  <a:pt x="2793352" y="2168039"/>
                  <a:pt x="2168039" y="2793352"/>
                  <a:pt x="1396676" y="2793352"/>
                </a:cubicBezTo>
                <a:cubicBezTo>
                  <a:pt x="625313" y="2793352"/>
                  <a:pt x="0" y="2168039"/>
                  <a:pt x="0" y="1396676"/>
                </a:cubicBez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429" tIns="213429" rIns="213429" bIns="213429" numCol="1" spcCol="1270" anchor="ctr" anchorCtr="0">
            <a:noAutofit/>
          </a:bodyPr>
          <a:lstStyle/>
          <a:p>
            <a:pPr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此处</a:t>
            </a:r>
            <a:endParaRPr lang="en-US" altLang="zh-CN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编辑</a:t>
            </a:r>
            <a:endParaRPr lang="en-US" altLang="zh-CN" sz="2400" b="1" dirty="0">
              <a:solidFill>
                <a:prstClr val="white"/>
              </a:solidFill>
              <a:latin typeface="Lato Regular"/>
              <a:cs typeface="Lato Regular"/>
            </a:endParaRPr>
          </a:p>
        </p:txBody>
      </p:sp>
      <p:sp>
        <p:nvSpPr>
          <p:cNvPr id="8" name="出自【趣你的PPT】(微信:qunideppt)：最优质的PPT资源库"/>
          <p:cNvSpPr/>
          <p:nvPr/>
        </p:nvSpPr>
        <p:spPr>
          <a:xfrm>
            <a:off x="2948496" y="4939913"/>
            <a:ext cx="318300" cy="106788"/>
          </a:xfrm>
          <a:custGeom>
            <a:avLst/>
            <a:gdLst>
              <a:gd name="connsiteX0" fmla="*/ 0 w 740758"/>
              <a:gd name="connsiteY0" fmla="*/ 49704 h 248520"/>
              <a:gd name="connsiteX1" fmla="*/ 616498 w 740758"/>
              <a:gd name="connsiteY1" fmla="*/ 49704 h 248520"/>
              <a:gd name="connsiteX2" fmla="*/ 616498 w 740758"/>
              <a:gd name="connsiteY2" fmla="*/ 0 h 248520"/>
              <a:gd name="connsiteX3" fmla="*/ 740758 w 740758"/>
              <a:gd name="connsiteY3" fmla="*/ 124260 h 248520"/>
              <a:gd name="connsiteX4" fmla="*/ 616498 w 740758"/>
              <a:gd name="connsiteY4" fmla="*/ 248520 h 248520"/>
              <a:gd name="connsiteX5" fmla="*/ 616498 w 740758"/>
              <a:gd name="connsiteY5" fmla="*/ 198816 h 248520"/>
              <a:gd name="connsiteX6" fmla="*/ 0 w 740758"/>
              <a:gd name="connsiteY6" fmla="*/ 198816 h 248520"/>
              <a:gd name="connsiteX7" fmla="*/ 0 w 740758"/>
              <a:gd name="connsiteY7" fmla="*/ 49704 h 24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0758" h="248520">
                <a:moveTo>
                  <a:pt x="740758" y="198815"/>
                </a:moveTo>
                <a:lnTo>
                  <a:pt x="124260" y="198815"/>
                </a:lnTo>
                <a:lnTo>
                  <a:pt x="124260" y="248519"/>
                </a:lnTo>
                <a:lnTo>
                  <a:pt x="0" y="124260"/>
                </a:lnTo>
                <a:lnTo>
                  <a:pt x="124260" y="1"/>
                </a:lnTo>
                <a:lnTo>
                  <a:pt x="124260" y="49705"/>
                </a:lnTo>
                <a:lnTo>
                  <a:pt x="740758" y="49705"/>
                </a:lnTo>
                <a:lnTo>
                  <a:pt x="740758" y="198815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278" tIns="24853" rIns="1" bIns="24852" numCol="1" spcCol="1270" anchor="ctr" anchorCtr="0">
            <a:noAutofit/>
          </a:bodyPr>
          <a:lstStyle/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800">
              <a:solidFill>
                <a:prstClr val="white"/>
              </a:solidFill>
              <a:latin typeface="Lato Regular"/>
              <a:cs typeface="Lato Regular"/>
            </a:endParaRPr>
          </a:p>
        </p:txBody>
      </p:sp>
      <p:sp>
        <p:nvSpPr>
          <p:cNvPr id="9" name="出自【趣你的PPT】(微信:qunideppt)：最优质的PPT资源库"/>
          <p:cNvSpPr/>
          <p:nvPr/>
        </p:nvSpPr>
        <p:spPr>
          <a:xfrm>
            <a:off x="1598067" y="4393163"/>
            <a:ext cx="1200288" cy="1200288"/>
          </a:xfrm>
          <a:custGeom>
            <a:avLst/>
            <a:gdLst>
              <a:gd name="connsiteX0" fmla="*/ 0 w 2793352"/>
              <a:gd name="connsiteY0" fmla="*/ 1396676 h 2793352"/>
              <a:gd name="connsiteX1" fmla="*/ 1396676 w 2793352"/>
              <a:gd name="connsiteY1" fmla="*/ 0 h 2793352"/>
              <a:gd name="connsiteX2" fmla="*/ 2793352 w 2793352"/>
              <a:gd name="connsiteY2" fmla="*/ 1396676 h 2793352"/>
              <a:gd name="connsiteX3" fmla="*/ 1396676 w 2793352"/>
              <a:gd name="connsiteY3" fmla="*/ 2793352 h 2793352"/>
              <a:gd name="connsiteX4" fmla="*/ 0 w 2793352"/>
              <a:gd name="connsiteY4" fmla="*/ 1396676 h 2793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3352" h="2793352">
                <a:moveTo>
                  <a:pt x="0" y="1396676"/>
                </a:moveTo>
                <a:cubicBezTo>
                  <a:pt x="0" y="625313"/>
                  <a:pt x="625313" y="0"/>
                  <a:pt x="1396676" y="0"/>
                </a:cubicBezTo>
                <a:cubicBezTo>
                  <a:pt x="2168039" y="0"/>
                  <a:pt x="2793352" y="625313"/>
                  <a:pt x="2793352" y="1396676"/>
                </a:cubicBezTo>
                <a:cubicBezTo>
                  <a:pt x="2793352" y="2168039"/>
                  <a:pt x="2168039" y="2793352"/>
                  <a:pt x="1396676" y="2793352"/>
                </a:cubicBezTo>
                <a:cubicBezTo>
                  <a:pt x="625313" y="2793352"/>
                  <a:pt x="0" y="2168039"/>
                  <a:pt x="0" y="1396676"/>
                </a:cubicBez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429" tIns="213429" rIns="213429" bIns="213429" numCol="1" spcCol="1270" anchor="ctr" anchorCtr="0">
            <a:noAutofit/>
          </a:bodyPr>
          <a:lstStyle/>
          <a:p>
            <a:pPr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此处</a:t>
            </a:r>
            <a:endParaRPr lang="en-US" altLang="zh-CN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编辑</a:t>
            </a:r>
            <a:endParaRPr lang="en-US" altLang="zh-CN" sz="2400" b="1" dirty="0">
              <a:solidFill>
                <a:prstClr val="white"/>
              </a:solidFill>
              <a:latin typeface="Lato Regular"/>
              <a:cs typeface="Lato Regular"/>
            </a:endParaRPr>
          </a:p>
        </p:txBody>
      </p:sp>
      <p:sp>
        <p:nvSpPr>
          <p:cNvPr id="10" name="出自【趣你的PPT】(微信:qunideppt)：最优质的PPT资源库"/>
          <p:cNvSpPr/>
          <p:nvPr/>
        </p:nvSpPr>
        <p:spPr>
          <a:xfrm rot="4320000">
            <a:off x="1763598" y="4092124"/>
            <a:ext cx="318300" cy="106788"/>
          </a:xfrm>
          <a:custGeom>
            <a:avLst/>
            <a:gdLst>
              <a:gd name="connsiteX0" fmla="*/ 0 w 740758"/>
              <a:gd name="connsiteY0" fmla="*/ 49704 h 248520"/>
              <a:gd name="connsiteX1" fmla="*/ 616498 w 740758"/>
              <a:gd name="connsiteY1" fmla="*/ 49704 h 248520"/>
              <a:gd name="connsiteX2" fmla="*/ 616498 w 740758"/>
              <a:gd name="connsiteY2" fmla="*/ 0 h 248520"/>
              <a:gd name="connsiteX3" fmla="*/ 740758 w 740758"/>
              <a:gd name="connsiteY3" fmla="*/ 124260 h 248520"/>
              <a:gd name="connsiteX4" fmla="*/ 616498 w 740758"/>
              <a:gd name="connsiteY4" fmla="*/ 248520 h 248520"/>
              <a:gd name="connsiteX5" fmla="*/ 616498 w 740758"/>
              <a:gd name="connsiteY5" fmla="*/ 198816 h 248520"/>
              <a:gd name="connsiteX6" fmla="*/ 0 w 740758"/>
              <a:gd name="connsiteY6" fmla="*/ 198816 h 248520"/>
              <a:gd name="connsiteX7" fmla="*/ 0 w 740758"/>
              <a:gd name="connsiteY7" fmla="*/ 49704 h 24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0758" h="248520">
                <a:moveTo>
                  <a:pt x="740758" y="198815"/>
                </a:moveTo>
                <a:lnTo>
                  <a:pt x="124260" y="198815"/>
                </a:lnTo>
                <a:lnTo>
                  <a:pt x="124260" y="248519"/>
                </a:lnTo>
                <a:lnTo>
                  <a:pt x="0" y="124260"/>
                </a:lnTo>
                <a:lnTo>
                  <a:pt x="124260" y="1"/>
                </a:lnTo>
                <a:lnTo>
                  <a:pt x="124260" y="49705"/>
                </a:lnTo>
                <a:lnTo>
                  <a:pt x="740758" y="49705"/>
                </a:lnTo>
                <a:lnTo>
                  <a:pt x="740758" y="198815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278" tIns="24852" rIns="0" bIns="24853" numCol="1" spcCol="1270" anchor="ctr" anchorCtr="0">
            <a:noAutofit/>
          </a:bodyPr>
          <a:lstStyle/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800">
              <a:solidFill>
                <a:prstClr val="white"/>
              </a:solidFill>
              <a:latin typeface="Lato Regular"/>
              <a:cs typeface="Lato Regular"/>
            </a:endParaRPr>
          </a:p>
        </p:txBody>
      </p:sp>
      <p:sp>
        <p:nvSpPr>
          <p:cNvPr id="11" name="出自【趣你的PPT】(微信:qunideppt)：最优质的PPT资源库"/>
          <p:cNvSpPr/>
          <p:nvPr/>
        </p:nvSpPr>
        <p:spPr>
          <a:xfrm>
            <a:off x="1041573" y="2680449"/>
            <a:ext cx="1200288" cy="1200288"/>
          </a:xfrm>
          <a:custGeom>
            <a:avLst/>
            <a:gdLst>
              <a:gd name="connsiteX0" fmla="*/ 0 w 2793352"/>
              <a:gd name="connsiteY0" fmla="*/ 1396676 h 2793352"/>
              <a:gd name="connsiteX1" fmla="*/ 1396676 w 2793352"/>
              <a:gd name="connsiteY1" fmla="*/ 0 h 2793352"/>
              <a:gd name="connsiteX2" fmla="*/ 2793352 w 2793352"/>
              <a:gd name="connsiteY2" fmla="*/ 1396676 h 2793352"/>
              <a:gd name="connsiteX3" fmla="*/ 1396676 w 2793352"/>
              <a:gd name="connsiteY3" fmla="*/ 2793352 h 2793352"/>
              <a:gd name="connsiteX4" fmla="*/ 0 w 2793352"/>
              <a:gd name="connsiteY4" fmla="*/ 1396676 h 2793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3352" h="2793352">
                <a:moveTo>
                  <a:pt x="0" y="1396676"/>
                </a:moveTo>
                <a:cubicBezTo>
                  <a:pt x="0" y="625313"/>
                  <a:pt x="625313" y="0"/>
                  <a:pt x="1396676" y="0"/>
                </a:cubicBezTo>
                <a:cubicBezTo>
                  <a:pt x="2168039" y="0"/>
                  <a:pt x="2793352" y="625313"/>
                  <a:pt x="2793352" y="1396676"/>
                </a:cubicBezTo>
                <a:cubicBezTo>
                  <a:pt x="2793352" y="2168039"/>
                  <a:pt x="2168039" y="2793352"/>
                  <a:pt x="1396676" y="2793352"/>
                </a:cubicBezTo>
                <a:cubicBezTo>
                  <a:pt x="625313" y="2793352"/>
                  <a:pt x="0" y="2168039"/>
                  <a:pt x="0" y="1396676"/>
                </a:cubicBez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429" tIns="213429" rIns="213429" bIns="213429" numCol="1" spcCol="1270" anchor="ctr" anchorCtr="0">
            <a:noAutofit/>
          </a:bodyPr>
          <a:lstStyle/>
          <a:p>
            <a:pPr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此处</a:t>
            </a:r>
            <a:endParaRPr lang="en-US" altLang="zh-CN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编辑</a:t>
            </a:r>
            <a:endParaRPr lang="en-US" altLang="zh-CN" sz="2400" b="1" dirty="0">
              <a:solidFill>
                <a:prstClr val="white"/>
              </a:solidFill>
              <a:latin typeface="Lato Regular"/>
              <a:cs typeface="Lato Regular"/>
            </a:endParaRPr>
          </a:p>
        </p:txBody>
      </p:sp>
      <p:sp>
        <p:nvSpPr>
          <p:cNvPr id="12" name="出自【趣你的PPT】(微信:qunideppt)：最优质的PPT资源库"/>
          <p:cNvSpPr/>
          <p:nvPr/>
        </p:nvSpPr>
        <p:spPr>
          <a:xfrm rot="19440000">
            <a:off x="2203739" y="2703237"/>
            <a:ext cx="318300" cy="106788"/>
          </a:xfrm>
          <a:custGeom>
            <a:avLst/>
            <a:gdLst>
              <a:gd name="connsiteX0" fmla="*/ 0 w 740758"/>
              <a:gd name="connsiteY0" fmla="*/ 49704 h 248520"/>
              <a:gd name="connsiteX1" fmla="*/ 616498 w 740758"/>
              <a:gd name="connsiteY1" fmla="*/ 49704 h 248520"/>
              <a:gd name="connsiteX2" fmla="*/ 616498 w 740758"/>
              <a:gd name="connsiteY2" fmla="*/ 0 h 248520"/>
              <a:gd name="connsiteX3" fmla="*/ 740758 w 740758"/>
              <a:gd name="connsiteY3" fmla="*/ 124260 h 248520"/>
              <a:gd name="connsiteX4" fmla="*/ 616498 w 740758"/>
              <a:gd name="connsiteY4" fmla="*/ 248520 h 248520"/>
              <a:gd name="connsiteX5" fmla="*/ 616498 w 740758"/>
              <a:gd name="connsiteY5" fmla="*/ 198816 h 248520"/>
              <a:gd name="connsiteX6" fmla="*/ 0 w 740758"/>
              <a:gd name="connsiteY6" fmla="*/ 198816 h 248520"/>
              <a:gd name="connsiteX7" fmla="*/ 0 w 740758"/>
              <a:gd name="connsiteY7" fmla="*/ 49704 h 24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0758" h="248520">
                <a:moveTo>
                  <a:pt x="0" y="49704"/>
                </a:moveTo>
                <a:lnTo>
                  <a:pt x="616498" y="49704"/>
                </a:lnTo>
                <a:lnTo>
                  <a:pt x="616498" y="0"/>
                </a:lnTo>
                <a:lnTo>
                  <a:pt x="740758" y="124260"/>
                </a:lnTo>
                <a:lnTo>
                  <a:pt x="616498" y="248520"/>
                </a:lnTo>
                <a:lnTo>
                  <a:pt x="616498" y="198816"/>
                </a:lnTo>
                <a:lnTo>
                  <a:pt x="0" y="198816"/>
                </a:lnTo>
                <a:lnTo>
                  <a:pt x="0" y="49704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24852" rIns="37278" bIns="24852" numCol="1" spcCol="1270" anchor="ctr" anchorCtr="0">
            <a:noAutofit/>
          </a:bodyPr>
          <a:lstStyle/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800">
              <a:solidFill>
                <a:prstClr val="white"/>
              </a:solidFill>
              <a:latin typeface="Lato Regular"/>
              <a:cs typeface="Lato Regular"/>
            </a:endParaRPr>
          </a:p>
        </p:txBody>
      </p:sp>
      <p:sp>
        <p:nvSpPr>
          <p:cNvPr id="13" name="出自【趣你的PPT】(微信:qunideppt)：最优质的PPT资源库"/>
          <p:cNvSpPr txBox="1"/>
          <p:nvPr/>
        </p:nvSpPr>
        <p:spPr>
          <a:xfrm>
            <a:off x="6372497" y="1059383"/>
            <a:ext cx="4434735" cy="7755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出自【趣你的PPT】(微信:qunideppt)：最优质的PPT资源库"/>
          <p:cNvSpPr txBox="1"/>
          <p:nvPr/>
        </p:nvSpPr>
        <p:spPr>
          <a:xfrm>
            <a:off x="7276080" y="2634138"/>
            <a:ext cx="2960301" cy="2051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600"/>
              </a:lnSpc>
              <a:spcAft>
                <a:spcPts val="1600"/>
              </a:spcAft>
            </a:pPr>
            <a:r>
              <a:rPr lang="zh-CN" alt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</a:t>
            </a:r>
            <a:endParaRPr lang="en-US" sz="16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出自【趣你的PPT】(微信:qunideppt)：最优质的PPT资源库"/>
          <p:cNvSpPr txBox="1"/>
          <p:nvPr/>
        </p:nvSpPr>
        <p:spPr>
          <a:xfrm>
            <a:off x="7276080" y="4562057"/>
            <a:ext cx="1231106" cy="24365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865"/>
              </a:lnSpc>
              <a:spcAft>
                <a:spcPts val="1600"/>
              </a:spcAft>
            </a:pPr>
            <a:r>
              <a:rPr lang="zh-CN" altLang="en-US" sz="16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en-US" sz="1600" b="1" dirty="0">
              <a:solidFill>
                <a:prstClr val="black"/>
              </a:solidFill>
              <a:latin typeface="Lato" panose="020F0502020204030203" charset="0"/>
            </a:endParaRPr>
          </a:p>
        </p:txBody>
      </p:sp>
      <p:sp>
        <p:nvSpPr>
          <p:cNvPr id="18" name="出自【趣你的PPT】(微信:qunideppt)：最优质的PPT资源库"/>
          <p:cNvSpPr txBox="1"/>
          <p:nvPr/>
        </p:nvSpPr>
        <p:spPr>
          <a:xfrm>
            <a:off x="7276080" y="4970723"/>
            <a:ext cx="2960301" cy="2051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600"/>
              </a:lnSpc>
              <a:spcAft>
                <a:spcPts val="1600"/>
              </a:spcAft>
            </a:pPr>
            <a:r>
              <a:rPr lang="zh-CN" alt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</a:t>
            </a:r>
            <a:endParaRPr lang="en-US" altLang="zh-CN" sz="16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出自【趣你的PPT】(微信:qunideppt)：最优质的PPT资源库"/>
          <p:cNvSpPr/>
          <p:nvPr/>
        </p:nvSpPr>
        <p:spPr>
          <a:xfrm>
            <a:off x="6372497" y="4639134"/>
            <a:ext cx="513160" cy="513294"/>
          </a:xfrm>
          <a:prstGeom prst="ellipse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20" name="出自【趣你的PPT】(微信:qunideppt)：最优质的PPT资源库"/>
          <p:cNvSpPr txBox="1"/>
          <p:nvPr/>
        </p:nvSpPr>
        <p:spPr>
          <a:xfrm>
            <a:off x="7276080" y="5350444"/>
            <a:ext cx="1231106" cy="24365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865"/>
              </a:lnSpc>
              <a:spcAft>
                <a:spcPts val="1600"/>
              </a:spcAft>
            </a:pPr>
            <a:r>
              <a:rPr lang="zh-CN" altLang="en-US" sz="16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en-US" sz="1600" b="1" dirty="0">
              <a:solidFill>
                <a:prstClr val="black"/>
              </a:solidFill>
              <a:latin typeface="Lato" panose="020F0502020204030203" charset="0"/>
            </a:endParaRPr>
          </a:p>
        </p:txBody>
      </p:sp>
      <p:sp>
        <p:nvSpPr>
          <p:cNvPr id="21" name="出自【趣你的PPT】(微信:qunideppt)：最优质的PPT资源库"/>
          <p:cNvSpPr txBox="1"/>
          <p:nvPr/>
        </p:nvSpPr>
        <p:spPr>
          <a:xfrm>
            <a:off x="7276080" y="5759111"/>
            <a:ext cx="2960301" cy="2051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600"/>
              </a:lnSpc>
              <a:spcAft>
                <a:spcPts val="1600"/>
              </a:spcAft>
            </a:pPr>
            <a:r>
              <a:rPr lang="zh-CN" alt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</a:t>
            </a:r>
            <a:endParaRPr lang="en-US" altLang="zh-CN" sz="1600" dirty="0">
              <a:solidFill>
                <a:prstClr val="black"/>
              </a:solidFill>
              <a:latin typeface="Lato Light"/>
              <a:cs typeface="Lato Light"/>
            </a:endParaRPr>
          </a:p>
        </p:txBody>
      </p:sp>
      <p:sp>
        <p:nvSpPr>
          <p:cNvPr id="22" name="出自【趣你的PPT】(微信:qunideppt)：最优质的PPT资源库"/>
          <p:cNvSpPr/>
          <p:nvPr/>
        </p:nvSpPr>
        <p:spPr>
          <a:xfrm>
            <a:off x="6372497" y="5436333"/>
            <a:ext cx="513160" cy="513294"/>
          </a:xfrm>
          <a:prstGeom prst="ellipse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23" name="出自【趣你的PPT】(微信:qunideppt)：最优质的PPT资源库"/>
          <p:cNvSpPr txBox="1"/>
          <p:nvPr/>
        </p:nvSpPr>
        <p:spPr>
          <a:xfrm>
            <a:off x="7276080" y="3004333"/>
            <a:ext cx="1231106" cy="24365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865"/>
              </a:lnSpc>
              <a:spcAft>
                <a:spcPts val="1600"/>
              </a:spcAft>
            </a:pPr>
            <a:r>
              <a:rPr lang="zh-CN" altLang="en-US" sz="16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en-US" sz="1600" b="1" dirty="0">
              <a:solidFill>
                <a:prstClr val="black"/>
              </a:solidFill>
              <a:latin typeface="Lato" panose="020F0502020204030203" charset="0"/>
            </a:endParaRPr>
          </a:p>
        </p:txBody>
      </p:sp>
      <p:sp>
        <p:nvSpPr>
          <p:cNvPr id="24" name="出自【趣你的PPT】(微信:qunideppt)：最优质的PPT资源库"/>
          <p:cNvSpPr txBox="1"/>
          <p:nvPr/>
        </p:nvSpPr>
        <p:spPr>
          <a:xfrm>
            <a:off x="7276080" y="3412999"/>
            <a:ext cx="2960301" cy="2051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600"/>
              </a:lnSpc>
              <a:spcAft>
                <a:spcPts val="1600"/>
              </a:spcAft>
            </a:pPr>
            <a:r>
              <a:rPr lang="zh-CN" alt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</a:t>
            </a:r>
            <a:endParaRPr lang="en-US" altLang="zh-CN" sz="16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出自【趣你的PPT】(微信:qunideppt)：最优质的PPT资源库"/>
          <p:cNvSpPr/>
          <p:nvPr/>
        </p:nvSpPr>
        <p:spPr>
          <a:xfrm>
            <a:off x="6372497" y="3079924"/>
            <a:ext cx="513160" cy="513294"/>
          </a:xfrm>
          <a:prstGeom prst="ellipse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26" name="出自【趣你的PPT】(微信:qunideppt)：最优质的PPT资源库"/>
          <p:cNvSpPr txBox="1"/>
          <p:nvPr/>
        </p:nvSpPr>
        <p:spPr>
          <a:xfrm>
            <a:off x="7276080" y="3783195"/>
            <a:ext cx="1231106" cy="24365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865"/>
              </a:lnSpc>
              <a:spcAft>
                <a:spcPts val="1600"/>
              </a:spcAft>
            </a:pPr>
            <a:r>
              <a:rPr lang="zh-CN" altLang="en-US" sz="16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en-US" sz="1600" b="1" dirty="0">
              <a:solidFill>
                <a:prstClr val="black"/>
              </a:solidFill>
              <a:latin typeface="Lato" panose="020F0502020204030203" charset="0"/>
            </a:endParaRPr>
          </a:p>
        </p:txBody>
      </p:sp>
      <p:sp>
        <p:nvSpPr>
          <p:cNvPr id="27" name="出自【趣你的PPT】(微信:qunideppt)：最优质的PPT资源库"/>
          <p:cNvSpPr txBox="1"/>
          <p:nvPr/>
        </p:nvSpPr>
        <p:spPr>
          <a:xfrm>
            <a:off x="7276080" y="4191862"/>
            <a:ext cx="2960301" cy="2051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600"/>
              </a:lnSpc>
              <a:spcAft>
                <a:spcPts val="1600"/>
              </a:spcAft>
            </a:pPr>
            <a:r>
              <a:rPr lang="zh-CN" alt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</a:t>
            </a:r>
            <a:endParaRPr lang="en-US" sz="16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出自【趣你的PPT】(微信:qunideppt)：最优质的PPT资源库"/>
          <p:cNvSpPr/>
          <p:nvPr/>
        </p:nvSpPr>
        <p:spPr>
          <a:xfrm>
            <a:off x="6372497" y="3880035"/>
            <a:ext cx="513160" cy="513294"/>
          </a:xfrm>
          <a:prstGeom prst="ellipse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63" name="出自【趣你的PPT】(微信:qunideppt)：最优质的PPT资源库"/>
          <p:cNvSpPr txBox="1"/>
          <p:nvPr/>
        </p:nvSpPr>
        <p:spPr>
          <a:xfrm>
            <a:off x="7276080" y="2225471"/>
            <a:ext cx="1231106" cy="24365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865"/>
              </a:lnSpc>
              <a:spcAft>
                <a:spcPts val="1600"/>
              </a:spcAft>
            </a:pPr>
            <a:r>
              <a:rPr lang="zh-CN" altLang="en-US" sz="16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en-US" sz="1600" b="1" dirty="0">
              <a:solidFill>
                <a:prstClr val="black"/>
              </a:solidFill>
              <a:latin typeface="Lato" panose="020F0502020204030203" charset="0"/>
            </a:endParaRPr>
          </a:p>
        </p:txBody>
      </p:sp>
      <p:sp>
        <p:nvSpPr>
          <p:cNvPr id="64" name="出自【趣你的PPT】(微信:qunideppt)：最优质的PPT资源库"/>
          <p:cNvSpPr/>
          <p:nvPr/>
        </p:nvSpPr>
        <p:spPr>
          <a:xfrm>
            <a:off x="6372497" y="2333262"/>
            <a:ext cx="513160" cy="513294"/>
          </a:xfrm>
          <a:prstGeom prst="ellipse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</a:endParaRPr>
          </a:p>
        </p:txBody>
      </p:sp>
      <p:grpSp>
        <p:nvGrpSpPr>
          <p:cNvPr id="65" name="Group 64出自【趣你的PPT】(微信:qunideppt)：最优质的PPT资源库"/>
          <p:cNvGrpSpPr/>
          <p:nvPr/>
        </p:nvGrpSpPr>
        <p:grpSpPr>
          <a:xfrm>
            <a:off x="6494009" y="2455072"/>
            <a:ext cx="270136" cy="269674"/>
            <a:chOff x="1894354" y="2354791"/>
            <a:chExt cx="561343" cy="560384"/>
          </a:xfrm>
        </p:grpSpPr>
        <p:sp>
          <p:nvSpPr>
            <p:cNvPr id="66" name="出自【趣你的PPT】(微信:qunideppt)：最优质的PPT资源库"/>
            <p:cNvSpPr/>
            <p:nvPr/>
          </p:nvSpPr>
          <p:spPr bwMode="auto">
            <a:xfrm>
              <a:off x="1894354" y="2354791"/>
              <a:ext cx="561343" cy="56038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4850" y="12150"/>
                  </a:moveTo>
                  <a:cubicBezTo>
                    <a:pt x="13851" y="12150"/>
                    <a:pt x="12926" y="11859"/>
                    <a:pt x="12124" y="11386"/>
                  </a:cubicBezTo>
                  <a:lnTo>
                    <a:pt x="11892" y="11618"/>
                  </a:lnTo>
                  <a:lnTo>
                    <a:pt x="11132" y="12377"/>
                  </a:lnTo>
                  <a:lnTo>
                    <a:pt x="9846" y="13663"/>
                  </a:lnTo>
                  <a:cubicBezTo>
                    <a:pt x="9593" y="13916"/>
                    <a:pt x="9451" y="14260"/>
                    <a:pt x="9451" y="14617"/>
                  </a:cubicBezTo>
                  <a:lnTo>
                    <a:pt x="9451" y="16200"/>
                  </a:lnTo>
                  <a:lnTo>
                    <a:pt x="8101" y="16200"/>
                  </a:lnTo>
                  <a:cubicBezTo>
                    <a:pt x="7356" y="16200"/>
                    <a:pt x="6751" y="16804"/>
                    <a:pt x="6751" y="17549"/>
                  </a:cubicBezTo>
                  <a:lnTo>
                    <a:pt x="6751" y="18900"/>
                  </a:lnTo>
                  <a:lnTo>
                    <a:pt x="5170" y="18900"/>
                  </a:lnTo>
                  <a:cubicBezTo>
                    <a:pt x="4812" y="18900"/>
                    <a:pt x="4469" y="19042"/>
                    <a:pt x="4216" y="19295"/>
                  </a:cubicBezTo>
                  <a:lnTo>
                    <a:pt x="3259" y="20252"/>
                  </a:lnTo>
                  <a:lnTo>
                    <a:pt x="1352" y="20249"/>
                  </a:lnTo>
                  <a:lnTo>
                    <a:pt x="1350" y="18326"/>
                  </a:lnTo>
                  <a:lnTo>
                    <a:pt x="9223" y="10467"/>
                  </a:lnTo>
                  <a:cubicBezTo>
                    <a:pt x="9223" y="10467"/>
                    <a:pt x="9223" y="10467"/>
                    <a:pt x="9224" y="10468"/>
                  </a:cubicBezTo>
                  <a:lnTo>
                    <a:pt x="10215" y="9477"/>
                  </a:lnTo>
                  <a:cubicBezTo>
                    <a:pt x="9741" y="8674"/>
                    <a:pt x="9451" y="7748"/>
                    <a:pt x="9451" y="6750"/>
                  </a:cubicBezTo>
                  <a:cubicBezTo>
                    <a:pt x="9451" y="3767"/>
                    <a:pt x="11869" y="1350"/>
                    <a:pt x="14850" y="1350"/>
                  </a:cubicBezTo>
                  <a:cubicBezTo>
                    <a:pt x="17832" y="1350"/>
                    <a:pt x="20250" y="3767"/>
                    <a:pt x="20250" y="6750"/>
                  </a:cubicBezTo>
                  <a:cubicBezTo>
                    <a:pt x="20250" y="9732"/>
                    <a:pt x="17832" y="12150"/>
                    <a:pt x="14850" y="12150"/>
                  </a:cubicBezTo>
                  <a:moveTo>
                    <a:pt x="14850" y="0"/>
                  </a:moveTo>
                  <a:cubicBezTo>
                    <a:pt x="11123" y="0"/>
                    <a:pt x="8101" y="3022"/>
                    <a:pt x="8101" y="6750"/>
                  </a:cubicBezTo>
                  <a:cubicBezTo>
                    <a:pt x="8101" y="7617"/>
                    <a:pt x="8283" y="8438"/>
                    <a:pt x="8582" y="9199"/>
                  </a:cubicBezTo>
                  <a:lnTo>
                    <a:pt x="383" y="17400"/>
                  </a:lnTo>
                  <a:cubicBezTo>
                    <a:pt x="146" y="17637"/>
                    <a:pt x="0" y="17863"/>
                    <a:pt x="0" y="18225"/>
                  </a:cubicBezTo>
                  <a:lnTo>
                    <a:pt x="0" y="20249"/>
                  </a:lnTo>
                  <a:cubicBezTo>
                    <a:pt x="0" y="20972"/>
                    <a:pt x="626" y="21599"/>
                    <a:pt x="1349" y="21599"/>
                  </a:cubicBezTo>
                  <a:lnTo>
                    <a:pt x="3374" y="21599"/>
                  </a:lnTo>
                  <a:cubicBezTo>
                    <a:pt x="3736" y="21599"/>
                    <a:pt x="3965" y="21455"/>
                    <a:pt x="4202" y="21219"/>
                  </a:cubicBezTo>
                  <a:lnTo>
                    <a:pt x="5170" y="20249"/>
                  </a:lnTo>
                  <a:lnTo>
                    <a:pt x="6751" y="20249"/>
                  </a:lnTo>
                  <a:cubicBezTo>
                    <a:pt x="7496" y="20249"/>
                    <a:pt x="8101" y="19645"/>
                    <a:pt x="8101" y="18900"/>
                  </a:cubicBezTo>
                  <a:lnTo>
                    <a:pt x="8101" y="17549"/>
                  </a:lnTo>
                  <a:lnTo>
                    <a:pt x="9451" y="17549"/>
                  </a:lnTo>
                  <a:cubicBezTo>
                    <a:pt x="10196" y="17549"/>
                    <a:pt x="10801" y="16945"/>
                    <a:pt x="10801" y="16200"/>
                  </a:cubicBezTo>
                  <a:lnTo>
                    <a:pt x="10801" y="14617"/>
                  </a:lnTo>
                  <a:lnTo>
                    <a:pt x="12400" y="13018"/>
                  </a:lnTo>
                  <a:cubicBezTo>
                    <a:pt x="13162" y="13317"/>
                    <a:pt x="13982" y="13500"/>
                    <a:pt x="14850" y="13500"/>
                  </a:cubicBezTo>
                  <a:cubicBezTo>
                    <a:pt x="18577" y="13500"/>
                    <a:pt x="21599" y="10477"/>
                    <a:pt x="21599" y="6750"/>
                  </a:cubicBezTo>
                  <a:cubicBezTo>
                    <a:pt x="21599" y="3022"/>
                    <a:pt x="18577" y="0"/>
                    <a:pt x="148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7" name="出自【趣你的PPT】(微信:qunideppt)：最优质的PPT资源库"/>
            <p:cNvSpPr/>
            <p:nvPr/>
          </p:nvSpPr>
          <p:spPr bwMode="auto">
            <a:xfrm>
              <a:off x="2244954" y="2424719"/>
              <a:ext cx="139857" cy="139857"/>
            </a:xfrm>
            <a:custGeom>
              <a:avLst/>
              <a:gdLst>
                <a:gd name="T0" fmla="*/ 10800 w 21600"/>
                <a:gd name="T1" fmla="+- 0 10800 134"/>
                <a:gd name="T2" fmla="*/ 10800 h 21333"/>
                <a:gd name="T3" fmla="*/ 10800 w 21600"/>
                <a:gd name="T4" fmla="+- 0 10800 134"/>
                <a:gd name="T5" fmla="*/ 10800 h 21333"/>
                <a:gd name="T6" fmla="*/ 10800 w 21600"/>
                <a:gd name="T7" fmla="+- 0 10800 134"/>
                <a:gd name="T8" fmla="*/ 10800 h 21333"/>
                <a:gd name="T9" fmla="*/ 10800 w 21600"/>
                <a:gd name="T10" fmla="+- 0 10800 134"/>
                <a:gd name="T11" fmla="*/ 10800 h 21333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21600" h="21333">
                  <a:moveTo>
                    <a:pt x="13008" y="18684"/>
                  </a:moveTo>
                  <a:cubicBezTo>
                    <a:pt x="9017" y="15850"/>
                    <a:pt x="5542" y="12415"/>
                    <a:pt x="2694" y="8570"/>
                  </a:cubicBezTo>
                  <a:cubicBezTo>
                    <a:pt x="3736" y="5628"/>
                    <a:pt x="5693" y="3697"/>
                    <a:pt x="8585" y="2647"/>
                  </a:cubicBezTo>
                  <a:cubicBezTo>
                    <a:pt x="12578" y="5489"/>
                    <a:pt x="16048" y="8911"/>
                    <a:pt x="18889" y="12809"/>
                  </a:cubicBezTo>
                  <a:cubicBezTo>
                    <a:pt x="17836" y="15730"/>
                    <a:pt x="15883" y="17647"/>
                    <a:pt x="13008" y="18684"/>
                  </a:cubicBezTo>
                  <a:moveTo>
                    <a:pt x="21110" y="11295"/>
                  </a:moveTo>
                  <a:cubicBezTo>
                    <a:pt x="18081" y="7130"/>
                    <a:pt x="14396" y="3496"/>
                    <a:pt x="10161" y="484"/>
                  </a:cubicBezTo>
                  <a:cubicBezTo>
                    <a:pt x="9468" y="-8"/>
                    <a:pt x="8579" y="-134"/>
                    <a:pt x="7778" y="145"/>
                  </a:cubicBezTo>
                  <a:cubicBezTo>
                    <a:pt x="4027" y="1450"/>
                    <a:pt x="1463" y="3983"/>
                    <a:pt x="145" y="7687"/>
                  </a:cubicBezTo>
                  <a:cubicBezTo>
                    <a:pt x="46" y="7962"/>
                    <a:pt x="0" y="8252"/>
                    <a:pt x="0" y="8537"/>
                  </a:cubicBezTo>
                  <a:cubicBezTo>
                    <a:pt x="0" y="9071"/>
                    <a:pt x="167" y="9596"/>
                    <a:pt x="487" y="10041"/>
                  </a:cubicBezTo>
                  <a:cubicBezTo>
                    <a:pt x="3525" y="14213"/>
                    <a:pt x="7211" y="17850"/>
                    <a:pt x="11431" y="20850"/>
                  </a:cubicBezTo>
                  <a:cubicBezTo>
                    <a:pt x="12122" y="21338"/>
                    <a:pt x="13010" y="21466"/>
                    <a:pt x="13812" y="21188"/>
                  </a:cubicBezTo>
                  <a:cubicBezTo>
                    <a:pt x="17563" y="19893"/>
                    <a:pt x="20133" y="17356"/>
                    <a:pt x="21451" y="13647"/>
                  </a:cubicBezTo>
                  <a:cubicBezTo>
                    <a:pt x="21551" y="13372"/>
                    <a:pt x="21600" y="13081"/>
                    <a:pt x="21600" y="12796"/>
                  </a:cubicBezTo>
                  <a:cubicBezTo>
                    <a:pt x="21600" y="12265"/>
                    <a:pt x="21429" y="11740"/>
                    <a:pt x="21110" y="1129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68" name="Group 67出自【趣你的PPT】(微信:qunideppt)：最优质的PPT资源库"/>
          <p:cNvGrpSpPr/>
          <p:nvPr/>
        </p:nvGrpSpPr>
        <p:grpSpPr>
          <a:xfrm>
            <a:off x="6501842" y="3209336"/>
            <a:ext cx="254471" cy="254471"/>
            <a:chOff x="4455138" y="2354791"/>
            <a:chExt cx="560384" cy="560384"/>
          </a:xfrm>
        </p:grpSpPr>
        <p:sp>
          <p:nvSpPr>
            <p:cNvPr id="69" name="出自【趣你的PPT】(微信:qunideppt)：最优质的PPT资源库"/>
            <p:cNvSpPr/>
            <p:nvPr/>
          </p:nvSpPr>
          <p:spPr bwMode="auto">
            <a:xfrm>
              <a:off x="4455138" y="2354791"/>
              <a:ext cx="560384" cy="56038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0" name="出自【趣你的PPT】(微信:qunideppt)：最优质的PPT资源库"/>
            <p:cNvSpPr/>
            <p:nvPr/>
          </p:nvSpPr>
          <p:spPr bwMode="auto">
            <a:xfrm>
              <a:off x="4682166" y="2441961"/>
              <a:ext cx="132193" cy="13123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71" name="Group 70出自【趣你的PPT】(微信:qunideppt)：最优质的PPT资源库"/>
          <p:cNvGrpSpPr/>
          <p:nvPr/>
        </p:nvGrpSpPr>
        <p:grpSpPr>
          <a:xfrm>
            <a:off x="6481095" y="4747799"/>
            <a:ext cx="295964" cy="295964"/>
            <a:chOff x="9593272" y="2349278"/>
            <a:chExt cx="560384" cy="560384"/>
          </a:xfrm>
        </p:grpSpPr>
        <p:sp>
          <p:nvSpPr>
            <p:cNvPr id="72" name="出自【趣你的PPT】(微信:qunideppt)：最优质的PPT资源库"/>
            <p:cNvSpPr/>
            <p:nvPr/>
          </p:nvSpPr>
          <p:spPr bwMode="auto">
            <a:xfrm>
              <a:off x="9593272" y="2349278"/>
              <a:ext cx="560384" cy="56038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180" y="12132"/>
                  </a:moveTo>
                  <a:cubicBezTo>
                    <a:pt x="17710" y="12226"/>
                    <a:pt x="17327" y="12561"/>
                    <a:pt x="17170" y="13012"/>
                  </a:cubicBezTo>
                  <a:cubicBezTo>
                    <a:pt x="17083" y="13261"/>
                    <a:pt x="16981" y="13503"/>
                    <a:pt x="16868" y="13738"/>
                  </a:cubicBezTo>
                  <a:cubicBezTo>
                    <a:pt x="16658" y="14169"/>
                    <a:pt x="16694" y="14677"/>
                    <a:pt x="16959" y="15075"/>
                  </a:cubicBezTo>
                  <a:lnTo>
                    <a:pt x="18131" y="16833"/>
                  </a:lnTo>
                  <a:lnTo>
                    <a:pt x="16832" y="18132"/>
                  </a:lnTo>
                  <a:lnTo>
                    <a:pt x="15075" y="16960"/>
                  </a:lnTo>
                  <a:cubicBezTo>
                    <a:pt x="14850" y="16810"/>
                    <a:pt x="14589" y="16733"/>
                    <a:pt x="14326" y="16733"/>
                  </a:cubicBezTo>
                  <a:cubicBezTo>
                    <a:pt x="14126" y="16733"/>
                    <a:pt x="13924" y="16778"/>
                    <a:pt x="13738" y="16868"/>
                  </a:cubicBezTo>
                  <a:cubicBezTo>
                    <a:pt x="13504" y="16981"/>
                    <a:pt x="13262" y="17083"/>
                    <a:pt x="13012" y="17170"/>
                  </a:cubicBezTo>
                  <a:cubicBezTo>
                    <a:pt x="12561" y="17327"/>
                    <a:pt x="12226" y="17712"/>
                    <a:pt x="12133" y="18180"/>
                  </a:cubicBezTo>
                  <a:lnTo>
                    <a:pt x="11717" y="20249"/>
                  </a:lnTo>
                  <a:lnTo>
                    <a:pt x="9881" y="20249"/>
                  </a:lnTo>
                  <a:lnTo>
                    <a:pt x="9467" y="18180"/>
                  </a:lnTo>
                  <a:cubicBezTo>
                    <a:pt x="9373" y="17712"/>
                    <a:pt x="9039" y="17327"/>
                    <a:pt x="8588" y="17170"/>
                  </a:cubicBezTo>
                  <a:cubicBezTo>
                    <a:pt x="8339" y="17083"/>
                    <a:pt x="8096" y="16983"/>
                    <a:pt x="7861" y="16869"/>
                  </a:cubicBezTo>
                  <a:cubicBezTo>
                    <a:pt x="7675" y="16778"/>
                    <a:pt x="7474" y="16733"/>
                    <a:pt x="7273" y="16733"/>
                  </a:cubicBezTo>
                  <a:cubicBezTo>
                    <a:pt x="7011" y="16733"/>
                    <a:pt x="6750" y="16810"/>
                    <a:pt x="6525" y="16960"/>
                  </a:cubicBezTo>
                  <a:lnTo>
                    <a:pt x="4767" y="18132"/>
                  </a:lnTo>
                  <a:lnTo>
                    <a:pt x="3468" y="16833"/>
                  </a:lnTo>
                  <a:lnTo>
                    <a:pt x="4639" y="15075"/>
                  </a:lnTo>
                  <a:cubicBezTo>
                    <a:pt x="4904" y="14677"/>
                    <a:pt x="4939" y="14169"/>
                    <a:pt x="4732" y="13738"/>
                  </a:cubicBezTo>
                  <a:cubicBezTo>
                    <a:pt x="4618" y="13504"/>
                    <a:pt x="4516" y="13263"/>
                    <a:pt x="4429" y="13013"/>
                  </a:cubicBezTo>
                  <a:cubicBezTo>
                    <a:pt x="4273" y="12561"/>
                    <a:pt x="3888" y="12227"/>
                    <a:pt x="3419" y="12133"/>
                  </a:cubicBezTo>
                  <a:lnTo>
                    <a:pt x="1350" y="11718"/>
                  </a:lnTo>
                  <a:lnTo>
                    <a:pt x="1349" y="9882"/>
                  </a:lnTo>
                  <a:lnTo>
                    <a:pt x="3419" y="9468"/>
                  </a:lnTo>
                  <a:cubicBezTo>
                    <a:pt x="3888" y="9374"/>
                    <a:pt x="4273" y="9039"/>
                    <a:pt x="4429" y="8588"/>
                  </a:cubicBezTo>
                  <a:cubicBezTo>
                    <a:pt x="4516" y="8338"/>
                    <a:pt x="4617" y="8096"/>
                    <a:pt x="4731" y="7862"/>
                  </a:cubicBezTo>
                  <a:cubicBezTo>
                    <a:pt x="4940" y="7431"/>
                    <a:pt x="4905" y="6923"/>
                    <a:pt x="4639" y="6524"/>
                  </a:cubicBezTo>
                  <a:lnTo>
                    <a:pt x="3468" y="4767"/>
                  </a:lnTo>
                  <a:lnTo>
                    <a:pt x="4767" y="3468"/>
                  </a:lnTo>
                  <a:lnTo>
                    <a:pt x="6525" y="4639"/>
                  </a:lnTo>
                  <a:cubicBezTo>
                    <a:pt x="6750" y="4790"/>
                    <a:pt x="7011" y="4866"/>
                    <a:pt x="7273" y="4866"/>
                  </a:cubicBezTo>
                  <a:cubicBezTo>
                    <a:pt x="7474" y="4866"/>
                    <a:pt x="7674" y="4822"/>
                    <a:pt x="7861" y="4732"/>
                  </a:cubicBezTo>
                  <a:cubicBezTo>
                    <a:pt x="8095" y="4619"/>
                    <a:pt x="8337" y="4517"/>
                    <a:pt x="8586" y="4430"/>
                  </a:cubicBezTo>
                  <a:cubicBezTo>
                    <a:pt x="9039" y="4272"/>
                    <a:pt x="9373" y="3888"/>
                    <a:pt x="9467" y="3420"/>
                  </a:cubicBezTo>
                  <a:lnTo>
                    <a:pt x="9881" y="1350"/>
                  </a:lnTo>
                  <a:lnTo>
                    <a:pt x="11717" y="1350"/>
                  </a:lnTo>
                  <a:lnTo>
                    <a:pt x="12131" y="3420"/>
                  </a:lnTo>
                  <a:cubicBezTo>
                    <a:pt x="12225" y="3888"/>
                    <a:pt x="12560" y="4272"/>
                    <a:pt x="13012" y="4430"/>
                  </a:cubicBezTo>
                  <a:cubicBezTo>
                    <a:pt x="13261" y="4517"/>
                    <a:pt x="13502" y="4617"/>
                    <a:pt x="13737" y="4731"/>
                  </a:cubicBezTo>
                  <a:cubicBezTo>
                    <a:pt x="13924" y="4822"/>
                    <a:pt x="14125" y="4866"/>
                    <a:pt x="14326" y="4866"/>
                  </a:cubicBezTo>
                  <a:cubicBezTo>
                    <a:pt x="14589" y="4866"/>
                    <a:pt x="14850" y="4790"/>
                    <a:pt x="15075" y="4639"/>
                  </a:cubicBezTo>
                  <a:lnTo>
                    <a:pt x="16832" y="3468"/>
                  </a:lnTo>
                  <a:lnTo>
                    <a:pt x="18131" y="4767"/>
                  </a:lnTo>
                  <a:lnTo>
                    <a:pt x="16959" y="6524"/>
                  </a:lnTo>
                  <a:cubicBezTo>
                    <a:pt x="16694" y="6923"/>
                    <a:pt x="16660" y="7431"/>
                    <a:pt x="16867" y="7861"/>
                  </a:cubicBezTo>
                  <a:cubicBezTo>
                    <a:pt x="16980" y="8096"/>
                    <a:pt x="17083" y="8337"/>
                    <a:pt x="17170" y="8587"/>
                  </a:cubicBezTo>
                  <a:cubicBezTo>
                    <a:pt x="17327" y="9039"/>
                    <a:pt x="17710" y="9373"/>
                    <a:pt x="18180" y="9467"/>
                  </a:cubicBezTo>
                  <a:lnTo>
                    <a:pt x="20248" y="9882"/>
                  </a:lnTo>
                  <a:lnTo>
                    <a:pt x="20250" y="11718"/>
                  </a:lnTo>
                  <a:cubicBezTo>
                    <a:pt x="20250" y="11718"/>
                    <a:pt x="18180" y="12132"/>
                    <a:pt x="18180" y="12132"/>
                  </a:cubicBezTo>
                  <a:close/>
                  <a:moveTo>
                    <a:pt x="20513" y="8558"/>
                  </a:moveTo>
                  <a:lnTo>
                    <a:pt x="18445" y="8143"/>
                  </a:lnTo>
                  <a:cubicBezTo>
                    <a:pt x="18341" y="7844"/>
                    <a:pt x="18218" y="7554"/>
                    <a:pt x="18082" y="7273"/>
                  </a:cubicBezTo>
                  <a:lnTo>
                    <a:pt x="19254" y="5516"/>
                  </a:lnTo>
                  <a:cubicBezTo>
                    <a:pt x="19611" y="4980"/>
                    <a:pt x="19540" y="4268"/>
                    <a:pt x="19085" y="3813"/>
                  </a:cubicBezTo>
                  <a:lnTo>
                    <a:pt x="17787" y="2514"/>
                  </a:lnTo>
                  <a:cubicBezTo>
                    <a:pt x="17526" y="2253"/>
                    <a:pt x="17181" y="2118"/>
                    <a:pt x="16831" y="2118"/>
                  </a:cubicBezTo>
                  <a:cubicBezTo>
                    <a:pt x="16573" y="2118"/>
                    <a:pt x="16312" y="2193"/>
                    <a:pt x="16084" y="2345"/>
                  </a:cubicBezTo>
                  <a:lnTo>
                    <a:pt x="14326" y="3516"/>
                  </a:lnTo>
                  <a:cubicBezTo>
                    <a:pt x="14044" y="3380"/>
                    <a:pt x="13754" y="3258"/>
                    <a:pt x="13455" y="3155"/>
                  </a:cubicBezTo>
                  <a:lnTo>
                    <a:pt x="13041" y="1085"/>
                  </a:lnTo>
                  <a:cubicBezTo>
                    <a:pt x="12916" y="454"/>
                    <a:pt x="12361" y="0"/>
                    <a:pt x="11717" y="0"/>
                  </a:cubicBezTo>
                  <a:lnTo>
                    <a:pt x="9881" y="0"/>
                  </a:lnTo>
                  <a:cubicBezTo>
                    <a:pt x="9238" y="0"/>
                    <a:pt x="8684" y="454"/>
                    <a:pt x="8557" y="1085"/>
                  </a:cubicBezTo>
                  <a:lnTo>
                    <a:pt x="8143" y="3155"/>
                  </a:lnTo>
                  <a:cubicBezTo>
                    <a:pt x="7843" y="3258"/>
                    <a:pt x="7554" y="3381"/>
                    <a:pt x="7273" y="3516"/>
                  </a:cubicBezTo>
                  <a:lnTo>
                    <a:pt x="5516" y="2345"/>
                  </a:lnTo>
                  <a:cubicBezTo>
                    <a:pt x="5287" y="2193"/>
                    <a:pt x="5026" y="2118"/>
                    <a:pt x="4767" y="2118"/>
                  </a:cubicBezTo>
                  <a:cubicBezTo>
                    <a:pt x="4419" y="2118"/>
                    <a:pt x="4073" y="2253"/>
                    <a:pt x="3812" y="2514"/>
                  </a:cubicBezTo>
                  <a:lnTo>
                    <a:pt x="2514" y="3813"/>
                  </a:lnTo>
                  <a:cubicBezTo>
                    <a:pt x="2059" y="4268"/>
                    <a:pt x="1988" y="4980"/>
                    <a:pt x="2345" y="5516"/>
                  </a:cubicBezTo>
                  <a:lnTo>
                    <a:pt x="3516" y="7273"/>
                  </a:lnTo>
                  <a:cubicBezTo>
                    <a:pt x="3380" y="7555"/>
                    <a:pt x="3258" y="7844"/>
                    <a:pt x="3154" y="8144"/>
                  </a:cubicBezTo>
                  <a:lnTo>
                    <a:pt x="1085" y="8558"/>
                  </a:lnTo>
                  <a:cubicBezTo>
                    <a:pt x="454" y="8684"/>
                    <a:pt x="0" y="9238"/>
                    <a:pt x="0" y="9882"/>
                  </a:cubicBezTo>
                  <a:lnTo>
                    <a:pt x="0" y="11718"/>
                  </a:lnTo>
                  <a:cubicBezTo>
                    <a:pt x="0" y="12361"/>
                    <a:pt x="454" y="12916"/>
                    <a:pt x="1085" y="13042"/>
                  </a:cubicBezTo>
                  <a:lnTo>
                    <a:pt x="3154" y="13456"/>
                  </a:lnTo>
                  <a:cubicBezTo>
                    <a:pt x="3258" y="13755"/>
                    <a:pt x="3380" y="14046"/>
                    <a:pt x="3516" y="14326"/>
                  </a:cubicBezTo>
                  <a:lnTo>
                    <a:pt x="2345" y="16083"/>
                  </a:lnTo>
                  <a:cubicBezTo>
                    <a:pt x="1988" y="16619"/>
                    <a:pt x="2059" y="17332"/>
                    <a:pt x="2514" y="17787"/>
                  </a:cubicBezTo>
                  <a:lnTo>
                    <a:pt x="3812" y="19086"/>
                  </a:lnTo>
                  <a:cubicBezTo>
                    <a:pt x="4073" y="19346"/>
                    <a:pt x="4419" y="19482"/>
                    <a:pt x="4767" y="19482"/>
                  </a:cubicBezTo>
                  <a:cubicBezTo>
                    <a:pt x="5026" y="19482"/>
                    <a:pt x="5287" y="19406"/>
                    <a:pt x="5516" y="19254"/>
                  </a:cubicBezTo>
                  <a:lnTo>
                    <a:pt x="7273" y="18083"/>
                  </a:lnTo>
                  <a:cubicBezTo>
                    <a:pt x="7554" y="18220"/>
                    <a:pt x="7843" y="18341"/>
                    <a:pt x="8143" y="18445"/>
                  </a:cubicBezTo>
                  <a:lnTo>
                    <a:pt x="8557" y="20514"/>
                  </a:lnTo>
                  <a:cubicBezTo>
                    <a:pt x="8684" y="21146"/>
                    <a:pt x="9238" y="21599"/>
                    <a:pt x="9881" y="21599"/>
                  </a:cubicBezTo>
                  <a:lnTo>
                    <a:pt x="11717" y="21599"/>
                  </a:lnTo>
                  <a:cubicBezTo>
                    <a:pt x="12361" y="21599"/>
                    <a:pt x="12916" y="21146"/>
                    <a:pt x="13041" y="20514"/>
                  </a:cubicBezTo>
                  <a:lnTo>
                    <a:pt x="13456" y="18445"/>
                  </a:lnTo>
                  <a:cubicBezTo>
                    <a:pt x="13755" y="18341"/>
                    <a:pt x="14046" y="18219"/>
                    <a:pt x="14326" y="18083"/>
                  </a:cubicBezTo>
                  <a:lnTo>
                    <a:pt x="16084" y="19254"/>
                  </a:lnTo>
                  <a:cubicBezTo>
                    <a:pt x="16312" y="19406"/>
                    <a:pt x="16573" y="19482"/>
                    <a:pt x="16831" y="19482"/>
                  </a:cubicBezTo>
                  <a:cubicBezTo>
                    <a:pt x="17181" y="19482"/>
                    <a:pt x="17526" y="19346"/>
                    <a:pt x="17787" y="19086"/>
                  </a:cubicBezTo>
                  <a:lnTo>
                    <a:pt x="19085" y="17787"/>
                  </a:lnTo>
                  <a:cubicBezTo>
                    <a:pt x="19540" y="17332"/>
                    <a:pt x="19611" y="16619"/>
                    <a:pt x="19254" y="16083"/>
                  </a:cubicBezTo>
                  <a:lnTo>
                    <a:pt x="18082" y="14326"/>
                  </a:lnTo>
                  <a:cubicBezTo>
                    <a:pt x="18219" y="14045"/>
                    <a:pt x="18341" y="13755"/>
                    <a:pt x="18445" y="13456"/>
                  </a:cubicBezTo>
                  <a:lnTo>
                    <a:pt x="20513" y="13042"/>
                  </a:lnTo>
                  <a:cubicBezTo>
                    <a:pt x="21145" y="12916"/>
                    <a:pt x="21599" y="12361"/>
                    <a:pt x="21599" y="11718"/>
                  </a:cubicBezTo>
                  <a:lnTo>
                    <a:pt x="21599" y="9882"/>
                  </a:lnTo>
                  <a:cubicBezTo>
                    <a:pt x="21599" y="9238"/>
                    <a:pt x="21145" y="8684"/>
                    <a:pt x="20513" y="85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3" name="出自【趣你的PPT】(微信:qunideppt)：最优质的PPT资源库"/>
            <p:cNvSpPr/>
            <p:nvPr/>
          </p:nvSpPr>
          <p:spPr bwMode="auto">
            <a:xfrm>
              <a:off x="9751328" y="2506377"/>
              <a:ext cx="245228" cy="24522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0250"/>
                  </a:moveTo>
                  <a:cubicBezTo>
                    <a:pt x="5580" y="20250"/>
                    <a:pt x="1350" y="16017"/>
                    <a:pt x="1350" y="10800"/>
                  </a:cubicBezTo>
                  <a:cubicBezTo>
                    <a:pt x="1350" y="5582"/>
                    <a:pt x="5580" y="1349"/>
                    <a:pt x="10800" y="1349"/>
                  </a:cubicBezTo>
                  <a:cubicBezTo>
                    <a:pt x="16016" y="1349"/>
                    <a:pt x="20250" y="5582"/>
                    <a:pt x="20250" y="10800"/>
                  </a:cubicBezTo>
                  <a:cubicBezTo>
                    <a:pt x="20250" y="16017"/>
                    <a:pt x="16016" y="20250"/>
                    <a:pt x="10800" y="20250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3"/>
                    <a:pt x="4836" y="21600"/>
                    <a:pt x="10800" y="21600"/>
                  </a:cubicBezTo>
                  <a:cubicBezTo>
                    <a:pt x="16763" y="21600"/>
                    <a:pt x="21599" y="16763"/>
                    <a:pt x="21599" y="10800"/>
                  </a:cubicBezTo>
                  <a:cubicBezTo>
                    <a:pt x="21599" y="4836"/>
                    <a:pt x="16763" y="0"/>
                    <a:pt x="1080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4" name="出自【趣你的PPT】(微信:qunideppt)：最优质的PPT资源库"/>
            <p:cNvSpPr/>
            <p:nvPr/>
          </p:nvSpPr>
          <p:spPr bwMode="auto">
            <a:xfrm>
              <a:off x="9803057" y="2559063"/>
              <a:ext cx="140815" cy="14081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900"/>
                  </a:moveTo>
                  <a:cubicBezTo>
                    <a:pt x="6328" y="18900"/>
                    <a:pt x="2699" y="15271"/>
                    <a:pt x="2699" y="10800"/>
                  </a:cubicBezTo>
                  <a:cubicBezTo>
                    <a:pt x="2699" y="6329"/>
                    <a:pt x="6328" y="2700"/>
                    <a:pt x="10800" y="2700"/>
                  </a:cubicBezTo>
                  <a:cubicBezTo>
                    <a:pt x="15271" y="2700"/>
                    <a:pt x="18899" y="6329"/>
                    <a:pt x="18899" y="10800"/>
                  </a:cubicBezTo>
                  <a:cubicBezTo>
                    <a:pt x="18899" y="15271"/>
                    <a:pt x="15271" y="18900"/>
                    <a:pt x="10800" y="18900"/>
                  </a:cubicBezTo>
                  <a:moveTo>
                    <a:pt x="10800" y="0"/>
                  </a:moveTo>
                  <a:cubicBezTo>
                    <a:pt x="4830" y="0"/>
                    <a:pt x="0" y="4833"/>
                    <a:pt x="0" y="10800"/>
                  </a:cubicBezTo>
                  <a:cubicBezTo>
                    <a:pt x="0" y="16766"/>
                    <a:pt x="4830" y="21599"/>
                    <a:pt x="10800" y="21599"/>
                  </a:cubicBezTo>
                  <a:cubicBezTo>
                    <a:pt x="16764" y="21599"/>
                    <a:pt x="21600" y="16766"/>
                    <a:pt x="21600" y="10800"/>
                  </a:cubicBezTo>
                  <a:cubicBezTo>
                    <a:pt x="21600" y="4833"/>
                    <a:pt x="16764" y="0"/>
                    <a:pt x="1080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75" name="Group 74出自【趣你的PPT】(微信:qunideppt)：最优质的PPT资源库"/>
          <p:cNvGrpSpPr/>
          <p:nvPr/>
        </p:nvGrpSpPr>
        <p:grpSpPr>
          <a:xfrm>
            <a:off x="6521010" y="3992428"/>
            <a:ext cx="216135" cy="288508"/>
            <a:chOff x="7091622" y="2349278"/>
            <a:chExt cx="420528" cy="561343"/>
          </a:xfrm>
        </p:grpSpPr>
        <p:sp>
          <p:nvSpPr>
            <p:cNvPr id="76" name="出自【趣你的PPT】(微信:qunideppt)：最优质的PPT资源库"/>
            <p:cNvSpPr/>
            <p:nvPr/>
          </p:nvSpPr>
          <p:spPr bwMode="auto">
            <a:xfrm>
              <a:off x="7196035" y="2454649"/>
              <a:ext cx="210743" cy="21074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00"/>
                  </a:moveTo>
                  <a:cubicBezTo>
                    <a:pt x="15764" y="1800"/>
                    <a:pt x="19800" y="5835"/>
                    <a:pt x="19800" y="10800"/>
                  </a:cubicBezTo>
                  <a:cubicBezTo>
                    <a:pt x="19800" y="15764"/>
                    <a:pt x="15764" y="19800"/>
                    <a:pt x="10800" y="19800"/>
                  </a:cubicBezTo>
                  <a:cubicBezTo>
                    <a:pt x="5835" y="19800"/>
                    <a:pt x="1800" y="15764"/>
                    <a:pt x="1800" y="10800"/>
                  </a:cubicBezTo>
                  <a:cubicBezTo>
                    <a:pt x="1800" y="5835"/>
                    <a:pt x="5835" y="1800"/>
                    <a:pt x="10800" y="1800"/>
                  </a:cubicBezTo>
                  <a:moveTo>
                    <a:pt x="10800" y="21599"/>
                  </a:moveTo>
                  <a:cubicBezTo>
                    <a:pt x="16756" y="21599"/>
                    <a:pt x="21600" y="16756"/>
                    <a:pt x="21600" y="10800"/>
                  </a:cubicBezTo>
                  <a:cubicBezTo>
                    <a:pt x="21600" y="4843"/>
                    <a:pt x="16756" y="0"/>
                    <a:pt x="10800" y="0"/>
                  </a:cubicBezTo>
                  <a:cubicBezTo>
                    <a:pt x="4843" y="0"/>
                    <a:pt x="0" y="4843"/>
                    <a:pt x="0" y="10800"/>
                  </a:cubicBezTo>
                  <a:cubicBezTo>
                    <a:pt x="0" y="16756"/>
                    <a:pt x="4843" y="21599"/>
                    <a:pt x="10800" y="2159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7" name="出自【趣你的PPT】(微信:qunideppt)：最优质的PPT资源库"/>
            <p:cNvSpPr/>
            <p:nvPr/>
          </p:nvSpPr>
          <p:spPr bwMode="auto">
            <a:xfrm>
              <a:off x="7091622" y="2349278"/>
              <a:ext cx="420528" cy="56134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904" y="20170"/>
                  </a:moveTo>
                  <a:cubicBezTo>
                    <a:pt x="10885" y="20184"/>
                    <a:pt x="10830" y="20215"/>
                    <a:pt x="10782" y="20237"/>
                  </a:cubicBezTo>
                  <a:cubicBezTo>
                    <a:pt x="10774" y="20218"/>
                    <a:pt x="10707" y="20178"/>
                    <a:pt x="10666" y="20147"/>
                  </a:cubicBezTo>
                  <a:cubicBezTo>
                    <a:pt x="7368" y="17300"/>
                    <a:pt x="1799" y="12497"/>
                    <a:pt x="1799" y="8101"/>
                  </a:cubicBezTo>
                  <a:cubicBezTo>
                    <a:pt x="1799" y="4378"/>
                    <a:pt x="5838" y="1350"/>
                    <a:pt x="10800" y="1350"/>
                  </a:cubicBezTo>
                  <a:cubicBezTo>
                    <a:pt x="15762" y="1350"/>
                    <a:pt x="19800" y="4378"/>
                    <a:pt x="19800" y="8101"/>
                  </a:cubicBezTo>
                  <a:cubicBezTo>
                    <a:pt x="19800" y="12497"/>
                    <a:pt x="14231" y="17300"/>
                    <a:pt x="10904" y="20170"/>
                  </a:cubicBezTo>
                  <a:moveTo>
                    <a:pt x="10800" y="0"/>
                  </a:moveTo>
                  <a:cubicBezTo>
                    <a:pt x="4844" y="0"/>
                    <a:pt x="0" y="3588"/>
                    <a:pt x="0" y="8101"/>
                  </a:cubicBezTo>
                  <a:cubicBezTo>
                    <a:pt x="0" y="12826"/>
                    <a:pt x="5400" y="17660"/>
                    <a:pt x="9337" y="21056"/>
                  </a:cubicBezTo>
                  <a:cubicBezTo>
                    <a:pt x="9352" y="21070"/>
                    <a:pt x="9984" y="21599"/>
                    <a:pt x="10766" y="21599"/>
                  </a:cubicBezTo>
                  <a:lnTo>
                    <a:pt x="10834" y="21599"/>
                  </a:lnTo>
                  <a:cubicBezTo>
                    <a:pt x="11615" y="21599"/>
                    <a:pt x="12247" y="21070"/>
                    <a:pt x="12262" y="21056"/>
                  </a:cubicBezTo>
                  <a:cubicBezTo>
                    <a:pt x="16200" y="17660"/>
                    <a:pt x="21599" y="12826"/>
                    <a:pt x="21599" y="8101"/>
                  </a:cubicBezTo>
                  <a:cubicBezTo>
                    <a:pt x="21599" y="3588"/>
                    <a:pt x="16755" y="0"/>
                    <a:pt x="1080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80" name="Group 79出自【趣你的PPT】(微信:qunideppt)：最优质的PPT资源库"/>
          <p:cNvGrpSpPr/>
          <p:nvPr/>
        </p:nvGrpSpPr>
        <p:grpSpPr>
          <a:xfrm>
            <a:off x="6483961" y="5565973"/>
            <a:ext cx="290232" cy="254015"/>
            <a:chOff x="6137366" y="5568302"/>
            <a:chExt cx="560385" cy="490456"/>
          </a:xfrm>
        </p:grpSpPr>
        <p:sp>
          <p:nvSpPr>
            <p:cNvPr id="78" name="出自【趣你的PPT】(微信:qunideppt)：最优质的PPT资源库"/>
            <p:cNvSpPr/>
            <p:nvPr/>
          </p:nvSpPr>
          <p:spPr bwMode="auto">
            <a:xfrm>
              <a:off x="6225495" y="5655473"/>
              <a:ext cx="201164" cy="13219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60" y="0"/>
                  </a:moveTo>
                  <a:cubicBezTo>
                    <a:pt x="9461" y="0"/>
                    <a:pt x="0" y="9233"/>
                    <a:pt x="0" y="20160"/>
                  </a:cubicBezTo>
                  <a:cubicBezTo>
                    <a:pt x="0" y="20954"/>
                    <a:pt x="420" y="21600"/>
                    <a:pt x="939" y="21600"/>
                  </a:cubicBezTo>
                  <a:cubicBezTo>
                    <a:pt x="1457" y="21600"/>
                    <a:pt x="1878" y="20954"/>
                    <a:pt x="1878" y="20160"/>
                  </a:cubicBezTo>
                  <a:cubicBezTo>
                    <a:pt x="1878" y="10956"/>
                    <a:pt x="10655" y="2880"/>
                    <a:pt x="20660" y="2880"/>
                  </a:cubicBezTo>
                  <a:cubicBezTo>
                    <a:pt x="21179" y="2880"/>
                    <a:pt x="21600" y="2234"/>
                    <a:pt x="21600" y="1440"/>
                  </a:cubicBezTo>
                  <a:cubicBezTo>
                    <a:pt x="21600" y="645"/>
                    <a:pt x="21179" y="0"/>
                    <a:pt x="2066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9" name="出自【趣你的PPT】(微信:qunideppt)：最优质的PPT资源库"/>
            <p:cNvSpPr/>
            <p:nvPr/>
          </p:nvSpPr>
          <p:spPr bwMode="auto">
            <a:xfrm>
              <a:off x="6137366" y="5568302"/>
              <a:ext cx="560385" cy="4904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6971"/>
                  </a:moveTo>
                  <a:cubicBezTo>
                    <a:pt x="10181" y="16971"/>
                    <a:pt x="9546" y="16918"/>
                    <a:pt x="8912" y="16811"/>
                  </a:cubicBezTo>
                  <a:cubicBezTo>
                    <a:pt x="8847" y="16800"/>
                    <a:pt x="8781" y="16794"/>
                    <a:pt x="8716" y="16794"/>
                  </a:cubicBezTo>
                  <a:cubicBezTo>
                    <a:pt x="8315" y="16794"/>
                    <a:pt x="7931" y="16999"/>
                    <a:pt x="7673" y="17359"/>
                  </a:cubicBezTo>
                  <a:cubicBezTo>
                    <a:pt x="7384" y="17761"/>
                    <a:pt x="6563" y="18657"/>
                    <a:pt x="5591" y="19318"/>
                  </a:cubicBezTo>
                  <a:cubicBezTo>
                    <a:pt x="5854" y="18628"/>
                    <a:pt x="6060" y="17853"/>
                    <a:pt x="6074" y="17056"/>
                  </a:cubicBezTo>
                  <a:cubicBezTo>
                    <a:pt x="6078" y="17006"/>
                    <a:pt x="6080" y="16956"/>
                    <a:pt x="6080" y="16914"/>
                  </a:cubicBezTo>
                  <a:cubicBezTo>
                    <a:pt x="6080" y="16334"/>
                    <a:pt x="5796" y="15803"/>
                    <a:pt x="5344" y="15540"/>
                  </a:cubicBezTo>
                  <a:cubicBezTo>
                    <a:pt x="2843" y="14080"/>
                    <a:pt x="1349" y="11731"/>
                    <a:pt x="1349" y="9257"/>
                  </a:cubicBezTo>
                  <a:cubicBezTo>
                    <a:pt x="1349" y="5003"/>
                    <a:pt x="5588" y="1542"/>
                    <a:pt x="10800" y="1542"/>
                  </a:cubicBezTo>
                  <a:cubicBezTo>
                    <a:pt x="16011" y="1542"/>
                    <a:pt x="20249" y="5003"/>
                    <a:pt x="20249" y="9257"/>
                  </a:cubicBezTo>
                  <a:cubicBezTo>
                    <a:pt x="20249" y="13510"/>
                    <a:pt x="16011" y="16971"/>
                    <a:pt x="10800" y="16971"/>
                  </a:cubicBezTo>
                  <a:moveTo>
                    <a:pt x="10800" y="0"/>
                  </a:moveTo>
                  <a:cubicBezTo>
                    <a:pt x="4835" y="0"/>
                    <a:pt x="0" y="4144"/>
                    <a:pt x="0" y="9257"/>
                  </a:cubicBezTo>
                  <a:cubicBezTo>
                    <a:pt x="0" y="12440"/>
                    <a:pt x="1875" y="15248"/>
                    <a:pt x="4730" y="16914"/>
                  </a:cubicBezTo>
                  <a:cubicBezTo>
                    <a:pt x="4730" y="16935"/>
                    <a:pt x="4724" y="16949"/>
                    <a:pt x="4724" y="16971"/>
                  </a:cubicBezTo>
                  <a:cubicBezTo>
                    <a:pt x="4724" y="18354"/>
                    <a:pt x="3821" y="19843"/>
                    <a:pt x="3423" y="20625"/>
                  </a:cubicBezTo>
                  <a:lnTo>
                    <a:pt x="3425" y="20625"/>
                  </a:lnTo>
                  <a:cubicBezTo>
                    <a:pt x="3393" y="20709"/>
                    <a:pt x="3374" y="20802"/>
                    <a:pt x="3374" y="20900"/>
                  </a:cubicBezTo>
                  <a:cubicBezTo>
                    <a:pt x="3374" y="21287"/>
                    <a:pt x="3648" y="21600"/>
                    <a:pt x="3986" y="21600"/>
                  </a:cubicBezTo>
                  <a:cubicBezTo>
                    <a:pt x="4049" y="21600"/>
                    <a:pt x="4161" y="21580"/>
                    <a:pt x="4158" y="21590"/>
                  </a:cubicBezTo>
                  <a:cubicBezTo>
                    <a:pt x="6268" y="21195"/>
                    <a:pt x="8255" y="18979"/>
                    <a:pt x="8716" y="18338"/>
                  </a:cubicBezTo>
                  <a:cubicBezTo>
                    <a:pt x="9391" y="18451"/>
                    <a:pt x="10086" y="18514"/>
                    <a:pt x="10800" y="18514"/>
                  </a:cubicBezTo>
                  <a:cubicBezTo>
                    <a:pt x="16764" y="18514"/>
                    <a:pt x="21600" y="14369"/>
                    <a:pt x="21600" y="9257"/>
                  </a:cubicBezTo>
                  <a:cubicBezTo>
                    <a:pt x="21600" y="4144"/>
                    <a:pt x="16764" y="0"/>
                    <a:pt x="1080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-14160" y="0"/>
            <a:ext cx="3466994" cy="837054"/>
            <a:chOff x="-14160" y="0"/>
            <a:chExt cx="3466994" cy="837054"/>
          </a:xfrm>
        </p:grpSpPr>
        <p:pic>
          <p:nvPicPr>
            <p:cNvPr id="45" name="图片 44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14" t="1165" r="66149" b="70101"/>
            <a:stretch>
              <a:fillRect/>
            </a:stretch>
          </p:blipFill>
          <p:spPr>
            <a:xfrm>
              <a:off x="-14160" y="0"/>
              <a:ext cx="1484332" cy="837054"/>
            </a:xfrm>
            <a:prstGeom prst="rect">
              <a:avLst/>
            </a:prstGeom>
            <a:noFill/>
            <a:effectLst>
              <a:softEdge rad="88900"/>
            </a:effectLst>
          </p:spPr>
        </p:pic>
        <p:sp>
          <p:nvSpPr>
            <p:cNvPr id="46" name="出自【趣你的PPT】(微信:qunideppt)：最优质的PPT资源库"/>
            <p:cNvSpPr txBox="1"/>
            <p:nvPr/>
          </p:nvSpPr>
          <p:spPr>
            <a:xfrm>
              <a:off x="1470172" y="211792"/>
              <a:ext cx="19826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单击输入标题</a:t>
              </a:r>
              <a:endParaRPr lang="en-GB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25"/>
          <a:stretch>
            <a:fillRect/>
          </a:stretch>
        </p:blipFill>
        <p:spPr>
          <a:xfrm>
            <a:off x="-103163" y="0"/>
            <a:ext cx="12295163" cy="6858000"/>
          </a:xfrm>
          <a:prstGeom prst="rect">
            <a:avLst/>
          </a:prstGeom>
          <a:noFill/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263" y="680438"/>
            <a:ext cx="7017104" cy="314580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22出自【趣你的PPT】(微信:qunideppt)：最优质的PPT资源库"/>
          <p:cNvGrpSpPr/>
          <p:nvPr/>
        </p:nvGrpSpPr>
        <p:grpSpPr bwMode="auto">
          <a:xfrm>
            <a:off x="3743095" y="2309811"/>
            <a:ext cx="327025" cy="1028700"/>
            <a:chOff x="0" y="0"/>
            <a:chExt cx="652807" cy="2058552"/>
          </a:xfrm>
        </p:grpSpPr>
        <p:sp>
          <p:nvSpPr>
            <p:cNvPr id="3" name="出自【趣你的PPT】(微信:qunideppt)：最优质的PPT资源库"/>
            <p:cNvSpPr/>
            <p:nvPr/>
          </p:nvSpPr>
          <p:spPr>
            <a:xfrm rot="5400000">
              <a:off x="-189822" y="189822"/>
              <a:ext cx="1032454" cy="652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5735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5843" y="21600"/>
                  </a:lnTo>
                  <a:lnTo>
                    <a:pt x="21600" y="5735"/>
                  </a:lnTo>
                  <a:close/>
                </a:path>
              </a:pathLst>
            </a:custGeom>
            <a:solidFill>
              <a:srgbClr val="DCDEE0"/>
            </a:solidFill>
            <a:ln w="12700" cap="flat">
              <a:noFill/>
              <a:miter lim="400000"/>
            </a:ln>
            <a:effectLst/>
          </p:spPr>
          <p:txBody>
            <a:bodyPr lIns="22854" tIns="22854" rIns="22854" bIns="22854"/>
            <a:lstStyle/>
            <a:p>
              <a:pPr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3000" b="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inkin Sans 400 Regular"/>
                  <a:ea typeface="Sinkin Sans 400 Regular"/>
                  <a:cs typeface="Sinkin Sans 400 Regular"/>
                  <a:sym typeface="Sinkin Sans 400 Regular"/>
                </a:defRPr>
              </a:pPr>
              <a:endParaRPr sz="15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inkin Sans 400 Regular"/>
                <a:ea typeface="Sinkin Sans 400 Regular"/>
                <a:cs typeface="Sinkin Sans 400 Regular"/>
                <a:sym typeface="Sinkin Sans 400 Regular"/>
              </a:endParaRPr>
            </a:p>
          </p:txBody>
        </p:sp>
        <p:sp>
          <p:nvSpPr>
            <p:cNvPr id="4" name="出自【趣你的PPT】(微信:qunideppt)：最优质的PPT资源库"/>
            <p:cNvSpPr/>
            <p:nvPr/>
          </p:nvSpPr>
          <p:spPr>
            <a:xfrm rot="5400000">
              <a:off x="-186645" y="1219098"/>
              <a:ext cx="1026098" cy="652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735"/>
                  </a:moveTo>
                  <a:lnTo>
                    <a:pt x="15845" y="21600"/>
                  </a:lnTo>
                  <a:lnTo>
                    <a:pt x="21600" y="21600"/>
                  </a:lnTo>
                  <a:lnTo>
                    <a:pt x="0" y="0"/>
                  </a:lnTo>
                  <a:lnTo>
                    <a:pt x="0" y="5735"/>
                  </a:lnTo>
                  <a:close/>
                </a:path>
              </a:pathLst>
            </a:custGeom>
            <a:solidFill>
              <a:srgbClr val="DCDEE0"/>
            </a:solidFill>
            <a:ln w="12700" cap="flat">
              <a:noFill/>
              <a:miter lim="400000"/>
            </a:ln>
            <a:effectLst/>
          </p:spPr>
          <p:txBody>
            <a:bodyPr lIns="22854" tIns="22854" rIns="22854" bIns="22854"/>
            <a:lstStyle/>
            <a:p>
              <a:pPr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3000" b="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inkin Sans 400 Regular"/>
                  <a:ea typeface="Sinkin Sans 400 Regular"/>
                  <a:cs typeface="Sinkin Sans 400 Regular"/>
                  <a:sym typeface="Sinkin Sans 400 Regular"/>
                </a:defRPr>
              </a:pPr>
              <a:endParaRPr sz="15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inkin Sans 400 Regular"/>
                <a:ea typeface="Sinkin Sans 400 Regular"/>
                <a:cs typeface="Sinkin Sans 400 Regular"/>
                <a:sym typeface="Sinkin Sans 400 Regular"/>
              </a:endParaRPr>
            </a:p>
          </p:txBody>
        </p:sp>
      </p:grpSp>
      <p:sp>
        <p:nvSpPr>
          <p:cNvPr id="5" name="出自【趣你的PPT】(微信:qunideppt)：最优质的PPT资源库"/>
          <p:cNvSpPr/>
          <p:nvPr/>
        </p:nvSpPr>
        <p:spPr bwMode="auto">
          <a:xfrm rot="5400000">
            <a:off x="3563707" y="2490786"/>
            <a:ext cx="1028700" cy="666750"/>
          </a:xfrm>
          <a:custGeom>
            <a:avLst/>
            <a:gdLst>
              <a:gd name="T0" fmla="*/ 1166969710 w 21600"/>
              <a:gd name="T1" fmla="*/ 317348985 h 21600"/>
              <a:gd name="T2" fmla="*/ 1166969710 w 21600"/>
              <a:gd name="T3" fmla="*/ 317348985 h 21600"/>
              <a:gd name="T4" fmla="*/ 1166969710 w 21600"/>
              <a:gd name="T5" fmla="*/ 317348985 h 21600"/>
              <a:gd name="T6" fmla="*/ 1166969710 w 21600"/>
              <a:gd name="T7" fmla="*/ 317348985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21600" y="10582"/>
                </a:moveTo>
                <a:lnTo>
                  <a:pt x="10830" y="0"/>
                </a:lnTo>
                <a:lnTo>
                  <a:pt x="0" y="10582"/>
                </a:lnTo>
                <a:lnTo>
                  <a:pt x="0" y="21600"/>
                </a:lnTo>
                <a:lnTo>
                  <a:pt x="10830" y="11018"/>
                </a:lnTo>
                <a:lnTo>
                  <a:pt x="21600" y="21600"/>
                </a:lnTo>
                <a:lnTo>
                  <a:pt x="21600" y="105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22854" tIns="22854" rIns="22854" bIns="22854"/>
          <a:lstStyle/>
          <a:p>
            <a:pPr defTabSz="91313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6" name="出自【趣你的PPT】(微信:qunideppt)：最优质的PPT资源库"/>
          <p:cNvSpPr/>
          <p:nvPr/>
        </p:nvSpPr>
        <p:spPr>
          <a:xfrm rot="5400000">
            <a:off x="3648639" y="4653757"/>
            <a:ext cx="515937" cy="3270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5735"/>
                </a:moveTo>
                <a:lnTo>
                  <a:pt x="21600" y="0"/>
                </a:lnTo>
                <a:lnTo>
                  <a:pt x="0" y="21600"/>
                </a:lnTo>
                <a:lnTo>
                  <a:pt x="5843" y="21600"/>
                </a:lnTo>
                <a:lnTo>
                  <a:pt x="21600" y="5735"/>
                </a:lnTo>
                <a:close/>
              </a:path>
            </a:pathLst>
          </a:custGeom>
          <a:solidFill>
            <a:srgbClr val="DCDEE0"/>
          </a:solidFill>
          <a:ln w="12700" cap="flat">
            <a:noFill/>
            <a:miter lim="400000"/>
          </a:ln>
          <a:effectLst/>
        </p:spPr>
        <p:txBody>
          <a:bodyPr lIns="22854" tIns="22854" rIns="22854" bIns="22854"/>
          <a:lstStyle/>
          <a:p>
            <a:pPr defTabSz="228600" eaLnBrk="0" fontAlgn="base" hangingPunct="0">
              <a:spcBef>
                <a:spcPct val="0"/>
              </a:spcBef>
              <a:spcAft>
                <a:spcPct val="0"/>
              </a:spcAft>
              <a:defRPr sz="3000" b="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inkin Sans 400 Regular"/>
                <a:ea typeface="Sinkin Sans 400 Regular"/>
                <a:cs typeface="Sinkin Sans 400 Regular"/>
                <a:sym typeface="Sinkin Sans 400 Regular"/>
              </a:defRPr>
            </a:pPr>
            <a:endParaRPr sz="1500"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inkin Sans 400 Regular"/>
              <a:ea typeface="Sinkin Sans 400 Regular"/>
              <a:cs typeface="Sinkin Sans 400 Regular"/>
              <a:sym typeface="Sinkin Sans 400 Regular"/>
            </a:endParaRPr>
          </a:p>
        </p:txBody>
      </p:sp>
      <p:sp>
        <p:nvSpPr>
          <p:cNvPr id="7" name="出自【趣你的PPT】(微信:qunideppt)：最优质的PPT资源库"/>
          <p:cNvSpPr/>
          <p:nvPr/>
        </p:nvSpPr>
        <p:spPr>
          <a:xfrm rot="5400000">
            <a:off x="3650226" y="5168107"/>
            <a:ext cx="512763" cy="3270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5735"/>
                </a:moveTo>
                <a:lnTo>
                  <a:pt x="15845" y="21600"/>
                </a:lnTo>
                <a:lnTo>
                  <a:pt x="21600" y="21600"/>
                </a:lnTo>
                <a:lnTo>
                  <a:pt x="0" y="0"/>
                </a:lnTo>
                <a:lnTo>
                  <a:pt x="0" y="5735"/>
                </a:lnTo>
                <a:close/>
              </a:path>
            </a:pathLst>
          </a:custGeom>
          <a:solidFill>
            <a:srgbClr val="DCDEE0"/>
          </a:solidFill>
          <a:ln w="12700" cap="flat">
            <a:noFill/>
            <a:miter lim="400000"/>
          </a:ln>
          <a:effectLst/>
        </p:spPr>
        <p:txBody>
          <a:bodyPr lIns="22854" tIns="22854" rIns="22854" bIns="22854"/>
          <a:lstStyle/>
          <a:p>
            <a:pPr defTabSz="228600" eaLnBrk="0" fontAlgn="base" hangingPunct="0">
              <a:spcBef>
                <a:spcPct val="0"/>
              </a:spcBef>
              <a:spcAft>
                <a:spcPct val="0"/>
              </a:spcAft>
              <a:defRPr sz="3000" b="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inkin Sans 400 Regular"/>
                <a:ea typeface="Sinkin Sans 400 Regular"/>
                <a:cs typeface="Sinkin Sans 400 Regular"/>
                <a:sym typeface="Sinkin Sans 400 Regular"/>
              </a:defRPr>
            </a:pPr>
            <a:endParaRPr sz="1500"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inkin Sans 400 Regular"/>
              <a:ea typeface="Sinkin Sans 400 Regular"/>
              <a:cs typeface="Sinkin Sans 400 Regular"/>
              <a:sym typeface="Sinkin Sans 400 Regular"/>
            </a:endParaRPr>
          </a:p>
        </p:txBody>
      </p:sp>
      <p:sp>
        <p:nvSpPr>
          <p:cNvPr id="8" name="出自【趣你的PPT】(微信:qunideppt)：最优质的PPT资源库"/>
          <p:cNvSpPr/>
          <p:nvPr/>
        </p:nvSpPr>
        <p:spPr bwMode="auto">
          <a:xfrm rot="5400000">
            <a:off x="3563707" y="4740275"/>
            <a:ext cx="1028700" cy="666750"/>
          </a:xfrm>
          <a:custGeom>
            <a:avLst/>
            <a:gdLst>
              <a:gd name="T0" fmla="*/ 1166967424 w 21600"/>
              <a:gd name="T1" fmla="*/ 317348028 h 21600"/>
              <a:gd name="T2" fmla="*/ 1166967424 w 21600"/>
              <a:gd name="T3" fmla="*/ 317348028 h 21600"/>
              <a:gd name="T4" fmla="*/ 1166967424 w 21600"/>
              <a:gd name="T5" fmla="*/ 317348028 h 21600"/>
              <a:gd name="T6" fmla="*/ 1166967424 w 21600"/>
              <a:gd name="T7" fmla="*/ 317348028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21600" y="10582"/>
                </a:moveTo>
                <a:lnTo>
                  <a:pt x="10830" y="0"/>
                </a:lnTo>
                <a:lnTo>
                  <a:pt x="0" y="10582"/>
                </a:lnTo>
                <a:lnTo>
                  <a:pt x="0" y="21600"/>
                </a:lnTo>
                <a:lnTo>
                  <a:pt x="10830" y="11018"/>
                </a:lnTo>
                <a:lnTo>
                  <a:pt x="21600" y="21600"/>
                </a:lnTo>
                <a:lnTo>
                  <a:pt x="21600" y="105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22854" rIns="22854"/>
          <a:lstStyle/>
          <a:p>
            <a:pPr defTabSz="91313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Lato Light"/>
              <a:ea typeface="MS PGothic" panose="020B0600070205080204" pitchFamily="34" charset="-128"/>
            </a:endParaRPr>
          </a:p>
        </p:txBody>
      </p:sp>
      <p:grpSp>
        <p:nvGrpSpPr>
          <p:cNvPr id="9" name="Group 731出自【趣你的PPT】(微信:qunideppt)：最优质的PPT资源库"/>
          <p:cNvGrpSpPr/>
          <p:nvPr/>
        </p:nvGrpSpPr>
        <p:grpSpPr bwMode="auto">
          <a:xfrm>
            <a:off x="7493450" y="2309811"/>
            <a:ext cx="325437" cy="1028700"/>
            <a:chOff x="0" y="0"/>
            <a:chExt cx="652807" cy="2058552"/>
          </a:xfrm>
        </p:grpSpPr>
        <p:sp>
          <p:nvSpPr>
            <p:cNvPr id="10" name="出自【趣你的PPT】(微信:qunideppt)：最优质的PPT资源库"/>
            <p:cNvSpPr/>
            <p:nvPr/>
          </p:nvSpPr>
          <p:spPr>
            <a:xfrm rot="5400000">
              <a:off x="-189822" y="189822"/>
              <a:ext cx="1032454" cy="652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5735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5843" y="21600"/>
                  </a:lnTo>
                  <a:lnTo>
                    <a:pt x="21600" y="5735"/>
                  </a:lnTo>
                  <a:close/>
                </a:path>
              </a:pathLst>
            </a:custGeom>
            <a:solidFill>
              <a:srgbClr val="DCDEE0"/>
            </a:solidFill>
            <a:ln w="12700" cap="flat">
              <a:noFill/>
              <a:miter lim="400000"/>
            </a:ln>
            <a:effectLst/>
          </p:spPr>
          <p:txBody>
            <a:bodyPr lIns="22854" tIns="22854" rIns="22854" bIns="22854"/>
            <a:lstStyle/>
            <a:p>
              <a:pPr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3000" b="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inkin Sans 400 Regular"/>
                  <a:ea typeface="Sinkin Sans 400 Regular"/>
                  <a:cs typeface="Sinkin Sans 400 Regular"/>
                  <a:sym typeface="Sinkin Sans 400 Regular"/>
                </a:defRPr>
              </a:pPr>
              <a:endParaRPr sz="15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inkin Sans 400 Regular"/>
                <a:ea typeface="Sinkin Sans 400 Regular"/>
                <a:cs typeface="Sinkin Sans 400 Regular"/>
                <a:sym typeface="Sinkin Sans 400 Regular"/>
              </a:endParaRPr>
            </a:p>
          </p:txBody>
        </p:sp>
        <p:sp>
          <p:nvSpPr>
            <p:cNvPr id="11" name="出自【趣你的PPT】(微信:qunideppt)：最优质的PPT资源库"/>
            <p:cNvSpPr/>
            <p:nvPr/>
          </p:nvSpPr>
          <p:spPr>
            <a:xfrm rot="5400000">
              <a:off x="-186645" y="1219098"/>
              <a:ext cx="1026098" cy="652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735"/>
                  </a:moveTo>
                  <a:lnTo>
                    <a:pt x="15845" y="21600"/>
                  </a:lnTo>
                  <a:lnTo>
                    <a:pt x="21600" y="21600"/>
                  </a:lnTo>
                  <a:lnTo>
                    <a:pt x="0" y="0"/>
                  </a:lnTo>
                  <a:lnTo>
                    <a:pt x="0" y="5735"/>
                  </a:lnTo>
                  <a:close/>
                </a:path>
              </a:pathLst>
            </a:custGeom>
            <a:solidFill>
              <a:srgbClr val="DCDEE0"/>
            </a:solidFill>
            <a:ln w="12700" cap="flat">
              <a:noFill/>
              <a:miter lim="400000"/>
            </a:ln>
            <a:effectLst/>
          </p:spPr>
          <p:txBody>
            <a:bodyPr lIns="22854" tIns="22854" rIns="22854" bIns="22854"/>
            <a:lstStyle/>
            <a:p>
              <a:pPr defTabSz="228600" eaLnBrk="0" fontAlgn="base" hangingPunct="0">
                <a:spcBef>
                  <a:spcPct val="0"/>
                </a:spcBef>
                <a:spcAft>
                  <a:spcPct val="0"/>
                </a:spcAft>
                <a:defRPr sz="3000" b="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inkin Sans 400 Regular"/>
                  <a:ea typeface="Sinkin Sans 400 Regular"/>
                  <a:cs typeface="Sinkin Sans 400 Regular"/>
                  <a:sym typeface="Sinkin Sans 400 Regular"/>
                </a:defRPr>
              </a:pPr>
              <a:endParaRPr sz="15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inkin Sans 400 Regular"/>
                <a:ea typeface="Sinkin Sans 400 Regular"/>
                <a:cs typeface="Sinkin Sans 400 Regular"/>
                <a:sym typeface="Sinkin Sans 400 Regular"/>
              </a:endParaRPr>
            </a:p>
          </p:txBody>
        </p:sp>
      </p:grpSp>
      <p:sp>
        <p:nvSpPr>
          <p:cNvPr id="12" name="出自【趣你的PPT】(微信:qunideppt)：最优质的PPT资源库"/>
          <p:cNvSpPr/>
          <p:nvPr/>
        </p:nvSpPr>
        <p:spPr bwMode="auto">
          <a:xfrm rot="5400000">
            <a:off x="7313268" y="2491580"/>
            <a:ext cx="1028700" cy="665163"/>
          </a:xfrm>
          <a:custGeom>
            <a:avLst/>
            <a:gdLst>
              <a:gd name="T0" fmla="*/ 1166969710 w 21600"/>
              <a:gd name="T1" fmla="*/ 315840086 h 21600"/>
              <a:gd name="T2" fmla="*/ 1166969710 w 21600"/>
              <a:gd name="T3" fmla="*/ 315840086 h 21600"/>
              <a:gd name="T4" fmla="*/ 1166969710 w 21600"/>
              <a:gd name="T5" fmla="*/ 315840086 h 21600"/>
              <a:gd name="T6" fmla="*/ 1166969710 w 21600"/>
              <a:gd name="T7" fmla="*/ 31584008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21600" y="10582"/>
                </a:moveTo>
                <a:lnTo>
                  <a:pt x="10830" y="0"/>
                </a:lnTo>
                <a:lnTo>
                  <a:pt x="0" y="10582"/>
                </a:lnTo>
                <a:lnTo>
                  <a:pt x="0" y="21600"/>
                </a:lnTo>
                <a:lnTo>
                  <a:pt x="10830" y="11018"/>
                </a:lnTo>
                <a:lnTo>
                  <a:pt x="21600" y="21600"/>
                </a:lnTo>
                <a:lnTo>
                  <a:pt x="21600" y="105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22854" tIns="22854" rIns="22854" bIns="22854"/>
          <a:lstStyle/>
          <a:p>
            <a:pPr defTabSz="91313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13" name="出自【趣你的PPT】(微信:qunideppt)：最优质的PPT资源库"/>
          <p:cNvSpPr/>
          <p:nvPr/>
        </p:nvSpPr>
        <p:spPr>
          <a:xfrm rot="5400000">
            <a:off x="7398200" y="4654551"/>
            <a:ext cx="515937" cy="3254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5735"/>
                </a:moveTo>
                <a:lnTo>
                  <a:pt x="21600" y="0"/>
                </a:lnTo>
                <a:lnTo>
                  <a:pt x="0" y="21600"/>
                </a:lnTo>
                <a:lnTo>
                  <a:pt x="5843" y="21600"/>
                </a:lnTo>
                <a:lnTo>
                  <a:pt x="21600" y="5735"/>
                </a:lnTo>
                <a:close/>
              </a:path>
            </a:pathLst>
          </a:custGeom>
          <a:solidFill>
            <a:srgbClr val="DCDEE0"/>
          </a:solidFill>
          <a:ln w="12700" cap="flat">
            <a:noFill/>
            <a:miter lim="400000"/>
          </a:ln>
          <a:effectLst/>
        </p:spPr>
        <p:txBody>
          <a:bodyPr lIns="22854" tIns="22854" rIns="22854" bIns="22854"/>
          <a:lstStyle/>
          <a:p>
            <a:pPr defTabSz="228600" eaLnBrk="0" fontAlgn="base" hangingPunct="0">
              <a:spcBef>
                <a:spcPct val="0"/>
              </a:spcBef>
              <a:spcAft>
                <a:spcPct val="0"/>
              </a:spcAft>
              <a:defRPr sz="3000" b="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inkin Sans 400 Regular"/>
                <a:ea typeface="Sinkin Sans 400 Regular"/>
                <a:cs typeface="Sinkin Sans 400 Regular"/>
                <a:sym typeface="Sinkin Sans 400 Regular"/>
              </a:defRPr>
            </a:pPr>
            <a:endParaRPr sz="1500"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inkin Sans 400 Regular"/>
              <a:ea typeface="Sinkin Sans 400 Regular"/>
              <a:cs typeface="Sinkin Sans 400 Regular"/>
              <a:sym typeface="Sinkin Sans 400 Regular"/>
            </a:endParaRPr>
          </a:p>
        </p:txBody>
      </p:sp>
      <p:sp>
        <p:nvSpPr>
          <p:cNvPr id="14" name="出自【趣你的PPT】(微信:qunideppt)：最优质的PPT资源库"/>
          <p:cNvSpPr/>
          <p:nvPr/>
        </p:nvSpPr>
        <p:spPr>
          <a:xfrm rot="5400000">
            <a:off x="7399787" y="5168901"/>
            <a:ext cx="512763" cy="3254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5735"/>
                </a:moveTo>
                <a:lnTo>
                  <a:pt x="15845" y="21600"/>
                </a:lnTo>
                <a:lnTo>
                  <a:pt x="21600" y="21600"/>
                </a:lnTo>
                <a:lnTo>
                  <a:pt x="0" y="0"/>
                </a:lnTo>
                <a:lnTo>
                  <a:pt x="0" y="5735"/>
                </a:lnTo>
                <a:close/>
              </a:path>
            </a:pathLst>
          </a:custGeom>
          <a:solidFill>
            <a:srgbClr val="DCDEE0"/>
          </a:solidFill>
          <a:ln w="12700" cap="flat">
            <a:noFill/>
            <a:miter lim="400000"/>
          </a:ln>
          <a:effectLst/>
        </p:spPr>
        <p:txBody>
          <a:bodyPr lIns="22854" tIns="22854" rIns="22854" bIns="22854"/>
          <a:lstStyle/>
          <a:p>
            <a:pPr defTabSz="228600" eaLnBrk="0" fontAlgn="base" hangingPunct="0">
              <a:spcBef>
                <a:spcPct val="0"/>
              </a:spcBef>
              <a:spcAft>
                <a:spcPct val="0"/>
              </a:spcAft>
              <a:defRPr sz="3000" b="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inkin Sans 400 Regular"/>
                <a:ea typeface="Sinkin Sans 400 Regular"/>
                <a:cs typeface="Sinkin Sans 400 Regular"/>
                <a:sym typeface="Sinkin Sans 400 Regular"/>
              </a:defRPr>
            </a:pPr>
            <a:endParaRPr sz="1500"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inkin Sans 400 Regular"/>
              <a:ea typeface="Sinkin Sans 400 Regular"/>
              <a:cs typeface="Sinkin Sans 400 Regular"/>
              <a:sym typeface="Sinkin Sans 400 Regular"/>
            </a:endParaRPr>
          </a:p>
        </p:txBody>
      </p:sp>
      <p:sp>
        <p:nvSpPr>
          <p:cNvPr id="15" name="出自【趣你的PPT】(微信:qunideppt)：最优质的PPT资源库"/>
          <p:cNvSpPr/>
          <p:nvPr/>
        </p:nvSpPr>
        <p:spPr bwMode="auto">
          <a:xfrm rot="5400000">
            <a:off x="7313268" y="4741069"/>
            <a:ext cx="1028700" cy="665163"/>
          </a:xfrm>
          <a:custGeom>
            <a:avLst/>
            <a:gdLst>
              <a:gd name="T0" fmla="*/ 1166967424 w 21600"/>
              <a:gd name="T1" fmla="*/ 315839132 h 21600"/>
              <a:gd name="T2" fmla="*/ 1166967424 w 21600"/>
              <a:gd name="T3" fmla="*/ 315839132 h 21600"/>
              <a:gd name="T4" fmla="*/ 1166967424 w 21600"/>
              <a:gd name="T5" fmla="*/ 315839132 h 21600"/>
              <a:gd name="T6" fmla="*/ 1166967424 w 21600"/>
              <a:gd name="T7" fmla="*/ 315839132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21600" y="10582"/>
                </a:moveTo>
                <a:lnTo>
                  <a:pt x="10830" y="0"/>
                </a:lnTo>
                <a:lnTo>
                  <a:pt x="0" y="10582"/>
                </a:lnTo>
                <a:lnTo>
                  <a:pt x="0" y="21600"/>
                </a:lnTo>
                <a:lnTo>
                  <a:pt x="10830" y="11018"/>
                </a:lnTo>
                <a:lnTo>
                  <a:pt x="21600" y="21600"/>
                </a:lnTo>
                <a:lnTo>
                  <a:pt x="21600" y="105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22854" rIns="22854"/>
          <a:lstStyle/>
          <a:p>
            <a:pPr defTabSz="91313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16" name="出自【趣你的PPT】(微信:qunideppt)：最优质的PPT资源库"/>
          <p:cNvSpPr/>
          <p:nvPr/>
        </p:nvSpPr>
        <p:spPr bwMode="auto">
          <a:xfrm>
            <a:off x="925513" y="2311399"/>
            <a:ext cx="550863" cy="550862"/>
          </a:xfrm>
          <a:custGeom>
            <a:avLst/>
            <a:gdLst>
              <a:gd name="T0" fmla="*/ 216118912 w 19678"/>
              <a:gd name="T1" fmla="*/ 216118128 h 19678"/>
              <a:gd name="T2" fmla="*/ 216118912 w 19678"/>
              <a:gd name="T3" fmla="*/ 216118128 h 19678"/>
              <a:gd name="T4" fmla="*/ 216118912 w 19678"/>
              <a:gd name="T5" fmla="*/ 216118128 h 19678"/>
              <a:gd name="T6" fmla="*/ 216118912 w 19678"/>
              <a:gd name="T7" fmla="*/ 216118128 h 19678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8" h="19678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22854" rIns="22854" anchor="ctr"/>
          <a:lstStyle/>
          <a:p>
            <a:pPr defTabSz="91313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17" name="出自【趣你的PPT】(微信:qunideppt)：最优质的PPT资源库"/>
          <p:cNvSpPr/>
          <p:nvPr/>
        </p:nvSpPr>
        <p:spPr bwMode="auto">
          <a:xfrm>
            <a:off x="925513" y="4551362"/>
            <a:ext cx="550863" cy="552450"/>
          </a:xfrm>
          <a:custGeom>
            <a:avLst/>
            <a:gdLst>
              <a:gd name="T0" fmla="*/ 216118912 w 19678"/>
              <a:gd name="T1" fmla="*/ 217365970 h 19678"/>
              <a:gd name="T2" fmla="*/ 216118912 w 19678"/>
              <a:gd name="T3" fmla="*/ 217365970 h 19678"/>
              <a:gd name="T4" fmla="*/ 216118912 w 19678"/>
              <a:gd name="T5" fmla="*/ 217365970 h 19678"/>
              <a:gd name="T6" fmla="*/ 216118912 w 19678"/>
              <a:gd name="T7" fmla="*/ 217365970 h 19678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8" h="19678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0" tIns="0" rIns="0" bIns="0" anchor="ctr"/>
          <a:lstStyle/>
          <a:p>
            <a:pPr defTabSz="91313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18" name="出自【趣你的PPT】(微信:qunideppt)：最优质的PPT资源库"/>
          <p:cNvSpPr/>
          <p:nvPr/>
        </p:nvSpPr>
        <p:spPr bwMode="auto">
          <a:xfrm>
            <a:off x="4518025" y="2311399"/>
            <a:ext cx="550862" cy="550862"/>
          </a:xfrm>
          <a:custGeom>
            <a:avLst/>
            <a:gdLst>
              <a:gd name="T0" fmla="*/ 216118128 w 19678"/>
              <a:gd name="T1" fmla="*/ 216118128 h 19678"/>
              <a:gd name="T2" fmla="*/ 216118128 w 19678"/>
              <a:gd name="T3" fmla="*/ 216118128 h 19678"/>
              <a:gd name="T4" fmla="*/ 216118128 w 19678"/>
              <a:gd name="T5" fmla="*/ 216118128 h 19678"/>
              <a:gd name="T6" fmla="*/ 216118128 w 19678"/>
              <a:gd name="T7" fmla="*/ 216118128 h 19678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8" h="19678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22854" rIns="22854" anchor="ctr"/>
          <a:lstStyle/>
          <a:p>
            <a:pPr defTabSz="91313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19" name="出自【趣你的PPT】(微信:qunideppt)：最优质的PPT资源库"/>
          <p:cNvSpPr/>
          <p:nvPr/>
        </p:nvSpPr>
        <p:spPr bwMode="auto">
          <a:xfrm>
            <a:off x="4518025" y="4551362"/>
            <a:ext cx="550862" cy="552450"/>
          </a:xfrm>
          <a:custGeom>
            <a:avLst/>
            <a:gdLst>
              <a:gd name="T0" fmla="*/ 216118128 w 19678"/>
              <a:gd name="T1" fmla="*/ 217365970 h 19678"/>
              <a:gd name="T2" fmla="*/ 216118128 w 19678"/>
              <a:gd name="T3" fmla="*/ 217365970 h 19678"/>
              <a:gd name="T4" fmla="*/ 216118128 w 19678"/>
              <a:gd name="T5" fmla="*/ 217365970 h 19678"/>
              <a:gd name="T6" fmla="*/ 216118128 w 19678"/>
              <a:gd name="T7" fmla="*/ 217365970 h 19678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8" h="19678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0" tIns="0" rIns="0" bIns="0" anchor="ctr"/>
          <a:lstStyle/>
          <a:p>
            <a:pPr defTabSz="91313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20" name="出自【趣你的PPT】(微信:qunideppt)：最优质的PPT资源库"/>
          <p:cNvSpPr/>
          <p:nvPr/>
        </p:nvSpPr>
        <p:spPr bwMode="auto">
          <a:xfrm>
            <a:off x="8247063" y="2311399"/>
            <a:ext cx="550863" cy="550862"/>
          </a:xfrm>
          <a:custGeom>
            <a:avLst/>
            <a:gdLst>
              <a:gd name="T0" fmla="*/ 216118912 w 19678"/>
              <a:gd name="T1" fmla="*/ 216118128 h 19678"/>
              <a:gd name="T2" fmla="*/ 216118912 w 19678"/>
              <a:gd name="T3" fmla="*/ 216118128 h 19678"/>
              <a:gd name="T4" fmla="*/ 216118912 w 19678"/>
              <a:gd name="T5" fmla="*/ 216118128 h 19678"/>
              <a:gd name="T6" fmla="*/ 216118912 w 19678"/>
              <a:gd name="T7" fmla="*/ 216118128 h 19678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8" h="19678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22854" rIns="22854" anchor="ctr"/>
          <a:lstStyle/>
          <a:p>
            <a:pPr defTabSz="91313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21" name="出自【趣你的PPT】(微信:qunideppt)：最优质的PPT资源库"/>
          <p:cNvSpPr/>
          <p:nvPr/>
        </p:nvSpPr>
        <p:spPr bwMode="auto">
          <a:xfrm>
            <a:off x="8247063" y="4551362"/>
            <a:ext cx="550863" cy="552450"/>
          </a:xfrm>
          <a:custGeom>
            <a:avLst/>
            <a:gdLst>
              <a:gd name="T0" fmla="*/ 216118912 w 19678"/>
              <a:gd name="T1" fmla="*/ 217365970 h 19678"/>
              <a:gd name="T2" fmla="*/ 216118912 w 19678"/>
              <a:gd name="T3" fmla="*/ 217365970 h 19678"/>
              <a:gd name="T4" fmla="*/ 216118912 w 19678"/>
              <a:gd name="T5" fmla="*/ 217365970 h 19678"/>
              <a:gd name="T6" fmla="*/ 216118912 w 19678"/>
              <a:gd name="T7" fmla="*/ 217365970 h 19678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8" h="19678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0" tIns="0" rIns="0" bIns="0" anchor="ctr"/>
          <a:lstStyle/>
          <a:p>
            <a:pPr defTabSz="91313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22" name="出自【趣你的PPT】(微信:qunideppt)：最优质的PPT资源库"/>
          <p:cNvSpPr/>
          <p:nvPr/>
        </p:nvSpPr>
        <p:spPr>
          <a:xfrm>
            <a:off x="1108076" y="2495549"/>
            <a:ext cx="187325" cy="1825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3" h="21600" extrusionOk="0">
                <a:moveTo>
                  <a:pt x="1918" y="4393"/>
                </a:moveTo>
                <a:cubicBezTo>
                  <a:pt x="4750" y="1464"/>
                  <a:pt x="4750" y="1464"/>
                  <a:pt x="4750" y="1464"/>
                </a:cubicBezTo>
                <a:cubicBezTo>
                  <a:pt x="16790" y="1464"/>
                  <a:pt x="16790" y="1464"/>
                  <a:pt x="16790" y="1464"/>
                </a:cubicBezTo>
                <a:cubicBezTo>
                  <a:pt x="19268" y="4393"/>
                  <a:pt x="19268" y="4393"/>
                  <a:pt x="19268" y="4393"/>
                </a:cubicBezTo>
                <a:cubicBezTo>
                  <a:pt x="1918" y="4393"/>
                  <a:pt x="1918" y="4393"/>
                  <a:pt x="1918" y="4393"/>
                </a:cubicBezTo>
                <a:close/>
                <a:moveTo>
                  <a:pt x="10770" y="13546"/>
                </a:moveTo>
                <a:cubicBezTo>
                  <a:pt x="6521" y="13546"/>
                  <a:pt x="5813" y="7688"/>
                  <a:pt x="5459" y="6590"/>
                </a:cubicBezTo>
                <a:cubicBezTo>
                  <a:pt x="7937" y="6590"/>
                  <a:pt x="7937" y="6590"/>
                  <a:pt x="7937" y="6590"/>
                </a:cubicBezTo>
                <a:cubicBezTo>
                  <a:pt x="8291" y="8420"/>
                  <a:pt x="9000" y="11349"/>
                  <a:pt x="10770" y="11349"/>
                </a:cubicBezTo>
                <a:cubicBezTo>
                  <a:pt x="12186" y="11349"/>
                  <a:pt x="13249" y="8420"/>
                  <a:pt x="13603" y="6590"/>
                </a:cubicBezTo>
                <a:cubicBezTo>
                  <a:pt x="15727" y="6590"/>
                  <a:pt x="15727" y="6590"/>
                  <a:pt x="15727" y="6590"/>
                </a:cubicBezTo>
                <a:cubicBezTo>
                  <a:pt x="15727" y="7688"/>
                  <a:pt x="14665" y="13546"/>
                  <a:pt x="10770" y="13546"/>
                </a:cubicBezTo>
                <a:close/>
                <a:moveTo>
                  <a:pt x="20685" y="2563"/>
                </a:moveTo>
                <a:cubicBezTo>
                  <a:pt x="20331" y="2197"/>
                  <a:pt x="18206" y="732"/>
                  <a:pt x="17852" y="366"/>
                </a:cubicBezTo>
                <a:cubicBezTo>
                  <a:pt x="17498" y="0"/>
                  <a:pt x="17144" y="0"/>
                  <a:pt x="16790" y="0"/>
                </a:cubicBezTo>
                <a:cubicBezTo>
                  <a:pt x="4750" y="0"/>
                  <a:pt x="4750" y="0"/>
                  <a:pt x="4750" y="0"/>
                </a:cubicBezTo>
                <a:cubicBezTo>
                  <a:pt x="4396" y="0"/>
                  <a:pt x="3688" y="0"/>
                  <a:pt x="3334" y="366"/>
                </a:cubicBezTo>
                <a:cubicBezTo>
                  <a:pt x="2980" y="732"/>
                  <a:pt x="855" y="2197"/>
                  <a:pt x="501" y="2563"/>
                </a:cubicBezTo>
                <a:cubicBezTo>
                  <a:pt x="147" y="2929"/>
                  <a:pt x="-207" y="3295"/>
                  <a:pt x="147" y="4027"/>
                </a:cubicBezTo>
                <a:cubicBezTo>
                  <a:pt x="147" y="4759"/>
                  <a:pt x="2272" y="20868"/>
                  <a:pt x="2272" y="20868"/>
                </a:cubicBezTo>
                <a:cubicBezTo>
                  <a:pt x="2626" y="21234"/>
                  <a:pt x="2980" y="21600"/>
                  <a:pt x="3334" y="21600"/>
                </a:cubicBezTo>
                <a:cubicBezTo>
                  <a:pt x="17852" y="21600"/>
                  <a:pt x="17852" y="21600"/>
                  <a:pt x="17852" y="21600"/>
                </a:cubicBezTo>
                <a:cubicBezTo>
                  <a:pt x="18206" y="21600"/>
                  <a:pt x="18914" y="21234"/>
                  <a:pt x="18914" y="20868"/>
                </a:cubicBezTo>
                <a:cubicBezTo>
                  <a:pt x="18914" y="20868"/>
                  <a:pt x="21039" y="4759"/>
                  <a:pt x="21393" y="4027"/>
                </a:cubicBezTo>
                <a:cubicBezTo>
                  <a:pt x="21393" y="3295"/>
                  <a:pt x="21039" y="2929"/>
                  <a:pt x="20685" y="2563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2854" rIns="22854"/>
          <a:lstStyle/>
          <a:p>
            <a:pPr defTabSz="91313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2225"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23" name="出自【趣你的PPT】(微信:qunideppt)：最优质的PPT资源库"/>
          <p:cNvSpPr/>
          <p:nvPr/>
        </p:nvSpPr>
        <p:spPr>
          <a:xfrm>
            <a:off x="4679950" y="2495549"/>
            <a:ext cx="227012" cy="1825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280" y="13500"/>
                </a:moveTo>
                <a:lnTo>
                  <a:pt x="4320" y="13500"/>
                </a:lnTo>
                <a:lnTo>
                  <a:pt x="4320" y="2700"/>
                </a:lnTo>
                <a:lnTo>
                  <a:pt x="17280" y="2700"/>
                </a:lnTo>
                <a:cubicBezTo>
                  <a:pt x="17280" y="2700"/>
                  <a:pt x="17280" y="13500"/>
                  <a:pt x="17280" y="13500"/>
                </a:cubicBezTo>
                <a:close/>
                <a:moveTo>
                  <a:pt x="7560" y="18900"/>
                </a:moveTo>
                <a:lnTo>
                  <a:pt x="8208" y="17550"/>
                </a:lnTo>
                <a:lnTo>
                  <a:pt x="13392" y="17550"/>
                </a:lnTo>
                <a:lnTo>
                  <a:pt x="14040" y="18900"/>
                </a:lnTo>
                <a:cubicBezTo>
                  <a:pt x="14040" y="18900"/>
                  <a:pt x="7560" y="18900"/>
                  <a:pt x="7560" y="18900"/>
                </a:cubicBezTo>
                <a:close/>
                <a:moveTo>
                  <a:pt x="21334" y="18402"/>
                </a:moveTo>
                <a:cubicBezTo>
                  <a:pt x="21068" y="17901"/>
                  <a:pt x="19440" y="14850"/>
                  <a:pt x="19440" y="14850"/>
                </a:cubicBezTo>
                <a:lnTo>
                  <a:pt x="19440" y="2700"/>
                </a:lnTo>
                <a:cubicBezTo>
                  <a:pt x="19440" y="1212"/>
                  <a:pt x="18468" y="0"/>
                  <a:pt x="17280" y="0"/>
                </a:cubicBezTo>
                <a:lnTo>
                  <a:pt x="4320" y="0"/>
                </a:lnTo>
                <a:cubicBezTo>
                  <a:pt x="3131" y="0"/>
                  <a:pt x="2160" y="1212"/>
                  <a:pt x="2160" y="2700"/>
                </a:cubicBezTo>
                <a:lnTo>
                  <a:pt x="2160" y="14850"/>
                </a:lnTo>
                <a:cubicBezTo>
                  <a:pt x="2160" y="14850"/>
                  <a:pt x="532" y="17901"/>
                  <a:pt x="266" y="18402"/>
                </a:cubicBezTo>
                <a:cubicBezTo>
                  <a:pt x="0" y="18900"/>
                  <a:pt x="0" y="19188"/>
                  <a:pt x="0" y="19575"/>
                </a:cubicBezTo>
                <a:lnTo>
                  <a:pt x="0" y="20250"/>
                </a:lnTo>
                <a:cubicBezTo>
                  <a:pt x="0" y="20925"/>
                  <a:pt x="540" y="21600"/>
                  <a:pt x="1079" y="21600"/>
                </a:cubicBezTo>
                <a:lnTo>
                  <a:pt x="20521" y="21600"/>
                </a:lnTo>
                <a:cubicBezTo>
                  <a:pt x="21060" y="21600"/>
                  <a:pt x="21600" y="20925"/>
                  <a:pt x="21600" y="20250"/>
                </a:cubicBezTo>
                <a:lnTo>
                  <a:pt x="21600" y="19575"/>
                </a:lnTo>
                <a:cubicBezTo>
                  <a:pt x="21600" y="19188"/>
                  <a:pt x="21600" y="18900"/>
                  <a:pt x="21334" y="18402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2854" rIns="22854" anchor="ctr"/>
          <a:lstStyle/>
          <a:p>
            <a:pPr defTabSz="91313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2225"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24" name="出自【趣你的PPT】(微信:qunideppt)：最优质的PPT资源库"/>
          <p:cNvSpPr/>
          <p:nvPr/>
        </p:nvSpPr>
        <p:spPr>
          <a:xfrm>
            <a:off x="8429625" y="2476499"/>
            <a:ext cx="185737" cy="2016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800"/>
                </a:moveTo>
                <a:cubicBezTo>
                  <a:pt x="7548" y="10800"/>
                  <a:pt x="4909" y="8381"/>
                  <a:pt x="4909" y="5400"/>
                </a:cubicBezTo>
                <a:cubicBezTo>
                  <a:pt x="4909" y="2419"/>
                  <a:pt x="7548" y="0"/>
                  <a:pt x="10800" y="0"/>
                </a:cubicBezTo>
                <a:cubicBezTo>
                  <a:pt x="14052" y="0"/>
                  <a:pt x="16691" y="2419"/>
                  <a:pt x="16691" y="5400"/>
                </a:cubicBezTo>
                <a:cubicBezTo>
                  <a:pt x="16691" y="8381"/>
                  <a:pt x="14052" y="10800"/>
                  <a:pt x="10800" y="10800"/>
                </a:cubicBezTo>
                <a:close/>
                <a:moveTo>
                  <a:pt x="17504" y="21600"/>
                </a:moveTo>
                <a:lnTo>
                  <a:pt x="4096" y="21600"/>
                </a:lnTo>
                <a:cubicBezTo>
                  <a:pt x="1657" y="21600"/>
                  <a:pt x="0" y="20236"/>
                  <a:pt x="0" y="17958"/>
                </a:cubicBezTo>
                <a:cubicBezTo>
                  <a:pt x="0" y="14780"/>
                  <a:pt x="813" y="9900"/>
                  <a:pt x="5308" y="9900"/>
                </a:cubicBezTo>
                <a:cubicBezTo>
                  <a:pt x="5784" y="9900"/>
                  <a:pt x="7793" y="11855"/>
                  <a:pt x="10800" y="11855"/>
                </a:cubicBezTo>
                <a:cubicBezTo>
                  <a:pt x="13807" y="11855"/>
                  <a:pt x="15816" y="9900"/>
                  <a:pt x="16292" y="9900"/>
                </a:cubicBezTo>
                <a:cubicBezTo>
                  <a:pt x="20787" y="9900"/>
                  <a:pt x="21600" y="14780"/>
                  <a:pt x="21600" y="17958"/>
                </a:cubicBezTo>
                <a:cubicBezTo>
                  <a:pt x="21600" y="20236"/>
                  <a:pt x="19943" y="21600"/>
                  <a:pt x="17504" y="2160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2854" rIns="22854" anchor="ctr"/>
          <a:lstStyle/>
          <a:p>
            <a:pPr defTabSz="91313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2225"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25" name="出自【趣你的PPT】(微信:qunideppt)：最优质的PPT资源库"/>
          <p:cNvSpPr/>
          <p:nvPr/>
        </p:nvSpPr>
        <p:spPr>
          <a:xfrm>
            <a:off x="4675187" y="4710112"/>
            <a:ext cx="236538" cy="2349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9" y="19800"/>
                </a:moveTo>
                <a:cubicBezTo>
                  <a:pt x="5834" y="19800"/>
                  <a:pt x="1800" y="15765"/>
                  <a:pt x="1800" y="10800"/>
                </a:cubicBezTo>
                <a:cubicBezTo>
                  <a:pt x="1800" y="5836"/>
                  <a:pt x="5834" y="1800"/>
                  <a:pt x="10799" y="1800"/>
                </a:cubicBezTo>
                <a:cubicBezTo>
                  <a:pt x="15764" y="1800"/>
                  <a:pt x="19800" y="5836"/>
                  <a:pt x="19800" y="10800"/>
                </a:cubicBezTo>
                <a:cubicBezTo>
                  <a:pt x="19800" y="15765"/>
                  <a:pt x="15764" y="19800"/>
                  <a:pt x="10799" y="19800"/>
                </a:cubicBezTo>
                <a:close/>
                <a:moveTo>
                  <a:pt x="10799" y="0"/>
                </a:moveTo>
                <a:cubicBezTo>
                  <a:pt x="4837" y="0"/>
                  <a:pt x="0" y="4838"/>
                  <a:pt x="0" y="10800"/>
                </a:cubicBezTo>
                <a:cubicBezTo>
                  <a:pt x="0" y="16764"/>
                  <a:pt x="4837" y="21600"/>
                  <a:pt x="10799" y="21600"/>
                </a:cubicBezTo>
                <a:cubicBezTo>
                  <a:pt x="16763" y="21600"/>
                  <a:pt x="21600" y="16764"/>
                  <a:pt x="21600" y="10800"/>
                </a:cubicBezTo>
                <a:cubicBezTo>
                  <a:pt x="21600" y="4838"/>
                  <a:pt x="16763" y="0"/>
                  <a:pt x="10799" y="0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lIns="19045" tIns="19045" rIns="19045" bIns="19045" anchor="ctr"/>
          <a:lstStyle/>
          <a:p>
            <a:pPr defTabSz="91313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2225"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26" name="出自【趣你的PPT】(微信:qunideppt)：最优质的PPT资源库"/>
          <p:cNvSpPr/>
          <p:nvPr/>
        </p:nvSpPr>
        <p:spPr>
          <a:xfrm>
            <a:off x="4713288" y="4748213"/>
            <a:ext cx="157163" cy="1571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9" y="18901"/>
                </a:moveTo>
                <a:cubicBezTo>
                  <a:pt x="6328" y="18901"/>
                  <a:pt x="2700" y="15272"/>
                  <a:pt x="2700" y="10800"/>
                </a:cubicBezTo>
                <a:cubicBezTo>
                  <a:pt x="2700" y="6328"/>
                  <a:pt x="6328" y="2701"/>
                  <a:pt x="10799" y="2701"/>
                </a:cubicBezTo>
                <a:cubicBezTo>
                  <a:pt x="15271" y="2701"/>
                  <a:pt x="18900" y="6328"/>
                  <a:pt x="18900" y="10800"/>
                </a:cubicBezTo>
                <a:cubicBezTo>
                  <a:pt x="18900" y="15272"/>
                  <a:pt x="15271" y="18901"/>
                  <a:pt x="10799" y="18901"/>
                </a:cubicBezTo>
                <a:close/>
                <a:moveTo>
                  <a:pt x="10799" y="0"/>
                </a:moveTo>
                <a:cubicBezTo>
                  <a:pt x="4830" y="0"/>
                  <a:pt x="0" y="4832"/>
                  <a:pt x="0" y="10800"/>
                </a:cubicBezTo>
                <a:cubicBezTo>
                  <a:pt x="0" y="16771"/>
                  <a:pt x="4830" y="21600"/>
                  <a:pt x="10799" y="21600"/>
                </a:cubicBezTo>
                <a:cubicBezTo>
                  <a:pt x="16769" y="21600"/>
                  <a:pt x="21600" y="16771"/>
                  <a:pt x="21600" y="10800"/>
                </a:cubicBezTo>
                <a:cubicBezTo>
                  <a:pt x="21600" y="4832"/>
                  <a:pt x="16769" y="0"/>
                  <a:pt x="10799" y="0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lIns="19045" tIns="19045" rIns="19045" bIns="19045" anchor="ctr"/>
          <a:lstStyle/>
          <a:p>
            <a:pPr defTabSz="91313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2225"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27" name="出自【趣你的PPT】(微信:qunideppt)：最优质的PPT资源库"/>
          <p:cNvSpPr/>
          <p:nvPr/>
        </p:nvSpPr>
        <p:spPr>
          <a:xfrm>
            <a:off x="4751388" y="4792662"/>
            <a:ext cx="79375" cy="777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8" y="0"/>
                </a:moveTo>
                <a:cubicBezTo>
                  <a:pt x="4847" y="0"/>
                  <a:pt x="0" y="4852"/>
                  <a:pt x="0" y="10802"/>
                </a:cubicBezTo>
                <a:cubicBezTo>
                  <a:pt x="0" y="16749"/>
                  <a:pt x="4847" y="21600"/>
                  <a:pt x="10798" y="21600"/>
                </a:cubicBezTo>
                <a:cubicBezTo>
                  <a:pt x="16749" y="21600"/>
                  <a:pt x="21600" y="16749"/>
                  <a:pt x="21600" y="10802"/>
                </a:cubicBezTo>
                <a:cubicBezTo>
                  <a:pt x="21600" y="4852"/>
                  <a:pt x="16749" y="0"/>
                  <a:pt x="10798" y="0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lIns="19045" tIns="19045" rIns="19045" bIns="19045" anchor="ctr"/>
          <a:lstStyle/>
          <a:p>
            <a:pPr defTabSz="91313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2225"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28" name="出自【趣你的PPT】(微信:qunideppt)：最优质的PPT资源库"/>
          <p:cNvSpPr/>
          <p:nvPr/>
        </p:nvSpPr>
        <p:spPr>
          <a:xfrm>
            <a:off x="1089026" y="4735512"/>
            <a:ext cx="225425" cy="1841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6" h="21600" extrusionOk="0">
                <a:moveTo>
                  <a:pt x="15834" y="6647"/>
                </a:moveTo>
                <a:lnTo>
                  <a:pt x="13695" y="1662"/>
                </a:lnTo>
                <a:lnTo>
                  <a:pt x="16442" y="1662"/>
                </a:lnTo>
                <a:lnTo>
                  <a:pt x="19462" y="6647"/>
                </a:lnTo>
                <a:cubicBezTo>
                  <a:pt x="19462" y="6647"/>
                  <a:pt x="15834" y="6647"/>
                  <a:pt x="15834" y="6647"/>
                </a:cubicBezTo>
                <a:close/>
                <a:moveTo>
                  <a:pt x="12719" y="16941"/>
                </a:moveTo>
                <a:lnTo>
                  <a:pt x="15865" y="8306"/>
                </a:lnTo>
                <a:lnTo>
                  <a:pt x="19253" y="8306"/>
                </a:lnTo>
                <a:cubicBezTo>
                  <a:pt x="19253" y="8306"/>
                  <a:pt x="12719" y="16941"/>
                  <a:pt x="12719" y="16941"/>
                </a:cubicBezTo>
                <a:close/>
                <a:moveTo>
                  <a:pt x="10737" y="18328"/>
                </a:moveTo>
                <a:lnTo>
                  <a:pt x="7079" y="8306"/>
                </a:lnTo>
                <a:lnTo>
                  <a:pt x="14397" y="8306"/>
                </a:lnTo>
                <a:cubicBezTo>
                  <a:pt x="14397" y="8306"/>
                  <a:pt x="10737" y="18328"/>
                  <a:pt x="10737" y="18328"/>
                </a:cubicBezTo>
                <a:close/>
                <a:moveTo>
                  <a:pt x="2224" y="8306"/>
                </a:moveTo>
                <a:lnTo>
                  <a:pt x="5610" y="8306"/>
                </a:lnTo>
                <a:lnTo>
                  <a:pt x="8757" y="16941"/>
                </a:lnTo>
                <a:cubicBezTo>
                  <a:pt x="8757" y="16941"/>
                  <a:pt x="2224" y="8306"/>
                  <a:pt x="2224" y="8306"/>
                </a:cubicBezTo>
                <a:close/>
                <a:moveTo>
                  <a:pt x="5034" y="1662"/>
                </a:moveTo>
                <a:lnTo>
                  <a:pt x="7780" y="1662"/>
                </a:lnTo>
                <a:lnTo>
                  <a:pt x="5642" y="6647"/>
                </a:lnTo>
                <a:lnTo>
                  <a:pt x="2013" y="6647"/>
                </a:lnTo>
                <a:cubicBezTo>
                  <a:pt x="2013" y="6647"/>
                  <a:pt x="5034" y="1662"/>
                  <a:pt x="5034" y="1662"/>
                </a:cubicBezTo>
                <a:close/>
                <a:moveTo>
                  <a:pt x="12174" y="1662"/>
                </a:moveTo>
                <a:lnTo>
                  <a:pt x="14313" y="6647"/>
                </a:lnTo>
                <a:lnTo>
                  <a:pt x="7163" y="6647"/>
                </a:lnTo>
                <a:lnTo>
                  <a:pt x="9301" y="1662"/>
                </a:lnTo>
                <a:cubicBezTo>
                  <a:pt x="9301" y="1662"/>
                  <a:pt x="12174" y="1662"/>
                  <a:pt x="12174" y="1662"/>
                </a:cubicBezTo>
                <a:close/>
                <a:moveTo>
                  <a:pt x="17312" y="338"/>
                </a:moveTo>
                <a:cubicBezTo>
                  <a:pt x="17185" y="116"/>
                  <a:pt x="16987" y="0"/>
                  <a:pt x="16778" y="0"/>
                </a:cubicBezTo>
                <a:lnTo>
                  <a:pt x="4698" y="0"/>
                </a:lnTo>
                <a:cubicBezTo>
                  <a:pt x="4489" y="0"/>
                  <a:pt x="4289" y="116"/>
                  <a:pt x="4163" y="338"/>
                </a:cubicBezTo>
                <a:lnTo>
                  <a:pt x="137" y="6985"/>
                </a:lnTo>
                <a:cubicBezTo>
                  <a:pt x="-62" y="7296"/>
                  <a:pt x="-41" y="7751"/>
                  <a:pt x="179" y="8048"/>
                </a:cubicBezTo>
                <a:lnTo>
                  <a:pt x="10245" y="21341"/>
                </a:lnTo>
                <a:cubicBezTo>
                  <a:pt x="10371" y="21509"/>
                  <a:pt x="10549" y="21600"/>
                  <a:pt x="10737" y="21600"/>
                </a:cubicBezTo>
                <a:cubicBezTo>
                  <a:pt x="10927" y="21600"/>
                  <a:pt x="11105" y="21509"/>
                  <a:pt x="11230" y="21341"/>
                </a:cubicBezTo>
                <a:lnTo>
                  <a:pt x="21297" y="8048"/>
                </a:lnTo>
                <a:cubicBezTo>
                  <a:pt x="21517" y="7751"/>
                  <a:pt x="21538" y="7296"/>
                  <a:pt x="21338" y="6985"/>
                </a:cubicBezTo>
                <a:cubicBezTo>
                  <a:pt x="21338" y="6985"/>
                  <a:pt x="17312" y="338"/>
                  <a:pt x="17312" y="338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91313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2225"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29" name="出自【趣你的PPT】(微信:qunideppt)：最优质的PPT资源库"/>
          <p:cNvSpPr/>
          <p:nvPr/>
        </p:nvSpPr>
        <p:spPr>
          <a:xfrm>
            <a:off x="8439150" y="4732338"/>
            <a:ext cx="201612" cy="1555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7" h="21287" extrusionOk="0">
                <a:moveTo>
                  <a:pt x="17590" y="470"/>
                </a:moveTo>
                <a:lnTo>
                  <a:pt x="7762" y="13152"/>
                </a:lnTo>
                <a:lnTo>
                  <a:pt x="3767" y="7997"/>
                </a:lnTo>
                <a:cubicBezTo>
                  <a:pt x="3281" y="7370"/>
                  <a:pt x="2521" y="7370"/>
                  <a:pt x="2034" y="7997"/>
                </a:cubicBezTo>
                <a:lnTo>
                  <a:pt x="365" y="10153"/>
                </a:lnTo>
                <a:cubicBezTo>
                  <a:pt x="-122" y="10779"/>
                  <a:pt x="-122" y="11759"/>
                  <a:pt x="365" y="12388"/>
                </a:cubicBezTo>
                <a:lnTo>
                  <a:pt x="6895" y="20816"/>
                </a:lnTo>
                <a:cubicBezTo>
                  <a:pt x="7382" y="21443"/>
                  <a:pt x="8141" y="21443"/>
                  <a:pt x="8628" y="20816"/>
                </a:cubicBezTo>
                <a:lnTo>
                  <a:pt x="20993" y="4861"/>
                </a:lnTo>
                <a:cubicBezTo>
                  <a:pt x="21478" y="4231"/>
                  <a:pt x="21478" y="3252"/>
                  <a:pt x="20993" y="2626"/>
                </a:cubicBezTo>
                <a:lnTo>
                  <a:pt x="19322" y="470"/>
                </a:lnTo>
                <a:cubicBezTo>
                  <a:pt x="18837" y="-157"/>
                  <a:pt x="18076" y="-157"/>
                  <a:pt x="17590" y="470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lIns="19045" tIns="19045" rIns="19045" bIns="19045" anchor="ctr"/>
          <a:lstStyle/>
          <a:p>
            <a:pPr defTabSz="91313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2225"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30" name="出自【趣你的PPT】(微信:qunideppt)：最优质的PPT资源库"/>
          <p:cNvSpPr/>
          <p:nvPr/>
        </p:nvSpPr>
        <p:spPr>
          <a:xfrm>
            <a:off x="8404225" y="4725987"/>
            <a:ext cx="201612" cy="203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17" y="1964"/>
                </a:moveTo>
                <a:lnTo>
                  <a:pt x="17181" y="1964"/>
                </a:lnTo>
                <a:cubicBezTo>
                  <a:pt x="17412" y="1964"/>
                  <a:pt x="17641" y="1994"/>
                  <a:pt x="17872" y="2056"/>
                </a:cubicBezTo>
                <a:cubicBezTo>
                  <a:pt x="17917" y="2070"/>
                  <a:pt x="17963" y="2086"/>
                  <a:pt x="18009" y="2086"/>
                </a:cubicBezTo>
                <a:cubicBezTo>
                  <a:pt x="18132" y="2086"/>
                  <a:pt x="18271" y="2025"/>
                  <a:pt x="18362" y="1933"/>
                </a:cubicBezTo>
                <a:lnTo>
                  <a:pt x="19114" y="1180"/>
                </a:lnTo>
                <a:cubicBezTo>
                  <a:pt x="19238" y="1058"/>
                  <a:pt x="19283" y="904"/>
                  <a:pt x="19251" y="736"/>
                </a:cubicBezTo>
                <a:cubicBezTo>
                  <a:pt x="19221" y="582"/>
                  <a:pt x="19114" y="445"/>
                  <a:pt x="18976" y="382"/>
                </a:cubicBezTo>
                <a:cubicBezTo>
                  <a:pt x="18409" y="122"/>
                  <a:pt x="17795" y="0"/>
                  <a:pt x="17181" y="0"/>
                </a:cubicBezTo>
                <a:lnTo>
                  <a:pt x="4417" y="0"/>
                </a:lnTo>
                <a:cubicBezTo>
                  <a:pt x="1978" y="0"/>
                  <a:pt x="0" y="1979"/>
                  <a:pt x="0" y="4418"/>
                </a:cubicBezTo>
                <a:lnTo>
                  <a:pt x="0" y="17181"/>
                </a:lnTo>
                <a:cubicBezTo>
                  <a:pt x="0" y="19621"/>
                  <a:pt x="1978" y="21600"/>
                  <a:pt x="4417" y="21600"/>
                </a:cubicBezTo>
                <a:lnTo>
                  <a:pt x="17181" y="21600"/>
                </a:lnTo>
                <a:cubicBezTo>
                  <a:pt x="19620" y="21600"/>
                  <a:pt x="21600" y="19621"/>
                  <a:pt x="21600" y="17181"/>
                </a:cubicBezTo>
                <a:lnTo>
                  <a:pt x="21600" y="12302"/>
                </a:lnTo>
                <a:cubicBezTo>
                  <a:pt x="21600" y="12103"/>
                  <a:pt x="21476" y="11934"/>
                  <a:pt x="21293" y="11857"/>
                </a:cubicBezTo>
                <a:cubicBezTo>
                  <a:pt x="21231" y="11827"/>
                  <a:pt x="21171" y="11812"/>
                  <a:pt x="21108" y="11812"/>
                </a:cubicBezTo>
                <a:cubicBezTo>
                  <a:pt x="20986" y="11812"/>
                  <a:pt x="20862" y="11857"/>
                  <a:pt x="20756" y="11966"/>
                </a:cubicBezTo>
                <a:lnTo>
                  <a:pt x="19774" y="12947"/>
                </a:lnTo>
                <a:cubicBezTo>
                  <a:pt x="19682" y="13039"/>
                  <a:pt x="19637" y="13163"/>
                  <a:pt x="19637" y="13285"/>
                </a:cubicBezTo>
                <a:lnTo>
                  <a:pt x="19637" y="17181"/>
                </a:lnTo>
                <a:cubicBezTo>
                  <a:pt x="19637" y="18530"/>
                  <a:pt x="18531" y="19636"/>
                  <a:pt x="17181" y="19636"/>
                </a:cubicBezTo>
                <a:lnTo>
                  <a:pt x="4417" y="19636"/>
                </a:lnTo>
                <a:cubicBezTo>
                  <a:pt x="3068" y="19636"/>
                  <a:pt x="1965" y="18530"/>
                  <a:pt x="1965" y="17181"/>
                </a:cubicBezTo>
                <a:lnTo>
                  <a:pt x="1965" y="4418"/>
                </a:lnTo>
                <a:cubicBezTo>
                  <a:pt x="1965" y="3068"/>
                  <a:pt x="3068" y="1964"/>
                  <a:pt x="4417" y="1964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lIns="19045" tIns="19045" rIns="19045" bIns="19045" anchor="ctr"/>
          <a:lstStyle/>
          <a:p>
            <a:pPr defTabSz="91313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2225"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31" name="出自【趣你的PPT】(微信:qunideppt)：最优质的PPT资源库"/>
          <p:cNvSpPr txBox="1"/>
          <p:nvPr/>
        </p:nvSpPr>
        <p:spPr bwMode="auto">
          <a:xfrm>
            <a:off x="1457326" y="2667000"/>
            <a:ext cx="2211387" cy="515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algn="just" defTabSz="913130" fontAlgn="base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单击添加标题，建议您在展示时采用微软雅黑字体。</a:t>
            </a:r>
            <a:endParaRPr lang="zh-CN" altLang="en-US" sz="1400" dirty="0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32" name="出自【趣你的PPT】(微信:qunideppt)：最优质的PPT资源库"/>
          <p:cNvSpPr txBox="1">
            <a:spLocks noChangeArrowheads="1"/>
          </p:cNvSpPr>
          <p:nvPr/>
        </p:nvSpPr>
        <p:spPr bwMode="auto">
          <a:xfrm>
            <a:off x="1462087" y="2285999"/>
            <a:ext cx="2330450" cy="343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defTabSz="91313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单击此处编辑内容</a:t>
            </a:r>
            <a:endParaRPr lang="zh-CN" altLang="en-US" sz="1600" b="1" dirty="0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33" name="出自【趣你的PPT】(微信:qunideppt)：最优质的PPT资源库"/>
          <p:cNvSpPr txBox="1"/>
          <p:nvPr/>
        </p:nvSpPr>
        <p:spPr bwMode="auto">
          <a:xfrm>
            <a:off x="5092701" y="2667000"/>
            <a:ext cx="2211387" cy="515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algn="just" defTabSz="913130" fontAlgn="base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单击添加标题，建议您在展示时采用微软雅黑字体。</a:t>
            </a:r>
            <a:endParaRPr lang="zh-CN" altLang="en-US" sz="1400" dirty="0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34" name="出自【趣你的PPT】(微信:qunideppt)：最优质的PPT资源库"/>
          <p:cNvSpPr txBox="1">
            <a:spLocks noChangeArrowheads="1"/>
          </p:cNvSpPr>
          <p:nvPr/>
        </p:nvSpPr>
        <p:spPr bwMode="auto">
          <a:xfrm>
            <a:off x="5097462" y="2285999"/>
            <a:ext cx="2330450" cy="343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defTabSz="91313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单击此处编辑内容</a:t>
            </a:r>
            <a:endParaRPr lang="zh-CN" altLang="en-US" sz="1600" b="1" dirty="0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35" name="出自【趣你的PPT】(微信:qunideppt)：最优质的PPT资源库"/>
          <p:cNvSpPr txBox="1"/>
          <p:nvPr/>
        </p:nvSpPr>
        <p:spPr bwMode="auto">
          <a:xfrm>
            <a:off x="8931276" y="2667000"/>
            <a:ext cx="2211387" cy="515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algn="just" defTabSz="913130" fontAlgn="base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单击添加标题，建议您在展示时采用微软雅黑字体。</a:t>
            </a:r>
            <a:endParaRPr lang="zh-CN" altLang="en-US" sz="1400" dirty="0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36" name="出自【趣你的PPT】(微信:qunideppt)：最优质的PPT资源库"/>
          <p:cNvSpPr txBox="1">
            <a:spLocks noChangeArrowheads="1"/>
          </p:cNvSpPr>
          <p:nvPr/>
        </p:nvSpPr>
        <p:spPr bwMode="auto">
          <a:xfrm>
            <a:off x="8936037" y="2285999"/>
            <a:ext cx="2330450" cy="343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defTabSz="91313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单击此处编辑内容</a:t>
            </a:r>
            <a:endParaRPr lang="zh-CN" altLang="en-US" sz="1600" b="1" dirty="0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37" name="出自【趣你的PPT】(微信:qunideppt)：最优质的PPT资源库"/>
          <p:cNvSpPr txBox="1"/>
          <p:nvPr/>
        </p:nvSpPr>
        <p:spPr bwMode="auto">
          <a:xfrm>
            <a:off x="8931276" y="4870451"/>
            <a:ext cx="2211387" cy="515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algn="just" defTabSz="913130" fontAlgn="base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单击添加标题，建议您在展示时采用微软雅黑字体。</a:t>
            </a:r>
            <a:endParaRPr lang="zh-CN" altLang="en-US" sz="1400" dirty="0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38" name="出自【趣你的PPT】(微信:qunideppt)：最优质的PPT资源库"/>
          <p:cNvSpPr txBox="1">
            <a:spLocks noChangeArrowheads="1"/>
          </p:cNvSpPr>
          <p:nvPr/>
        </p:nvSpPr>
        <p:spPr bwMode="auto">
          <a:xfrm>
            <a:off x="8936037" y="4489450"/>
            <a:ext cx="2330450" cy="343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defTabSz="91313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单击此处编辑内容</a:t>
            </a:r>
            <a:endParaRPr lang="zh-CN" altLang="en-US" sz="1600" b="1" dirty="0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39" name="出自【趣你的PPT】(微信:qunideppt)：最优质的PPT资源库"/>
          <p:cNvSpPr txBox="1"/>
          <p:nvPr/>
        </p:nvSpPr>
        <p:spPr bwMode="auto">
          <a:xfrm>
            <a:off x="5065712" y="4870451"/>
            <a:ext cx="2211388" cy="515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algn="just" defTabSz="913130" fontAlgn="base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单击添加标题，建议您在展示时采用微软雅黑字体。</a:t>
            </a:r>
            <a:endParaRPr lang="zh-CN" altLang="en-US" sz="1400" dirty="0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40" name="出自【趣你的PPT】(微信:qunideppt)：最优质的PPT资源库"/>
          <p:cNvSpPr txBox="1">
            <a:spLocks noChangeArrowheads="1"/>
          </p:cNvSpPr>
          <p:nvPr/>
        </p:nvSpPr>
        <p:spPr bwMode="auto">
          <a:xfrm>
            <a:off x="5070475" y="4489450"/>
            <a:ext cx="2330450" cy="343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defTabSz="91313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单击此处编辑内容</a:t>
            </a:r>
            <a:endParaRPr lang="zh-CN" altLang="en-US" sz="1600" b="1" dirty="0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41" name="出自【趣你的PPT】(微信:qunideppt)：最优质的PPT资源库"/>
          <p:cNvSpPr txBox="1"/>
          <p:nvPr/>
        </p:nvSpPr>
        <p:spPr bwMode="auto">
          <a:xfrm>
            <a:off x="1476376" y="4870451"/>
            <a:ext cx="2212975" cy="515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algn="just" defTabSz="913130" fontAlgn="base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单击添加标题，建议您在展示时采用微软雅黑字体。</a:t>
            </a:r>
            <a:endParaRPr lang="zh-CN" altLang="en-US" sz="1400" dirty="0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42" name="出自【趣你的PPT】(微信:qunideppt)：最优质的PPT资源库"/>
          <p:cNvSpPr txBox="1">
            <a:spLocks noChangeArrowheads="1"/>
          </p:cNvSpPr>
          <p:nvPr/>
        </p:nvSpPr>
        <p:spPr bwMode="auto">
          <a:xfrm>
            <a:off x="1481137" y="4489450"/>
            <a:ext cx="2330450" cy="343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defTabSz="91313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单击此处编辑内容</a:t>
            </a:r>
            <a:endParaRPr lang="zh-CN" altLang="en-US" sz="1600" b="1" dirty="0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-14160" y="0"/>
            <a:ext cx="3466994" cy="837054"/>
            <a:chOff x="-14160" y="0"/>
            <a:chExt cx="3466994" cy="837054"/>
          </a:xfrm>
        </p:grpSpPr>
        <p:pic>
          <p:nvPicPr>
            <p:cNvPr id="44" name="图片 43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14" t="1165" r="66149" b="70101"/>
            <a:stretch>
              <a:fillRect/>
            </a:stretch>
          </p:blipFill>
          <p:spPr>
            <a:xfrm>
              <a:off x="-14160" y="0"/>
              <a:ext cx="1484332" cy="837054"/>
            </a:xfrm>
            <a:prstGeom prst="rect">
              <a:avLst/>
            </a:prstGeom>
            <a:noFill/>
            <a:effectLst>
              <a:softEdge rad="88900"/>
            </a:effectLst>
          </p:spPr>
        </p:pic>
        <p:sp>
          <p:nvSpPr>
            <p:cNvPr id="45" name="出自【趣你的PPT】(微信:qunideppt)：最优质的PPT资源库"/>
            <p:cNvSpPr txBox="1"/>
            <p:nvPr/>
          </p:nvSpPr>
          <p:spPr>
            <a:xfrm>
              <a:off x="1470172" y="211792"/>
              <a:ext cx="19826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单击输入标题</a:t>
              </a:r>
              <a:endParaRPr lang="en-GB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386393" y="1482586"/>
            <a:ext cx="7419215" cy="4222141"/>
            <a:chOff x="2448116" y="1482586"/>
            <a:chExt cx="7419215" cy="4222141"/>
          </a:xfrm>
        </p:grpSpPr>
        <p:grpSp>
          <p:nvGrpSpPr>
            <p:cNvPr id="8" name="Group 7出自【趣你的PPT】(微信:qunideppt)：最优质的PPT资源库"/>
            <p:cNvGrpSpPr/>
            <p:nvPr/>
          </p:nvGrpSpPr>
          <p:grpSpPr>
            <a:xfrm rot="5400000">
              <a:off x="3984929" y="3488646"/>
              <a:ext cx="4222141" cy="210021"/>
              <a:chOff x="1011583" y="2453033"/>
              <a:chExt cx="9130612" cy="454182"/>
            </a:xfrm>
            <a:solidFill>
              <a:schemeClr val="accent1"/>
            </a:solidFill>
          </p:grpSpPr>
          <p:sp>
            <p:nvSpPr>
              <p:cNvPr id="9" name="出自【趣你的PPT】(微信:qunideppt)：最优质的PPT资源库"/>
              <p:cNvSpPr/>
              <p:nvPr/>
            </p:nvSpPr>
            <p:spPr>
              <a:xfrm>
                <a:off x="1792183" y="2453033"/>
                <a:ext cx="454182" cy="4541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出自【趣你的PPT】(微信:qunideppt)：最优质的PPT资源库"/>
              <p:cNvSpPr/>
              <p:nvPr/>
            </p:nvSpPr>
            <p:spPr>
              <a:xfrm>
                <a:off x="2590748" y="2453033"/>
                <a:ext cx="454182" cy="4541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出自【趣你的PPT】(微信:qunideppt)：最优质的PPT资源库"/>
              <p:cNvSpPr/>
              <p:nvPr/>
            </p:nvSpPr>
            <p:spPr>
              <a:xfrm>
                <a:off x="3389313" y="2453033"/>
                <a:ext cx="436217" cy="43621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出自【趣你的PPT】(微信:qunideppt)：最优质的PPT资源库"/>
              <p:cNvSpPr/>
              <p:nvPr/>
            </p:nvSpPr>
            <p:spPr>
              <a:xfrm>
                <a:off x="1011583" y="2453033"/>
                <a:ext cx="436217" cy="43621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出自【趣你的PPT】(微信:qunideppt)：最优质的PPT资源库"/>
              <p:cNvSpPr/>
              <p:nvPr/>
            </p:nvSpPr>
            <p:spPr>
              <a:xfrm>
                <a:off x="4950513" y="2453033"/>
                <a:ext cx="454182" cy="4541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出自【趣你的PPT】(微信:qunideppt)：最优质的PPT资源库"/>
              <p:cNvSpPr/>
              <p:nvPr/>
            </p:nvSpPr>
            <p:spPr>
              <a:xfrm>
                <a:off x="5749078" y="2453033"/>
                <a:ext cx="454182" cy="4541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出自【趣你的PPT】(微信:qunideppt)：最优质的PPT资源库"/>
              <p:cNvSpPr/>
              <p:nvPr/>
            </p:nvSpPr>
            <p:spPr>
              <a:xfrm>
                <a:off x="6547643" y="2453033"/>
                <a:ext cx="436217" cy="43621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出自【趣你的PPT】(微信:qunideppt)：最优质的PPT资源库"/>
              <p:cNvSpPr/>
              <p:nvPr/>
            </p:nvSpPr>
            <p:spPr>
              <a:xfrm>
                <a:off x="4169913" y="2453033"/>
                <a:ext cx="436217" cy="43621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出自【趣你的PPT】(微信:qunideppt)：最优质的PPT资源库"/>
              <p:cNvSpPr/>
              <p:nvPr/>
            </p:nvSpPr>
            <p:spPr>
              <a:xfrm>
                <a:off x="8108843" y="2453033"/>
                <a:ext cx="454182" cy="4541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出自【趣你的PPT】(微信:qunideppt)：最优质的PPT资源库"/>
              <p:cNvSpPr/>
              <p:nvPr/>
            </p:nvSpPr>
            <p:spPr>
              <a:xfrm>
                <a:off x="8907408" y="2453033"/>
                <a:ext cx="454182" cy="4541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出自【趣你的PPT】(微信:qunideppt)：最优质的PPT资源库"/>
              <p:cNvSpPr/>
              <p:nvPr/>
            </p:nvSpPr>
            <p:spPr>
              <a:xfrm>
                <a:off x="9705978" y="2453033"/>
                <a:ext cx="436217" cy="43621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出自【趣你的PPT】(微信:qunideppt)：最优质的PPT资源库"/>
              <p:cNvSpPr/>
              <p:nvPr/>
            </p:nvSpPr>
            <p:spPr>
              <a:xfrm>
                <a:off x="7328243" y="2453033"/>
                <a:ext cx="436217" cy="43621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" name="Group 26出自【趣你的PPT】(微信:qunideppt)：最优质的PPT资源库"/>
            <p:cNvGrpSpPr/>
            <p:nvPr/>
          </p:nvGrpSpPr>
          <p:grpSpPr>
            <a:xfrm>
              <a:off x="3984929" y="3488646"/>
              <a:ext cx="4222141" cy="210021"/>
              <a:chOff x="1011583" y="2453033"/>
              <a:chExt cx="9130612" cy="454182"/>
            </a:xfrm>
            <a:solidFill>
              <a:schemeClr val="accent2"/>
            </a:solidFill>
          </p:grpSpPr>
          <p:sp>
            <p:nvSpPr>
              <p:cNvPr id="28" name="出自【趣你的PPT】(微信:qunideppt)：最优质的PPT资源库"/>
              <p:cNvSpPr/>
              <p:nvPr/>
            </p:nvSpPr>
            <p:spPr>
              <a:xfrm>
                <a:off x="1792183" y="2453033"/>
                <a:ext cx="454182" cy="4541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出自【趣你的PPT】(微信:qunideppt)：最优质的PPT资源库"/>
              <p:cNvSpPr/>
              <p:nvPr/>
            </p:nvSpPr>
            <p:spPr>
              <a:xfrm>
                <a:off x="2590748" y="2453033"/>
                <a:ext cx="454182" cy="4541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出自【趣你的PPT】(微信:qunideppt)：最优质的PPT资源库"/>
              <p:cNvSpPr/>
              <p:nvPr/>
            </p:nvSpPr>
            <p:spPr>
              <a:xfrm>
                <a:off x="3389313" y="2453033"/>
                <a:ext cx="436217" cy="43621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出自【趣你的PPT】(微信:qunideppt)：最优质的PPT资源库"/>
              <p:cNvSpPr/>
              <p:nvPr/>
            </p:nvSpPr>
            <p:spPr>
              <a:xfrm>
                <a:off x="1011583" y="2453033"/>
                <a:ext cx="436217" cy="43621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出自【趣你的PPT】(微信:qunideppt)：最优质的PPT资源库"/>
              <p:cNvSpPr/>
              <p:nvPr/>
            </p:nvSpPr>
            <p:spPr>
              <a:xfrm>
                <a:off x="4950513" y="2453033"/>
                <a:ext cx="454182" cy="4541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出自【趣你的PPT】(微信:qunideppt)：最优质的PPT资源库"/>
              <p:cNvSpPr/>
              <p:nvPr/>
            </p:nvSpPr>
            <p:spPr>
              <a:xfrm>
                <a:off x="5749078" y="2453033"/>
                <a:ext cx="454182" cy="4541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出自【趣你的PPT】(微信:qunideppt)：最优质的PPT资源库"/>
              <p:cNvSpPr/>
              <p:nvPr/>
            </p:nvSpPr>
            <p:spPr>
              <a:xfrm>
                <a:off x="6547643" y="2453033"/>
                <a:ext cx="436217" cy="43621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出自【趣你的PPT】(微信:qunideppt)：最优质的PPT资源库"/>
              <p:cNvSpPr/>
              <p:nvPr/>
            </p:nvSpPr>
            <p:spPr>
              <a:xfrm>
                <a:off x="4169913" y="2453033"/>
                <a:ext cx="436217" cy="43621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出自【趣你的PPT】(微信:qunideppt)：最优质的PPT资源库"/>
              <p:cNvSpPr/>
              <p:nvPr/>
            </p:nvSpPr>
            <p:spPr>
              <a:xfrm>
                <a:off x="8108843" y="2453033"/>
                <a:ext cx="454182" cy="4541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出自【趣你的PPT】(微信:qunideppt)：最优质的PPT资源库"/>
              <p:cNvSpPr/>
              <p:nvPr/>
            </p:nvSpPr>
            <p:spPr>
              <a:xfrm>
                <a:off x="8907408" y="2453033"/>
                <a:ext cx="454182" cy="4541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出自【趣你的PPT】(微信:qunideppt)：最优质的PPT资源库"/>
              <p:cNvSpPr/>
              <p:nvPr/>
            </p:nvSpPr>
            <p:spPr>
              <a:xfrm>
                <a:off x="9705978" y="2453033"/>
                <a:ext cx="436217" cy="43621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出自【趣你的PPT】(微信:qunideppt)：最优质的PPT资源库"/>
              <p:cNvSpPr/>
              <p:nvPr/>
            </p:nvSpPr>
            <p:spPr>
              <a:xfrm>
                <a:off x="7328243" y="2453033"/>
                <a:ext cx="436217" cy="43621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8" name="Group 47出自【趣你的PPT】(微信:qunideppt)：最优质的PPT资源库"/>
            <p:cNvGrpSpPr/>
            <p:nvPr/>
          </p:nvGrpSpPr>
          <p:grpSpPr>
            <a:xfrm>
              <a:off x="2448116" y="1820598"/>
              <a:ext cx="3292831" cy="1280350"/>
              <a:chOff x="603920" y="4130476"/>
              <a:chExt cx="3292831" cy="1280350"/>
            </a:xfrm>
          </p:grpSpPr>
          <p:sp>
            <p:nvSpPr>
              <p:cNvPr id="49" name="出自【趣你的PPT】(微信:qunideppt)：最优质的PPT资源库"/>
              <p:cNvSpPr txBox="1"/>
              <p:nvPr/>
            </p:nvSpPr>
            <p:spPr>
              <a:xfrm>
                <a:off x="745662" y="4130476"/>
                <a:ext cx="305724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zh-CN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mpact" panose="020B0806030902050204" pitchFamily="34" charset="0"/>
                    <a:ea typeface="Microsoft YaHei UI" panose="020B0503020204020204" pitchFamily="34" charset="-122"/>
                  </a:rPr>
                  <a:t>点击添加您的内容</a:t>
                </a:r>
                <a:endPara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mpact" panose="020B0806030902050204" pitchFamily="34" charset="0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出自【趣你的PPT】(微信:qunideppt)：最优质的PPT资源库"/>
              <p:cNvSpPr txBox="1"/>
              <p:nvPr/>
            </p:nvSpPr>
            <p:spPr>
              <a:xfrm>
                <a:off x="603920" y="4653696"/>
                <a:ext cx="3292831" cy="7571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defTabSz="1216660">
                  <a:lnSpc>
                    <a:spcPct val="120000"/>
                  </a:lnSpc>
                  <a:spcBef>
                    <a:spcPct val="20000"/>
                  </a:spcBef>
                  <a:defRPr/>
                </a:pPr>
                <a:r>
                  <a:rPr lang="zh-CN" altLang="en-US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单击此处可编辑内容，根据您的需要自由拉伸文本框大小</a:t>
                </a:r>
                <a:endParaRPr lang="en-US" altLang="zh-CN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1" name="Group 50出自【趣你的PPT】(微信:qunideppt)：最优质的PPT资源库"/>
            <p:cNvGrpSpPr/>
            <p:nvPr/>
          </p:nvGrpSpPr>
          <p:grpSpPr>
            <a:xfrm>
              <a:off x="6510112" y="1803775"/>
              <a:ext cx="3357219" cy="1301629"/>
              <a:chOff x="742357" y="4054605"/>
              <a:chExt cx="3357219" cy="1301629"/>
            </a:xfrm>
          </p:grpSpPr>
          <p:sp>
            <p:nvSpPr>
              <p:cNvPr id="52" name="出自【趣你的PPT】(微信:qunideppt)：最优质的PPT资源库"/>
              <p:cNvSpPr txBox="1"/>
              <p:nvPr/>
            </p:nvSpPr>
            <p:spPr>
              <a:xfrm>
                <a:off x="742357" y="4054605"/>
                <a:ext cx="305724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mpact" panose="020B0806030902050204" pitchFamily="34" charset="0"/>
                    <a:ea typeface="Microsoft YaHei UI" panose="020B0503020204020204" pitchFamily="34" charset="-122"/>
                  </a:rPr>
                  <a:t>点击添加您的内容</a:t>
                </a:r>
                <a:endPara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mpact" panose="020B0806030902050204" pitchFamily="34" charset="0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出自【趣你的PPT】(微信:qunideppt)：最优质的PPT资源库"/>
              <p:cNvSpPr txBox="1"/>
              <p:nvPr/>
            </p:nvSpPr>
            <p:spPr>
              <a:xfrm>
                <a:off x="772732" y="4599104"/>
                <a:ext cx="3326844" cy="7571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6660">
                  <a:lnSpc>
                    <a:spcPct val="120000"/>
                  </a:lnSpc>
                  <a:spcBef>
                    <a:spcPct val="20000"/>
                  </a:spcBef>
                  <a:defRPr/>
                </a:pPr>
                <a:r>
                  <a:rPr lang="zh-CN" altLang="en-US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单击此处可编辑内容，根据您的需要自由拉伸文本框大小</a:t>
                </a:r>
                <a:endParaRPr lang="en-US" altLang="zh-CN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4" name="Group 53出自【趣你的PPT】(微信:qunideppt)：最优质的PPT资源库"/>
            <p:cNvGrpSpPr/>
            <p:nvPr/>
          </p:nvGrpSpPr>
          <p:grpSpPr>
            <a:xfrm>
              <a:off x="6540487" y="4031770"/>
              <a:ext cx="3283521" cy="1301629"/>
              <a:chOff x="742357" y="4054605"/>
              <a:chExt cx="3283521" cy="1301629"/>
            </a:xfrm>
          </p:grpSpPr>
          <p:sp>
            <p:nvSpPr>
              <p:cNvPr id="55" name="出自【趣你的PPT】(微信:qunideppt)：最优质的PPT资源库"/>
              <p:cNvSpPr txBox="1"/>
              <p:nvPr/>
            </p:nvSpPr>
            <p:spPr>
              <a:xfrm>
                <a:off x="742357" y="4054605"/>
                <a:ext cx="305724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mpact" panose="020B0806030902050204" pitchFamily="34" charset="0"/>
                    <a:ea typeface="Microsoft YaHei UI" panose="020B0503020204020204" pitchFamily="34" charset="-122"/>
                  </a:rPr>
                  <a:t>点击添加您的内容</a:t>
                </a:r>
                <a:endPara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mpact" panose="020B0806030902050204" pitchFamily="34" charset="0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出自【趣你的PPT】(微信:qunideppt)：最优质的PPT资源库"/>
              <p:cNvSpPr txBox="1"/>
              <p:nvPr/>
            </p:nvSpPr>
            <p:spPr>
              <a:xfrm>
                <a:off x="772732" y="4599104"/>
                <a:ext cx="3253146" cy="7571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6660">
                  <a:lnSpc>
                    <a:spcPct val="120000"/>
                  </a:lnSpc>
                  <a:spcBef>
                    <a:spcPct val="20000"/>
                  </a:spcBef>
                  <a:defRPr/>
                </a:pPr>
                <a:r>
                  <a:rPr lang="zh-CN" altLang="en-US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单击此处可编辑内容，根据您的需要自由拉伸文本框大小</a:t>
                </a:r>
                <a:endParaRPr lang="en-US" altLang="zh-CN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7" name="Group 56出自【趣你的PPT】(微信:qunideppt)：最优质的PPT资源库"/>
            <p:cNvGrpSpPr/>
            <p:nvPr/>
          </p:nvGrpSpPr>
          <p:grpSpPr>
            <a:xfrm>
              <a:off x="2524837" y="4028989"/>
              <a:ext cx="3313258" cy="1301629"/>
              <a:chOff x="583494" y="4054605"/>
              <a:chExt cx="3313258" cy="1301629"/>
            </a:xfrm>
          </p:grpSpPr>
          <p:sp>
            <p:nvSpPr>
              <p:cNvPr id="58" name="出自【趣你的PPT】(微信:qunideppt)：最优质的PPT资源库"/>
              <p:cNvSpPr txBox="1"/>
              <p:nvPr/>
            </p:nvSpPr>
            <p:spPr>
              <a:xfrm>
                <a:off x="742357" y="4054605"/>
                <a:ext cx="305724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zh-CN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mpact" panose="020B0806030902050204" pitchFamily="34" charset="0"/>
                    <a:ea typeface="Microsoft YaHei UI" panose="020B0503020204020204" pitchFamily="34" charset="-122"/>
                  </a:rPr>
                  <a:t>点击添加您的内容</a:t>
                </a:r>
                <a:endPara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mpact" panose="020B0806030902050204" pitchFamily="34" charset="0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9" name="出自【趣你的PPT】(微信:qunideppt)：最优质的PPT资源库"/>
              <p:cNvSpPr txBox="1"/>
              <p:nvPr/>
            </p:nvSpPr>
            <p:spPr>
              <a:xfrm>
                <a:off x="583494" y="4599104"/>
                <a:ext cx="3313258" cy="7571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defTabSz="1216660">
                  <a:lnSpc>
                    <a:spcPct val="120000"/>
                  </a:lnSpc>
                  <a:spcBef>
                    <a:spcPct val="20000"/>
                  </a:spcBef>
                  <a:defRPr/>
                </a:pPr>
                <a:r>
                  <a:rPr lang="zh-CN" altLang="en-US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单击此处可编辑内容，根据您的需要自由拉伸文本框大小</a:t>
                </a:r>
                <a:endParaRPr lang="en-US" altLang="zh-CN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41" name="组合 40"/>
          <p:cNvGrpSpPr/>
          <p:nvPr/>
        </p:nvGrpSpPr>
        <p:grpSpPr>
          <a:xfrm>
            <a:off x="-14160" y="0"/>
            <a:ext cx="3466994" cy="837054"/>
            <a:chOff x="-14160" y="0"/>
            <a:chExt cx="3466994" cy="837054"/>
          </a:xfrm>
        </p:grpSpPr>
        <p:pic>
          <p:nvPicPr>
            <p:cNvPr id="42" name="图片 41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14" t="1165" r="66149" b="70101"/>
            <a:stretch>
              <a:fillRect/>
            </a:stretch>
          </p:blipFill>
          <p:spPr>
            <a:xfrm>
              <a:off x="-14160" y="0"/>
              <a:ext cx="1484332" cy="837054"/>
            </a:xfrm>
            <a:prstGeom prst="rect">
              <a:avLst/>
            </a:prstGeom>
            <a:noFill/>
            <a:effectLst>
              <a:softEdge rad="88900"/>
            </a:effectLst>
          </p:spPr>
        </p:pic>
        <p:sp>
          <p:nvSpPr>
            <p:cNvPr id="43" name="出自【趣你的PPT】(微信:qunideppt)：最优质的PPT资源库"/>
            <p:cNvSpPr txBox="1"/>
            <p:nvPr/>
          </p:nvSpPr>
          <p:spPr>
            <a:xfrm>
              <a:off x="1470172" y="211792"/>
              <a:ext cx="19826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单击输入标题</a:t>
              </a:r>
              <a:endParaRPr lang="en-GB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25"/>
          <a:stretch>
            <a:fillRect/>
          </a:stretch>
        </p:blipFill>
        <p:spPr>
          <a:xfrm>
            <a:off x="-103163" y="0"/>
            <a:ext cx="12295163" cy="6858000"/>
          </a:xfrm>
          <a:prstGeom prst="rect">
            <a:avLst/>
          </a:prstGeom>
          <a:noFill/>
        </p:spPr>
      </p:pic>
      <p:sp>
        <p:nvSpPr>
          <p:cNvPr id="4" name="矩形 3"/>
          <p:cNvSpPr/>
          <p:nvPr/>
        </p:nvSpPr>
        <p:spPr>
          <a:xfrm>
            <a:off x="4478412" y="2228671"/>
            <a:ext cx="60371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7200" dirty="0"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谢谢您的观看</a:t>
            </a:r>
            <a:endParaRPr lang="zh-CN" altLang="en-US" sz="7200" dirty="0">
              <a:latin typeface="禹卫书法行书简体" panose="02000603000000000000" pitchFamily="2" charset="-122"/>
              <a:ea typeface="禹卫书法行书简体" panose="02000603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957239" y="3501419"/>
            <a:ext cx="43880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YOUR WATCHING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10515599" y="2147553"/>
            <a:ext cx="0" cy="2015948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8469022" y="3943171"/>
            <a:ext cx="18261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汇报人：卡卡办公</a:t>
            </a:r>
            <a:endParaRPr lang="zh-CN" altLang="en-US" sz="1600" b="1" dirty="0">
              <a:latin typeface="禹卫书法行书简体" panose="02000603000000000000" pitchFamily="2" charset="-122"/>
              <a:ea typeface="禹卫书法行书简体" panose="02000603000000000000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106633" y="2059394"/>
            <a:ext cx="12386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COMPANY</a:t>
            </a:r>
            <a:endParaRPr lang="zh-CN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25"/>
          <a:stretch>
            <a:fillRect/>
          </a:stretch>
        </p:blipFill>
        <p:spPr>
          <a:xfrm>
            <a:off x="-1" y="0"/>
            <a:ext cx="12295163" cy="6858000"/>
          </a:xfrm>
          <a:prstGeom prst="rect">
            <a:avLst/>
          </a:prstGeom>
          <a:noFill/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501" y="2359059"/>
            <a:ext cx="3255546" cy="213988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655921" y="3989922"/>
            <a:ext cx="15907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CONTENTS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4614203" y="2813538"/>
            <a:ext cx="0" cy="1503883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2" name="图片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046" y="1246442"/>
            <a:ext cx="4895512" cy="436511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25"/>
          <a:stretch>
            <a:fillRect/>
          </a:stretch>
        </p:blipFill>
        <p:spPr>
          <a:xfrm>
            <a:off x="-103163" y="0"/>
            <a:ext cx="12295163" cy="6858000"/>
          </a:xfrm>
          <a:prstGeom prst="rect">
            <a:avLst/>
          </a:prstGeom>
          <a:noFill/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591" y="745752"/>
            <a:ext cx="7017104" cy="314580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出自【趣你的PPT】(微信:qunideppt)：最优质的PPT资源库"/>
          <p:cNvCxnSpPr/>
          <p:nvPr/>
        </p:nvCxnSpPr>
        <p:spPr>
          <a:xfrm>
            <a:off x="6269143" y="263924"/>
            <a:ext cx="0" cy="6345423"/>
          </a:xfrm>
          <a:prstGeom prst="line">
            <a:avLst/>
          </a:prstGeom>
          <a:ln w="9525">
            <a:solidFill>
              <a:srgbClr val="646464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出自【趣你的PPT】(微信:qunideppt)：最优质的PPT资源库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627" y="5660171"/>
            <a:ext cx="3451838" cy="1005870"/>
          </a:xfrm>
          <a:prstGeom prst="rect">
            <a:avLst/>
          </a:prstGeom>
        </p:spPr>
      </p:pic>
      <p:pic>
        <p:nvPicPr>
          <p:cNvPr id="49" name="出自【趣你的PPT】(微信:qunideppt)：最优质的PPT资源库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627" y="3219875"/>
            <a:ext cx="3451838" cy="1005870"/>
          </a:xfrm>
          <a:prstGeom prst="rect">
            <a:avLst/>
          </a:prstGeom>
        </p:spPr>
      </p:pic>
      <p:pic>
        <p:nvPicPr>
          <p:cNvPr id="10" name="出自【趣你的PPT】(微信:qunideppt)：最优质的PPT资源库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627" y="761957"/>
            <a:ext cx="3451838" cy="1005870"/>
          </a:xfrm>
          <a:prstGeom prst="rect">
            <a:avLst/>
          </a:prstGeom>
        </p:spPr>
      </p:pic>
      <p:pic>
        <p:nvPicPr>
          <p:cNvPr id="48" name="出自【趣你的PPT】(微信:qunideppt)：最优质的PPT资源库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366" y="4446180"/>
            <a:ext cx="3722698" cy="1007771"/>
          </a:xfrm>
          <a:prstGeom prst="rect">
            <a:avLst/>
          </a:prstGeom>
        </p:spPr>
      </p:pic>
      <p:pic>
        <p:nvPicPr>
          <p:cNvPr id="11" name="出自【趣你的PPT】(微信:qunideppt)：最优质的PPT资源库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366" y="1972746"/>
            <a:ext cx="3722698" cy="1007771"/>
          </a:xfrm>
          <a:prstGeom prst="rect">
            <a:avLst/>
          </a:prstGeom>
        </p:spPr>
      </p:pic>
      <p:grpSp>
        <p:nvGrpSpPr>
          <p:cNvPr id="6" name="Group 5出自【趣你的PPT】(微信:qunideppt)：最优质的PPT资源库"/>
          <p:cNvGrpSpPr/>
          <p:nvPr/>
        </p:nvGrpSpPr>
        <p:grpSpPr>
          <a:xfrm>
            <a:off x="5792277" y="750156"/>
            <a:ext cx="4208066" cy="718622"/>
            <a:chOff x="8060880" y="760883"/>
            <a:chExt cx="3167018" cy="540840"/>
          </a:xfrm>
          <a:solidFill>
            <a:srgbClr val="00B050"/>
          </a:solidFill>
        </p:grpSpPr>
        <p:sp>
          <p:nvSpPr>
            <p:cNvPr id="32" name="出自【趣你的PPT】(微信:qunideppt)：最优质的PPT资源库"/>
            <p:cNvSpPr/>
            <p:nvPr/>
          </p:nvSpPr>
          <p:spPr bwMode="auto">
            <a:xfrm>
              <a:off x="8805644" y="760883"/>
              <a:ext cx="2422254" cy="430899"/>
            </a:xfrm>
            <a:custGeom>
              <a:avLst/>
              <a:gdLst>
                <a:gd name="T0" fmla="*/ 2353 w 2385"/>
                <a:gd name="T1" fmla="*/ 0 h 425"/>
                <a:gd name="T2" fmla="*/ 0 w 2385"/>
                <a:gd name="T3" fmla="*/ 0 h 425"/>
                <a:gd name="T4" fmla="*/ 0 w 2385"/>
                <a:gd name="T5" fmla="*/ 425 h 425"/>
                <a:gd name="T6" fmla="*/ 2353 w 2385"/>
                <a:gd name="T7" fmla="*/ 425 h 425"/>
                <a:gd name="T8" fmla="*/ 2385 w 2385"/>
                <a:gd name="T9" fmla="*/ 393 h 425"/>
                <a:gd name="T10" fmla="*/ 2385 w 2385"/>
                <a:gd name="T11" fmla="*/ 32 h 425"/>
                <a:gd name="T12" fmla="*/ 2353 w 2385"/>
                <a:gd name="T13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85" h="425">
                  <a:moveTo>
                    <a:pt x="235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2353" y="425"/>
                    <a:pt x="2353" y="425"/>
                    <a:pt x="2353" y="425"/>
                  </a:cubicBezTo>
                  <a:cubicBezTo>
                    <a:pt x="2370" y="425"/>
                    <a:pt x="2385" y="411"/>
                    <a:pt x="2385" y="393"/>
                  </a:cubicBezTo>
                  <a:cubicBezTo>
                    <a:pt x="2385" y="32"/>
                    <a:pt x="2385" y="32"/>
                    <a:pt x="2385" y="32"/>
                  </a:cubicBezTo>
                  <a:cubicBezTo>
                    <a:pt x="2385" y="15"/>
                    <a:pt x="2370" y="0"/>
                    <a:pt x="23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出自【趣你的PPT】(微信:qunideppt)：最优质的PPT资源库"/>
            <p:cNvSpPr/>
            <p:nvPr/>
          </p:nvSpPr>
          <p:spPr bwMode="auto">
            <a:xfrm>
              <a:off x="8060880" y="760883"/>
              <a:ext cx="744763" cy="430899"/>
            </a:xfrm>
            <a:custGeom>
              <a:avLst/>
              <a:gdLst>
                <a:gd name="T0" fmla="*/ 32 w 734"/>
                <a:gd name="T1" fmla="*/ 0 h 425"/>
                <a:gd name="T2" fmla="*/ 0 w 734"/>
                <a:gd name="T3" fmla="*/ 32 h 425"/>
                <a:gd name="T4" fmla="*/ 0 w 734"/>
                <a:gd name="T5" fmla="*/ 393 h 425"/>
                <a:gd name="T6" fmla="*/ 32 w 734"/>
                <a:gd name="T7" fmla="*/ 425 h 425"/>
                <a:gd name="T8" fmla="*/ 734 w 734"/>
                <a:gd name="T9" fmla="*/ 425 h 425"/>
                <a:gd name="T10" fmla="*/ 734 w 734"/>
                <a:gd name="T11" fmla="*/ 0 h 425"/>
                <a:gd name="T12" fmla="*/ 32 w 734"/>
                <a:gd name="T13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4" h="425">
                  <a:moveTo>
                    <a:pt x="32" y="0"/>
                  </a:moveTo>
                  <a:cubicBezTo>
                    <a:pt x="14" y="0"/>
                    <a:pt x="0" y="15"/>
                    <a:pt x="0" y="32"/>
                  </a:cubicBezTo>
                  <a:cubicBezTo>
                    <a:pt x="0" y="393"/>
                    <a:pt x="0" y="393"/>
                    <a:pt x="0" y="393"/>
                  </a:cubicBezTo>
                  <a:cubicBezTo>
                    <a:pt x="0" y="411"/>
                    <a:pt x="14" y="425"/>
                    <a:pt x="32" y="425"/>
                  </a:cubicBezTo>
                  <a:cubicBezTo>
                    <a:pt x="734" y="425"/>
                    <a:pt x="734" y="425"/>
                    <a:pt x="734" y="425"/>
                  </a:cubicBezTo>
                  <a:cubicBezTo>
                    <a:pt x="734" y="0"/>
                    <a:pt x="734" y="0"/>
                    <a:pt x="734" y="0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出自【趣你的PPT】(微信:qunideppt)：最优质的PPT资源库"/>
            <p:cNvSpPr/>
            <p:nvPr/>
          </p:nvSpPr>
          <p:spPr bwMode="auto">
            <a:xfrm>
              <a:off x="8305588" y="1044602"/>
              <a:ext cx="255347" cy="257121"/>
            </a:xfrm>
            <a:custGeom>
              <a:avLst/>
              <a:gdLst>
                <a:gd name="T0" fmla="*/ 72 w 144"/>
                <a:gd name="T1" fmla="*/ 145 h 145"/>
                <a:gd name="T2" fmla="*/ 0 w 144"/>
                <a:gd name="T3" fmla="*/ 73 h 145"/>
                <a:gd name="T4" fmla="*/ 72 w 144"/>
                <a:gd name="T5" fmla="*/ 0 h 145"/>
                <a:gd name="T6" fmla="*/ 144 w 144"/>
                <a:gd name="T7" fmla="*/ 73 h 145"/>
                <a:gd name="T8" fmla="*/ 72 w 144"/>
                <a:gd name="T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145">
                  <a:moveTo>
                    <a:pt x="72" y="145"/>
                  </a:moveTo>
                  <a:lnTo>
                    <a:pt x="0" y="73"/>
                  </a:lnTo>
                  <a:lnTo>
                    <a:pt x="72" y="0"/>
                  </a:lnTo>
                  <a:lnTo>
                    <a:pt x="144" y="73"/>
                  </a:lnTo>
                  <a:lnTo>
                    <a:pt x="72" y="14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" name="Group 3出自【趣你的PPT】(微信:qunideppt)：最优质的PPT资源库"/>
          <p:cNvGrpSpPr/>
          <p:nvPr/>
        </p:nvGrpSpPr>
        <p:grpSpPr>
          <a:xfrm>
            <a:off x="5785208" y="3191325"/>
            <a:ext cx="4205710" cy="718624"/>
            <a:chOff x="8055560" y="3027091"/>
            <a:chExt cx="3165245" cy="540841"/>
          </a:xfrm>
          <a:solidFill>
            <a:schemeClr val="accent2"/>
          </a:solidFill>
        </p:grpSpPr>
        <p:sp>
          <p:nvSpPr>
            <p:cNvPr id="35" name="出自【趣你的PPT】(微信:qunideppt)：最优质的PPT资源库"/>
            <p:cNvSpPr/>
            <p:nvPr/>
          </p:nvSpPr>
          <p:spPr bwMode="auto">
            <a:xfrm>
              <a:off x="8798551" y="3027091"/>
              <a:ext cx="2422254" cy="430899"/>
            </a:xfrm>
            <a:custGeom>
              <a:avLst/>
              <a:gdLst>
                <a:gd name="T0" fmla="*/ 2353 w 2385"/>
                <a:gd name="T1" fmla="*/ 0 h 425"/>
                <a:gd name="T2" fmla="*/ 0 w 2385"/>
                <a:gd name="T3" fmla="*/ 0 h 425"/>
                <a:gd name="T4" fmla="*/ 0 w 2385"/>
                <a:gd name="T5" fmla="*/ 425 h 425"/>
                <a:gd name="T6" fmla="*/ 2353 w 2385"/>
                <a:gd name="T7" fmla="*/ 425 h 425"/>
                <a:gd name="T8" fmla="*/ 2385 w 2385"/>
                <a:gd name="T9" fmla="*/ 393 h 425"/>
                <a:gd name="T10" fmla="*/ 2385 w 2385"/>
                <a:gd name="T11" fmla="*/ 32 h 425"/>
                <a:gd name="T12" fmla="*/ 2353 w 2385"/>
                <a:gd name="T13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85" h="425">
                  <a:moveTo>
                    <a:pt x="235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2353" y="425"/>
                    <a:pt x="2353" y="425"/>
                    <a:pt x="2353" y="425"/>
                  </a:cubicBezTo>
                  <a:cubicBezTo>
                    <a:pt x="2371" y="425"/>
                    <a:pt x="2385" y="411"/>
                    <a:pt x="2385" y="393"/>
                  </a:cubicBezTo>
                  <a:cubicBezTo>
                    <a:pt x="2385" y="32"/>
                    <a:pt x="2385" y="32"/>
                    <a:pt x="2385" y="32"/>
                  </a:cubicBezTo>
                  <a:cubicBezTo>
                    <a:pt x="2385" y="15"/>
                    <a:pt x="2371" y="0"/>
                    <a:pt x="235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出自【趣你的PPT】(微信:qunideppt)：最优质的PPT资源库"/>
            <p:cNvSpPr/>
            <p:nvPr/>
          </p:nvSpPr>
          <p:spPr bwMode="auto">
            <a:xfrm>
              <a:off x="8055560" y="3027091"/>
              <a:ext cx="742991" cy="430899"/>
            </a:xfrm>
            <a:custGeom>
              <a:avLst/>
              <a:gdLst>
                <a:gd name="T0" fmla="*/ 32 w 733"/>
                <a:gd name="T1" fmla="*/ 0 h 425"/>
                <a:gd name="T2" fmla="*/ 0 w 733"/>
                <a:gd name="T3" fmla="*/ 32 h 425"/>
                <a:gd name="T4" fmla="*/ 0 w 733"/>
                <a:gd name="T5" fmla="*/ 393 h 425"/>
                <a:gd name="T6" fmla="*/ 32 w 733"/>
                <a:gd name="T7" fmla="*/ 425 h 425"/>
                <a:gd name="T8" fmla="*/ 733 w 733"/>
                <a:gd name="T9" fmla="*/ 425 h 425"/>
                <a:gd name="T10" fmla="*/ 733 w 733"/>
                <a:gd name="T11" fmla="*/ 0 h 425"/>
                <a:gd name="T12" fmla="*/ 32 w 733"/>
                <a:gd name="T13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3" h="425">
                  <a:moveTo>
                    <a:pt x="32" y="0"/>
                  </a:moveTo>
                  <a:cubicBezTo>
                    <a:pt x="14" y="0"/>
                    <a:pt x="0" y="15"/>
                    <a:pt x="0" y="32"/>
                  </a:cubicBezTo>
                  <a:cubicBezTo>
                    <a:pt x="0" y="393"/>
                    <a:pt x="0" y="393"/>
                    <a:pt x="0" y="393"/>
                  </a:cubicBezTo>
                  <a:cubicBezTo>
                    <a:pt x="0" y="411"/>
                    <a:pt x="14" y="425"/>
                    <a:pt x="32" y="425"/>
                  </a:cubicBezTo>
                  <a:cubicBezTo>
                    <a:pt x="733" y="425"/>
                    <a:pt x="733" y="425"/>
                    <a:pt x="733" y="425"/>
                  </a:cubicBezTo>
                  <a:cubicBezTo>
                    <a:pt x="733" y="0"/>
                    <a:pt x="733" y="0"/>
                    <a:pt x="733" y="0"/>
                  </a:cubicBezTo>
                  <a:lnTo>
                    <a:pt x="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出自【趣你的PPT】(微信:qunideppt)：最优质的PPT资源库"/>
            <p:cNvSpPr/>
            <p:nvPr/>
          </p:nvSpPr>
          <p:spPr bwMode="auto">
            <a:xfrm>
              <a:off x="8298495" y="3310811"/>
              <a:ext cx="255347" cy="257121"/>
            </a:xfrm>
            <a:custGeom>
              <a:avLst/>
              <a:gdLst>
                <a:gd name="T0" fmla="*/ 72 w 144"/>
                <a:gd name="T1" fmla="*/ 145 h 145"/>
                <a:gd name="T2" fmla="*/ 0 w 144"/>
                <a:gd name="T3" fmla="*/ 73 h 145"/>
                <a:gd name="T4" fmla="*/ 72 w 144"/>
                <a:gd name="T5" fmla="*/ 0 h 145"/>
                <a:gd name="T6" fmla="*/ 144 w 144"/>
                <a:gd name="T7" fmla="*/ 73 h 145"/>
                <a:gd name="T8" fmla="*/ 72 w 144"/>
                <a:gd name="T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145">
                  <a:moveTo>
                    <a:pt x="72" y="145"/>
                  </a:moveTo>
                  <a:lnTo>
                    <a:pt x="0" y="73"/>
                  </a:lnTo>
                  <a:lnTo>
                    <a:pt x="72" y="0"/>
                  </a:lnTo>
                  <a:lnTo>
                    <a:pt x="144" y="73"/>
                  </a:lnTo>
                  <a:lnTo>
                    <a:pt x="72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" name="Group 1出自【趣你的PPT】(微信:qunideppt)：最优质的PPT资源库"/>
          <p:cNvGrpSpPr/>
          <p:nvPr/>
        </p:nvGrpSpPr>
        <p:grpSpPr>
          <a:xfrm>
            <a:off x="5785208" y="5630139"/>
            <a:ext cx="4205710" cy="718622"/>
            <a:chOff x="8055560" y="5639709"/>
            <a:chExt cx="3165245" cy="540840"/>
          </a:xfrm>
          <a:solidFill>
            <a:schemeClr val="accent2"/>
          </a:solidFill>
        </p:grpSpPr>
        <p:sp>
          <p:nvSpPr>
            <p:cNvPr id="38" name="出自【趣你的PPT】(微信:qunideppt)：最优质的PPT资源库"/>
            <p:cNvSpPr/>
            <p:nvPr/>
          </p:nvSpPr>
          <p:spPr bwMode="auto">
            <a:xfrm>
              <a:off x="8798551" y="5639709"/>
              <a:ext cx="2422254" cy="430899"/>
            </a:xfrm>
            <a:custGeom>
              <a:avLst/>
              <a:gdLst>
                <a:gd name="T0" fmla="*/ 2353 w 2385"/>
                <a:gd name="T1" fmla="*/ 0 h 425"/>
                <a:gd name="T2" fmla="*/ 0 w 2385"/>
                <a:gd name="T3" fmla="*/ 0 h 425"/>
                <a:gd name="T4" fmla="*/ 0 w 2385"/>
                <a:gd name="T5" fmla="*/ 425 h 425"/>
                <a:gd name="T6" fmla="*/ 2353 w 2385"/>
                <a:gd name="T7" fmla="*/ 425 h 425"/>
                <a:gd name="T8" fmla="*/ 2385 w 2385"/>
                <a:gd name="T9" fmla="*/ 393 h 425"/>
                <a:gd name="T10" fmla="*/ 2385 w 2385"/>
                <a:gd name="T11" fmla="*/ 32 h 425"/>
                <a:gd name="T12" fmla="*/ 2353 w 2385"/>
                <a:gd name="T13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85" h="425">
                  <a:moveTo>
                    <a:pt x="235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2353" y="425"/>
                    <a:pt x="2353" y="425"/>
                    <a:pt x="2353" y="425"/>
                  </a:cubicBezTo>
                  <a:cubicBezTo>
                    <a:pt x="2371" y="425"/>
                    <a:pt x="2385" y="410"/>
                    <a:pt x="2385" y="393"/>
                  </a:cubicBezTo>
                  <a:cubicBezTo>
                    <a:pt x="2385" y="32"/>
                    <a:pt x="2385" y="32"/>
                    <a:pt x="2385" y="32"/>
                  </a:cubicBezTo>
                  <a:cubicBezTo>
                    <a:pt x="2385" y="14"/>
                    <a:pt x="2371" y="0"/>
                    <a:pt x="235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出自【趣你的PPT】(微信:qunideppt)：最优质的PPT资源库"/>
            <p:cNvSpPr/>
            <p:nvPr/>
          </p:nvSpPr>
          <p:spPr bwMode="auto">
            <a:xfrm>
              <a:off x="8055560" y="5639709"/>
              <a:ext cx="742991" cy="430899"/>
            </a:xfrm>
            <a:custGeom>
              <a:avLst/>
              <a:gdLst>
                <a:gd name="T0" fmla="*/ 32 w 733"/>
                <a:gd name="T1" fmla="*/ 0 h 425"/>
                <a:gd name="T2" fmla="*/ 0 w 733"/>
                <a:gd name="T3" fmla="*/ 32 h 425"/>
                <a:gd name="T4" fmla="*/ 0 w 733"/>
                <a:gd name="T5" fmla="*/ 393 h 425"/>
                <a:gd name="T6" fmla="*/ 32 w 733"/>
                <a:gd name="T7" fmla="*/ 425 h 425"/>
                <a:gd name="T8" fmla="*/ 733 w 733"/>
                <a:gd name="T9" fmla="*/ 425 h 425"/>
                <a:gd name="T10" fmla="*/ 733 w 733"/>
                <a:gd name="T11" fmla="*/ 0 h 425"/>
                <a:gd name="T12" fmla="*/ 32 w 733"/>
                <a:gd name="T13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3" h="425">
                  <a:moveTo>
                    <a:pt x="32" y="0"/>
                  </a:moveTo>
                  <a:cubicBezTo>
                    <a:pt x="14" y="0"/>
                    <a:pt x="0" y="14"/>
                    <a:pt x="0" y="32"/>
                  </a:cubicBezTo>
                  <a:cubicBezTo>
                    <a:pt x="0" y="393"/>
                    <a:pt x="0" y="393"/>
                    <a:pt x="0" y="393"/>
                  </a:cubicBezTo>
                  <a:cubicBezTo>
                    <a:pt x="0" y="410"/>
                    <a:pt x="14" y="425"/>
                    <a:pt x="32" y="425"/>
                  </a:cubicBezTo>
                  <a:cubicBezTo>
                    <a:pt x="733" y="425"/>
                    <a:pt x="733" y="425"/>
                    <a:pt x="733" y="425"/>
                  </a:cubicBezTo>
                  <a:cubicBezTo>
                    <a:pt x="733" y="0"/>
                    <a:pt x="733" y="0"/>
                    <a:pt x="733" y="0"/>
                  </a:cubicBezTo>
                  <a:lnTo>
                    <a:pt x="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出自【趣你的PPT】(微信:qunideppt)：最优质的PPT资源库"/>
            <p:cNvSpPr/>
            <p:nvPr/>
          </p:nvSpPr>
          <p:spPr bwMode="auto">
            <a:xfrm>
              <a:off x="8298495" y="5925202"/>
              <a:ext cx="255347" cy="255347"/>
            </a:xfrm>
            <a:custGeom>
              <a:avLst/>
              <a:gdLst>
                <a:gd name="T0" fmla="*/ 72 w 144"/>
                <a:gd name="T1" fmla="*/ 144 h 144"/>
                <a:gd name="T2" fmla="*/ 0 w 144"/>
                <a:gd name="T3" fmla="*/ 72 h 144"/>
                <a:gd name="T4" fmla="*/ 72 w 144"/>
                <a:gd name="T5" fmla="*/ 0 h 144"/>
                <a:gd name="T6" fmla="*/ 144 w 144"/>
                <a:gd name="T7" fmla="*/ 72 h 144"/>
                <a:gd name="T8" fmla="*/ 72 w 144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144">
                  <a:moveTo>
                    <a:pt x="72" y="144"/>
                  </a:moveTo>
                  <a:lnTo>
                    <a:pt x="0" y="72"/>
                  </a:lnTo>
                  <a:lnTo>
                    <a:pt x="72" y="0"/>
                  </a:lnTo>
                  <a:lnTo>
                    <a:pt x="144" y="72"/>
                  </a:lnTo>
                  <a:lnTo>
                    <a:pt x="72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" name="Group 4出自【趣你的PPT】(微信:qunideppt)：最优质的PPT资源库"/>
          <p:cNvGrpSpPr/>
          <p:nvPr/>
        </p:nvGrpSpPr>
        <p:grpSpPr>
          <a:xfrm>
            <a:off x="2564366" y="1970741"/>
            <a:ext cx="4205709" cy="718622"/>
            <a:chOff x="5631533" y="1961370"/>
            <a:chExt cx="3165244" cy="540840"/>
          </a:xfrm>
          <a:solidFill>
            <a:srgbClr val="0097E0"/>
          </a:solidFill>
        </p:grpSpPr>
        <p:sp>
          <p:nvSpPr>
            <p:cNvPr id="41" name="出自【趣你的PPT】(微信:qunideppt)：最优质的PPT资源库"/>
            <p:cNvSpPr/>
            <p:nvPr/>
          </p:nvSpPr>
          <p:spPr bwMode="auto">
            <a:xfrm>
              <a:off x="5631533" y="1961370"/>
              <a:ext cx="2420481" cy="430899"/>
            </a:xfrm>
            <a:custGeom>
              <a:avLst/>
              <a:gdLst>
                <a:gd name="T0" fmla="*/ 32 w 2385"/>
                <a:gd name="T1" fmla="*/ 0 h 425"/>
                <a:gd name="T2" fmla="*/ 2385 w 2385"/>
                <a:gd name="T3" fmla="*/ 0 h 425"/>
                <a:gd name="T4" fmla="*/ 2385 w 2385"/>
                <a:gd name="T5" fmla="*/ 425 h 425"/>
                <a:gd name="T6" fmla="*/ 32 w 2385"/>
                <a:gd name="T7" fmla="*/ 425 h 425"/>
                <a:gd name="T8" fmla="*/ 0 w 2385"/>
                <a:gd name="T9" fmla="*/ 393 h 425"/>
                <a:gd name="T10" fmla="*/ 0 w 2385"/>
                <a:gd name="T11" fmla="*/ 32 h 425"/>
                <a:gd name="T12" fmla="*/ 32 w 2385"/>
                <a:gd name="T13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85" h="425">
                  <a:moveTo>
                    <a:pt x="32" y="0"/>
                  </a:moveTo>
                  <a:cubicBezTo>
                    <a:pt x="2385" y="0"/>
                    <a:pt x="2385" y="0"/>
                    <a:pt x="2385" y="0"/>
                  </a:cubicBezTo>
                  <a:cubicBezTo>
                    <a:pt x="2385" y="425"/>
                    <a:pt x="2385" y="425"/>
                    <a:pt x="2385" y="425"/>
                  </a:cubicBezTo>
                  <a:cubicBezTo>
                    <a:pt x="32" y="425"/>
                    <a:pt x="32" y="425"/>
                    <a:pt x="32" y="425"/>
                  </a:cubicBezTo>
                  <a:cubicBezTo>
                    <a:pt x="15" y="425"/>
                    <a:pt x="0" y="410"/>
                    <a:pt x="0" y="3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5" y="0"/>
                    <a:pt x="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出自【趣你的PPT】(微信:qunideppt)：最优质的PPT资源库"/>
            <p:cNvSpPr/>
            <p:nvPr/>
          </p:nvSpPr>
          <p:spPr bwMode="auto">
            <a:xfrm>
              <a:off x="8052014" y="1961370"/>
              <a:ext cx="744763" cy="430899"/>
            </a:xfrm>
            <a:custGeom>
              <a:avLst/>
              <a:gdLst>
                <a:gd name="T0" fmla="*/ 702 w 734"/>
                <a:gd name="T1" fmla="*/ 0 h 425"/>
                <a:gd name="T2" fmla="*/ 734 w 734"/>
                <a:gd name="T3" fmla="*/ 32 h 425"/>
                <a:gd name="T4" fmla="*/ 734 w 734"/>
                <a:gd name="T5" fmla="*/ 393 h 425"/>
                <a:gd name="T6" fmla="*/ 702 w 734"/>
                <a:gd name="T7" fmla="*/ 425 h 425"/>
                <a:gd name="T8" fmla="*/ 0 w 734"/>
                <a:gd name="T9" fmla="*/ 425 h 425"/>
                <a:gd name="T10" fmla="*/ 0 w 734"/>
                <a:gd name="T11" fmla="*/ 0 h 425"/>
                <a:gd name="T12" fmla="*/ 702 w 734"/>
                <a:gd name="T13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4" h="425">
                  <a:moveTo>
                    <a:pt x="702" y="0"/>
                  </a:moveTo>
                  <a:cubicBezTo>
                    <a:pt x="720" y="0"/>
                    <a:pt x="734" y="15"/>
                    <a:pt x="734" y="32"/>
                  </a:cubicBezTo>
                  <a:cubicBezTo>
                    <a:pt x="734" y="393"/>
                    <a:pt x="734" y="393"/>
                    <a:pt x="734" y="393"/>
                  </a:cubicBezTo>
                  <a:cubicBezTo>
                    <a:pt x="734" y="410"/>
                    <a:pt x="720" y="425"/>
                    <a:pt x="702" y="425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70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出自【趣你的PPT】(微信:qunideppt)：最优质的PPT资源库"/>
            <p:cNvSpPr/>
            <p:nvPr/>
          </p:nvSpPr>
          <p:spPr bwMode="auto">
            <a:xfrm>
              <a:off x="8296721" y="2246863"/>
              <a:ext cx="255347" cy="255347"/>
            </a:xfrm>
            <a:custGeom>
              <a:avLst/>
              <a:gdLst>
                <a:gd name="T0" fmla="*/ 72 w 144"/>
                <a:gd name="T1" fmla="*/ 144 h 144"/>
                <a:gd name="T2" fmla="*/ 144 w 144"/>
                <a:gd name="T3" fmla="*/ 72 h 144"/>
                <a:gd name="T4" fmla="*/ 72 w 144"/>
                <a:gd name="T5" fmla="*/ 0 h 144"/>
                <a:gd name="T6" fmla="*/ 0 w 144"/>
                <a:gd name="T7" fmla="*/ 72 h 144"/>
                <a:gd name="T8" fmla="*/ 72 w 144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144">
                  <a:moveTo>
                    <a:pt x="72" y="144"/>
                  </a:moveTo>
                  <a:lnTo>
                    <a:pt x="144" y="72"/>
                  </a:lnTo>
                  <a:lnTo>
                    <a:pt x="72" y="0"/>
                  </a:lnTo>
                  <a:lnTo>
                    <a:pt x="0" y="72"/>
                  </a:lnTo>
                  <a:lnTo>
                    <a:pt x="72" y="1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" name="Group 2出自【趣你的PPT】(微信:qunideppt)：最优质的PPT资源库"/>
          <p:cNvGrpSpPr/>
          <p:nvPr/>
        </p:nvGrpSpPr>
        <p:grpSpPr>
          <a:xfrm>
            <a:off x="2564366" y="4411911"/>
            <a:ext cx="4205709" cy="716265"/>
            <a:chOff x="5631533" y="4300282"/>
            <a:chExt cx="3165244" cy="539066"/>
          </a:xfrm>
          <a:solidFill>
            <a:srgbClr val="0097E0"/>
          </a:solidFill>
        </p:grpSpPr>
        <p:sp>
          <p:nvSpPr>
            <p:cNvPr id="44" name="出自【趣你的PPT】(微信:qunideppt)：最优质的PPT资源库"/>
            <p:cNvSpPr/>
            <p:nvPr/>
          </p:nvSpPr>
          <p:spPr bwMode="auto">
            <a:xfrm>
              <a:off x="5631533" y="4300282"/>
              <a:ext cx="2420481" cy="430899"/>
            </a:xfrm>
            <a:custGeom>
              <a:avLst/>
              <a:gdLst>
                <a:gd name="T0" fmla="*/ 32 w 2385"/>
                <a:gd name="T1" fmla="*/ 0 h 424"/>
                <a:gd name="T2" fmla="*/ 2385 w 2385"/>
                <a:gd name="T3" fmla="*/ 0 h 424"/>
                <a:gd name="T4" fmla="*/ 2385 w 2385"/>
                <a:gd name="T5" fmla="*/ 424 h 424"/>
                <a:gd name="T6" fmla="*/ 32 w 2385"/>
                <a:gd name="T7" fmla="*/ 424 h 424"/>
                <a:gd name="T8" fmla="*/ 0 w 2385"/>
                <a:gd name="T9" fmla="*/ 392 h 424"/>
                <a:gd name="T10" fmla="*/ 0 w 2385"/>
                <a:gd name="T11" fmla="*/ 32 h 424"/>
                <a:gd name="T12" fmla="*/ 32 w 2385"/>
                <a:gd name="T13" fmla="*/ 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85" h="424">
                  <a:moveTo>
                    <a:pt x="32" y="0"/>
                  </a:moveTo>
                  <a:cubicBezTo>
                    <a:pt x="2385" y="0"/>
                    <a:pt x="2385" y="0"/>
                    <a:pt x="2385" y="0"/>
                  </a:cubicBezTo>
                  <a:cubicBezTo>
                    <a:pt x="2385" y="424"/>
                    <a:pt x="2385" y="424"/>
                    <a:pt x="2385" y="424"/>
                  </a:cubicBezTo>
                  <a:cubicBezTo>
                    <a:pt x="32" y="424"/>
                    <a:pt x="32" y="424"/>
                    <a:pt x="32" y="424"/>
                  </a:cubicBezTo>
                  <a:cubicBezTo>
                    <a:pt x="15" y="424"/>
                    <a:pt x="0" y="410"/>
                    <a:pt x="0" y="39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5" y="0"/>
                    <a:pt x="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出自【趣你的PPT】(微信:qunideppt)：最优质的PPT资源库"/>
            <p:cNvSpPr/>
            <p:nvPr/>
          </p:nvSpPr>
          <p:spPr bwMode="auto">
            <a:xfrm>
              <a:off x="8052014" y="4300282"/>
              <a:ext cx="744763" cy="430899"/>
            </a:xfrm>
            <a:custGeom>
              <a:avLst/>
              <a:gdLst>
                <a:gd name="T0" fmla="*/ 702 w 734"/>
                <a:gd name="T1" fmla="*/ 0 h 424"/>
                <a:gd name="T2" fmla="*/ 734 w 734"/>
                <a:gd name="T3" fmla="*/ 32 h 424"/>
                <a:gd name="T4" fmla="*/ 734 w 734"/>
                <a:gd name="T5" fmla="*/ 392 h 424"/>
                <a:gd name="T6" fmla="*/ 702 w 734"/>
                <a:gd name="T7" fmla="*/ 424 h 424"/>
                <a:gd name="T8" fmla="*/ 0 w 734"/>
                <a:gd name="T9" fmla="*/ 424 h 424"/>
                <a:gd name="T10" fmla="*/ 0 w 734"/>
                <a:gd name="T11" fmla="*/ 0 h 424"/>
                <a:gd name="T12" fmla="*/ 702 w 734"/>
                <a:gd name="T13" fmla="*/ 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4" h="424">
                  <a:moveTo>
                    <a:pt x="702" y="0"/>
                  </a:moveTo>
                  <a:cubicBezTo>
                    <a:pt x="720" y="0"/>
                    <a:pt x="734" y="14"/>
                    <a:pt x="734" y="32"/>
                  </a:cubicBezTo>
                  <a:cubicBezTo>
                    <a:pt x="734" y="392"/>
                    <a:pt x="734" y="392"/>
                    <a:pt x="734" y="392"/>
                  </a:cubicBezTo>
                  <a:cubicBezTo>
                    <a:pt x="734" y="410"/>
                    <a:pt x="720" y="424"/>
                    <a:pt x="702" y="424"/>
                  </a:cubicBezTo>
                  <a:cubicBezTo>
                    <a:pt x="0" y="424"/>
                    <a:pt x="0" y="424"/>
                    <a:pt x="0" y="424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70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出自【趣你的PPT】(微信:qunideppt)：最优质的PPT资源库"/>
            <p:cNvSpPr/>
            <p:nvPr/>
          </p:nvSpPr>
          <p:spPr bwMode="auto">
            <a:xfrm>
              <a:off x="8296721" y="4584001"/>
              <a:ext cx="255347" cy="255347"/>
            </a:xfrm>
            <a:custGeom>
              <a:avLst/>
              <a:gdLst>
                <a:gd name="T0" fmla="*/ 72 w 144"/>
                <a:gd name="T1" fmla="*/ 144 h 144"/>
                <a:gd name="T2" fmla="*/ 144 w 144"/>
                <a:gd name="T3" fmla="*/ 72 h 144"/>
                <a:gd name="T4" fmla="*/ 72 w 144"/>
                <a:gd name="T5" fmla="*/ 0 h 144"/>
                <a:gd name="T6" fmla="*/ 0 w 144"/>
                <a:gd name="T7" fmla="*/ 72 h 144"/>
                <a:gd name="T8" fmla="*/ 72 w 144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144">
                  <a:moveTo>
                    <a:pt x="72" y="144"/>
                  </a:moveTo>
                  <a:lnTo>
                    <a:pt x="144" y="72"/>
                  </a:lnTo>
                  <a:lnTo>
                    <a:pt x="72" y="0"/>
                  </a:lnTo>
                  <a:lnTo>
                    <a:pt x="0" y="72"/>
                  </a:lnTo>
                  <a:lnTo>
                    <a:pt x="72" y="1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7" name="出自【趣你的PPT】(微信:qunideppt)：最优质的PPT资源库"/>
          <p:cNvSpPr txBox="1"/>
          <p:nvPr/>
        </p:nvSpPr>
        <p:spPr>
          <a:xfrm>
            <a:off x="5833028" y="788501"/>
            <a:ext cx="697627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2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2012</a:t>
            </a:r>
            <a:endParaRPr lang="zh-CN" altLang="en-US" dirty="0">
              <a:solidFill>
                <a:schemeClr val="accent2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62" name="出自【趣你的PPT】(微信:qunideppt)：最优质的PPT资源库"/>
          <p:cNvSpPr txBox="1"/>
          <p:nvPr/>
        </p:nvSpPr>
        <p:spPr>
          <a:xfrm>
            <a:off x="5833028" y="2007384"/>
            <a:ext cx="697627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2013</a:t>
            </a:r>
            <a:endParaRPr lang="zh-CN" altLang="en-US" dirty="0">
              <a:solidFill>
                <a:schemeClr val="accent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63" name="出自【趣你的PPT】(微信:qunideppt)：最优质的PPT资源库"/>
          <p:cNvSpPr txBox="1"/>
          <p:nvPr/>
        </p:nvSpPr>
        <p:spPr>
          <a:xfrm>
            <a:off x="5833028" y="3247260"/>
            <a:ext cx="697627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2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2014</a:t>
            </a:r>
            <a:endParaRPr lang="zh-CN" altLang="en-US" dirty="0">
              <a:solidFill>
                <a:schemeClr val="accent2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64" name="出自【趣你的PPT】(微信:qunideppt)：最优质的PPT资源库"/>
          <p:cNvSpPr txBox="1"/>
          <p:nvPr/>
        </p:nvSpPr>
        <p:spPr>
          <a:xfrm>
            <a:off x="5833028" y="4446180"/>
            <a:ext cx="697627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2015</a:t>
            </a:r>
            <a:endParaRPr lang="zh-CN" altLang="en-US" dirty="0">
              <a:solidFill>
                <a:schemeClr val="accent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65" name="出自【趣你的PPT】(微信:qunideppt)：最优质的PPT资源库"/>
          <p:cNvSpPr txBox="1"/>
          <p:nvPr/>
        </p:nvSpPr>
        <p:spPr>
          <a:xfrm>
            <a:off x="5833028" y="5685991"/>
            <a:ext cx="697627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2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2016</a:t>
            </a:r>
            <a:endParaRPr lang="zh-CN" altLang="en-US" dirty="0">
              <a:solidFill>
                <a:schemeClr val="accent2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51" name="出自【趣你的PPT】(微信:qunideppt)：最优质的PPT资源库"/>
          <p:cNvSpPr/>
          <p:nvPr/>
        </p:nvSpPr>
        <p:spPr>
          <a:xfrm>
            <a:off x="2773427" y="2050991"/>
            <a:ext cx="2754507" cy="43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>
              <a:lnSpc>
                <a:spcPct val="120000"/>
              </a:lnSpc>
              <a:spcBef>
                <a:spcPct val="15000"/>
              </a:spcBef>
              <a:buClr>
                <a:srgbClr val="1C1C1C"/>
              </a:buClr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点击此处输入您的内容</a:t>
            </a:r>
            <a:endParaRPr lang="zh-CN" altLang="en-US" sz="2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出自【趣你的PPT】(微信:qunideppt)：最优质的PPT资源库"/>
          <p:cNvSpPr/>
          <p:nvPr/>
        </p:nvSpPr>
        <p:spPr>
          <a:xfrm>
            <a:off x="6997084" y="831791"/>
            <a:ext cx="2754507" cy="43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>
              <a:lnSpc>
                <a:spcPct val="120000"/>
              </a:lnSpc>
              <a:spcBef>
                <a:spcPct val="15000"/>
              </a:spcBef>
              <a:buClr>
                <a:srgbClr val="1C1C1C"/>
              </a:buClr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点击此处输入您的内容</a:t>
            </a:r>
            <a:endParaRPr lang="zh-CN" altLang="en-US" sz="2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出自【趣你的PPT】(微信:qunideppt)：最优质的PPT资源库"/>
          <p:cNvSpPr/>
          <p:nvPr/>
        </p:nvSpPr>
        <p:spPr>
          <a:xfrm>
            <a:off x="6997084" y="3241163"/>
            <a:ext cx="2754507" cy="43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>
              <a:lnSpc>
                <a:spcPct val="120000"/>
              </a:lnSpc>
              <a:spcBef>
                <a:spcPct val="15000"/>
              </a:spcBef>
              <a:buClr>
                <a:srgbClr val="1C1C1C"/>
              </a:buClr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点击此处输入您的内容</a:t>
            </a:r>
            <a:endParaRPr lang="zh-CN" altLang="en-US" sz="2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出自【趣你的PPT】(微信:qunideppt)：最优质的PPT资源库"/>
          <p:cNvSpPr/>
          <p:nvPr/>
        </p:nvSpPr>
        <p:spPr>
          <a:xfrm>
            <a:off x="7026113" y="5708591"/>
            <a:ext cx="2754507" cy="43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>
              <a:lnSpc>
                <a:spcPct val="120000"/>
              </a:lnSpc>
              <a:spcBef>
                <a:spcPct val="15000"/>
              </a:spcBef>
              <a:buClr>
                <a:srgbClr val="1C1C1C"/>
              </a:buClr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点击此处输入您的内容</a:t>
            </a:r>
            <a:endParaRPr lang="zh-CN" altLang="en-US" sz="2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出自【趣你的PPT】(微信:qunideppt)：最优质的PPT资源库"/>
          <p:cNvSpPr/>
          <p:nvPr/>
        </p:nvSpPr>
        <p:spPr>
          <a:xfrm>
            <a:off x="2802456" y="4474877"/>
            <a:ext cx="2754507" cy="43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>
              <a:lnSpc>
                <a:spcPct val="120000"/>
              </a:lnSpc>
              <a:spcBef>
                <a:spcPct val="15000"/>
              </a:spcBef>
              <a:buClr>
                <a:srgbClr val="1C1C1C"/>
              </a:buClr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点击此处输入您的内容</a:t>
            </a:r>
            <a:endParaRPr lang="zh-CN" altLang="en-US" sz="2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-14160" y="0"/>
            <a:ext cx="3466994" cy="837054"/>
            <a:chOff x="-14160" y="0"/>
            <a:chExt cx="3466994" cy="837054"/>
          </a:xfrm>
        </p:grpSpPr>
        <p:pic>
          <p:nvPicPr>
            <p:cNvPr id="57" name="图片 5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14" t="1165" r="66149" b="70101"/>
            <a:stretch>
              <a:fillRect/>
            </a:stretch>
          </p:blipFill>
          <p:spPr>
            <a:xfrm>
              <a:off x="-14160" y="0"/>
              <a:ext cx="1484332" cy="837054"/>
            </a:xfrm>
            <a:prstGeom prst="rect">
              <a:avLst/>
            </a:prstGeom>
            <a:noFill/>
            <a:effectLst>
              <a:softEdge rad="88900"/>
            </a:effectLst>
          </p:spPr>
        </p:pic>
        <p:sp>
          <p:nvSpPr>
            <p:cNvPr id="58" name="出自【趣你的PPT】(微信:qunideppt)：最优质的PPT资源库"/>
            <p:cNvSpPr txBox="1"/>
            <p:nvPr/>
          </p:nvSpPr>
          <p:spPr>
            <a:xfrm>
              <a:off x="1470172" y="211792"/>
              <a:ext cx="19826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单击输入标题</a:t>
              </a:r>
              <a:endParaRPr lang="en-GB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出自【趣你的PPT】(微信:qunideppt)：最优质的PPT资源库"/>
          <p:cNvCxnSpPr/>
          <p:nvPr/>
        </p:nvCxnSpPr>
        <p:spPr>
          <a:xfrm flipH="1">
            <a:off x="1628840" y="1183577"/>
            <a:ext cx="8981032" cy="5045454"/>
          </a:xfrm>
          <a:prstGeom prst="line">
            <a:avLst/>
          </a:prstGeom>
          <a:ln w="76200">
            <a:solidFill>
              <a:srgbClr val="606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出自【趣你的PPT】(微信:qunideppt)：最优质的PPT资源库"/>
          <p:cNvCxnSpPr/>
          <p:nvPr/>
        </p:nvCxnSpPr>
        <p:spPr>
          <a:xfrm>
            <a:off x="10609873" y="1183576"/>
            <a:ext cx="1095270" cy="0"/>
          </a:xfrm>
          <a:prstGeom prst="line">
            <a:avLst/>
          </a:prstGeom>
          <a:ln w="76200" cap="rnd">
            <a:solidFill>
              <a:srgbClr val="606060"/>
            </a:solidFill>
            <a:round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出自【趣你的PPT】(微信:qunideppt)：最优质的PPT资源库"/>
          <p:cNvCxnSpPr/>
          <p:nvPr/>
        </p:nvCxnSpPr>
        <p:spPr>
          <a:xfrm>
            <a:off x="0" y="6228779"/>
            <a:ext cx="1603447" cy="0"/>
          </a:xfrm>
          <a:prstGeom prst="line">
            <a:avLst/>
          </a:prstGeom>
          <a:ln w="76200" cap="rnd">
            <a:solidFill>
              <a:srgbClr val="60606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出自【趣你的PPT】(微信:qunideppt)：最优质的PPT资源库"/>
          <p:cNvSpPr/>
          <p:nvPr/>
        </p:nvSpPr>
        <p:spPr>
          <a:xfrm>
            <a:off x="6533307" y="2537662"/>
            <a:ext cx="1255468" cy="125546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8" name="出自【趣你的PPT】(微信:qunideppt)：最优质的PPT资源库"/>
          <p:cNvSpPr/>
          <p:nvPr/>
        </p:nvSpPr>
        <p:spPr>
          <a:xfrm>
            <a:off x="4668404" y="3599658"/>
            <a:ext cx="1255468" cy="125546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9" name="出自【趣你的PPT】(微信:qunideppt)：最优质的PPT资源库"/>
          <p:cNvSpPr/>
          <p:nvPr/>
        </p:nvSpPr>
        <p:spPr>
          <a:xfrm>
            <a:off x="8290743" y="1508759"/>
            <a:ext cx="1255468" cy="125546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0" name="出自【趣你的PPT】(微信:qunideppt)：最优质的PPT资源库"/>
          <p:cNvSpPr/>
          <p:nvPr/>
        </p:nvSpPr>
        <p:spPr>
          <a:xfrm>
            <a:off x="2767841" y="4603551"/>
            <a:ext cx="1255468" cy="125546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grpSp>
        <p:nvGrpSpPr>
          <p:cNvPr id="12" name="Group 11出自【趣你的PPT】(微信:qunideppt)：最优质的PPT资源库"/>
          <p:cNvGrpSpPr/>
          <p:nvPr/>
        </p:nvGrpSpPr>
        <p:grpSpPr>
          <a:xfrm>
            <a:off x="2434752" y="3846598"/>
            <a:ext cx="428769" cy="852702"/>
            <a:chOff x="2434752" y="3846598"/>
            <a:chExt cx="428769" cy="852702"/>
          </a:xfrm>
        </p:grpSpPr>
        <p:cxnSp>
          <p:nvCxnSpPr>
            <p:cNvPr id="17" name="出自【趣你的PPT】(微信:qunideppt)：最优质的PPT资源库"/>
            <p:cNvCxnSpPr/>
            <p:nvPr/>
          </p:nvCxnSpPr>
          <p:spPr>
            <a:xfrm flipH="1" flipV="1">
              <a:off x="2439153" y="4275249"/>
              <a:ext cx="424368" cy="424051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出自【趣你的PPT】(微信:qunideppt)：最优质的PPT资源库"/>
            <p:cNvCxnSpPr/>
            <p:nvPr/>
          </p:nvCxnSpPr>
          <p:spPr>
            <a:xfrm flipV="1">
              <a:off x="2434752" y="3846598"/>
              <a:ext cx="0" cy="437839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出自【趣你的PPT】(微信:qunideppt)：最优质的PPT资源库"/>
          <p:cNvGrpSpPr/>
          <p:nvPr/>
        </p:nvGrpSpPr>
        <p:grpSpPr>
          <a:xfrm>
            <a:off x="6200777" y="1766616"/>
            <a:ext cx="442488" cy="882269"/>
            <a:chOff x="6200777" y="1766616"/>
            <a:chExt cx="442488" cy="882269"/>
          </a:xfrm>
        </p:grpSpPr>
        <p:cxnSp>
          <p:nvCxnSpPr>
            <p:cNvPr id="20" name="出自【趣你的PPT】(微信:qunideppt)：最优质的PPT资源库"/>
            <p:cNvCxnSpPr/>
            <p:nvPr/>
          </p:nvCxnSpPr>
          <p:spPr>
            <a:xfrm flipH="1" flipV="1">
              <a:off x="6205178" y="2195265"/>
              <a:ext cx="438087" cy="45362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出自【趣你的PPT】(微信:qunideppt)：最优质的PPT资源库"/>
            <p:cNvCxnSpPr/>
            <p:nvPr/>
          </p:nvCxnSpPr>
          <p:spPr>
            <a:xfrm flipV="1">
              <a:off x="6200777" y="1766616"/>
              <a:ext cx="0" cy="437839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出自【趣你的PPT】(微信:qunideppt)：最优质的PPT资源库"/>
          <p:cNvGrpSpPr/>
          <p:nvPr/>
        </p:nvGrpSpPr>
        <p:grpSpPr>
          <a:xfrm>
            <a:off x="9419935" y="2642306"/>
            <a:ext cx="442064" cy="884552"/>
            <a:chOff x="9419935" y="2642306"/>
            <a:chExt cx="442064" cy="884552"/>
          </a:xfrm>
        </p:grpSpPr>
        <p:cxnSp>
          <p:nvCxnSpPr>
            <p:cNvPr id="23" name="出自【趣你的PPT】(微信:qunideppt)：最优质的PPT资源库"/>
            <p:cNvCxnSpPr/>
            <p:nvPr/>
          </p:nvCxnSpPr>
          <p:spPr>
            <a:xfrm>
              <a:off x="9419935" y="2642306"/>
              <a:ext cx="438087" cy="453620"/>
            </a:xfrm>
            <a:prstGeom prst="line">
              <a:avLst/>
            </a:prstGeom>
            <a:ln w="28575" cap="rnd">
              <a:solidFill>
                <a:schemeClr val="accent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出自【趣你的PPT】(微信:qunideppt)：最优质的PPT资源库"/>
            <p:cNvCxnSpPr/>
            <p:nvPr/>
          </p:nvCxnSpPr>
          <p:spPr>
            <a:xfrm flipH="1" flipV="1">
              <a:off x="9861999" y="3089019"/>
              <a:ext cx="0" cy="437839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出自【趣你的PPT】(微信:qunideppt)：最优质的PPT资源库"/>
          <p:cNvGrpSpPr/>
          <p:nvPr/>
        </p:nvGrpSpPr>
        <p:grpSpPr>
          <a:xfrm>
            <a:off x="5818102" y="4738976"/>
            <a:ext cx="442061" cy="884552"/>
            <a:chOff x="5818102" y="4738976"/>
            <a:chExt cx="442061" cy="884552"/>
          </a:xfrm>
        </p:grpSpPr>
        <p:cxnSp>
          <p:nvCxnSpPr>
            <p:cNvPr id="28" name="出自【趣你的PPT】(微信:qunideppt)：最优质的PPT资源库"/>
            <p:cNvCxnSpPr/>
            <p:nvPr/>
          </p:nvCxnSpPr>
          <p:spPr>
            <a:xfrm>
              <a:off x="5818102" y="4738976"/>
              <a:ext cx="438087" cy="453620"/>
            </a:xfrm>
            <a:prstGeom prst="line">
              <a:avLst/>
            </a:prstGeom>
            <a:ln w="28575" cap="rnd">
              <a:solidFill>
                <a:schemeClr val="accent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出自【趣你的PPT】(微信:qunideppt)：最优质的PPT资源库"/>
            <p:cNvCxnSpPr/>
            <p:nvPr/>
          </p:nvCxnSpPr>
          <p:spPr>
            <a:xfrm flipH="1" flipV="1">
              <a:off x="6260163" y="5185689"/>
              <a:ext cx="0" cy="437839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出自【趣你的PPT】(微信:qunideppt)：最优质的PPT资源库"/>
          <p:cNvSpPr txBox="1"/>
          <p:nvPr/>
        </p:nvSpPr>
        <p:spPr>
          <a:xfrm>
            <a:off x="1005066" y="2954705"/>
            <a:ext cx="1808018" cy="5556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ms-MY" alt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4000" b="1" dirty="0">
              <a:solidFill>
                <a:schemeClr val="accent1"/>
              </a:solidFill>
            </a:endParaRPr>
          </a:p>
        </p:txBody>
      </p:sp>
      <p:sp>
        <p:nvSpPr>
          <p:cNvPr id="32" name="出自【趣你的PPT】(微信:qunideppt)：最优质的PPT资源库"/>
          <p:cNvSpPr/>
          <p:nvPr/>
        </p:nvSpPr>
        <p:spPr>
          <a:xfrm>
            <a:off x="595407" y="3322260"/>
            <a:ext cx="211223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单击此处编辑标题，建议您在展示时采用微软雅黑字体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3" name="出自【趣你的PPT】(微信:qunideppt)：最优质的PPT资源库"/>
          <p:cNvSpPr txBox="1"/>
          <p:nvPr/>
        </p:nvSpPr>
        <p:spPr>
          <a:xfrm>
            <a:off x="4725289" y="822571"/>
            <a:ext cx="1808018" cy="5556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ms-MY" alt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4000" b="1" dirty="0">
              <a:solidFill>
                <a:schemeClr val="accent1"/>
              </a:solidFill>
            </a:endParaRPr>
          </a:p>
        </p:txBody>
      </p:sp>
      <p:sp>
        <p:nvSpPr>
          <p:cNvPr id="34" name="出自【趣你的PPT】(微信:qunideppt)：最优质的PPT资源库"/>
          <p:cNvSpPr/>
          <p:nvPr/>
        </p:nvSpPr>
        <p:spPr>
          <a:xfrm>
            <a:off x="4315630" y="1190126"/>
            <a:ext cx="211223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单击此处编辑标题，建议您在展示时采用微软雅黑字体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5" name="出自【趣你的PPT】(微信:qunideppt)：最优质的PPT资源库"/>
          <p:cNvSpPr txBox="1"/>
          <p:nvPr/>
        </p:nvSpPr>
        <p:spPr>
          <a:xfrm>
            <a:off x="6312458" y="5460708"/>
            <a:ext cx="1808018" cy="5556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6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ms-MY" altLang="zh-CN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4000" b="1" dirty="0">
              <a:solidFill>
                <a:schemeClr val="accent2"/>
              </a:solidFill>
            </a:endParaRPr>
          </a:p>
        </p:txBody>
      </p:sp>
      <p:sp>
        <p:nvSpPr>
          <p:cNvPr id="36" name="出自【趣你的PPT】(微信:qunideppt)：最优质的PPT资源库"/>
          <p:cNvSpPr/>
          <p:nvPr/>
        </p:nvSpPr>
        <p:spPr>
          <a:xfrm>
            <a:off x="6312459" y="5809159"/>
            <a:ext cx="211223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单击此处编辑标题，建议您在展示时采用微软雅黑字体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7" name="出自【趣你的PPT】(微信:qunideppt)：最优质的PPT资源库"/>
          <p:cNvSpPr txBox="1"/>
          <p:nvPr/>
        </p:nvSpPr>
        <p:spPr>
          <a:xfrm>
            <a:off x="9804736" y="3651861"/>
            <a:ext cx="1808018" cy="5556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6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ms-MY" altLang="zh-CN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4000" b="1" dirty="0">
              <a:solidFill>
                <a:schemeClr val="accent2"/>
              </a:solidFill>
            </a:endParaRPr>
          </a:p>
        </p:txBody>
      </p:sp>
      <p:sp>
        <p:nvSpPr>
          <p:cNvPr id="38" name="出自【趣你的PPT】(微信:qunideppt)：最优质的PPT资源库"/>
          <p:cNvSpPr/>
          <p:nvPr/>
        </p:nvSpPr>
        <p:spPr>
          <a:xfrm>
            <a:off x="9804737" y="4000312"/>
            <a:ext cx="211223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单击此处编辑标题，建议您在展示时采用微软雅黑字体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0" name="出自【趣你的PPT】(微信:qunideppt)：最优质的PPT资源库"/>
          <p:cNvSpPr/>
          <p:nvPr/>
        </p:nvSpPr>
        <p:spPr bwMode="auto">
          <a:xfrm>
            <a:off x="5006281" y="3973542"/>
            <a:ext cx="560385" cy="507699"/>
          </a:xfrm>
          <a:custGeom>
            <a:avLst/>
            <a:gdLst>
              <a:gd name="T0" fmla="+- 0 10736 439"/>
              <a:gd name="T1" fmla="*/ T0 w 20595"/>
              <a:gd name="T2" fmla="+- 0 10869 621"/>
              <a:gd name="T3" fmla="*/ 10869 h 20497"/>
              <a:gd name="T4" fmla="+- 0 10736 439"/>
              <a:gd name="T5" fmla="*/ T4 w 20595"/>
              <a:gd name="T6" fmla="+- 0 10869 621"/>
              <a:gd name="T7" fmla="*/ 10869 h 20497"/>
              <a:gd name="T8" fmla="+- 0 10736 439"/>
              <a:gd name="T9" fmla="*/ T8 w 20595"/>
              <a:gd name="T10" fmla="+- 0 10869 621"/>
              <a:gd name="T11" fmla="*/ 10869 h 20497"/>
              <a:gd name="T12" fmla="+- 0 10736 439"/>
              <a:gd name="T13" fmla="*/ T12 w 20595"/>
              <a:gd name="T14" fmla="+- 0 10869 621"/>
              <a:gd name="T15" fmla="*/ 10869 h 2049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0595" h="20497">
                <a:moveTo>
                  <a:pt x="18898" y="1863"/>
                </a:moveTo>
                <a:cubicBezTo>
                  <a:pt x="16636" y="-621"/>
                  <a:pt x="12968" y="-621"/>
                  <a:pt x="10707" y="1863"/>
                </a:cubicBezTo>
                <a:lnTo>
                  <a:pt x="1317" y="12053"/>
                </a:lnTo>
                <a:cubicBezTo>
                  <a:pt x="-439" y="13982"/>
                  <a:pt x="-439" y="17121"/>
                  <a:pt x="1317" y="19050"/>
                </a:cubicBezTo>
                <a:cubicBezTo>
                  <a:pt x="3073" y="20979"/>
                  <a:pt x="5931" y="20979"/>
                  <a:pt x="7687" y="19050"/>
                </a:cubicBezTo>
                <a:lnTo>
                  <a:pt x="17078" y="8860"/>
                </a:lnTo>
                <a:cubicBezTo>
                  <a:pt x="18335" y="7479"/>
                  <a:pt x="18335" y="5242"/>
                  <a:pt x="17078" y="3862"/>
                </a:cubicBezTo>
                <a:cubicBezTo>
                  <a:pt x="15821" y="2482"/>
                  <a:pt x="13783" y="2482"/>
                  <a:pt x="12527" y="3862"/>
                </a:cubicBezTo>
                <a:lnTo>
                  <a:pt x="5467" y="11614"/>
                </a:lnTo>
                <a:cubicBezTo>
                  <a:pt x="5216" y="11891"/>
                  <a:pt x="5216" y="12337"/>
                  <a:pt x="5467" y="12614"/>
                </a:cubicBezTo>
                <a:cubicBezTo>
                  <a:pt x="5719" y="12890"/>
                  <a:pt x="6126" y="12890"/>
                  <a:pt x="6378" y="12614"/>
                </a:cubicBezTo>
                <a:lnTo>
                  <a:pt x="13437" y="4861"/>
                </a:lnTo>
                <a:cubicBezTo>
                  <a:pt x="14190" y="4035"/>
                  <a:pt x="15414" y="4035"/>
                  <a:pt x="16167" y="4861"/>
                </a:cubicBezTo>
                <a:cubicBezTo>
                  <a:pt x="16920" y="5688"/>
                  <a:pt x="16920" y="7034"/>
                  <a:pt x="16167" y="7860"/>
                </a:cubicBezTo>
                <a:lnTo>
                  <a:pt x="6777" y="18050"/>
                </a:lnTo>
                <a:cubicBezTo>
                  <a:pt x="5520" y="19430"/>
                  <a:pt x="3484" y="19430"/>
                  <a:pt x="2227" y="18050"/>
                </a:cubicBezTo>
                <a:cubicBezTo>
                  <a:pt x="970" y="16670"/>
                  <a:pt x="970" y="14433"/>
                  <a:pt x="2227" y="13053"/>
                </a:cubicBezTo>
                <a:lnTo>
                  <a:pt x="11525" y="2963"/>
                </a:lnTo>
                <a:cubicBezTo>
                  <a:pt x="13285" y="1030"/>
                  <a:pt x="16139" y="1030"/>
                  <a:pt x="17896" y="2963"/>
                </a:cubicBezTo>
                <a:cubicBezTo>
                  <a:pt x="19657" y="4896"/>
                  <a:pt x="19657" y="8027"/>
                  <a:pt x="17897" y="9959"/>
                </a:cubicBezTo>
                <a:lnTo>
                  <a:pt x="10929" y="17611"/>
                </a:lnTo>
                <a:cubicBezTo>
                  <a:pt x="10677" y="17888"/>
                  <a:pt x="10677" y="18334"/>
                  <a:pt x="10929" y="18610"/>
                </a:cubicBezTo>
                <a:cubicBezTo>
                  <a:pt x="11181" y="18887"/>
                  <a:pt x="11588" y="18887"/>
                  <a:pt x="11839" y="18610"/>
                </a:cubicBezTo>
                <a:lnTo>
                  <a:pt x="18898" y="10859"/>
                </a:lnTo>
                <a:cubicBezTo>
                  <a:pt x="21160" y="8375"/>
                  <a:pt x="21160" y="4347"/>
                  <a:pt x="18898" y="186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pPr defTabSz="457200"/>
            <a:endParaRPr lang="en-US" sz="3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9" name="出自【趣你的PPT】(微信:qunideppt)：最优质的PPT资源库"/>
          <p:cNvSpPr/>
          <p:nvPr/>
        </p:nvSpPr>
        <p:spPr bwMode="auto">
          <a:xfrm>
            <a:off x="8637805" y="1841628"/>
            <a:ext cx="561343" cy="560384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pPr defTabSz="457200"/>
            <a:endParaRPr lang="en-US" sz="3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" name="出自【趣你的PPT】(微信:qunideppt)：最优质的PPT资源库"/>
          <p:cNvSpPr/>
          <p:nvPr/>
        </p:nvSpPr>
        <p:spPr bwMode="auto">
          <a:xfrm>
            <a:off x="3115382" y="4986057"/>
            <a:ext cx="560385" cy="49045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16971"/>
                </a:moveTo>
                <a:cubicBezTo>
                  <a:pt x="10181" y="16971"/>
                  <a:pt x="9546" y="16918"/>
                  <a:pt x="8912" y="16811"/>
                </a:cubicBezTo>
                <a:cubicBezTo>
                  <a:pt x="8847" y="16800"/>
                  <a:pt x="8781" y="16794"/>
                  <a:pt x="8716" y="16794"/>
                </a:cubicBezTo>
                <a:cubicBezTo>
                  <a:pt x="8315" y="16794"/>
                  <a:pt x="7931" y="16999"/>
                  <a:pt x="7673" y="17359"/>
                </a:cubicBezTo>
                <a:cubicBezTo>
                  <a:pt x="7384" y="17761"/>
                  <a:pt x="6563" y="18657"/>
                  <a:pt x="5591" y="19318"/>
                </a:cubicBezTo>
                <a:cubicBezTo>
                  <a:pt x="5854" y="18628"/>
                  <a:pt x="6060" y="17853"/>
                  <a:pt x="6074" y="17056"/>
                </a:cubicBezTo>
                <a:cubicBezTo>
                  <a:pt x="6078" y="17006"/>
                  <a:pt x="6080" y="16956"/>
                  <a:pt x="6080" y="16914"/>
                </a:cubicBezTo>
                <a:cubicBezTo>
                  <a:pt x="6080" y="16334"/>
                  <a:pt x="5796" y="15803"/>
                  <a:pt x="5344" y="15540"/>
                </a:cubicBezTo>
                <a:cubicBezTo>
                  <a:pt x="2843" y="14080"/>
                  <a:pt x="1349" y="11731"/>
                  <a:pt x="1349" y="9257"/>
                </a:cubicBezTo>
                <a:cubicBezTo>
                  <a:pt x="1349" y="5003"/>
                  <a:pt x="5588" y="1542"/>
                  <a:pt x="10800" y="1542"/>
                </a:cubicBezTo>
                <a:cubicBezTo>
                  <a:pt x="16011" y="1542"/>
                  <a:pt x="20249" y="5003"/>
                  <a:pt x="20249" y="9257"/>
                </a:cubicBezTo>
                <a:cubicBezTo>
                  <a:pt x="20249" y="13510"/>
                  <a:pt x="16011" y="16971"/>
                  <a:pt x="10800" y="16971"/>
                </a:cubicBezTo>
                <a:moveTo>
                  <a:pt x="10800" y="0"/>
                </a:moveTo>
                <a:cubicBezTo>
                  <a:pt x="4835" y="0"/>
                  <a:pt x="0" y="4144"/>
                  <a:pt x="0" y="9257"/>
                </a:cubicBezTo>
                <a:cubicBezTo>
                  <a:pt x="0" y="12440"/>
                  <a:pt x="1875" y="15248"/>
                  <a:pt x="4730" y="16914"/>
                </a:cubicBezTo>
                <a:cubicBezTo>
                  <a:pt x="4730" y="16935"/>
                  <a:pt x="4724" y="16949"/>
                  <a:pt x="4724" y="16971"/>
                </a:cubicBezTo>
                <a:cubicBezTo>
                  <a:pt x="4724" y="18354"/>
                  <a:pt x="3821" y="19843"/>
                  <a:pt x="3423" y="20625"/>
                </a:cubicBezTo>
                <a:lnTo>
                  <a:pt x="3425" y="20625"/>
                </a:lnTo>
                <a:cubicBezTo>
                  <a:pt x="3393" y="20709"/>
                  <a:pt x="3374" y="20802"/>
                  <a:pt x="3374" y="20900"/>
                </a:cubicBezTo>
                <a:cubicBezTo>
                  <a:pt x="3374" y="21287"/>
                  <a:pt x="3648" y="21600"/>
                  <a:pt x="3986" y="21600"/>
                </a:cubicBezTo>
                <a:cubicBezTo>
                  <a:pt x="4049" y="21600"/>
                  <a:pt x="4161" y="21580"/>
                  <a:pt x="4158" y="21590"/>
                </a:cubicBezTo>
                <a:cubicBezTo>
                  <a:pt x="6268" y="21195"/>
                  <a:pt x="8255" y="18979"/>
                  <a:pt x="8716" y="18338"/>
                </a:cubicBezTo>
                <a:cubicBezTo>
                  <a:pt x="9391" y="18451"/>
                  <a:pt x="10086" y="18514"/>
                  <a:pt x="10800" y="18514"/>
                </a:cubicBezTo>
                <a:cubicBezTo>
                  <a:pt x="16764" y="18514"/>
                  <a:pt x="21600" y="14369"/>
                  <a:pt x="21600" y="9257"/>
                </a:cubicBezTo>
                <a:cubicBezTo>
                  <a:pt x="21600" y="4144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pPr defTabSz="457200"/>
            <a:endParaRPr lang="en-US" sz="3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2" name="出自【趣你的PPT】(微信:qunideppt)：最优质的PPT资源库"/>
          <p:cNvSpPr/>
          <p:nvPr/>
        </p:nvSpPr>
        <p:spPr bwMode="auto">
          <a:xfrm>
            <a:off x="6880369" y="2869116"/>
            <a:ext cx="561343" cy="56038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4850" y="12150"/>
                </a:moveTo>
                <a:cubicBezTo>
                  <a:pt x="13851" y="12150"/>
                  <a:pt x="12926" y="11859"/>
                  <a:pt x="12124" y="11386"/>
                </a:cubicBezTo>
                <a:lnTo>
                  <a:pt x="11892" y="11618"/>
                </a:lnTo>
                <a:lnTo>
                  <a:pt x="11132" y="12377"/>
                </a:lnTo>
                <a:lnTo>
                  <a:pt x="9846" y="13663"/>
                </a:lnTo>
                <a:cubicBezTo>
                  <a:pt x="9593" y="13916"/>
                  <a:pt x="9451" y="14260"/>
                  <a:pt x="9451" y="14617"/>
                </a:cubicBezTo>
                <a:lnTo>
                  <a:pt x="9451" y="16200"/>
                </a:lnTo>
                <a:lnTo>
                  <a:pt x="8101" y="16200"/>
                </a:lnTo>
                <a:cubicBezTo>
                  <a:pt x="7356" y="16200"/>
                  <a:pt x="6751" y="16804"/>
                  <a:pt x="6751" y="17549"/>
                </a:cubicBezTo>
                <a:lnTo>
                  <a:pt x="6751" y="18900"/>
                </a:lnTo>
                <a:lnTo>
                  <a:pt x="5170" y="18900"/>
                </a:lnTo>
                <a:cubicBezTo>
                  <a:pt x="4812" y="18900"/>
                  <a:pt x="4469" y="19042"/>
                  <a:pt x="4216" y="19295"/>
                </a:cubicBezTo>
                <a:lnTo>
                  <a:pt x="3259" y="20252"/>
                </a:lnTo>
                <a:lnTo>
                  <a:pt x="1352" y="20249"/>
                </a:lnTo>
                <a:lnTo>
                  <a:pt x="1350" y="18326"/>
                </a:lnTo>
                <a:lnTo>
                  <a:pt x="9223" y="10467"/>
                </a:lnTo>
                <a:cubicBezTo>
                  <a:pt x="9223" y="10467"/>
                  <a:pt x="9223" y="10467"/>
                  <a:pt x="9224" y="10468"/>
                </a:cubicBezTo>
                <a:lnTo>
                  <a:pt x="10215" y="9477"/>
                </a:lnTo>
                <a:cubicBezTo>
                  <a:pt x="9741" y="8674"/>
                  <a:pt x="9451" y="7748"/>
                  <a:pt x="9451" y="6750"/>
                </a:cubicBezTo>
                <a:cubicBezTo>
                  <a:pt x="9451" y="3767"/>
                  <a:pt x="11869" y="1350"/>
                  <a:pt x="14850" y="1350"/>
                </a:cubicBezTo>
                <a:cubicBezTo>
                  <a:pt x="17832" y="1350"/>
                  <a:pt x="20250" y="3767"/>
                  <a:pt x="20250" y="6750"/>
                </a:cubicBezTo>
                <a:cubicBezTo>
                  <a:pt x="20250" y="9732"/>
                  <a:pt x="17832" y="12150"/>
                  <a:pt x="14850" y="12150"/>
                </a:cubicBezTo>
                <a:moveTo>
                  <a:pt x="14850" y="0"/>
                </a:moveTo>
                <a:cubicBezTo>
                  <a:pt x="11123" y="0"/>
                  <a:pt x="8101" y="3022"/>
                  <a:pt x="8101" y="6750"/>
                </a:cubicBezTo>
                <a:cubicBezTo>
                  <a:pt x="8101" y="7617"/>
                  <a:pt x="8283" y="8438"/>
                  <a:pt x="8582" y="9199"/>
                </a:cubicBezTo>
                <a:lnTo>
                  <a:pt x="383" y="17400"/>
                </a:lnTo>
                <a:cubicBezTo>
                  <a:pt x="146" y="17637"/>
                  <a:pt x="0" y="17863"/>
                  <a:pt x="0" y="18225"/>
                </a:cubicBezTo>
                <a:lnTo>
                  <a:pt x="0" y="20249"/>
                </a:lnTo>
                <a:cubicBezTo>
                  <a:pt x="0" y="20972"/>
                  <a:pt x="626" y="21599"/>
                  <a:pt x="1349" y="21599"/>
                </a:cubicBezTo>
                <a:lnTo>
                  <a:pt x="3374" y="21599"/>
                </a:lnTo>
                <a:cubicBezTo>
                  <a:pt x="3736" y="21599"/>
                  <a:pt x="3965" y="21455"/>
                  <a:pt x="4202" y="21219"/>
                </a:cubicBezTo>
                <a:lnTo>
                  <a:pt x="5170" y="20249"/>
                </a:lnTo>
                <a:lnTo>
                  <a:pt x="6751" y="20249"/>
                </a:lnTo>
                <a:cubicBezTo>
                  <a:pt x="7496" y="20249"/>
                  <a:pt x="8101" y="19645"/>
                  <a:pt x="8101" y="18900"/>
                </a:cubicBezTo>
                <a:lnTo>
                  <a:pt x="8101" y="17549"/>
                </a:lnTo>
                <a:lnTo>
                  <a:pt x="9451" y="17549"/>
                </a:lnTo>
                <a:cubicBezTo>
                  <a:pt x="10196" y="17549"/>
                  <a:pt x="10801" y="16945"/>
                  <a:pt x="10801" y="16200"/>
                </a:cubicBezTo>
                <a:lnTo>
                  <a:pt x="10801" y="14617"/>
                </a:lnTo>
                <a:lnTo>
                  <a:pt x="12400" y="13018"/>
                </a:lnTo>
                <a:cubicBezTo>
                  <a:pt x="13162" y="13317"/>
                  <a:pt x="13982" y="13500"/>
                  <a:pt x="14850" y="13500"/>
                </a:cubicBezTo>
                <a:cubicBezTo>
                  <a:pt x="18577" y="13500"/>
                  <a:pt x="21599" y="10477"/>
                  <a:pt x="21599" y="6750"/>
                </a:cubicBezTo>
                <a:cubicBezTo>
                  <a:pt x="21599" y="3022"/>
                  <a:pt x="18577" y="0"/>
                  <a:pt x="1485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pPr defTabSz="457200"/>
            <a:endParaRPr lang="en-US" sz="3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-14160" y="0"/>
            <a:ext cx="3466994" cy="837054"/>
            <a:chOff x="-14160" y="0"/>
            <a:chExt cx="3466994" cy="837054"/>
          </a:xfrm>
        </p:grpSpPr>
        <p:pic>
          <p:nvPicPr>
            <p:cNvPr id="43" name="图片 42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14" t="1165" r="66149" b="70101"/>
            <a:stretch>
              <a:fillRect/>
            </a:stretch>
          </p:blipFill>
          <p:spPr>
            <a:xfrm>
              <a:off x="-14160" y="0"/>
              <a:ext cx="1484332" cy="837054"/>
            </a:xfrm>
            <a:prstGeom prst="rect">
              <a:avLst/>
            </a:prstGeom>
            <a:noFill/>
            <a:effectLst>
              <a:softEdge rad="88900"/>
            </a:effectLst>
          </p:spPr>
        </p:pic>
        <p:sp>
          <p:nvSpPr>
            <p:cNvPr id="44" name="出自【趣你的PPT】(微信:qunideppt)：最优质的PPT资源库"/>
            <p:cNvSpPr txBox="1"/>
            <p:nvPr/>
          </p:nvSpPr>
          <p:spPr>
            <a:xfrm>
              <a:off x="1470172" y="211792"/>
              <a:ext cx="19826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单击输入标题</a:t>
              </a:r>
              <a:endParaRPr lang="en-GB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出自【趣你的PPT】(微信:qunideppt)：最优质的PPT资源库"/>
          <p:cNvGrpSpPr/>
          <p:nvPr/>
        </p:nvGrpSpPr>
        <p:grpSpPr>
          <a:xfrm rot="2686389">
            <a:off x="4284191" y="2119307"/>
            <a:ext cx="3623618" cy="3631476"/>
            <a:chOff x="4095409" y="3126757"/>
            <a:chExt cx="2045437" cy="2049874"/>
          </a:xfrm>
        </p:grpSpPr>
        <p:sp>
          <p:nvSpPr>
            <p:cNvPr id="8" name="出自【趣你的PPT】(微信:qunideppt)：最优质的PPT资源库"/>
            <p:cNvSpPr/>
            <p:nvPr/>
          </p:nvSpPr>
          <p:spPr bwMode="auto">
            <a:xfrm>
              <a:off x="4494735" y="3126757"/>
              <a:ext cx="1231256" cy="437041"/>
            </a:xfrm>
            <a:custGeom>
              <a:avLst/>
              <a:gdLst>
                <a:gd name="T0" fmla="*/ 17 w 234"/>
                <a:gd name="T1" fmla="*/ 44 h 83"/>
                <a:gd name="T2" fmla="*/ 234 w 234"/>
                <a:gd name="T3" fmla="*/ 54 h 83"/>
                <a:gd name="T4" fmla="*/ 209 w 234"/>
                <a:gd name="T5" fmla="*/ 78 h 83"/>
                <a:gd name="T6" fmla="*/ 41 w 234"/>
                <a:gd name="T7" fmla="*/ 69 h 83"/>
                <a:gd name="T8" fmla="*/ 55 w 234"/>
                <a:gd name="T9" fmla="*/ 83 h 83"/>
                <a:gd name="T10" fmla="*/ 0 w 234"/>
                <a:gd name="T11" fmla="*/ 82 h 83"/>
                <a:gd name="T12" fmla="*/ 0 w 234"/>
                <a:gd name="T13" fmla="*/ 27 h 83"/>
                <a:gd name="T14" fmla="*/ 17 w 234"/>
                <a:gd name="T15" fmla="*/ 4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4" h="83">
                  <a:moveTo>
                    <a:pt x="17" y="44"/>
                  </a:moveTo>
                  <a:cubicBezTo>
                    <a:pt x="83" y="0"/>
                    <a:pt x="171" y="3"/>
                    <a:pt x="234" y="54"/>
                  </a:cubicBezTo>
                  <a:cubicBezTo>
                    <a:pt x="209" y="78"/>
                    <a:pt x="209" y="78"/>
                    <a:pt x="209" y="78"/>
                  </a:cubicBezTo>
                  <a:cubicBezTo>
                    <a:pt x="161" y="40"/>
                    <a:pt x="93" y="37"/>
                    <a:pt x="41" y="69"/>
                  </a:cubicBezTo>
                  <a:cubicBezTo>
                    <a:pt x="55" y="83"/>
                    <a:pt x="55" y="83"/>
                    <a:pt x="55" y="83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7" y="44"/>
                    <a:pt x="17" y="44"/>
                    <a:pt x="17" y="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出自【趣你的PPT】(微信:qunideppt)：最优质的PPT资源库"/>
            <p:cNvSpPr/>
            <p:nvPr/>
          </p:nvSpPr>
          <p:spPr bwMode="auto">
            <a:xfrm>
              <a:off x="5721553" y="3548268"/>
              <a:ext cx="419293" cy="1202416"/>
            </a:xfrm>
            <a:custGeom>
              <a:avLst/>
              <a:gdLst>
                <a:gd name="T0" fmla="*/ 0 w 80"/>
                <a:gd name="T1" fmla="*/ 56 h 228"/>
                <a:gd name="T2" fmla="*/ 14 w 80"/>
                <a:gd name="T3" fmla="*/ 42 h 228"/>
                <a:gd name="T4" fmla="*/ 3 w 80"/>
                <a:gd name="T5" fmla="*/ 204 h 228"/>
                <a:gd name="T6" fmla="*/ 28 w 80"/>
                <a:gd name="T7" fmla="*/ 228 h 228"/>
                <a:gd name="T8" fmla="*/ 39 w 80"/>
                <a:gd name="T9" fmla="*/ 17 h 228"/>
                <a:gd name="T10" fmla="*/ 56 w 80"/>
                <a:gd name="T11" fmla="*/ 0 h 228"/>
                <a:gd name="T12" fmla="*/ 0 w 80"/>
                <a:gd name="T13" fmla="*/ 0 h 228"/>
                <a:gd name="T14" fmla="*/ 0 w 80"/>
                <a:gd name="T15" fmla="*/ 5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228">
                  <a:moveTo>
                    <a:pt x="0" y="56"/>
                  </a:moveTo>
                  <a:cubicBezTo>
                    <a:pt x="14" y="42"/>
                    <a:pt x="14" y="42"/>
                    <a:pt x="14" y="42"/>
                  </a:cubicBezTo>
                  <a:cubicBezTo>
                    <a:pt x="43" y="93"/>
                    <a:pt x="39" y="157"/>
                    <a:pt x="3" y="204"/>
                  </a:cubicBezTo>
                  <a:cubicBezTo>
                    <a:pt x="28" y="228"/>
                    <a:pt x="28" y="228"/>
                    <a:pt x="28" y="228"/>
                  </a:cubicBezTo>
                  <a:cubicBezTo>
                    <a:pt x="76" y="167"/>
                    <a:pt x="80" y="82"/>
                    <a:pt x="39" y="17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6"/>
                    <a:pt x="0" y="56"/>
                    <a:pt x="0" y="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出自【趣你的PPT】(微信:qunideppt)：最优质的PPT资源库"/>
            <p:cNvSpPr/>
            <p:nvPr/>
          </p:nvSpPr>
          <p:spPr bwMode="auto">
            <a:xfrm>
              <a:off x="4528011" y="4755120"/>
              <a:ext cx="1202416" cy="421511"/>
            </a:xfrm>
            <a:custGeom>
              <a:avLst/>
              <a:gdLst>
                <a:gd name="T0" fmla="*/ 229 w 229"/>
                <a:gd name="T1" fmla="*/ 56 h 80"/>
                <a:gd name="T2" fmla="*/ 211 w 229"/>
                <a:gd name="T3" fmla="*/ 38 h 80"/>
                <a:gd name="T4" fmla="*/ 0 w 229"/>
                <a:gd name="T5" fmla="*/ 29 h 80"/>
                <a:gd name="T6" fmla="*/ 24 w 229"/>
                <a:gd name="T7" fmla="*/ 4 h 80"/>
                <a:gd name="T8" fmla="*/ 187 w 229"/>
                <a:gd name="T9" fmla="*/ 13 h 80"/>
                <a:gd name="T10" fmla="*/ 174 w 229"/>
                <a:gd name="T11" fmla="*/ 0 h 80"/>
                <a:gd name="T12" fmla="*/ 229 w 229"/>
                <a:gd name="T13" fmla="*/ 0 h 80"/>
                <a:gd name="T14" fmla="*/ 229 w 229"/>
                <a:gd name="T15" fmla="*/ 5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9" h="80">
                  <a:moveTo>
                    <a:pt x="229" y="56"/>
                  </a:moveTo>
                  <a:cubicBezTo>
                    <a:pt x="211" y="38"/>
                    <a:pt x="211" y="38"/>
                    <a:pt x="211" y="38"/>
                  </a:cubicBezTo>
                  <a:cubicBezTo>
                    <a:pt x="147" y="80"/>
                    <a:pt x="62" y="77"/>
                    <a:pt x="0" y="29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72" y="40"/>
                    <a:pt x="136" y="43"/>
                    <a:pt x="187" y="13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29" y="56"/>
                    <a:pt x="229" y="56"/>
                    <a:pt x="229" y="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出自【趣你的PPT】(微信:qunideppt)：最优质的PPT资源库"/>
            <p:cNvSpPr/>
            <p:nvPr/>
          </p:nvSpPr>
          <p:spPr bwMode="auto">
            <a:xfrm>
              <a:off x="4095409" y="3559359"/>
              <a:ext cx="425948" cy="1217946"/>
            </a:xfrm>
            <a:custGeom>
              <a:avLst/>
              <a:gdLst>
                <a:gd name="T0" fmla="*/ 26 w 81"/>
                <a:gd name="T1" fmla="*/ 231 h 231"/>
                <a:gd name="T2" fmla="*/ 43 w 81"/>
                <a:gd name="T3" fmla="*/ 213 h 231"/>
                <a:gd name="T4" fmla="*/ 52 w 81"/>
                <a:gd name="T5" fmla="*/ 0 h 231"/>
                <a:gd name="T6" fmla="*/ 77 w 81"/>
                <a:gd name="T7" fmla="*/ 24 h 231"/>
                <a:gd name="T8" fmla="*/ 68 w 81"/>
                <a:gd name="T9" fmla="*/ 189 h 231"/>
                <a:gd name="T10" fmla="*/ 81 w 81"/>
                <a:gd name="T11" fmla="*/ 175 h 231"/>
                <a:gd name="T12" fmla="*/ 81 w 81"/>
                <a:gd name="T13" fmla="*/ 231 h 231"/>
                <a:gd name="T14" fmla="*/ 26 w 81"/>
                <a:gd name="T15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231">
                  <a:moveTo>
                    <a:pt x="26" y="231"/>
                  </a:moveTo>
                  <a:cubicBezTo>
                    <a:pt x="43" y="213"/>
                    <a:pt x="43" y="213"/>
                    <a:pt x="43" y="213"/>
                  </a:cubicBezTo>
                  <a:cubicBezTo>
                    <a:pt x="0" y="148"/>
                    <a:pt x="3" y="62"/>
                    <a:pt x="52" y="0"/>
                  </a:cubicBezTo>
                  <a:cubicBezTo>
                    <a:pt x="77" y="24"/>
                    <a:pt x="77" y="24"/>
                    <a:pt x="77" y="24"/>
                  </a:cubicBezTo>
                  <a:cubicBezTo>
                    <a:pt x="40" y="72"/>
                    <a:pt x="37" y="138"/>
                    <a:pt x="68" y="189"/>
                  </a:cubicBezTo>
                  <a:cubicBezTo>
                    <a:pt x="81" y="175"/>
                    <a:pt x="81" y="175"/>
                    <a:pt x="81" y="175"/>
                  </a:cubicBezTo>
                  <a:cubicBezTo>
                    <a:pt x="81" y="231"/>
                    <a:pt x="81" y="231"/>
                    <a:pt x="81" y="231"/>
                  </a:cubicBezTo>
                  <a:lnTo>
                    <a:pt x="26" y="23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6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5668778" y="3142789"/>
            <a:ext cx="831537" cy="940431"/>
          </a:xfrm>
          <a:custGeom>
            <a:avLst/>
            <a:gdLst>
              <a:gd name="T0" fmla="*/ 20 w 78"/>
              <a:gd name="T1" fmla="*/ 7 h 88"/>
              <a:gd name="T2" fmla="*/ 20 w 78"/>
              <a:gd name="T3" fmla="*/ 11 h 88"/>
              <a:gd name="T4" fmla="*/ 5 w 78"/>
              <a:gd name="T5" fmla="*/ 6 h 88"/>
              <a:gd name="T6" fmla="*/ 1 w 78"/>
              <a:gd name="T7" fmla="*/ 8 h 88"/>
              <a:gd name="T8" fmla="*/ 0 w 78"/>
              <a:gd name="T9" fmla="*/ 20 h 88"/>
              <a:gd name="T10" fmla="*/ 3 w 78"/>
              <a:gd name="T11" fmla="*/ 38 h 88"/>
              <a:gd name="T12" fmla="*/ 17 w 78"/>
              <a:gd name="T13" fmla="*/ 49 h 88"/>
              <a:gd name="T14" fmla="*/ 20 w 78"/>
              <a:gd name="T15" fmla="*/ 50 h 88"/>
              <a:gd name="T16" fmla="*/ 20 w 78"/>
              <a:gd name="T17" fmla="*/ 49 h 88"/>
              <a:gd name="T18" fmla="*/ 31 w 78"/>
              <a:gd name="T19" fmla="*/ 52 h 88"/>
              <a:gd name="T20" fmla="*/ 31 w 78"/>
              <a:gd name="T21" fmla="*/ 64 h 88"/>
              <a:gd name="T22" fmla="*/ 27 w 78"/>
              <a:gd name="T23" fmla="*/ 64 h 88"/>
              <a:gd name="T24" fmla="*/ 27 w 78"/>
              <a:gd name="T25" fmla="*/ 68 h 88"/>
              <a:gd name="T26" fmla="*/ 15 w 78"/>
              <a:gd name="T27" fmla="*/ 68 h 88"/>
              <a:gd name="T28" fmla="*/ 15 w 78"/>
              <a:gd name="T29" fmla="*/ 88 h 88"/>
              <a:gd name="T30" fmla="*/ 64 w 78"/>
              <a:gd name="T31" fmla="*/ 88 h 88"/>
              <a:gd name="T32" fmla="*/ 64 w 78"/>
              <a:gd name="T33" fmla="*/ 68 h 88"/>
              <a:gd name="T34" fmla="*/ 52 w 78"/>
              <a:gd name="T35" fmla="*/ 68 h 88"/>
              <a:gd name="T36" fmla="*/ 52 w 78"/>
              <a:gd name="T37" fmla="*/ 64 h 88"/>
              <a:gd name="T38" fmla="*/ 47 w 78"/>
              <a:gd name="T39" fmla="*/ 64 h 88"/>
              <a:gd name="T40" fmla="*/ 47 w 78"/>
              <a:gd name="T41" fmla="*/ 52 h 88"/>
              <a:gd name="T42" fmla="*/ 58 w 78"/>
              <a:gd name="T43" fmla="*/ 49 h 88"/>
              <a:gd name="T44" fmla="*/ 58 w 78"/>
              <a:gd name="T45" fmla="*/ 50 h 88"/>
              <a:gd name="T46" fmla="*/ 61 w 78"/>
              <a:gd name="T47" fmla="*/ 49 h 88"/>
              <a:gd name="T48" fmla="*/ 75 w 78"/>
              <a:gd name="T49" fmla="*/ 38 h 88"/>
              <a:gd name="T50" fmla="*/ 78 w 78"/>
              <a:gd name="T51" fmla="*/ 20 h 88"/>
              <a:gd name="T52" fmla="*/ 77 w 78"/>
              <a:gd name="T53" fmla="*/ 8 h 88"/>
              <a:gd name="T54" fmla="*/ 73 w 78"/>
              <a:gd name="T55" fmla="*/ 6 h 88"/>
              <a:gd name="T56" fmla="*/ 58 w 78"/>
              <a:gd name="T57" fmla="*/ 11 h 88"/>
              <a:gd name="T58" fmla="*/ 58 w 78"/>
              <a:gd name="T59" fmla="*/ 7 h 88"/>
              <a:gd name="T60" fmla="*/ 60 w 78"/>
              <a:gd name="T61" fmla="*/ 7 h 88"/>
              <a:gd name="T62" fmla="*/ 60 w 78"/>
              <a:gd name="T63" fmla="*/ 0 h 88"/>
              <a:gd name="T64" fmla="*/ 17 w 78"/>
              <a:gd name="T65" fmla="*/ 0 h 88"/>
              <a:gd name="T66" fmla="*/ 17 w 78"/>
              <a:gd name="T67" fmla="*/ 7 h 88"/>
              <a:gd name="T68" fmla="*/ 20 w 78"/>
              <a:gd name="T69" fmla="*/ 7 h 88"/>
              <a:gd name="T70" fmla="*/ 63 w 78"/>
              <a:gd name="T71" fmla="*/ 42 h 88"/>
              <a:gd name="T72" fmla="*/ 59 w 78"/>
              <a:gd name="T73" fmla="*/ 20 h 88"/>
              <a:gd name="T74" fmla="*/ 61 w 78"/>
              <a:gd name="T75" fmla="*/ 22 h 88"/>
              <a:gd name="T76" fmla="*/ 66 w 78"/>
              <a:gd name="T77" fmla="*/ 18 h 88"/>
              <a:gd name="T78" fmla="*/ 64 w 78"/>
              <a:gd name="T79" fmla="*/ 16 h 88"/>
              <a:gd name="T80" fmla="*/ 71 w 78"/>
              <a:gd name="T81" fmla="*/ 13 h 88"/>
              <a:gd name="T82" fmla="*/ 72 w 78"/>
              <a:gd name="T83" fmla="*/ 20 h 88"/>
              <a:gd name="T84" fmla="*/ 69 w 78"/>
              <a:gd name="T85" fmla="*/ 36 h 88"/>
              <a:gd name="T86" fmla="*/ 63 w 78"/>
              <a:gd name="T87" fmla="*/ 42 h 88"/>
              <a:gd name="T88" fmla="*/ 19 w 78"/>
              <a:gd name="T89" fmla="*/ 20 h 88"/>
              <a:gd name="T90" fmla="*/ 15 w 78"/>
              <a:gd name="T91" fmla="*/ 42 h 88"/>
              <a:gd name="T92" fmla="*/ 9 w 78"/>
              <a:gd name="T93" fmla="*/ 36 h 88"/>
              <a:gd name="T94" fmla="*/ 6 w 78"/>
              <a:gd name="T95" fmla="*/ 20 h 88"/>
              <a:gd name="T96" fmla="*/ 7 w 78"/>
              <a:gd name="T97" fmla="*/ 13 h 88"/>
              <a:gd name="T98" fmla="*/ 14 w 78"/>
              <a:gd name="T99" fmla="*/ 16 h 88"/>
              <a:gd name="T100" fmla="*/ 12 w 78"/>
              <a:gd name="T101" fmla="*/ 18 h 88"/>
              <a:gd name="T102" fmla="*/ 17 w 78"/>
              <a:gd name="T103" fmla="*/ 22 h 88"/>
              <a:gd name="T104" fmla="*/ 19 w 78"/>
              <a:gd name="T105" fmla="*/ 20 h 88"/>
              <a:gd name="T106" fmla="*/ 32 w 78"/>
              <a:gd name="T107" fmla="*/ 10 h 88"/>
              <a:gd name="T108" fmla="*/ 32 w 78"/>
              <a:gd name="T109" fmla="*/ 45 h 88"/>
              <a:gd name="T110" fmla="*/ 25 w 78"/>
              <a:gd name="T111" fmla="*/ 41 h 88"/>
              <a:gd name="T112" fmla="*/ 28 w 78"/>
              <a:gd name="T113" fmla="*/ 14 h 88"/>
              <a:gd name="T114" fmla="*/ 28 w 78"/>
              <a:gd name="T115" fmla="*/ 10 h 88"/>
              <a:gd name="T116" fmla="*/ 32 w 78"/>
              <a:gd name="T117" fmla="*/ 1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8" h="88">
                <a:moveTo>
                  <a:pt x="20" y="7"/>
                </a:moveTo>
                <a:cubicBezTo>
                  <a:pt x="20" y="8"/>
                  <a:pt x="21" y="10"/>
                  <a:pt x="20" y="11"/>
                </a:cubicBezTo>
                <a:cubicBezTo>
                  <a:pt x="5" y="6"/>
                  <a:pt x="5" y="6"/>
                  <a:pt x="5" y="6"/>
                </a:cubicBezTo>
                <a:cubicBezTo>
                  <a:pt x="1" y="8"/>
                  <a:pt x="1" y="8"/>
                  <a:pt x="1" y="8"/>
                </a:cubicBezTo>
                <a:cubicBezTo>
                  <a:pt x="0" y="11"/>
                  <a:pt x="0" y="16"/>
                  <a:pt x="0" y="20"/>
                </a:cubicBezTo>
                <a:cubicBezTo>
                  <a:pt x="0" y="26"/>
                  <a:pt x="1" y="33"/>
                  <a:pt x="3" y="38"/>
                </a:cubicBezTo>
                <a:cubicBezTo>
                  <a:pt x="6" y="44"/>
                  <a:pt x="10" y="48"/>
                  <a:pt x="17" y="49"/>
                </a:cubicBezTo>
                <a:cubicBezTo>
                  <a:pt x="18" y="50"/>
                  <a:pt x="19" y="50"/>
                  <a:pt x="20" y="50"/>
                </a:cubicBezTo>
                <a:cubicBezTo>
                  <a:pt x="20" y="49"/>
                  <a:pt x="20" y="49"/>
                  <a:pt x="20" y="49"/>
                </a:cubicBezTo>
                <a:cubicBezTo>
                  <a:pt x="22" y="51"/>
                  <a:pt x="26" y="52"/>
                  <a:pt x="31" y="52"/>
                </a:cubicBezTo>
                <a:cubicBezTo>
                  <a:pt x="31" y="64"/>
                  <a:pt x="31" y="64"/>
                  <a:pt x="31" y="64"/>
                </a:cubicBezTo>
                <a:cubicBezTo>
                  <a:pt x="27" y="64"/>
                  <a:pt x="27" y="64"/>
                  <a:pt x="27" y="64"/>
                </a:cubicBezTo>
                <a:cubicBezTo>
                  <a:pt x="27" y="68"/>
                  <a:pt x="27" y="68"/>
                  <a:pt x="27" y="68"/>
                </a:cubicBezTo>
                <a:cubicBezTo>
                  <a:pt x="15" y="68"/>
                  <a:pt x="15" y="68"/>
                  <a:pt x="15" y="68"/>
                </a:cubicBezTo>
                <a:cubicBezTo>
                  <a:pt x="15" y="88"/>
                  <a:pt x="15" y="88"/>
                  <a:pt x="15" y="88"/>
                </a:cubicBezTo>
                <a:cubicBezTo>
                  <a:pt x="64" y="88"/>
                  <a:pt x="64" y="88"/>
                  <a:pt x="64" y="88"/>
                </a:cubicBezTo>
                <a:cubicBezTo>
                  <a:pt x="64" y="68"/>
                  <a:pt x="64" y="68"/>
                  <a:pt x="64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2" y="64"/>
                  <a:pt x="52" y="64"/>
                  <a:pt x="52" y="64"/>
                </a:cubicBezTo>
                <a:cubicBezTo>
                  <a:pt x="47" y="64"/>
                  <a:pt x="47" y="64"/>
                  <a:pt x="47" y="64"/>
                </a:cubicBezTo>
                <a:cubicBezTo>
                  <a:pt x="47" y="52"/>
                  <a:pt x="47" y="52"/>
                  <a:pt x="47" y="52"/>
                </a:cubicBezTo>
                <a:cubicBezTo>
                  <a:pt x="52" y="52"/>
                  <a:pt x="56" y="51"/>
                  <a:pt x="58" y="49"/>
                </a:cubicBezTo>
                <a:cubicBezTo>
                  <a:pt x="58" y="50"/>
                  <a:pt x="58" y="50"/>
                  <a:pt x="58" y="50"/>
                </a:cubicBezTo>
                <a:cubicBezTo>
                  <a:pt x="59" y="50"/>
                  <a:pt x="60" y="50"/>
                  <a:pt x="61" y="49"/>
                </a:cubicBezTo>
                <a:cubicBezTo>
                  <a:pt x="68" y="48"/>
                  <a:pt x="72" y="44"/>
                  <a:pt x="75" y="38"/>
                </a:cubicBezTo>
                <a:cubicBezTo>
                  <a:pt x="77" y="33"/>
                  <a:pt x="78" y="26"/>
                  <a:pt x="78" y="20"/>
                </a:cubicBezTo>
                <a:cubicBezTo>
                  <a:pt x="78" y="16"/>
                  <a:pt x="78" y="11"/>
                  <a:pt x="77" y="8"/>
                </a:cubicBezTo>
                <a:cubicBezTo>
                  <a:pt x="73" y="6"/>
                  <a:pt x="73" y="6"/>
                  <a:pt x="73" y="6"/>
                </a:cubicBezTo>
                <a:cubicBezTo>
                  <a:pt x="58" y="11"/>
                  <a:pt x="58" y="11"/>
                  <a:pt x="58" y="11"/>
                </a:cubicBezTo>
                <a:cubicBezTo>
                  <a:pt x="57" y="10"/>
                  <a:pt x="58" y="8"/>
                  <a:pt x="58" y="7"/>
                </a:cubicBezTo>
                <a:cubicBezTo>
                  <a:pt x="60" y="7"/>
                  <a:pt x="60" y="7"/>
                  <a:pt x="60" y="7"/>
                </a:cubicBezTo>
                <a:cubicBezTo>
                  <a:pt x="60" y="0"/>
                  <a:pt x="60" y="0"/>
                  <a:pt x="6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7"/>
                  <a:pt x="17" y="7"/>
                  <a:pt x="17" y="7"/>
                </a:cubicBezTo>
                <a:cubicBezTo>
                  <a:pt x="20" y="7"/>
                  <a:pt x="20" y="7"/>
                  <a:pt x="20" y="7"/>
                </a:cubicBezTo>
                <a:close/>
                <a:moveTo>
                  <a:pt x="63" y="42"/>
                </a:moveTo>
                <a:cubicBezTo>
                  <a:pt x="64" y="36"/>
                  <a:pt x="60" y="28"/>
                  <a:pt x="59" y="20"/>
                </a:cubicBezTo>
                <a:cubicBezTo>
                  <a:pt x="61" y="22"/>
                  <a:pt x="61" y="22"/>
                  <a:pt x="61" y="22"/>
                </a:cubicBezTo>
                <a:cubicBezTo>
                  <a:pt x="66" y="18"/>
                  <a:pt x="66" y="18"/>
                  <a:pt x="66" y="18"/>
                </a:cubicBezTo>
                <a:cubicBezTo>
                  <a:pt x="64" y="16"/>
                  <a:pt x="64" y="16"/>
                  <a:pt x="64" y="16"/>
                </a:cubicBezTo>
                <a:cubicBezTo>
                  <a:pt x="71" y="13"/>
                  <a:pt x="71" y="13"/>
                  <a:pt x="71" y="13"/>
                </a:cubicBezTo>
                <a:cubicBezTo>
                  <a:pt x="72" y="15"/>
                  <a:pt x="72" y="18"/>
                  <a:pt x="72" y="20"/>
                </a:cubicBezTo>
                <a:cubicBezTo>
                  <a:pt x="71" y="26"/>
                  <a:pt x="71" y="31"/>
                  <a:pt x="69" y="36"/>
                </a:cubicBezTo>
                <a:cubicBezTo>
                  <a:pt x="67" y="39"/>
                  <a:pt x="65" y="41"/>
                  <a:pt x="63" y="42"/>
                </a:cubicBezTo>
                <a:close/>
                <a:moveTo>
                  <a:pt x="19" y="20"/>
                </a:moveTo>
                <a:cubicBezTo>
                  <a:pt x="17" y="28"/>
                  <a:pt x="14" y="36"/>
                  <a:pt x="15" y="42"/>
                </a:cubicBezTo>
                <a:cubicBezTo>
                  <a:pt x="13" y="41"/>
                  <a:pt x="11" y="39"/>
                  <a:pt x="9" y="36"/>
                </a:cubicBezTo>
                <a:cubicBezTo>
                  <a:pt x="7" y="31"/>
                  <a:pt x="6" y="26"/>
                  <a:pt x="6" y="20"/>
                </a:cubicBezTo>
                <a:cubicBezTo>
                  <a:pt x="6" y="18"/>
                  <a:pt x="6" y="15"/>
                  <a:pt x="7" y="13"/>
                </a:cubicBezTo>
                <a:cubicBezTo>
                  <a:pt x="14" y="16"/>
                  <a:pt x="14" y="16"/>
                  <a:pt x="14" y="16"/>
                </a:cubicBezTo>
                <a:cubicBezTo>
                  <a:pt x="12" y="18"/>
                  <a:pt x="12" y="18"/>
                  <a:pt x="12" y="18"/>
                </a:cubicBezTo>
                <a:cubicBezTo>
                  <a:pt x="17" y="22"/>
                  <a:pt x="17" y="22"/>
                  <a:pt x="17" y="22"/>
                </a:cubicBezTo>
                <a:cubicBezTo>
                  <a:pt x="19" y="20"/>
                  <a:pt x="19" y="20"/>
                  <a:pt x="19" y="20"/>
                </a:cubicBezTo>
                <a:close/>
                <a:moveTo>
                  <a:pt x="32" y="10"/>
                </a:moveTo>
                <a:cubicBezTo>
                  <a:pt x="32" y="45"/>
                  <a:pt x="32" y="45"/>
                  <a:pt x="32" y="45"/>
                </a:cubicBezTo>
                <a:cubicBezTo>
                  <a:pt x="32" y="45"/>
                  <a:pt x="27" y="45"/>
                  <a:pt x="25" y="41"/>
                </a:cubicBezTo>
                <a:cubicBezTo>
                  <a:pt x="24" y="37"/>
                  <a:pt x="28" y="16"/>
                  <a:pt x="28" y="14"/>
                </a:cubicBezTo>
                <a:cubicBezTo>
                  <a:pt x="28" y="13"/>
                  <a:pt x="28" y="10"/>
                  <a:pt x="28" y="10"/>
                </a:cubicBezTo>
                <a:lnTo>
                  <a:pt x="32" y="1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出自【趣你的PPT】(微信:qunideppt)：最优质的PPT资源库"/>
          <p:cNvSpPr txBox="1"/>
          <p:nvPr/>
        </p:nvSpPr>
        <p:spPr>
          <a:xfrm>
            <a:off x="5373454" y="4242579"/>
            <a:ext cx="1422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此处编辑</a:t>
            </a:r>
            <a:endParaRPr lang="en-GB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Group 12出自【趣你的PPT】(微信:qunideppt)：最优质的PPT资源库"/>
          <p:cNvGrpSpPr/>
          <p:nvPr/>
        </p:nvGrpSpPr>
        <p:grpSpPr>
          <a:xfrm>
            <a:off x="6991643" y="4400485"/>
            <a:ext cx="3396957" cy="1092501"/>
            <a:chOff x="6991643" y="1620367"/>
            <a:chExt cx="3396957" cy="1092501"/>
          </a:xfrm>
          <a:solidFill>
            <a:schemeClr val="accent1"/>
          </a:solidFill>
        </p:grpSpPr>
        <p:grpSp>
          <p:nvGrpSpPr>
            <p:cNvPr id="15" name="Group 14"/>
            <p:cNvGrpSpPr/>
            <p:nvPr/>
          </p:nvGrpSpPr>
          <p:grpSpPr>
            <a:xfrm>
              <a:off x="6991643" y="2215087"/>
              <a:ext cx="2785403" cy="497781"/>
              <a:chOff x="7202658" y="1907795"/>
              <a:chExt cx="2785403" cy="497781"/>
            </a:xfrm>
            <a:grpFill/>
          </p:grpSpPr>
          <p:cxnSp>
            <p:nvCxnSpPr>
              <p:cNvPr id="17" name="出自【趣你的PPT】(微信:qunideppt)：最优质的PPT资源库"/>
              <p:cNvCxnSpPr/>
              <p:nvPr/>
            </p:nvCxnSpPr>
            <p:spPr>
              <a:xfrm>
                <a:off x="7202658" y="2405575"/>
                <a:ext cx="2236764" cy="0"/>
              </a:xfrm>
              <a:prstGeom prst="line">
                <a:avLst/>
              </a:prstGeom>
              <a:grpFill/>
              <a:ln w="254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出自【趣你的PPT】(微信:qunideppt)：最优质的PPT资源库"/>
              <p:cNvCxnSpPr/>
              <p:nvPr/>
            </p:nvCxnSpPr>
            <p:spPr>
              <a:xfrm flipV="1">
                <a:off x="9425354" y="1907795"/>
                <a:ext cx="562707" cy="497781"/>
              </a:xfrm>
              <a:prstGeom prst="line">
                <a:avLst/>
              </a:prstGeom>
              <a:grpFill/>
              <a:ln w="254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出自【趣你的PPT】(微信:qunideppt)：最优质的PPT资源库"/>
            <p:cNvSpPr/>
            <p:nvPr/>
          </p:nvSpPr>
          <p:spPr>
            <a:xfrm>
              <a:off x="9632897" y="1620367"/>
              <a:ext cx="755703" cy="755703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14" name="出自【趣你的PPT】(微信:qunideppt)：最优质的PPT资源库"/>
          <p:cNvSpPr/>
          <p:nvPr/>
        </p:nvSpPr>
        <p:spPr bwMode="auto">
          <a:xfrm>
            <a:off x="9841036" y="4619208"/>
            <a:ext cx="349218" cy="320594"/>
          </a:xfrm>
          <a:custGeom>
            <a:avLst/>
            <a:gdLst>
              <a:gd name="T0" fmla="*/ 29 w 85"/>
              <a:gd name="T1" fmla="*/ 0 h 78"/>
              <a:gd name="T2" fmla="*/ 34 w 85"/>
              <a:gd name="T3" fmla="*/ 29 h 78"/>
              <a:gd name="T4" fmla="*/ 8 w 85"/>
              <a:gd name="T5" fmla="*/ 29 h 78"/>
              <a:gd name="T6" fmla="*/ 6 w 85"/>
              <a:gd name="T7" fmla="*/ 29 h 78"/>
              <a:gd name="T8" fmla="*/ 0 w 85"/>
              <a:gd name="T9" fmla="*/ 35 h 78"/>
              <a:gd name="T10" fmla="*/ 0 w 85"/>
              <a:gd name="T11" fmla="*/ 35 h 78"/>
              <a:gd name="T12" fmla="*/ 4 w 85"/>
              <a:gd name="T13" fmla="*/ 42 h 78"/>
              <a:gd name="T14" fmla="*/ 0 w 85"/>
              <a:gd name="T15" fmla="*/ 47 h 78"/>
              <a:gd name="T16" fmla="*/ 0 w 85"/>
              <a:gd name="T17" fmla="*/ 47 h 78"/>
              <a:gd name="T18" fmla="*/ 5 w 85"/>
              <a:gd name="T19" fmla="*/ 54 h 78"/>
              <a:gd name="T20" fmla="*/ 4 w 85"/>
              <a:gd name="T21" fmla="*/ 58 h 78"/>
              <a:gd name="T22" fmla="*/ 4 w 85"/>
              <a:gd name="T23" fmla="*/ 58 h 78"/>
              <a:gd name="T24" fmla="*/ 10 w 85"/>
              <a:gd name="T25" fmla="*/ 65 h 78"/>
              <a:gd name="T26" fmla="*/ 11 w 85"/>
              <a:gd name="T27" fmla="*/ 65 h 78"/>
              <a:gd name="T28" fmla="*/ 9 w 85"/>
              <a:gd name="T29" fmla="*/ 70 h 78"/>
              <a:gd name="T30" fmla="*/ 9 w 85"/>
              <a:gd name="T31" fmla="*/ 70 h 78"/>
              <a:gd name="T32" fmla="*/ 15 w 85"/>
              <a:gd name="T33" fmla="*/ 77 h 78"/>
              <a:gd name="T34" fmla="*/ 29 w 85"/>
              <a:gd name="T35" fmla="*/ 77 h 78"/>
              <a:gd name="T36" fmla="*/ 45 w 85"/>
              <a:gd name="T37" fmla="*/ 77 h 78"/>
              <a:gd name="T38" fmla="*/ 46 w 85"/>
              <a:gd name="T39" fmla="*/ 77 h 78"/>
              <a:gd name="T40" fmla="*/ 51 w 85"/>
              <a:gd name="T41" fmla="*/ 71 h 78"/>
              <a:gd name="T42" fmla="*/ 66 w 85"/>
              <a:gd name="T43" fmla="*/ 69 h 78"/>
              <a:gd name="T44" fmla="*/ 66 w 85"/>
              <a:gd name="T45" fmla="*/ 78 h 78"/>
              <a:gd name="T46" fmla="*/ 85 w 85"/>
              <a:gd name="T47" fmla="*/ 78 h 78"/>
              <a:gd name="T48" fmla="*/ 85 w 85"/>
              <a:gd name="T49" fmla="*/ 25 h 78"/>
              <a:gd name="T50" fmla="*/ 66 w 85"/>
              <a:gd name="T51" fmla="*/ 25 h 78"/>
              <a:gd name="T52" fmla="*/ 66 w 85"/>
              <a:gd name="T53" fmla="*/ 32 h 78"/>
              <a:gd name="T54" fmla="*/ 61 w 85"/>
              <a:gd name="T55" fmla="*/ 32 h 78"/>
              <a:gd name="T56" fmla="*/ 29 w 85"/>
              <a:gd name="T5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5" h="78">
                <a:moveTo>
                  <a:pt x="29" y="0"/>
                </a:moveTo>
                <a:cubicBezTo>
                  <a:pt x="1" y="7"/>
                  <a:pt x="33" y="28"/>
                  <a:pt x="34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3" y="29"/>
                  <a:pt x="0" y="32"/>
                  <a:pt x="0" y="35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8"/>
                  <a:pt x="1" y="41"/>
                  <a:pt x="4" y="42"/>
                </a:cubicBezTo>
                <a:cubicBezTo>
                  <a:pt x="2" y="43"/>
                  <a:pt x="0" y="45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51"/>
                  <a:pt x="2" y="53"/>
                  <a:pt x="5" y="54"/>
                </a:cubicBezTo>
                <a:cubicBezTo>
                  <a:pt x="4" y="55"/>
                  <a:pt x="4" y="57"/>
                  <a:pt x="4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4" y="62"/>
                  <a:pt x="7" y="65"/>
                  <a:pt x="10" y="65"/>
                </a:cubicBezTo>
                <a:cubicBezTo>
                  <a:pt x="11" y="65"/>
                  <a:pt x="11" y="65"/>
                  <a:pt x="11" y="65"/>
                </a:cubicBezTo>
                <a:cubicBezTo>
                  <a:pt x="9" y="66"/>
                  <a:pt x="9" y="68"/>
                  <a:pt x="9" y="70"/>
                </a:cubicBezTo>
                <a:cubicBezTo>
                  <a:pt x="9" y="70"/>
                  <a:pt x="9" y="70"/>
                  <a:pt x="9" y="70"/>
                </a:cubicBezTo>
                <a:cubicBezTo>
                  <a:pt x="9" y="74"/>
                  <a:pt x="12" y="77"/>
                  <a:pt x="15" y="77"/>
                </a:cubicBezTo>
                <a:cubicBezTo>
                  <a:pt x="29" y="77"/>
                  <a:pt x="29" y="77"/>
                  <a:pt x="29" y="77"/>
                </a:cubicBezTo>
                <a:cubicBezTo>
                  <a:pt x="45" y="77"/>
                  <a:pt x="45" y="77"/>
                  <a:pt x="45" y="77"/>
                </a:cubicBezTo>
                <a:cubicBezTo>
                  <a:pt x="46" y="77"/>
                  <a:pt x="46" y="77"/>
                  <a:pt x="46" y="77"/>
                </a:cubicBezTo>
                <a:cubicBezTo>
                  <a:pt x="51" y="71"/>
                  <a:pt x="51" y="71"/>
                  <a:pt x="51" y="71"/>
                </a:cubicBezTo>
                <a:cubicBezTo>
                  <a:pt x="66" y="69"/>
                  <a:pt x="66" y="69"/>
                  <a:pt x="66" y="69"/>
                </a:cubicBezTo>
                <a:cubicBezTo>
                  <a:pt x="66" y="78"/>
                  <a:pt x="66" y="78"/>
                  <a:pt x="66" y="78"/>
                </a:cubicBezTo>
                <a:cubicBezTo>
                  <a:pt x="85" y="78"/>
                  <a:pt x="85" y="78"/>
                  <a:pt x="85" y="78"/>
                </a:cubicBezTo>
                <a:cubicBezTo>
                  <a:pt x="85" y="25"/>
                  <a:pt x="85" y="25"/>
                  <a:pt x="85" y="25"/>
                </a:cubicBezTo>
                <a:cubicBezTo>
                  <a:pt x="66" y="25"/>
                  <a:pt x="66" y="25"/>
                  <a:pt x="66" y="25"/>
                </a:cubicBezTo>
                <a:cubicBezTo>
                  <a:pt x="66" y="32"/>
                  <a:pt x="66" y="32"/>
                  <a:pt x="66" y="32"/>
                </a:cubicBezTo>
                <a:cubicBezTo>
                  <a:pt x="61" y="32"/>
                  <a:pt x="61" y="32"/>
                  <a:pt x="61" y="32"/>
                </a:cubicBezTo>
                <a:cubicBezTo>
                  <a:pt x="57" y="16"/>
                  <a:pt x="32" y="17"/>
                  <a:pt x="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0" name="Group 19出自【趣你的PPT】(微信:qunideppt)：最优质的PPT资源库"/>
          <p:cNvGrpSpPr/>
          <p:nvPr/>
        </p:nvGrpSpPr>
        <p:grpSpPr>
          <a:xfrm flipH="1">
            <a:off x="1753214" y="4400485"/>
            <a:ext cx="3396957" cy="1092501"/>
            <a:chOff x="6991643" y="1620367"/>
            <a:chExt cx="3396957" cy="1092501"/>
          </a:xfrm>
          <a:solidFill>
            <a:schemeClr val="accent2"/>
          </a:solidFill>
        </p:grpSpPr>
        <p:grpSp>
          <p:nvGrpSpPr>
            <p:cNvPr id="22" name="Group 21"/>
            <p:cNvGrpSpPr/>
            <p:nvPr/>
          </p:nvGrpSpPr>
          <p:grpSpPr>
            <a:xfrm>
              <a:off x="6991643" y="2215087"/>
              <a:ext cx="2785403" cy="497781"/>
              <a:chOff x="7202658" y="1907795"/>
              <a:chExt cx="2785403" cy="497781"/>
            </a:xfrm>
            <a:grpFill/>
          </p:grpSpPr>
          <p:cxnSp>
            <p:nvCxnSpPr>
              <p:cNvPr id="24" name="出自【趣你的PPT】(微信:qunideppt)：最优质的PPT资源库"/>
              <p:cNvCxnSpPr/>
              <p:nvPr/>
            </p:nvCxnSpPr>
            <p:spPr>
              <a:xfrm>
                <a:off x="7202658" y="2405575"/>
                <a:ext cx="2236764" cy="0"/>
              </a:xfrm>
              <a:prstGeom prst="line">
                <a:avLst/>
              </a:prstGeom>
              <a:grpFill/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出自【趣你的PPT】(微信:qunideppt)：最优质的PPT资源库"/>
              <p:cNvCxnSpPr/>
              <p:nvPr/>
            </p:nvCxnSpPr>
            <p:spPr>
              <a:xfrm flipV="1">
                <a:off x="9425354" y="1907795"/>
                <a:ext cx="562707" cy="497781"/>
              </a:xfrm>
              <a:prstGeom prst="line">
                <a:avLst/>
              </a:prstGeom>
              <a:grpFill/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出自【趣你的PPT】(微信:qunideppt)：最优质的PPT资源库"/>
            <p:cNvSpPr/>
            <p:nvPr/>
          </p:nvSpPr>
          <p:spPr>
            <a:xfrm>
              <a:off x="9632897" y="1620367"/>
              <a:ext cx="755703" cy="755703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21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1962181" y="4619208"/>
            <a:ext cx="337768" cy="330136"/>
          </a:xfrm>
          <a:custGeom>
            <a:avLst/>
            <a:gdLst>
              <a:gd name="T0" fmla="*/ 74 w 82"/>
              <a:gd name="T1" fmla="*/ 6 h 80"/>
              <a:gd name="T2" fmla="*/ 67 w 82"/>
              <a:gd name="T3" fmla="*/ 27 h 80"/>
              <a:gd name="T4" fmla="*/ 65 w 82"/>
              <a:gd name="T5" fmla="*/ 30 h 80"/>
              <a:gd name="T6" fmla="*/ 75 w 82"/>
              <a:gd name="T7" fmla="*/ 71 h 80"/>
              <a:gd name="T8" fmla="*/ 66 w 82"/>
              <a:gd name="T9" fmla="*/ 80 h 80"/>
              <a:gd name="T10" fmla="*/ 44 w 82"/>
              <a:gd name="T11" fmla="*/ 50 h 80"/>
              <a:gd name="T12" fmla="*/ 36 w 82"/>
              <a:gd name="T13" fmla="*/ 57 h 80"/>
              <a:gd name="T14" fmla="*/ 39 w 82"/>
              <a:gd name="T15" fmla="*/ 70 h 80"/>
              <a:gd name="T16" fmla="*/ 34 w 82"/>
              <a:gd name="T17" fmla="*/ 75 h 80"/>
              <a:gd name="T18" fmla="*/ 26 w 82"/>
              <a:gd name="T19" fmla="*/ 61 h 80"/>
              <a:gd name="T20" fmla="*/ 21 w 82"/>
              <a:gd name="T21" fmla="*/ 67 h 80"/>
              <a:gd name="T22" fmla="*/ 16 w 82"/>
              <a:gd name="T23" fmla="*/ 62 h 80"/>
              <a:gd name="T24" fmla="*/ 21 w 82"/>
              <a:gd name="T25" fmla="*/ 57 h 80"/>
              <a:gd name="T26" fmla="*/ 7 w 82"/>
              <a:gd name="T27" fmla="*/ 50 h 80"/>
              <a:gd name="T28" fmla="*/ 12 w 82"/>
              <a:gd name="T29" fmla="*/ 44 h 80"/>
              <a:gd name="T30" fmla="*/ 25 w 82"/>
              <a:gd name="T31" fmla="*/ 47 h 80"/>
              <a:gd name="T32" fmla="*/ 32 w 82"/>
              <a:gd name="T33" fmla="*/ 39 h 80"/>
              <a:gd name="T34" fmla="*/ 0 w 82"/>
              <a:gd name="T35" fmla="*/ 18 h 80"/>
              <a:gd name="T36" fmla="*/ 9 w 82"/>
              <a:gd name="T37" fmla="*/ 8 h 80"/>
              <a:gd name="T38" fmla="*/ 51 w 82"/>
              <a:gd name="T39" fmla="*/ 16 h 80"/>
              <a:gd name="T40" fmla="*/ 53 w 82"/>
              <a:gd name="T41" fmla="*/ 13 h 80"/>
              <a:gd name="T42" fmla="*/ 74 w 82"/>
              <a:gd name="T43" fmla="*/ 6 h 80"/>
              <a:gd name="T44" fmla="*/ 82 w 82"/>
              <a:gd name="T45" fmla="*/ 50 h 80"/>
              <a:gd name="T46" fmla="*/ 74 w 82"/>
              <a:gd name="T47" fmla="*/ 42 h 80"/>
              <a:gd name="T48" fmla="*/ 72 w 82"/>
              <a:gd name="T49" fmla="*/ 44 h 80"/>
              <a:gd name="T50" fmla="*/ 76 w 82"/>
              <a:gd name="T51" fmla="*/ 57 h 80"/>
              <a:gd name="T52" fmla="*/ 82 w 82"/>
              <a:gd name="T53" fmla="*/ 50 h 80"/>
              <a:gd name="T54" fmla="*/ 29 w 82"/>
              <a:gd name="T55" fmla="*/ 0 h 80"/>
              <a:gd name="T56" fmla="*/ 23 w 82"/>
              <a:gd name="T57" fmla="*/ 7 h 80"/>
              <a:gd name="T58" fmla="*/ 36 w 82"/>
              <a:gd name="T59" fmla="*/ 10 h 80"/>
              <a:gd name="T60" fmla="*/ 37 w 82"/>
              <a:gd name="T61" fmla="*/ 8 h 80"/>
              <a:gd name="T62" fmla="*/ 29 w 82"/>
              <a:gd name="T63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82" h="80">
                <a:moveTo>
                  <a:pt x="74" y="6"/>
                </a:moveTo>
                <a:cubicBezTo>
                  <a:pt x="76" y="15"/>
                  <a:pt x="74" y="21"/>
                  <a:pt x="67" y="27"/>
                </a:cubicBezTo>
                <a:cubicBezTo>
                  <a:pt x="65" y="30"/>
                  <a:pt x="65" y="30"/>
                  <a:pt x="65" y="30"/>
                </a:cubicBezTo>
                <a:cubicBezTo>
                  <a:pt x="75" y="71"/>
                  <a:pt x="75" y="71"/>
                  <a:pt x="75" y="71"/>
                </a:cubicBezTo>
                <a:cubicBezTo>
                  <a:pt x="66" y="80"/>
                  <a:pt x="66" y="80"/>
                  <a:pt x="66" y="80"/>
                </a:cubicBezTo>
                <a:cubicBezTo>
                  <a:pt x="44" y="50"/>
                  <a:pt x="44" y="50"/>
                  <a:pt x="44" y="50"/>
                </a:cubicBezTo>
                <a:cubicBezTo>
                  <a:pt x="36" y="57"/>
                  <a:pt x="36" y="57"/>
                  <a:pt x="36" y="57"/>
                </a:cubicBezTo>
                <a:cubicBezTo>
                  <a:pt x="39" y="70"/>
                  <a:pt x="39" y="70"/>
                  <a:pt x="39" y="70"/>
                </a:cubicBezTo>
                <a:cubicBezTo>
                  <a:pt x="34" y="75"/>
                  <a:pt x="34" y="75"/>
                  <a:pt x="34" y="75"/>
                </a:cubicBezTo>
                <a:cubicBezTo>
                  <a:pt x="26" y="61"/>
                  <a:pt x="26" y="61"/>
                  <a:pt x="26" y="61"/>
                </a:cubicBezTo>
                <a:cubicBezTo>
                  <a:pt x="21" y="67"/>
                  <a:pt x="21" y="67"/>
                  <a:pt x="21" y="67"/>
                </a:cubicBezTo>
                <a:cubicBezTo>
                  <a:pt x="16" y="62"/>
                  <a:pt x="16" y="62"/>
                  <a:pt x="16" y="62"/>
                </a:cubicBezTo>
                <a:cubicBezTo>
                  <a:pt x="21" y="57"/>
                  <a:pt x="21" y="57"/>
                  <a:pt x="21" y="57"/>
                </a:cubicBezTo>
                <a:cubicBezTo>
                  <a:pt x="7" y="50"/>
                  <a:pt x="7" y="50"/>
                  <a:pt x="7" y="50"/>
                </a:cubicBezTo>
                <a:cubicBezTo>
                  <a:pt x="12" y="44"/>
                  <a:pt x="12" y="44"/>
                  <a:pt x="12" y="44"/>
                </a:cubicBezTo>
                <a:cubicBezTo>
                  <a:pt x="25" y="47"/>
                  <a:pt x="25" y="47"/>
                  <a:pt x="25" y="47"/>
                </a:cubicBezTo>
                <a:cubicBezTo>
                  <a:pt x="32" y="39"/>
                  <a:pt x="32" y="39"/>
                  <a:pt x="32" y="39"/>
                </a:cubicBezTo>
                <a:cubicBezTo>
                  <a:pt x="0" y="18"/>
                  <a:pt x="0" y="18"/>
                  <a:pt x="0" y="18"/>
                </a:cubicBezTo>
                <a:cubicBezTo>
                  <a:pt x="9" y="8"/>
                  <a:pt x="9" y="8"/>
                  <a:pt x="9" y="8"/>
                </a:cubicBezTo>
                <a:cubicBezTo>
                  <a:pt x="51" y="16"/>
                  <a:pt x="51" y="16"/>
                  <a:pt x="51" y="16"/>
                </a:cubicBezTo>
                <a:cubicBezTo>
                  <a:pt x="53" y="13"/>
                  <a:pt x="53" y="13"/>
                  <a:pt x="53" y="13"/>
                </a:cubicBezTo>
                <a:cubicBezTo>
                  <a:pt x="60" y="5"/>
                  <a:pt x="67" y="4"/>
                  <a:pt x="74" y="6"/>
                </a:cubicBezTo>
                <a:close/>
                <a:moveTo>
                  <a:pt x="82" y="50"/>
                </a:moveTo>
                <a:cubicBezTo>
                  <a:pt x="74" y="42"/>
                  <a:pt x="74" y="42"/>
                  <a:pt x="74" y="42"/>
                </a:cubicBezTo>
                <a:cubicBezTo>
                  <a:pt x="72" y="44"/>
                  <a:pt x="72" y="44"/>
                  <a:pt x="72" y="44"/>
                </a:cubicBezTo>
                <a:cubicBezTo>
                  <a:pt x="76" y="57"/>
                  <a:pt x="76" y="57"/>
                  <a:pt x="76" y="57"/>
                </a:cubicBezTo>
                <a:cubicBezTo>
                  <a:pt x="82" y="50"/>
                  <a:pt x="82" y="50"/>
                  <a:pt x="82" y="50"/>
                </a:cubicBezTo>
                <a:close/>
                <a:moveTo>
                  <a:pt x="29" y="0"/>
                </a:moveTo>
                <a:cubicBezTo>
                  <a:pt x="23" y="7"/>
                  <a:pt x="23" y="7"/>
                  <a:pt x="23" y="7"/>
                </a:cubicBezTo>
                <a:cubicBezTo>
                  <a:pt x="36" y="10"/>
                  <a:pt x="36" y="10"/>
                  <a:pt x="36" y="10"/>
                </a:cubicBezTo>
                <a:cubicBezTo>
                  <a:pt x="37" y="8"/>
                  <a:pt x="37" y="8"/>
                  <a:pt x="37" y="8"/>
                </a:cubicBezTo>
                <a:lnTo>
                  <a:pt x="2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7" name="Group 26出自【趣你的PPT】(微信:qunideppt)：最优质的PPT资源库"/>
          <p:cNvGrpSpPr/>
          <p:nvPr/>
        </p:nvGrpSpPr>
        <p:grpSpPr>
          <a:xfrm>
            <a:off x="7532084" y="1704383"/>
            <a:ext cx="2856516" cy="1092501"/>
            <a:chOff x="7532084" y="1620367"/>
            <a:chExt cx="2856516" cy="1092501"/>
          </a:xfrm>
          <a:solidFill>
            <a:schemeClr val="accent2"/>
          </a:solidFill>
        </p:grpSpPr>
        <p:grpSp>
          <p:nvGrpSpPr>
            <p:cNvPr id="29" name="Group 28"/>
            <p:cNvGrpSpPr/>
            <p:nvPr/>
          </p:nvGrpSpPr>
          <p:grpSpPr>
            <a:xfrm>
              <a:off x="7532084" y="2215087"/>
              <a:ext cx="2244962" cy="497781"/>
              <a:chOff x="7743099" y="1907795"/>
              <a:chExt cx="2244962" cy="497781"/>
            </a:xfrm>
            <a:grpFill/>
          </p:grpSpPr>
          <p:cxnSp>
            <p:nvCxnSpPr>
              <p:cNvPr id="31" name="出自【趣你的PPT】(微信:qunideppt)：最优质的PPT资源库"/>
              <p:cNvCxnSpPr/>
              <p:nvPr/>
            </p:nvCxnSpPr>
            <p:spPr>
              <a:xfrm>
                <a:off x="7743099" y="2405575"/>
                <a:ext cx="1696323" cy="0"/>
              </a:xfrm>
              <a:prstGeom prst="line">
                <a:avLst/>
              </a:prstGeom>
              <a:grpFill/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出自【趣你的PPT】(微信:qunideppt)：最优质的PPT资源库"/>
              <p:cNvCxnSpPr/>
              <p:nvPr/>
            </p:nvCxnSpPr>
            <p:spPr>
              <a:xfrm flipV="1">
                <a:off x="9425354" y="1907795"/>
                <a:ext cx="562707" cy="497781"/>
              </a:xfrm>
              <a:prstGeom prst="line">
                <a:avLst/>
              </a:prstGeom>
              <a:grpFill/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出自【趣你的PPT】(微信:qunideppt)：最优质的PPT资源库"/>
            <p:cNvSpPr/>
            <p:nvPr/>
          </p:nvSpPr>
          <p:spPr>
            <a:xfrm>
              <a:off x="9632897" y="1620367"/>
              <a:ext cx="755703" cy="755703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28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9852359" y="1890450"/>
            <a:ext cx="316777" cy="383568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4" name="Group 33出自【趣你的PPT】(微信:qunideppt)：最优质的PPT资源库"/>
          <p:cNvGrpSpPr/>
          <p:nvPr/>
        </p:nvGrpSpPr>
        <p:grpSpPr>
          <a:xfrm flipH="1">
            <a:off x="1753214" y="1704383"/>
            <a:ext cx="2856516" cy="1092501"/>
            <a:chOff x="7532084" y="1620367"/>
            <a:chExt cx="2856516" cy="1092501"/>
          </a:xfrm>
          <a:solidFill>
            <a:schemeClr val="accent1"/>
          </a:solidFill>
        </p:grpSpPr>
        <p:grpSp>
          <p:nvGrpSpPr>
            <p:cNvPr id="36" name="Group 35"/>
            <p:cNvGrpSpPr/>
            <p:nvPr/>
          </p:nvGrpSpPr>
          <p:grpSpPr>
            <a:xfrm>
              <a:off x="7532084" y="2215087"/>
              <a:ext cx="2244962" cy="497781"/>
              <a:chOff x="7743099" y="1907795"/>
              <a:chExt cx="2244962" cy="497781"/>
            </a:xfrm>
            <a:grpFill/>
          </p:grpSpPr>
          <p:cxnSp>
            <p:nvCxnSpPr>
              <p:cNvPr id="38" name="出自【趣你的PPT】(微信:qunideppt)：最优质的PPT资源库"/>
              <p:cNvCxnSpPr/>
              <p:nvPr/>
            </p:nvCxnSpPr>
            <p:spPr>
              <a:xfrm>
                <a:off x="7743099" y="2405575"/>
                <a:ext cx="1696323" cy="0"/>
              </a:xfrm>
              <a:prstGeom prst="line">
                <a:avLst/>
              </a:prstGeom>
              <a:grpFill/>
              <a:ln w="254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出自【趣你的PPT】(微信:qunideppt)：最优质的PPT资源库"/>
              <p:cNvCxnSpPr/>
              <p:nvPr/>
            </p:nvCxnSpPr>
            <p:spPr>
              <a:xfrm flipV="1">
                <a:off x="9425354" y="1907795"/>
                <a:ext cx="562707" cy="497781"/>
              </a:xfrm>
              <a:prstGeom prst="line">
                <a:avLst/>
              </a:prstGeom>
              <a:grpFill/>
              <a:ln w="254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出自【趣你的PPT】(微信:qunideppt)：最优质的PPT资源库"/>
            <p:cNvSpPr/>
            <p:nvPr/>
          </p:nvSpPr>
          <p:spPr>
            <a:xfrm>
              <a:off x="9632897" y="1620367"/>
              <a:ext cx="755703" cy="755703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35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1992714" y="1863734"/>
            <a:ext cx="276702" cy="437000"/>
          </a:xfrm>
          <a:custGeom>
            <a:avLst/>
            <a:gdLst>
              <a:gd name="T0" fmla="*/ 57 w 67"/>
              <a:gd name="T1" fmla="*/ 10 h 106"/>
              <a:gd name="T2" fmla="*/ 62 w 67"/>
              <a:gd name="T3" fmla="*/ 51 h 106"/>
              <a:gd name="T4" fmla="*/ 51 w 67"/>
              <a:gd name="T5" fmla="*/ 66 h 106"/>
              <a:gd name="T6" fmla="*/ 55 w 67"/>
              <a:gd name="T7" fmla="*/ 65 h 106"/>
              <a:gd name="T8" fmla="*/ 57 w 67"/>
              <a:gd name="T9" fmla="*/ 73 h 106"/>
              <a:gd name="T10" fmla="*/ 56 w 67"/>
              <a:gd name="T11" fmla="*/ 80 h 106"/>
              <a:gd name="T12" fmla="*/ 57 w 67"/>
              <a:gd name="T13" fmla="*/ 86 h 106"/>
              <a:gd name="T14" fmla="*/ 55 w 67"/>
              <a:gd name="T15" fmla="*/ 93 h 106"/>
              <a:gd name="T16" fmla="*/ 15 w 67"/>
              <a:gd name="T17" fmla="*/ 97 h 106"/>
              <a:gd name="T18" fmla="*/ 12 w 67"/>
              <a:gd name="T19" fmla="*/ 95 h 106"/>
              <a:gd name="T20" fmla="*/ 12 w 67"/>
              <a:gd name="T21" fmla="*/ 83 h 106"/>
              <a:gd name="T22" fmla="*/ 12 w 67"/>
              <a:gd name="T23" fmla="*/ 82 h 106"/>
              <a:gd name="T24" fmla="*/ 12 w 67"/>
              <a:gd name="T25" fmla="*/ 71 h 106"/>
              <a:gd name="T26" fmla="*/ 15 w 67"/>
              <a:gd name="T27" fmla="*/ 69 h 106"/>
              <a:gd name="T28" fmla="*/ 16 w 67"/>
              <a:gd name="T29" fmla="*/ 63 h 106"/>
              <a:gd name="T30" fmla="*/ 0 w 67"/>
              <a:gd name="T31" fmla="*/ 34 h 106"/>
              <a:gd name="T32" fmla="*/ 33 w 67"/>
              <a:gd name="T33" fmla="*/ 0 h 106"/>
              <a:gd name="T34" fmla="*/ 28 w 67"/>
              <a:gd name="T35" fmla="*/ 41 h 106"/>
              <a:gd name="T36" fmla="*/ 30 w 67"/>
              <a:gd name="T37" fmla="*/ 39 h 106"/>
              <a:gd name="T38" fmla="*/ 33 w 67"/>
              <a:gd name="T39" fmla="*/ 41 h 106"/>
              <a:gd name="T40" fmla="*/ 36 w 67"/>
              <a:gd name="T41" fmla="*/ 39 h 106"/>
              <a:gd name="T42" fmla="*/ 39 w 67"/>
              <a:gd name="T43" fmla="*/ 41 h 106"/>
              <a:gd name="T44" fmla="*/ 43 w 67"/>
              <a:gd name="T45" fmla="*/ 38 h 106"/>
              <a:gd name="T46" fmla="*/ 39 w 67"/>
              <a:gd name="T47" fmla="*/ 52 h 106"/>
              <a:gd name="T48" fmla="*/ 44 w 67"/>
              <a:gd name="T49" fmla="*/ 66 h 106"/>
              <a:gd name="T50" fmla="*/ 44 w 67"/>
              <a:gd name="T51" fmla="*/ 58 h 106"/>
              <a:gd name="T52" fmla="*/ 56 w 67"/>
              <a:gd name="T53" fmla="*/ 47 h 106"/>
              <a:gd name="T54" fmla="*/ 52 w 67"/>
              <a:gd name="T55" fmla="*/ 15 h 106"/>
              <a:gd name="T56" fmla="*/ 15 w 67"/>
              <a:gd name="T57" fmla="*/ 15 h 106"/>
              <a:gd name="T58" fmla="*/ 11 w 67"/>
              <a:gd name="T59" fmla="*/ 48 h 106"/>
              <a:gd name="T60" fmla="*/ 23 w 67"/>
              <a:gd name="T61" fmla="*/ 59 h 106"/>
              <a:gd name="T62" fmla="*/ 23 w 67"/>
              <a:gd name="T63" fmla="*/ 67 h 106"/>
              <a:gd name="T64" fmla="*/ 29 w 67"/>
              <a:gd name="T65" fmla="*/ 52 h 106"/>
              <a:gd name="T66" fmla="*/ 25 w 67"/>
              <a:gd name="T67" fmla="*/ 38 h 106"/>
              <a:gd name="T68" fmla="*/ 40 w 67"/>
              <a:gd name="T69" fmla="*/ 43 h 106"/>
              <a:gd name="T70" fmla="*/ 36 w 67"/>
              <a:gd name="T71" fmla="*/ 42 h 106"/>
              <a:gd name="T72" fmla="*/ 30 w 67"/>
              <a:gd name="T73" fmla="*/ 42 h 106"/>
              <a:gd name="T74" fmla="*/ 27 w 67"/>
              <a:gd name="T75" fmla="*/ 42 h 106"/>
              <a:gd name="T76" fmla="*/ 32 w 67"/>
              <a:gd name="T77" fmla="*/ 51 h 106"/>
              <a:gd name="T78" fmla="*/ 32 w 67"/>
              <a:gd name="T79" fmla="*/ 67 h 106"/>
              <a:gd name="T80" fmla="*/ 35 w 67"/>
              <a:gd name="T81" fmla="*/ 51 h 106"/>
              <a:gd name="T82" fmla="*/ 35 w 67"/>
              <a:gd name="T83" fmla="*/ 50 h 106"/>
              <a:gd name="T84" fmla="*/ 43 w 67"/>
              <a:gd name="T85" fmla="*/ 96 h 106"/>
              <a:gd name="T86" fmla="*/ 34 w 67"/>
              <a:gd name="T87" fmla="*/ 106 h 106"/>
              <a:gd name="T88" fmla="*/ 43 w 67"/>
              <a:gd name="T89" fmla="*/ 96 h 106"/>
              <a:gd name="T90" fmla="*/ 17 w 67"/>
              <a:gd name="T91" fmla="*/ 88 h 106"/>
              <a:gd name="T92" fmla="*/ 17 w 67"/>
              <a:gd name="T93" fmla="*/ 90 h 106"/>
              <a:gd name="T94" fmla="*/ 50 w 67"/>
              <a:gd name="T95" fmla="*/ 86 h 106"/>
              <a:gd name="T96" fmla="*/ 50 w 67"/>
              <a:gd name="T97" fmla="*/ 73 h 106"/>
              <a:gd name="T98" fmla="*/ 17 w 67"/>
              <a:gd name="T99" fmla="*/ 77 h 106"/>
              <a:gd name="T100" fmla="*/ 50 w 67"/>
              <a:gd name="T101" fmla="*/ 74 h 106"/>
              <a:gd name="T102" fmla="*/ 50 w 67"/>
              <a:gd name="T103" fmla="*/ 73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7" h="106">
                <a:moveTo>
                  <a:pt x="33" y="0"/>
                </a:moveTo>
                <a:cubicBezTo>
                  <a:pt x="43" y="0"/>
                  <a:pt x="51" y="4"/>
                  <a:pt x="57" y="10"/>
                </a:cubicBezTo>
                <a:cubicBezTo>
                  <a:pt x="63" y="16"/>
                  <a:pt x="67" y="25"/>
                  <a:pt x="67" y="34"/>
                </a:cubicBezTo>
                <a:cubicBezTo>
                  <a:pt x="67" y="40"/>
                  <a:pt x="65" y="46"/>
                  <a:pt x="62" y="51"/>
                </a:cubicBezTo>
                <a:cubicBezTo>
                  <a:pt x="59" y="56"/>
                  <a:pt x="56" y="59"/>
                  <a:pt x="51" y="62"/>
                </a:cubicBezTo>
                <a:cubicBezTo>
                  <a:pt x="51" y="66"/>
                  <a:pt x="51" y="66"/>
                  <a:pt x="51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5" y="65"/>
                  <a:pt x="55" y="65"/>
                  <a:pt x="55" y="65"/>
                </a:cubicBezTo>
                <a:cubicBezTo>
                  <a:pt x="56" y="68"/>
                  <a:pt x="56" y="68"/>
                  <a:pt x="56" y="68"/>
                </a:cubicBezTo>
                <a:cubicBezTo>
                  <a:pt x="57" y="70"/>
                  <a:pt x="57" y="72"/>
                  <a:pt x="57" y="73"/>
                </a:cubicBezTo>
                <a:cubicBezTo>
                  <a:pt x="57" y="75"/>
                  <a:pt x="57" y="77"/>
                  <a:pt x="56" y="79"/>
                </a:cubicBezTo>
                <a:cubicBezTo>
                  <a:pt x="56" y="80"/>
                  <a:pt x="56" y="80"/>
                  <a:pt x="56" y="80"/>
                </a:cubicBezTo>
                <a:cubicBezTo>
                  <a:pt x="56" y="80"/>
                  <a:pt x="56" y="80"/>
                  <a:pt x="56" y="80"/>
                </a:cubicBezTo>
                <a:cubicBezTo>
                  <a:pt x="57" y="82"/>
                  <a:pt x="57" y="84"/>
                  <a:pt x="57" y="86"/>
                </a:cubicBezTo>
                <a:cubicBezTo>
                  <a:pt x="57" y="88"/>
                  <a:pt x="57" y="90"/>
                  <a:pt x="56" y="92"/>
                </a:cubicBezTo>
                <a:cubicBezTo>
                  <a:pt x="55" y="93"/>
                  <a:pt x="55" y="93"/>
                  <a:pt x="55" y="93"/>
                </a:cubicBezTo>
                <a:cubicBezTo>
                  <a:pt x="53" y="94"/>
                  <a:pt x="53" y="94"/>
                  <a:pt x="53" y="94"/>
                </a:cubicBezTo>
                <a:cubicBezTo>
                  <a:pt x="15" y="97"/>
                  <a:pt x="15" y="97"/>
                  <a:pt x="15" y="97"/>
                </a:cubicBezTo>
                <a:cubicBezTo>
                  <a:pt x="13" y="97"/>
                  <a:pt x="13" y="97"/>
                  <a:pt x="13" y="97"/>
                </a:cubicBezTo>
                <a:cubicBezTo>
                  <a:pt x="12" y="95"/>
                  <a:pt x="12" y="95"/>
                  <a:pt x="12" y="95"/>
                </a:cubicBezTo>
                <a:cubicBezTo>
                  <a:pt x="11" y="93"/>
                  <a:pt x="11" y="91"/>
                  <a:pt x="10" y="90"/>
                </a:cubicBezTo>
                <a:cubicBezTo>
                  <a:pt x="10" y="88"/>
                  <a:pt x="11" y="86"/>
                  <a:pt x="12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2" y="82"/>
                  <a:pt x="12" y="82"/>
                  <a:pt x="12" y="82"/>
                </a:cubicBezTo>
                <a:cubicBezTo>
                  <a:pt x="11" y="81"/>
                  <a:pt x="11" y="79"/>
                  <a:pt x="10" y="77"/>
                </a:cubicBezTo>
                <a:cubicBezTo>
                  <a:pt x="10" y="75"/>
                  <a:pt x="11" y="73"/>
                  <a:pt x="12" y="71"/>
                </a:cubicBezTo>
                <a:cubicBezTo>
                  <a:pt x="13" y="69"/>
                  <a:pt x="13" y="69"/>
                  <a:pt x="13" y="69"/>
                </a:cubicBezTo>
                <a:cubicBezTo>
                  <a:pt x="15" y="69"/>
                  <a:pt x="15" y="69"/>
                  <a:pt x="15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63"/>
                  <a:pt x="16" y="63"/>
                  <a:pt x="16" y="63"/>
                </a:cubicBezTo>
                <a:cubicBezTo>
                  <a:pt x="11" y="60"/>
                  <a:pt x="7" y="56"/>
                  <a:pt x="5" y="51"/>
                </a:cubicBezTo>
                <a:cubicBezTo>
                  <a:pt x="2" y="46"/>
                  <a:pt x="0" y="40"/>
                  <a:pt x="0" y="34"/>
                </a:cubicBezTo>
                <a:cubicBezTo>
                  <a:pt x="0" y="25"/>
                  <a:pt x="4" y="16"/>
                  <a:pt x="10" y="10"/>
                </a:cubicBezTo>
                <a:cubicBezTo>
                  <a:pt x="16" y="4"/>
                  <a:pt x="24" y="0"/>
                  <a:pt x="33" y="0"/>
                </a:cubicBezTo>
                <a:close/>
                <a:moveTo>
                  <a:pt x="26" y="40"/>
                </a:moveTo>
                <a:cubicBezTo>
                  <a:pt x="27" y="41"/>
                  <a:pt x="27" y="41"/>
                  <a:pt x="28" y="41"/>
                </a:cubicBezTo>
                <a:cubicBezTo>
                  <a:pt x="28" y="41"/>
                  <a:pt x="29" y="41"/>
                  <a:pt x="30" y="40"/>
                </a:cubicBezTo>
                <a:cubicBezTo>
                  <a:pt x="30" y="39"/>
                  <a:pt x="30" y="39"/>
                  <a:pt x="30" y="39"/>
                </a:cubicBezTo>
                <a:cubicBezTo>
                  <a:pt x="31" y="40"/>
                  <a:pt x="31" y="40"/>
                  <a:pt x="31" y="40"/>
                </a:cubicBezTo>
                <a:cubicBezTo>
                  <a:pt x="32" y="41"/>
                  <a:pt x="32" y="41"/>
                  <a:pt x="33" y="41"/>
                </a:cubicBezTo>
                <a:cubicBezTo>
                  <a:pt x="34" y="41"/>
                  <a:pt x="35" y="41"/>
                  <a:pt x="35" y="40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40"/>
                  <a:pt x="36" y="40"/>
                  <a:pt x="36" y="40"/>
                </a:cubicBezTo>
                <a:cubicBezTo>
                  <a:pt x="37" y="41"/>
                  <a:pt x="38" y="41"/>
                  <a:pt x="39" y="41"/>
                </a:cubicBezTo>
                <a:cubicBezTo>
                  <a:pt x="40" y="41"/>
                  <a:pt x="41" y="41"/>
                  <a:pt x="42" y="40"/>
                </a:cubicBezTo>
                <a:cubicBezTo>
                  <a:pt x="43" y="38"/>
                  <a:pt x="43" y="38"/>
                  <a:pt x="43" y="38"/>
                </a:cubicBezTo>
                <a:cubicBezTo>
                  <a:pt x="46" y="40"/>
                  <a:pt x="46" y="40"/>
                  <a:pt x="46" y="40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67"/>
                  <a:pt x="39" y="67"/>
                  <a:pt x="39" y="67"/>
                </a:cubicBezTo>
                <a:cubicBezTo>
                  <a:pt x="44" y="66"/>
                  <a:pt x="44" y="66"/>
                  <a:pt x="44" y="66"/>
                </a:cubicBezTo>
                <a:cubicBezTo>
                  <a:pt x="44" y="60"/>
                  <a:pt x="44" y="60"/>
                  <a:pt x="44" y="60"/>
                </a:cubicBezTo>
                <a:cubicBezTo>
                  <a:pt x="44" y="58"/>
                  <a:pt x="44" y="58"/>
                  <a:pt x="44" y="58"/>
                </a:cubicBezTo>
                <a:cubicBezTo>
                  <a:pt x="46" y="57"/>
                  <a:pt x="46" y="57"/>
                  <a:pt x="46" y="57"/>
                </a:cubicBezTo>
                <a:cubicBezTo>
                  <a:pt x="50" y="55"/>
                  <a:pt x="54" y="52"/>
                  <a:pt x="56" y="47"/>
                </a:cubicBezTo>
                <a:cubicBezTo>
                  <a:pt x="59" y="44"/>
                  <a:pt x="60" y="39"/>
                  <a:pt x="60" y="34"/>
                </a:cubicBezTo>
                <a:cubicBezTo>
                  <a:pt x="60" y="27"/>
                  <a:pt x="57" y="20"/>
                  <a:pt x="52" y="15"/>
                </a:cubicBezTo>
                <a:cubicBezTo>
                  <a:pt x="47" y="10"/>
                  <a:pt x="41" y="7"/>
                  <a:pt x="33" y="7"/>
                </a:cubicBezTo>
                <a:cubicBezTo>
                  <a:pt x="26" y="7"/>
                  <a:pt x="19" y="10"/>
                  <a:pt x="15" y="15"/>
                </a:cubicBezTo>
                <a:cubicBezTo>
                  <a:pt x="10" y="20"/>
                  <a:pt x="7" y="27"/>
                  <a:pt x="7" y="34"/>
                </a:cubicBezTo>
                <a:cubicBezTo>
                  <a:pt x="7" y="39"/>
                  <a:pt x="8" y="44"/>
                  <a:pt x="11" y="48"/>
                </a:cubicBezTo>
                <a:cubicBezTo>
                  <a:pt x="13" y="52"/>
                  <a:pt x="17" y="55"/>
                  <a:pt x="21" y="58"/>
                </a:cubicBezTo>
                <a:cubicBezTo>
                  <a:pt x="23" y="59"/>
                  <a:pt x="23" y="59"/>
                  <a:pt x="23" y="59"/>
                </a:cubicBezTo>
                <a:cubicBezTo>
                  <a:pt x="23" y="61"/>
                  <a:pt x="23" y="61"/>
                  <a:pt x="23" y="61"/>
                </a:cubicBezTo>
                <a:cubicBezTo>
                  <a:pt x="23" y="67"/>
                  <a:pt x="23" y="67"/>
                  <a:pt x="23" y="67"/>
                </a:cubicBezTo>
                <a:cubicBezTo>
                  <a:pt x="29" y="67"/>
                  <a:pt x="29" y="67"/>
                  <a:pt x="29" y="67"/>
                </a:cubicBezTo>
                <a:cubicBezTo>
                  <a:pt x="29" y="52"/>
                  <a:pt x="29" y="52"/>
                  <a:pt x="29" y="52"/>
                </a:cubicBezTo>
                <a:cubicBezTo>
                  <a:pt x="22" y="40"/>
                  <a:pt x="22" y="40"/>
                  <a:pt x="22" y="40"/>
                </a:cubicBezTo>
                <a:cubicBezTo>
                  <a:pt x="25" y="38"/>
                  <a:pt x="25" y="38"/>
                  <a:pt x="25" y="38"/>
                </a:cubicBezTo>
                <a:cubicBezTo>
                  <a:pt x="26" y="40"/>
                  <a:pt x="26" y="40"/>
                  <a:pt x="26" y="40"/>
                </a:cubicBezTo>
                <a:close/>
                <a:moveTo>
                  <a:pt x="40" y="43"/>
                </a:moveTo>
                <a:cubicBezTo>
                  <a:pt x="40" y="43"/>
                  <a:pt x="40" y="43"/>
                  <a:pt x="39" y="43"/>
                </a:cubicBezTo>
                <a:cubicBezTo>
                  <a:pt x="38" y="43"/>
                  <a:pt x="37" y="43"/>
                  <a:pt x="36" y="42"/>
                </a:cubicBezTo>
                <a:cubicBezTo>
                  <a:pt x="35" y="42"/>
                  <a:pt x="34" y="43"/>
                  <a:pt x="33" y="43"/>
                </a:cubicBezTo>
                <a:cubicBezTo>
                  <a:pt x="32" y="43"/>
                  <a:pt x="31" y="42"/>
                  <a:pt x="30" y="42"/>
                </a:cubicBezTo>
                <a:cubicBezTo>
                  <a:pt x="29" y="42"/>
                  <a:pt x="28" y="43"/>
                  <a:pt x="28" y="43"/>
                </a:cubicBezTo>
                <a:cubicBezTo>
                  <a:pt x="27" y="43"/>
                  <a:pt x="27" y="43"/>
                  <a:pt x="27" y="42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67"/>
                  <a:pt x="32" y="67"/>
                  <a:pt x="32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0"/>
                  <a:pt x="35" y="50"/>
                  <a:pt x="35" y="50"/>
                </a:cubicBezTo>
                <a:cubicBezTo>
                  <a:pt x="40" y="43"/>
                  <a:pt x="40" y="43"/>
                  <a:pt x="40" y="43"/>
                </a:cubicBezTo>
                <a:close/>
                <a:moveTo>
                  <a:pt x="43" y="96"/>
                </a:moveTo>
                <a:cubicBezTo>
                  <a:pt x="24" y="98"/>
                  <a:pt x="24" y="98"/>
                  <a:pt x="24" y="98"/>
                </a:cubicBezTo>
                <a:cubicBezTo>
                  <a:pt x="25" y="103"/>
                  <a:pt x="29" y="106"/>
                  <a:pt x="34" y="106"/>
                </a:cubicBezTo>
                <a:cubicBezTo>
                  <a:pt x="39" y="106"/>
                  <a:pt x="43" y="102"/>
                  <a:pt x="43" y="97"/>
                </a:cubicBezTo>
                <a:cubicBezTo>
                  <a:pt x="43" y="97"/>
                  <a:pt x="43" y="97"/>
                  <a:pt x="43" y="96"/>
                </a:cubicBezTo>
                <a:close/>
                <a:moveTo>
                  <a:pt x="50" y="85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89"/>
                  <a:pt x="17" y="89"/>
                  <a:pt x="17" y="89"/>
                </a:cubicBezTo>
                <a:cubicBezTo>
                  <a:pt x="17" y="89"/>
                  <a:pt x="17" y="90"/>
                  <a:pt x="17" y="90"/>
                </a:cubicBezTo>
                <a:cubicBezTo>
                  <a:pt x="50" y="87"/>
                  <a:pt x="50" y="87"/>
                  <a:pt x="50" y="87"/>
                </a:cubicBezTo>
                <a:cubicBezTo>
                  <a:pt x="50" y="87"/>
                  <a:pt x="50" y="86"/>
                  <a:pt x="50" y="86"/>
                </a:cubicBezTo>
                <a:cubicBezTo>
                  <a:pt x="50" y="86"/>
                  <a:pt x="50" y="86"/>
                  <a:pt x="50" y="85"/>
                </a:cubicBezTo>
                <a:close/>
                <a:moveTo>
                  <a:pt x="50" y="73"/>
                </a:moveTo>
                <a:cubicBezTo>
                  <a:pt x="17" y="76"/>
                  <a:pt x="17" y="76"/>
                  <a:pt x="17" y="76"/>
                </a:cubicBezTo>
                <a:cubicBezTo>
                  <a:pt x="17" y="76"/>
                  <a:pt x="17" y="76"/>
                  <a:pt x="17" y="77"/>
                </a:cubicBezTo>
                <a:cubicBezTo>
                  <a:pt x="17" y="77"/>
                  <a:pt x="17" y="77"/>
                  <a:pt x="17" y="77"/>
                </a:cubicBezTo>
                <a:cubicBezTo>
                  <a:pt x="50" y="74"/>
                  <a:pt x="50" y="74"/>
                  <a:pt x="50" y="74"/>
                </a:cubicBezTo>
                <a:cubicBezTo>
                  <a:pt x="50" y="74"/>
                  <a:pt x="50" y="74"/>
                  <a:pt x="50" y="73"/>
                </a:cubicBezTo>
                <a:cubicBezTo>
                  <a:pt x="50" y="73"/>
                  <a:pt x="50" y="73"/>
                  <a:pt x="50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1" name="出自【趣你的PPT】(微信:qunideppt)：最优质的PPT资源库"/>
          <p:cNvSpPr txBox="1"/>
          <p:nvPr/>
        </p:nvSpPr>
        <p:spPr>
          <a:xfrm>
            <a:off x="1753214" y="2511272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此处编辑</a:t>
            </a:r>
            <a:endParaRPr lang="en-GB" altLang="zh-CN" sz="1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出自【趣你的PPT】(微信:qunideppt)：最优质的PPT资源库"/>
          <p:cNvSpPr/>
          <p:nvPr/>
        </p:nvSpPr>
        <p:spPr>
          <a:xfrm>
            <a:off x="1753214" y="2853094"/>
            <a:ext cx="2321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建议您在展示时采用微软雅黑字体。</a:t>
            </a:r>
            <a:endParaRPr lang="en-GB" altLang="zh-CN" sz="14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44" name="出自【趣你的PPT】(微信:qunideppt)：最优质的PPT资源库"/>
          <p:cNvSpPr txBox="1"/>
          <p:nvPr/>
        </p:nvSpPr>
        <p:spPr>
          <a:xfrm>
            <a:off x="1753214" y="5218584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此处编辑</a:t>
            </a:r>
            <a:endParaRPr lang="en-GB" altLang="zh-CN" sz="1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出自【趣你的PPT】(微信:qunideppt)：最优质的PPT资源库"/>
          <p:cNvSpPr/>
          <p:nvPr/>
        </p:nvSpPr>
        <p:spPr>
          <a:xfrm>
            <a:off x="1753214" y="5560406"/>
            <a:ext cx="2321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建议您在展示时采用微软雅黑字体。</a:t>
            </a:r>
            <a:endParaRPr lang="en-GB" altLang="zh-CN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出自【趣你的PPT】(微信:qunideppt)：最优质的PPT资源库"/>
          <p:cNvSpPr txBox="1"/>
          <p:nvPr/>
        </p:nvSpPr>
        <p:spPr>
          <a:xfrm flipH="1">
            <a:off x="9383908" y="5212773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此处编辑</a:t>
            </a:r>
            <a:endParaRPr lang="en-GB" altLang="zh-CN" sz="1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出自【趣你的PPT】(微信:qunideppt)：最优质的PPT资源库"/>
          <p:cNvSpPr/>
          <p:nvPr/>
        </p:nvSpPr>
        <p:spPr>
          <a:xfrm flipH="1">
            <a:off x="8067503" y="5554595"/>
            <a:ext cx="2321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建议您在展示时采用微软雅黑字体。</a:t>
            </a:r>
            <a:endParaRPr lang="en-GB" altLang="zh-CN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出自【趣你的PPT】(微信:qunideppt)：最优质的PPT资源库"/>
          <p:cNvSpPr txBox="1"/>
          <p:nvPr/>
        </p:nvSpPr>
        <p:spPr>
          <a:xfrm flipH="1">
            <a:off x="9383908" y="2511272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此处编辑</a:t>
            </a:r>
            <a:endParaRPr lang="en-GB" altLang="zh-CN" sz="1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出自【趣你的PPT】(微信:qunideppt)：最优质的PPT资源库"/>
          <p:cNvSpPr/>
          <p:nvPr/>
        </p:nvSpPr>
        <p:spPr>
          <a:xfrm flipH="1">
            <a:off x="8067503" y="2853094"/>
            <a:ext cx="2321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建议您在展示时采用微软雅黑字体。</a:t>
            </a:r>
            <a:endParaRPr lang="en-GB" altLang="zh-CN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-14160" y="0"/>
            <a:ext cx="3466994" cy="837054"/>
            <a:chOff x="-14160" y="0"/>
            <a:chExt cx="3466994" cy="837054"/>
          </a:xfrm>
        </p:grpSpPr>
        <p:pic>
          <p:nvPicPr>
            <p:cNvPr id="46" name="图片 45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14" t="1165" r="66149" b="70101"/>
            <a:stretch>
              <a:fillRect/>
            </a:stretch>
          </p:blipFill>
          <p:spPr>
            <a:xfrm>
              <a:off x="-14160" y="0"/>
              <a:ext cx="1484332" cy="837054"/>
            </a:xfrm>
            <a:prstGeom prst="rect">
              <a:avLst/>
            </a:prstGeom>
            <a:noFill/>
            <a:effectLst>
              <a:softEdge rad="88900"/>
            </a:effectLst>
          </p:spPr>
        </p:pic>
        <p:sp>
          <p:nvSpPr>
            <p:cNvPr id="49" name="出自【趣你的PPT】(微信:qunideppt)：最优质的PPT资源库"/>
            <p:cNvSpPr txBox="1"/>
            <p:nvPr/>
          </p:nvSpPr>
          <p:spPr>
            <a:xfrm>
              <a:off x="1470172" y="211792"/>
              <a:ext cx="19826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单击输入标题</a:t>
              </a:r>
              <a:endParaRPr lang="en-GB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25"/>
          <a:stretch>
            <a:fillRect/>
          </a:stretch>
        </p:blipFill>
        <p:spPr>
          <a:xfrm>
            <a:off x="-103163" y="0"/>
            <a:ext cx="12295163" cy="6858000"/>
          </a:xfrm>
          <a:prstGeom prst="rect">
            <a:avLst/>
          </a:prstGeom>
          <a:noFill/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219" y="713095"/>
            <a:ext cx="7017104" cy="314580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出自【趣你的PPT】(微信:qunideppt)：最优质的PPT资源库"/>
          <p:cNvSpPr/>
          <p:nvPr/>
        </p:nvSpPr>
        <p:spPr>
          <a:xfrm>
            <a:off x="2599872" y="2939143"/>
            <a:ext cx="2933700" cy="2933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7" h="21010" extrusionOk="0">
                <a:moveTo>
                  <a:pt x="8505" y="13647"/>
                </a:moveTo>
                <a:cubicBezTo>
                  <a:pt x="5529" y="13647"/>
                  <a:pt x="3116" y="11263"/>
                  <a:pt x="3116" y="8322"/>
                </a:cubicBezTo>
                <a:cubicBezTo>
                  <a:pt x="3116" y="5382"/>
                  <a:pt x="5529" y="2999"/>
                  <a:pt x="8505" y="2999"/>
                </a:cubicBezTo>
                <a:cubicBezTo>
                  <a:pt x="11481" y="2999"/>
                  <a:pt x="13894" y="5382"/>
                  <a:pt x="13894" y="8322"/>
                </a:cubicBezTo>
                <a:cubicBezTo>
                  <a:pt x="13894" y="11263"/>
                  <a:pt x="11481" y="13647"/>
                  <a:pt x="8505" y="13647"/>
                </a:cubicBezTo>
                <a:close/>
                <a:moveTo>
                  <a:pt x="21039" y="18205"/>
                </a:moveTo>
                <a:cubicBezTo>
                  <a:pt x="20257" y="17063"/>
                  <a:pt x="16910" y="14118"/>
                  <a:pt x="15508" y="12905"/>
                </a:cubicBezTo>
                <a:cubicBezTo>
                  <a:pt x="16378" y="11592"/>
                  <a:pt x="16888" y="10026"/>
                  <a:pt x="16888" y="8341"/>
                </a:cubicBezTo>
                <a:cubicBezTo>
                  <a:pt x="16888" y="3734"/>
                  <a:pt x="13108" y="0"/>
                  <a:pt x="8445" y="0"/>
                </a:cubicBezTo>
                <a:cubicBezTo>
                  <a:pt x="3781" y="0"/>
                  <a:pt x="0" y="3734"/>
                  <a:pt x="0" y="8341"/>
                </a:cubicBezTo>
                <a:cubicBezTo>
                  <a:pt x="0" y="12948"/>
                  <a:pt x="3781" y="16682"/>
                  <a:pt x="8445" y="16682"/>
                </a:cubicBezTo>
                <a:cubicBezTo>
                  <a:pt x="10043" y="16682"/>
                  <a:pt x="11532" y="16235"/>
                  <a:pt x="12806" y="15473"/>
                </a:cubicBezTo>
                <a:lnTo>
                  <a:pt x="18413" y="20577"/>
                </a:lnTo>
                <a:cubicBezTo>
                  <a:pt x="18413" y="20577"/>
                  <a:pt x="19615" y="21600"/>
                  <a:pt x="20819" y="20500"/>
                </a:cubicBezTo>
                <a:cubicBezTo>
                  <a:pt x="21600" y="19785"/>
                  <a:pt x="21427" y="18770"/>
                  <a:pt x="21039" y="1820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lIns="0" tIns="0" rIns="0" bIns="0" anchor="ctr"/>
          <a:lstStyle/>
          <a:p>
            <a:pPr defTabSz="914400">
              <a:defRPr/>
            </a:pPr>
            <a:endParaRPr sz="900">
              <a:solidFill>
                <a:prstClr val="black"/>
              </a:solidFill>
              <a:sym typeface="Century Gothic" panose="020B0502020202020204" pitchFamily="34" charset="0"/>
            </a:endParaRPr>
          </a:p>
        </p:txBody>
      </p:sp>
      <p:sp>
        <p:nvSpPr>
          <p:cNvPr id="3" name="出自【趣你的PPT】(微信:qunideppt)：最优质的PPT资源库"/>
          <p:cNvSpPr/>
          <p:nvPr/>
        </p:nvSpPr>
        <p:spPr bwMode="auto">
          <a:xfrm>
            <a:off x="3282497" y="1681843"/>
            <a:ext cx="977900" cy="10795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378"/>
                  <a:pt x="0" y="9779"/>
                </a:cubicBezTo>
                <a:cubicBezTo>
                  <a:pt x="0" y="14433"/>
                  <a:pt x="3601" y="18307"/>
                  <a:pt x="8410" y="19296"/>
                </a:cubicBezTo>
                <a:lnTo>
                  <a:pt x="10969" y="21600"/>
                </a:lnTo>
                <a:lnTo>
                  <a:pt x="13480" y="19216"/>
                </a:lnTo>
                <a:cubicBezTo>
                  <a:pt x="18139" y="18132"/>
                  <a:pt x="21600" y="14337"/>
                  <a:pt x="21600" y="9779"/>
                </a:cubicBezTo>
                <a:cubicBezTo>
                  <a:pt x="21600" y="4378"/>
                  <a:pt x="16765" y="0"/>
                  <a:pt x="108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0" tIns="0" rIns="0" bIns="0" anchor="ctr"/>
          <a:lstStyle/>
          <a:p>
            <a:pPr defTabSz="91313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4" name="出自【趣你的PPT】(微信:qunideppt)：最优质的PPT资源库"/>
          <p:cNvSpPr/>
          <p:nvPr/>
        </p:nvSpPr>
        <p:spPr bwMode="auto">
          <a:xfrm>
            <a:off x="4657272" y="2250169"/>
            <a:ext cx="977900" cy="976313"/>
          </a:xfrm>
          <a:custGeom>
            <a:avLst/>
            <a:gdLst>
              <a:gd name="T0" fmla="*/ 2147483646 w 19752"/>
              <a:gd name="T1" fmla="*/ 2147483646 h 19775"/>
              <a:gd name="T2" fmla="*/ 2147483646 w 19752"/>
              <a:gd name="T3" fmla="*/ 2147483646 h 19775"/>
              <a:gd name="T4" fmla="*/ 2147483646 w 19752"/>
              <a:gd name="T5" fmla="*/ 2147483646 h 19775"/>
              <a:gd name="T6" fmla="*/ 2147483646 w 19752"/>
              <a:gd name="T7" fmla="*/ 2147483646 h 19775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752" h="19775" extrusionOk="0">
                <a:moveTo>
                  <a:pt x="16858" y="2900"/>
                </a:moveTo>
                <a:cubicBezTo>
                  <a:pt x="12998" y="-966"/>
                  <a:pt x="6741" y="-966"/>
                  <a:pt x="2881" y="2900"/>
                </a:cubicBezTo>
                <a:cubicBezTo>
                  <a:pt x="-445" y="6231"/>
                  <a:pt x="-883" y="11338"/>
                  <a:pt x="1523" y="15162"/>
                </a:cubicBezTo>
                <a:lnTo>
                  <a:pt x="1532" y="18469"/>
                </a:lnTo>
                <a:lnTo>
                  <a:pt x="4860" y="18390"/>
                </a:lnTo>
                <a:cubicBezTo>
                  <a:pt x="8650" y="20634"/>
                  <a:pt x="13601" y="20161"/>
                  <a:pt x="16858" y="16899"/>
                </a:cubicBezTo>
                <a:cubicBezTo>
                  <a:pt x="20717" y="13033"/>
                  <a:pt x="20717" y="6765"/>
                  <a:pt x="16858" y="29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0" tIns="0" rIns="0" bIns="0" anchor="ctr"/>
          <a:lstStyle/>
          <a:p>
            <a:pPr defTabSz="91313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5" name="出自【趣你的PPT】(微信:qunideppt)：最优质的PPT资源库"/>
          <p:cNvSpPr/>
          <p:nvPr/>
        </p:nvSpPr>
        <p:spPr bwMode="auto">
          <a:xfrm>
            <a:off x="5122409" y="3623356"/>
            <a:ext cx="1081088" cy="9779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4835"/>
                  <a:pt x="17222" y="0"/>
                  <a:pt x="11821" y="0"/>
                </a:cubicBezTo>
                <a:cubicBezTo>
                  <a:pt x="7167" y="0"/>
                  <a:pt x="3293" y="3601"/>
                  <a:pt x="2304" y="8410"/>
                </a:cubicBezTo>
                <a:lnTo>
                  <a:pt x="0" y="10969"/>
                </a:lnTo>
                <a:lnTo>
                  <a:pt x="2384" y="13480"/>
                </a:lnTo>
                <a:cubicBezTo>
                  <a:pt x="3468" y="18139"/>
                  <a:pt x="7263" y="21600"/>
                  <a:pt x="11821" y="21600"/>
                </a:cubicBezTo>
                <a:cubicBezTo>
                  <a:pt x="17222" y="21600"/>
                  <a:pt x="21600" y="16765"/>
                  <a:pt x="21600" y="108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0" tIns="0" rIns="0" bIns="0" anchor="ctr"/>
          <a:lstStyle/>
          <a:p>
            <a:pPr defTabSz="91313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6" name="出自【趣你的PPT】(微信:qunideppt)：最优质的PPT资源库"/>
          <p:cNvSpPr/>
          <p:nvPr/>
        </p:nvSpPr>
        <p:spPr bwMode="auto">
          <a:xfrm>
            <a:off x="1910897" y="2250168"/>
            <a:ext cx="976312" cy="977900"/>
          </a:xfrm>
          <a:custGeom>
            <a:avLst/>
            <a:gdLst>
              <a:gd name="T0" fmla="*/ 2147483646 w 19775"/>
              <a:gd name="T1" fmla="*/ 2147483646 h 19752"/>
              <a:gd name="T2" fmla="*/ 2147483646 w 19775"/>
              <a:gd name="T3" fmla="*/ 2147483646 h 19752"/>
              <a:gd name="T4" fmla="*/ 2147483646 w 19775"/>
              <a:gd name="T5" fmla="*/ 2147483646 h 19752"/>
              <a:gd name="T6" fmla="*/ 2147483646 w 19775"/>
              <a:gd name="T7" fmla="*/ 2147483646 h 19752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775" h="19752" extrusionOk="0">
                <a:moveTo>
                  <a:pt x="2900" y="2894"/>
                </a:moveTo>
                <a:cubicBezTo>
                  <a:pt x="-966" y="6754"/>
                  <a:pt x="-966" y="13011"/>
                  <a:pt x="2900" y="16871"/>
                </a:cubicBezTo>
                <a:cubicBezTo>
                  <a:pt x="6231" y="20197"/>
                  <a:pt x="11338" y="20635"/>
                  <a:pt x="15162" y="18229"/>
                </a:cubicBezTo>
                <a:lnTo>
                  <a:pt x="18469" y="18220"/>
                </a:lnTo>
                <a:lnTo>
                  <a:pt x="18390" y="14892"/>
                </a:lnTo>
                <a:cubicBezTo>
                  <a:pt x="20634" y="11102"/>
                  <a:pt x="20161" y="6151"/>
                  <a:pt x="16899" y="2894"/>
                </a:cubicBezTo>
                <a:cubicBezTo>
                  <a:pt x="13033" y="-965"/>
                  <a:pt x="6765" y="-965"/>
                  <a:pt x="2900" y="289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0" tIns="0" rIns="0" bIns="0" anchor="ctr"/>
          <a:lstStyle/>
          <a:p>
            <a:pPr defTabSz="91313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7" name="出自【趣你的PPT】(微信:qunideppt)：最优质的PPT资源库"/>
          <p:cNvSpPr/>
          <p:nvPr/>
        </p:nvSpPr>
        <p:spPr bwMode="auto">
          <a:xfrm>
            <a:off x="2207759" y="2540681"/>
            <a:ext cx="414338" cy="360362"/>
          </a:xfrm>
          <a:custGeom>
            <a:avLst/>
            <a:gdLst>
              <a:gd name="T0" fmla="*/ 2147483646 w 68"/>
              <a:gd name="T1" fmla="*/ 2147483646 h 59"/>
              <a:gd name="T2" fmla="*/ 2147483646 w 68"/>
              <a:gd name="T3" fmla="*/ 2147483646 h 59"/>
              <a:gd name="T4" fmla="*/ 2147483646 w 68"/>
              <a:gd name="T5" fmla="*/ 2147483646 h 59"/>
              <a:gd name="T6" fmla="*/ 2147483646 w 68"/>
              <a:gd name="T7" fmla="*/ 2147483646 h 59"/>
              <a:gd name="T8" fmla="*/ 2147483646 w 68"/>
              <a:gd name="T9" fmla="*/ 2147483646 h 59"/>
              <a:gd name="T10" fmla="*/ 2147483646 w 68"/>
              <a:gd name="T11" fmla="*/ 2147483646 h 59"/>
              <a:gd name="T12" fmla="*/ 2147483646 w 68"/>
              <a:gd name="T13" fmla="*/ 2147483646 h 59"/>
              <a:gd name="T14" fmla="*/ 2147483646 w 68"/>
              <a:gd name="T15" fmla="*/ 2147483646 h 59"/>
              <a:gd name="T16" fmla="*/ 0 w 68"/>
              <a:gd name="T17" fmla="*/ 2147483646 h 59"/>
              <a:gd name="T18" fmla="*/ 2147483646 w 68"/>
              <a:gd name="T19" fmla="*/ 0 h 59"/>
              <a:gd name="T20" fmla="*/ 2147483646 w 68"/>
              <a:gd name="T21" fmla="*/ 2147483646 h 59"/>
              <a:gd name="T22" fmla="*/ 2147483646 w 68"/>
              <a:gd name="T23" fmla="*/ 2147483646 h 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8" h="59">
                <a:moveTo>
                  <a:pt x="34" y="49"/>
                </a:moveTo>
                <a:cubicBezTo>
                  <a:pt x="33" y="49"/>
                  <a:pt x="31" y="49"/>
                  <a:pt x="29" y="49"/>
                </a:cubicBezTo>
                <a:cubicBezTo>
                  <a:pt x="24" y="53"/>
                  <a:pt x="18" y="56"/>
                  <a:pt x="11" y="58"/>
                </a:cubicBezTo>
                <a:cubicBezTo>
                  <a:pt x="10" y="58"/>
                  <a:pt x="9" y="59"/>
                  <a:pt x="7" y="59"/>
                </a:cubicBezTo>
                <a:cubicBezTo>
                  <a:pt x="6" y="59"/>
                  <a:pt x="6" y="58"/>
                  <a:pt x="5" y="57"/>
                </a:cubicBezTo>
                <a:cubicBezTo>
                  <a:pt x="5" y="57"/>
                  <a:pt x="5" y="57"/>
                  <a:pt x="5" y="57"/>
                </a:cubicBezTo>
                <a:cubicBezTo>
                  <a:pt x="5" y="56"/>
                  <a:pt x="6" y="56"/>
                  <a:pt x="6" y="55"/>
                </a:cubicBezTo>
                <a:cubicBezTo>
                  <a:pt x="9" y="52"/>
                  <a:pt x="11" y="50"/>
                  <a:pt x="13" y="44"/>
                </a:cubicBezTo>
                <a:cubicBezTo>
                  <a:pt x="5" y="39"/>
                  <a:pt x="0" y="32"/>
                  <a:pt x="0" y="25"/>
                </a:cubicBezTo>
                <a:cubicBezTo>
                  <a:pt x="0" y="11"/>
                  <a:pt x="16" y="0"/>
                  <a:pt x="34" y="0"/>
                </a:cubicBezTo>
                <a:cubicBezTo>
                  <a:pt x="53" y="0"/>
                  <a:pt x="68" y="11"/>
                  <a:pt x="68" y="25"/>
                </a:cubicBezTo>
                <a:cubicBezTo>
                  <a:pt x="68" y="38"/>
                  <a:pt x="53" y="49"/>
                  <a:pt x="34" y="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899" tIns="60950" rIns="121899" bIns="60950"/>
          <a:lstStyle/>
          <a:p>
            <a:pPr defTabSz="91313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8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3555547" y="1961244"/>
            <a:ext cx="455612" cy="396875"/>
          </a:xfrm>
          <a:custGeom>
            <a:avLst/>
            <a:gdLst>
              <a:gd name="T0" fmla="*/ 2147483646 w 68"/>
              <a:gd name="T1" fmla="*/ 2147483646 h 59"/>
              <a:gd name="T2" fmla="*/ 2147483646 w 68"/>
              <a:gd name="T3" fmla="*/ 2147483646 h 59"/>
              <a:gd name="T4" fmla="*/ 2147483646 w 68"/>
              <a:gd name="T5" fmla="*/ 2147483646 h 59"/>
              <a:gd name="T6" fmla="*/ 2147483646 w 68"/>
              <a:gd name="T7" fmla="*/ 2147483646 h 59"/>
              <a:gd name="T8" fmla="*/ 2147483646 w 68"/>
              <a:gd name="T9" fmla="*/ 2147483646 h 59"/>
              <a:gd name="T10" fmla="*/ 2147483646 w 68"/>
              <a:gd name="T11" fmla="*/ 2147483646 h 59"/>
              <a:gd name="T12" fmla="*/ 2147483646 w 68"/>
              <a:gd name="T13" fmla="*/ 2147483646 h 59"/>
              <a:gd name="T14" fmla="*/ 2147483646 w 68"/>
              <a:gd name="T15" fmla="*/ 2147483646 h 59"/>
              <a:gd name="T16" fmla="*/ 2147483646 w 68"/>
              <a:gd name="T17" fmla="*/ 2147483646 h 59"/>
              <a:gd name="T18" fmla="*/ 2147483646 w 68"/>
              <a:gd name="T19" fmla="*/ 2147483646 h 59"/>
              <a:gd name="T20" fmla="*/ 0 w 68"/>
              <a:gd name="T21" fmla="*/ 2147483646 h 59"/>
              <a:gd name="T22" fmla="*/ 0 w 68"/>
              <a:gd name="T23" fmla="*/ 2147483646 h 59"/>
              <a:gd name="T24" fmla="*/ 2147483646 w 68"/>
              <a:gd name="T25" fmla="*/ 2147483646 h 59"/>
              <a:gd name="T26" fmla="*/ 2147483646 w 68"/>
              <a:gd name="T27" fmla="*/ 2147483646 h 59"/>
              <a:gd name="T28" fmla="*/ 2147483646 w 68"/>
              <a:gd name="T29" fmla="*/ 0 h 59"/>
              <a:gd name="T30" fmla="*/ 2147483646 w 68"/>
              <a:gd name="T31" fmla="*/ 2147483646 h 59"/>
              <a:gd name="T32" fmla="*/ 2147483646 w 68"/>
              <a:gd name="T33" fmla="*/ 2147483646 h 59"/>
              <a:gd name="T34" fmla="*/ 2147483646 w 68"/>
              <a:gd name="T35" fmla="*/ 2147483646 h 59"/>
              <a:gd name="T36" fmla="*/ 2147483646 w 68"/>
              <a:gd name="T37" fmla="*/ 2147483646 h 59"/>
              <a:gd name="T38" fmla="*/ 2147483646 w 68"/>
              <a:gd name="T39" fmla="*/ 2147483646 h 59"/>
              <a:gd name="T40" fmla="*/ 2147483646 w 68"/>
              <a:gd name="T41" fmla="*/ 2147483646 h 59"/>
              <a:gd name="T42" fmla="*/ 2147483646 w 68"/>
              <a:gd name="T43" fmla="*/ 2147483646 h 59"/>
              <a:gd name="T44" fmla="*/ 2147483646 w 68"/>
              <a:gd name="T45" fmla="*/ 2147483646 h 5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68" h="59">
                <a:moveTo>
                  <a:pt x="68" y="24"/>
                </a:moveTo>
                <a:cubicBezTo>
                  <a:pt x="68" y="27"/>
                  <a:pt x="66" y="29"/>
                  <a:pt x="64" y="29"/>
                </a:cubicBezTo>
                <a:cubicBezTo>
                  <a:pt x="64" y="43"/>
                  <a:pt x="64" y="43"/>
                  <a:pt x="64" y="43"/>
                </a:cubicBezTo>
                <a:cubicBezTo>
                  <a:pt x="64" y="46"/>
                  <a:pt x="61" y="48"/>
                  <a:pt x="59" y="48"/>
                </a:cubicBezTo>
                <a:cubicBezTo>
                  <a:pt x="52" y="43"/>
                  <a:pt x="41" y="35"/>
                  <a:pt x="28" y="34"/>
                </a:cubicBezTo>
                <a:cubicBezTo>
                  <a:pt x="23" y="35"/>
                  <a:pt x="22" y="41"/>
                  <a:pt x="25" y="44"/>
                </a:cubicBezTo>
                <a:cubicBezTo>
                  <a:pt x="22" y="48"/>
                  <a:pt x="26" y="51"/>
                  <a:pt x="30" y="54"/>
                </a:cubicBezTo>
                <a:cubicBezTo>
                  <a:pt x="27" y="59"/>
                  <a:pt x="17" y="59"/>
                  <a:pt x="14" y="56"/>
                </a:cubicBezTo>
                <a:cubicBezTo>
                  <a:pt x="12" y="49"/>
                  <a:pt x="8" y="42"/>
                  <a:pt x="11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3" y="34"/>
                  <a:pt x="0" y="31"/>
                  <a:pt x="0" y="27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17"/>
                  <a:pt x="3" y="14"/>
                  <a:pt x="7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39" y="14"/>
                  <a:pt x="51" y="6"/>
                  <a:pt x="59" y="0"/>
                </a:cubicBezTo>
                <a:cubicBezTo>
                  <a:pt x="61" y="0"/>
                  <a:pt x="64" y="2"/>
                  <a:pt x="64" y="4"/>
                </a:cubicBezTo>
                <a:cubicBezTo>
                  <a:pt x="64" y="19"/>
                  <a:pt x="64" y="19"/>
                  <a:pt x="64" y="19"/>
                </a:cubicBezTo>
                <a:cubicBezTo>
                  <a:pt x="66" y="19"/>
                  <a:pt x="68" y="21"/>
                  <a:pt x="68" y="24"/>
                </a:cubicBezTo>
                <a:close/>
                <a:moveTo>
                  <a:pt x="59" y="6"/>
                </a:moveTo>
                <a:cubicBezTo>
                  <a:pt x="49" y="13"/>
                  <a:pt x="39" y="18"/>
                  <a:pt x="30" y="19"/>
                </a:cubicBezTo>
                <a:cubicBezTo>
                  <a:pt x="30" y="29"/>
                  <a:pt x="30" y="29"/>
                  <a:pt x="30" y="29"/>
                </a:cubicBezTo>
                <a:cubicBezTo>
                  <a:pt x="39" y="30"/>
                  <a:pt x="49" y="34"/>
                  <a:pt x="59" y="42"/>
                </a:cubicBezTo>
                <a:lnTo>
                  <a:pt x="59" y="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899" tIns="60950" rIns="121899" bIns="60950"/>
          <a:lstStyle/>
          <a:p>
            <a:pPr defTabSz="91313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9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4927148" y="2515282"/>
            <a:ext cx="446087" cy="420687"/>
          </a:xfrm>
          <a:custGeom>
            <a:avLst/>
            <a:gdLst>
              <a:gd name="T0" fmla="*/ 2147483646 w 73"/>
              <a:gd name="T1" fmla="*/ 2147483646 h 63"/>
              <a:gd name="T2" fmla="*/ 2147483646 w 73"/>
              <a:gd name="T3" fmla="*/ 2147483646 h 63"/>
              <a:gd name="T4" fmla="*/ 2147483646 w 73"/>
              <a:gd name="T5" fmla="*/ 2147483646 h 63"/>
              <a:gd name="T6" fmla="*/ 2147483646 w 73"/>
              <a:gd name="T7" fmla="*/ 2147483646 h 63"/>
              <a:gd name="T8" fmla="*/ 2147483646 w 73"/>
              <a:gd name="T9" fmla="*/ 2147483646 h 63"/>
              <a:gd name="T10" fmla="*/ 2147483646 w 73"/>
              <a:gd name="T11" fmla="*/ 2147483646 h 63"/>
              <a:gd name="T12" fmla="*/ 2147483646 w 73"/>
              <a:gd name="T13" fmla="*/ 2147483646 h 63"/>
              <a:gd name="T14" fmla="*/ 2147483646 w 73"/>
              <a:gd name="T15" fmla="*/ 2147483646 h 63"/>
              <a:gd name="T16" fmla="*/ 2147483646 w 73"/>
              <a:gd name="T17" fmla="*/ 2147483646 h 63"/>
              <a:gd name="T18" fmla="*/ 0 w 73"/>
              <a:gd name="T19" fmla="*/ 2147483646 h 63"/>
              <a:gd name="T20" fmla="*/ 0 w 73"/>
              <a:gd name="T21" fmla="*/ 2147483646 h 63"/>
              <a:gd name="T22" fmla="*/ 2147483646 w 73"/>
              <a:gd name="T23" fmla="*/ 0 h 63"/>
              <a:gd name="T24" fmla="*/ 2147483646 w 73"/>
              <a:gd name="T25" fmla="*/ 0 h 63"/>
              <a:gd name="T26" fmla="*/ 2147483646 w 73"/>
              <a:gd name="T27" fmla="*/ 2147483646 h 63"/>
              <a:gd name="T28" fmla="*/ 2147483646 w 73"/>
              <a:gd name="T29" fmla="*/ 2147483646 h 63"/>
              <a:gd name="T30" fmla="*/ 2147483646 w 73"/>
              <a:gd name="T31" fmla="*/ 2147483646 h 63"/>
              <a:gd name="T32" fmla="*/ 2147483646 w 73"/>
              <a:gd name="T33" fmla="*/ 2147483646 h 63"/>
              <a:gd name="T34" fmla="*/ 2147483646 w 73"/>
              <a:gd name="T35" fmla="*/ 2147483646 h 63"/>
              <a:gd name="T36" fmla="*/ 2147483646 w 73"/>
              <a:gd name="T37" fmla="*/ 2147483646 h 63"/>
              <a:gd name="T38" fmla="*/ 2147483646 w 73"/>
              <a:gd name="T39" fmla="*/ 2147483646 h 63"/>
              <a:gd name="T40" fmla="*/ 2147483646 w 73"/>
              <a:gd name="T41" fmla="*/ 2147483646 h 63"/>
              <a:gd name="T42" fmla="*/ 2147483646 w 73"/>
              <a:gd name="T43" fmla="*/ 2147483646 h 63"/>
              <a:gd name="T44" fmla="*/ 2147483646 w 73"/>
              <a:gd name="T45" fmla="*/ 2147483646 h 63"/>
              <a:gd name="T46" fmla="*/ 2147483646 w 73"/>
              <a:gd name="T47" fmla="*/ 2147483646 h 6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73" h="63">
                <a:moveTo>
                  <a:pt x="73" y="47"/>
                </a:moveTo>
                <a:cubicBezTo>
                  <a:pt x="73" y="50"/>
                  <a:pt x="70" y="53"/>
                  <a:pt x="67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6"/>
                  <a:pt x="48" y="59"/>
                  <a:pt x="48" y="60"/>
                </a:cubicBezTo>
                <a:cubicBezTo>
                  <a:pt x="48" y="62"/>
                  <a:pt x="47" y="63"/>
                  <a:pt x="4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5" y="63"/>
                  <a:pt x="24" y="62"/>
                  <a:pt x="24" y="60"/>
                </a:cubicBezTo>
                <a:cubicBezTo>
                  <a:pt x="24" y="59"/>
                  <a:pt x="26" y="56"/>
                  <a:pt x="26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2" y="53"/>
                  <a:pt x="0" y="50"/>
                  <a:pt x="0" y="47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2" y="0"/>
                  <a:pt x="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0" y="0"/>
                  <a:pt x="73" y="2"/>
                  <a:pt x="73" y="6"/>
                </a:cubicBezTo>
                <a:lnTo>
                  <a:pt x="73" y="47"/>
                </a:lnTo>
                <a:close/>
                <a:moveTo>
                  <a:pt x="68" y="6"/>
                </a:moveTo>
                <a:cubicBezTo>
                  <a:pt x="68" y="5"/>
                  <a:pt x="67" y="5"/>
                  <a:pt x="67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6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8"/>
                  <a:pt x="5" y="39"/>
                  <a:pt x="6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9"/>
                  <a:pt x="68" y="38"/>
                  <a:pt x="68" y="37"/>
                </a:cubicBezTo>
                <a:lnTo>
                  <a:pt x="68" y="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899" tIns="60950" rIns="121899" bIns="60950"/>
          <a:lstStyle/>
          <a:p>
            <a:pPr defTabSz="91313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10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5527223" y="3924982"/>
            <a:ext cx="396875" cy="350837"/>
          </a:xfrm>
          <a:custGeom>
            <a:avLst/>
            <a:gdLst>
              <a:gd name="T0" fmla="*/ 2147483646 w 65"/>
              <a:gd name="T1" fmla="*/ 2147483646 h 58"/>
              <a:gd name="T2" fmla="*/ 2147483646 w 65"/>
              <a:gd name="T3" fmla="*/ 2147483646 h 58"/>
              <a:gd name="T4" fmla="*/ 2147483646 w 65"/>
              <a:gd name="T5" fmla="*/ 2147483646 h 58"/>
              <a:gd name="T6" fmla="*/ 2147483646 w 65"/>
              <a:gd name="T7" fmla="*/ 2147483646 h 58"/>
              <a:gd name="T8" fmla="*/ 2147483646 w 65"/>
              <a:gd name="T9" fmla="*/ 2147483646 h 58"/>
              <a:gd name="T10" fmla="*/ 2147483646 w 65"/>
              <a:gd name="T11" fmla="*/ 2147483646 h 58"/>
              <a:gd name="T12" fmla="*/ 0 w 65"/>
              <a:gd name="T13" fmla="*/ 2147483646 h 58"/>
              <a:gd name="T14" fmla="*/ 2147483646 w 65"/>
              <a:gd name="T15" fmla="*/ 0 h 58"/>
              <a:gd name="T16" fmla="*/ 2147483646 w 65"/>
              <a:gd name="T17" fmla="*/ 2147483646 h 58"/>
              <a:gd name="T18" fmla="*/ 2147483646 w 65"/>
              <a:gd name="T19" fmla="*/ 2147483646 h 58"/>
              <a:gd name="T20" fmla="*/ 2147483646 w 65"/>
              <a:gd name="T21" fmla="*/ 2147483646 h 58"/>
              <a:gd name="T22" fmla="*/ 2147483646 w 65"/>
              <a:gd name="T23" fmla="*/ 2147483646 h 58"/>
              <a:gd name="T24" fmla="*/ 2147483646 w 65"/>
              <a:gd name="T25" fmla="*/ 2147483646 h 58"/>
              <a:gd name="T26" fmla="*/ 2147483646 w 65"/>
              <a:gd name="T27" fmla="*/ 2147483646 h 58"/>
              <a:gd name="T28" fmla="*/ 2147483646 w 65"/>
              <a:gd name="T29" fmla="*/ 2147483646 h 58"/>
              <a:gd name="T30" fmla="*/ 2147483646 w 65"/>
              <a:gd name="T31" fmla="*/ 2147483646 h 58"/>
              <a:gd name="T32" fmla="*/ 2147483646 w 65"/>
              <a:gd name="T33" fmla="*/ 2147483646 h 58"/>
              <a:gd name="T34" fmla="*/ 2147483646 w 65"/>
              <a:gd name="T35" fmla="*/ 2147483646 h 58"/>
              <a:gd name="T36" fmla="*/ 2147483646 w 65"/>
              <a:gd name="T37" fmla="*/ 2147483646 h 58"/>
              <a:gd name="T38" fmla="*/ 2147483646 w 65"/>
              <a:gd name="T39" fmla="*/ 2147483646 h 58"/>
              <a:gd name="T40" fmla="*/ 2147483646 w 65"/>
              <a:gd name="T41" fmla="*/ 2147483646 h 58"/>
              <a:gd name="T42" fmla="*/ 2147483646 w 65"/>
              <a:gd name="T43" fmla="*/ 2147483646 h 58"/>
              <a:gd name="T44" fmla="*/ 2147483646 w 65"/>
              <a:gd name="T45" fmla="*/ 2147483646 h 58"/>
              <a:gd name="T46" fmla="*/ 2147483646 w 65"/>
              <a:gd name="T47" fmla="*/ 2147483646 h 58"/>
              <a:gd name="T48" fmla="*/ 2147483646 w 65"/>
              <a:gd name="T49" fmla="*/ 2147483646 h 58"/>
              <a:gd name="T50" fmla="*/ 2147483646 w 65"/>
              <a:gd name="T51" fmla="*/ 2147483646 h 5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65" h="58">
                <a:moveTo>
                  <a:pt x="7" y="9"/>
                </a:moveTo>
                <a:cubicBezTo>
                  <a:pt x="7" y="57"/>
                  <a:pt x="7" y="57"/>
                  <a:pt x="7" y="57"/>
                </a:cubicBezTo>
                <a:cubicBezTo>
                  <a:pt x="7" y="57"/>
                  <a:pt x="7" y="58"/>
                  <a:pt x="6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3" y="58"/>
                  <a:pt x="2" y="57"/>
                  <a:pt x="2" y="57"/>
                </a:cubicBezTo>
                <a:cubicBezTo>
                  <a:pt x="2" y="9"/>
                  <a:pt x="2" y="9"/>
                  <a:pt x="2" y="9"/>
                </a:cubicBezTo>
                <a:cubicBezTo>
                  <a:pt x="1" y="8"/>
                  <a:pt x="0" y="6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7" y="0"/>
                  <a:pt x="10" y="2"/>
                  <a:pt x="10" y="4"/>
                </a:cubicBezTo>
                <a:cubicBezTo>
                  <a:pt x="10" y="6"/>
                  <a:pt x="9" y="8"/>
                  <a:pt x="7" y="9"/>
                </a:cubicBezTo>
                <a:close/>
                <a:moveTo>
                  <a:pt x="65" y="36"/>
                </a:moveTo>
                <a:cubicBezTo>
                  <a:pt x="65" y="37"/>
                  <a:pt x="65" y="38"/>
                  <a:pt x="63" y="38"/>
                </a:cubicBezTo>
                <a:cubicBezTo>
                  <a:pt x="59" y="41"/>
                  <a:pt x="54" y="43"/>
                  <a:pt x="49" y="43"/>
                </a:cubicBezTo>
                <a:cubicBezTo>
                  <a:pt x="43" y="43"/>
                  <a:pt x="39" y="37"/>
                  <a:pt x="31" y="37"/>
                </a:cubicBezTo>
                <a:cubicBezTo>
                  <a:pt x="25" y="37"/>
                  <a:pt x="19" y="40"/>
                  <a:pt x="13" y="43"/>
                </a:cubicBezTo>
                <a:cubicBezTo>
                  <a:pt x="13" y="43"/>
                  <a:pt x="12" y="43"/>
                  <a:pt x="12" y="43"/>
                </a:cubicBezTo>
                <a:cubicBezTo>
                  <a:pt x="11" y="43"/>
                  <a:pt x="10" y="42"/>
                  <a:pt x="10" y="41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0" y="11"/>
                  <a:pt x="11" y="11"/>
                </a:cubicBezTo>
                <a:cubicBezTo>
                  <a:pt x="12" y="10"/>
                  <a:pt x="13" y="9"/>
                  <a:pt x="14" y="9"/>
                </a:cubicBezTo>
                <a:cubicBezTo>
                  <a:pt x="19" y="7"/>
                  <a:pt x="24" y="4"/>
                  <a:pt x="30" y="4"/>
                </a:cubicBezTo>
                <a:cubicBezTo>
                  <a:pt x="36" y="4"/>
                  <a:pt x="40" y="6"/>
                  <a:pt x="46" y="9"/>
                </a:cubicBezTo>
                <a:cubicBezTo>
                  <a:pt x="47" y="9"/>
                  <a:pt x="48" y="10"/>
                  <a:pt x="49" y="10"/>
                </a:cubicBezTo>
                <a:cubicBezTo>
                  <a:pt x="55" y="10"/>
                  <a:pt x="61" y="4"/>
                  <a:pt x="63" y="4"/>
                </a:cubicBezTo>
                <a:cubicBezTo>
                  <a:pt x="64" y="4"/>
                  <a:pt x="65" y="6"/>
                  <a:pt x="65" y="7"/>
                </a:cubicBezTo>
                <a:lnTo>
                  <a:pt x="65" y="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899" tIns="60950" rIns="121899" bIns="60950"/>
          <a:lstStyle/>
          <a:p>
            <a:pPr defTabSz="91313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11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7197272" y="2799443"/>
            <a:ext cx="341312" cy="298450"/>
          </a:xfrm>
          <a:custGeom>
            <a:avLst/>
            <a:gdLst>
              <a:gd name="T0" fmla="*/ 2147483646 w 68"/>
              <a:gd name="T1" fmla="*/ 2147483646 h 59"/>
              <a:gd name="T2" fmla="*/ 2147483646 w 68"/>
              <a:gd name="T3" fmla="*/ 2147483646 h 59"/>
              <a:gd name="T4" fmla="*/ 2147483646 w 68"/>
              <a:gd name="T5" fmla="*/ 2147483646 h 59"/>
              <a:gd name="T6" fmla="*/ 2147483646 w 68"/>
              <a:gd name="T7" fmla="*/ 2147483646 h 59"/>
              <a:gd name="T8" fmla="*/ 2147483646 w 68"/>
              <a:gd name="T9" fmla="*/ 2147483646 h 59"/>
              <a:gd name="T10" fmla="*/ 2147483646 w 68"/>
              <a:gd name="T11" fmla="*/ 2147483646 h 59"/>
              <a:gd name="T12" fmla="*/ 2147483646 w 68"/>
              <a:gd name="T13" fmla="*/ 2147483646 h 59"/>
              <a:gd name="T14" fmla="*/ 2147483646 w 68"/>
              <a:gd name="T15" fmla="*/ 2147483646 h 59"/>
              <a:gd name="T16" fmla="*/ 2147483646 w 68"/>
              <a:gd name="T17" fmla="*/ 2147483646 h 59"/>
              <a:gd name="T18" fmla="*/ 2147483646 w 68"/>
              <a:gd name="T19" fmla="*/ 2147483646 h 59"/>
              <a:gd name="T20" fmla="*/ 0 w 68"/>
              <a:gd name="T21" fmla="*/ 2147483646 h 59"/>
              <a:gd name="T22" fmla="*/ 0 w 68"/>
              <a:gd name="T23" fmla="*/ 2147483646 h 59"/>
              <a:gd name="T24" fmla="*/ 2147483646 w 68"/>
              <a:gd name="T25" fmla="*/ 2147483646 h 59"/>
              <a:gd name="T26" fmla="*/ 2147483646 w 68"/>
              <a:gd name="T27" fmla="*/ 2147483646 h 59"/>
              <a:gd name="T28" fmla="*/ 2147483646 w 68"/>
              <a:gd name="T29" fmla="*/ 0 h 59"/>
              <a:gd name="T30" fmla="*/ 2147483646 w 68"/>
              <a:gd name="T31" fmla="*/ 2147483646 h 59"/>
              <a:gd name="T32" fmla="*/ 2147483646 w 68"/>
              <a:gd name="T33" fmla="*/ 2147483646 h 59"/>
              <a:gd name="T34" fmla="*/ 2147483646 w 68"/>
              <a:gd name="T35" fmla="*/ 2147483646 h 59"/>
              <a:gd name="T36" fmla="*/ 2147483646 w 68"/>
              <a:gd name="T37" fmla="*/ 2147483646 h 59"/>
              <a:gd name="T38" fmla="*/ 2147483646 w 68"/>
              <a:gd name="T39" fmla="*/ 2147483646 h 59"/>
              <a:gd name="T40" fmla="*/ 2147483646 w 68"/>
              <a:gd name="T41" fmla="*/ 2147483646 h 59"/>
              <a:gd name="T42" fmla="*/ 2147483646 w 68"/>
              <a:gd name="T43" fmla="*/ 2147483646 h 59"/>
              <a:gd name="T44" fmla="*/ 2147483646 w 68"/>
              <a:gd name="T45" fmla="*/ 2147483646 h 5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68" h="59">
                <a:moveTo>
                  <a:pt x="68" y="24"/>
                </a:moveTo>
                <a:cubicBezTo>
                  <a:pt x="68" y="27"/>
                  <a:pt x="66" y="29"/>
                  <a:pt x="64" y="29"/>
                </a:cubicBezTo>
                <a:cubicBezTo>
                  <a:pt x="64" y="43"/>
                  <a:pt x="64" y="43"/>
                  <a:pt x="64" y="43"/>
                </a:cubicBezTo>
                <a:cubicBezTo>
                  <a:pt x="64" y="46"/>
                  <a:pt x="61" y="48"/>
                  <a:pt x="59" y="48"/>
                </a:cubicBezTo>
                <a:cubicBezTo>
                  <a:pt x="52" y="43"/>
                  <a:pt x="41" y="35"/>
                  <a:pt x="28" y="34"/>
                </a:cubicBezTo>
                <a:cubicBezTo>
                  <a:pt x="23" y="35"/>
                  <a:pt x="22" y="41"/>
                  <a:pt x="25" y="44"/>
                </a:cubicBezTo>
                <a:cubicBezTo>
                  <a:pt x="22" y="48"/>
                  <a:pt x="26" y="51"/>
                  <a:pt x="30" y="54"/>
                </a:cubicBezTo>
                <a:cubicBezTo>
                  <a:pt x="27" y="59"/>
                  <a:pt x="17" y="59"/>
                  <a:pt x="14" y="56"/>
                </a:cubicBezTo>
                <a:cubicBezTo>
                  <a:pt x="12" y="49"/>
                  <a:pt x="8" y="42"/>
                  <a:pt x="11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3" y="34"/>
                  <a:pt x="0" y="31"/>
                  <a:pt x="0" y="27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17"/>
                  <a:pt x="3" y="14"/>
                  <a:pt x="7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39" y="14"/>
                  <a:pt x="51" y="6"/>
                  <a:pt x="59" y="0"/>
                </a:cubicBezTo>
                <a:cubicBezTo>
                  <a:pt x="61" y="0"/>
                  <a:pt x="64" y="2"/>
                  <a:pt x="64" y="4"/>
                </a:cubicBezTo>
                <a:cubicBezTo>
                  <a:pt x="64" y="19"/>
                  <a:pt x="64" y="19"/>
                  <a:pt x="64" y="19"/>
                </a:cubicBezTo>
                <a:cubicBezTo>
                  <a:pt x="66" y="19"/>
                  <a:pt x="68" y="21"/>
                  <a:pt x="68" y="24"/>
                </a:cubicBezTo>
                <a:close/>
                <a:moveTo>
                  <a:pt x="59" y="6"/>
                </a:moveTo>
                <a:cubicBezTo>
                  <a:pt x="49" y="13"/>
                  <a:pt x="39" y="18"/>
                  <a:pt x="30" y="19"/>
                </a:cubicBezTo>
                <a:cubicBezTo>
                  <a:pt x="30" y="29"/>
                  <a:pt x="30" y="29"/>
                  <a:pt x="30" y="29"/>
                </a:cubicBezTo>
                <a:cubicBezTo>
                  <a:pt x="39" y="30"/>
                  <a:pt x="49" y="34"/>
                  <a:pt x="59" y="42"/>
                </a:cubicBezTo>
                <a:lnTo>
                  <a:pt x="59" y="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121899" tIns="60950" rIns="121899" bIns="60950"/>
          <a:lstStyle/>
          <a:p>
            <a:pPr defTabSz="91313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12" name="出自【趣你的PPT】(微信:qunideppt)：最优质的PPT资源库"/>
          <p:cNvSpPr/>
          <p:nvPr/>
        </p:nvSpPr>
        <p:spPr bwMode="auto">
          <a:xfrm>
            <a:off x="7206797" y="1748518"/>
            <a:ext cx="342900" cy="298450"/>
          </a:xfrm>
          <a:custGeom>
            <a:avLst/>
            <a:gdLst>
              <a:gd name="T0" fmla="*/ 2147483646 w 68"/>
              <a:gd name="T1" fmla="*/ 2147483646 h 59"/>
              <a:gd name="T2" fmla="*/ 2147483646 w 68"/>
              <a:gd name="T3" fmla="*/ 2147483646 h 59"/>
              <a:gd name="T4" fmla="*/ 2147483646 w 68"/>
              <a:gd name="T5" fmla="*/ 2147483646 h 59"/>
              <a:gd name="T6" fmla="*/ 2147483646 w 68"/>
              <a:gd name="T7" fmla="*/ 2147483646 h 59"/>
              <a:gd name="T8" fmla="*/ 2147483646 w 68"/>
              <a:gd name="T9" fmla="*/ 2147483646 h 59"/>
              <a:gd name="T10" fmla="*/ 2147483646 w 68"/>
              <a:gd name="T11" fmla="*/ 2147483646 h 59"/>
              <a:gd name="T12" fmla="*/ 2147483646 w 68"/>
              <a:gd name="T13" fmla="*/ 2147483646 h 59"/>
              <a:gd name="T14" fmla="*/ 2147483646 w 68"/>
              <a:gd name="T15" fmla="*/ 2147483646 h 59"/>
              <a:gd name="T16" fmla="*/ 0 w 68"/>
              <a:gd name="T17" fmla="*/ 2147483646 h 59"/>
              <a:gd name="T18" fmla="*/ 2147483646 w 68"/>
              <a:gd name="T19" fmla="*/ 0 h 59"/>
              <a:gd name="T20" fmla="*/ 2147483646 w 68"/>
              <a:gd name="T21" fmla="*/ 2147483646 h 59"/>
              <a:gd name="T22" fmla="*/ 2147483646 w 68"/>
              <a:gd name="T23" fmla="*/ 2147483646 h 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8" h="59">
                <a:moveTo>
                  <a:pt x="34" y="49"/>
                </a:moveTo>
                <a:cubicBezTo>
                  <a:pt x="33" y="49"/>
                  <a:pt x="31" y="49"/>
                  <a:pt x="29" y="49"/>
                </a:cubicBezTo>
                <a:cubicBezTo>
                  <a:pt x="24" y="53"/>
                  <a:pt x="18" y="56"/>
                  <a:pt x="11" y="58"/>
                </a:cubicBezTo>
                <a:cubicBezTo>
                  <a:pt x="10" y="58"/>
                  <a:pt x="9" y="59"/>
                  <a:pt x="7" y="59"/>
                </a:cubicBezTo>
                <a:cubicBezTo>
                  <a:pt x="6" y="59"/>
                  <a:pt x="6" y="58"/>
                  <a:pt x="5" y="57"/>
                </a:cubicBezTo>
                <a:cubicBezTo>
                  <a:pt x="5" y="57"/>
                  <a:pt x="5" y="57"/>
                  <a:pt x="5" y="57"/>
                </a:cubicBezTo>
                <a:cubicBezTo>
                  <a:pt x="5" y="56"/>
                  <a:pt x="6" y="56"/>
                  <a:pt x="6" y="55"/>
                </a:cubicBezTo>
                <a:cubicBezTo>
                  <a:pt x="9" y="52"/>
                  <a:pt x="11" y="50"/>
                  <a:pt x="13" y="44"/>
                </a:cubicBezTo>
                <a:cubicBezTo>
                  <a:pt x="5" y="39"/>
                  <a:pt x="0" y="32"/>
                  <a:pt x="0" y="25"/>
                </a:cubicBezTo>
                <a:cubicBezTo>
                  <a:pt x="0" y="11"/>
                  <a:pt x="16" y="0"/>
                  <a:pt x="34" y="0"/>
                </a:cubicBezTo>
                <a:cubicBezTo>
                  <a:pt x="53" y="0"/>
                  <a:pt x="68" y="11"/>
                  <a:pt x="68" y="25"/>
                </a:cubicBezTo>
                <a:cubicBezTo>
                  <a:pt x="68" y="38"/>
                  <a:pt x="53" y="49"/>
                  <a:pt x="34" y="4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121899" tIns="60950" rIns="121899" bIns="60950"/>
          <a:lstStyle/>
          <a:p>
            <a:pPr defTabSz="91313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13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7181398" y="3921807"/>
            <a:ext cx="333375" cy="287337"/>
          </a:xfrm>
          <a:custGeom>
            <a:avLst/>
            <a:gdLst>
              <a:gd name="T0" fmla="*/ 2147483646 w 73"/>
              <a:gd name="T1" fmla="*/ 2147483646 h 63"/>
              <a:gd name="T2" fmla="*/ 2147483646 w 73"/>
              <a:gd name="T3" fmla="*/ 2147483646 h 63"/>
              <a:gd name="T4" fmla="*/ 2147483646 w 73"/>
              <a:gd name="T5" fmla="*/ 2147483646 h 63"/>
              <a:gd name="T6" fmla="*/ 2147483646 w 73"/>
              <a:gd name="T7" fmla="*/ 2147483646 h 63"/>
              <a:gd name="T8" fmla="*/ 2147483646 w 73"/>
              <a:gd name="T9" fmla="*/ 2147483646 h 63"/>
              <a:gd name="T10" fmla="*/ 2147483646 w 73"/>
              <a:gd name="T11" fmla="*/ 2147483646 h 63"/>
              <a:gd name="T12" fmla="*/ 2147483646 w 73"/>
              <a:gd name="T13" fmla="*/ 2147483646 h 63"/>
              <a:gd name="T14" fmla="*/ 2147483646 w 73"/>
              <a:gd name="T15" fmla="*/ 2147483646 h 63"/>
              <a:gd name="T16" fmla="*/ 2147483646 w 73"/>
              <a:gd name="T17" fmla="*/ 2147483646 h 63"/>
              <a:gd name="T18" fmla="*/ 0 w 73"/>
              <a:gd name="T19" fmla="*/ 2147483646 h 63"/>
              <a:gd name="T20" fmla="*/ 0 w 73"/>
              <a:gd name="T21" fmla="*/ 2147483646 h 63"/>
              <a:gd name="T22" fmla="*/ 2147483646 w 73"/>
              <a:gd name="T23" fmla="*/ 0 h 63"/>
              <a:gd name="T24" fmla="*/ 2147483646 w 73"/>
              <a:gd name="T25" fmla="*/ 0 h 63"/>
              <a:gd name="T26" fmla="*/ 2147483646 w 73"/>
              <a:gd name="T27" fmla="*/ 2147483646 h 63"/>
              <a:gd name="T28" fmla="*/ 2147483646 w 73"/>
              <a:gd name="T29" fmla="*/ 2147483646 h 63"/>
              <a:gd name="T30" fmla="*/ 2147483646 w 73"/>
              <a:gd name="T31" fmla="*/ 2147483646 h 63"/>
              <a:gd name="T32" fmla="*/ 2147483646 w 73"/>
              <a:gd name="T33" fmla="*/ 2147483646 h 63"/>
              <a:gd name="T34" fmla="*/ 2147483646 w 73"/>
              <a:gd name="T35" fmla="*/ 2147483646 h 63"/>
              <a:gd name="T36" fmla="*/ 2147483646 w 73"/>
              <a:gd name="T37" fmla="*/ 2147483646 h 63"/>
              <a:gd name="T38" fmla="*/ 2147483646 w 73"/>
              <a:gd name="T39" fmla="*/ 2147483646 h 63"/>
              <a:gd name="T40" fmla="*/ 2147483646 w 73"/>
              <a:gd name="T41" fmla="*/ 2147483646 h 63"/>
              <a:gd name="T42" fmla="*/ 2147483646 w 73"/>
              <a:gd name="T43" fmla="*/ 2147483646 h 63"/>
              <a:gd name="T44" fmla="*/ 2147483646 w 73"/>
              <a:gd name="T45" fmla="*/ 2147483646 h 63"/>
              <a:gd name="T46" fmla="*/ 2147483646 w 73"/>
              <a:gd name="T47" fmla="*/ 2147483646 h 6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73" h="63">
                <a:moveTo>
                  <a:pt x="73" y="47"/>
                </a:moveTo>
                <a:cubicBezTo>
                  <a:pt x="73" y="50"/>
                  <a:pt x="70" y="53"/>
                  <a:pt x="67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6"/>
                  <a:pt x="48" y="59"/>
                  <a:pt x="48" y="60"/>
                </a:cubicBezTo>
                <a:cubicBezTo>
                  <a:pt x="48" y="62"/>
                  <a:pt x="47" y="63"/>
                  <a:pt x="4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5" y="63"/>
                  <a:pt x="24" y="62"/>
                  <a:pt x="24" y="60"/>
                </a:cubicBezTo>
                <a:cubicBezTo>
                  <a:pt x="24" y="59"/>
                  <a:pt x="26" y="56"/>
                  <a:pt x="26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2" y="53"/>
                  <a:pt x="0" y="50"/>
                  <a:pt x="0" y="47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2" y="0"/>
                  <a:pt x="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0" y="0"/>
                  <a:pt x="73" y="2"/>
                  <a:pt x="73" y="6"/>
                </a:cubicBezTo>
                <a:lnTo>
                  <a:pt x="73" y="47"/>
                </a:lnTo>
                <a:close/>
                <a:moveTo>
                  <a:pt x="68" y="6"/>
                </a:moveTo>
                <a:cubicBezTo>
                  <a:pt x="68" y="5"/>
                  <a:pt x="67" y="5"/>
                  <a:pt x="67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6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8"/>
                  <a:pt x="5" y="39"/>
                  <a:pt x="6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9"/>
                  <a:pt x="68" y="38"/>
                  <a:pt x="68" y="37"/>
                </a:cubicBezTo>
                <a:lnTo>
                  <a:pt x="68" y="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121899" tIns="60950" rIns="121899" bIns="60950"/>
          <a:lstStyle/>
          <a:p>
            <a:pPr defTabSz="91313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14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7211560" y="5014006"/>
            <a:ext cx="328613" cy="290512"/>
          </a:xfrm>
          <a:custGeom>
            <a:avLst/>
            <a:gdLst>
              <a:gd name="T0" fmla="*/ 2147483646 w 65"/>
              <a:gd name="T1" fmla="*/ 2147483646 h 58"/>
              <a:gd name="T2" fmla="*/ 2147483646 w 65"/>
              <a:gd name="T3" fmla="*/ 2147483646 h 58"/>
              <a:gd name="T4" fmla="*/ 2147483646 w 65"/>
              <a:gd name="T5" fmla="*/ 2147483646 h 58"/>
              <a:gd name="T6" fmla="*/ 2147483646 w 65"/>
              <a:gd name="T7" fmla="*/ 2147483646 h 58"/>
              <a:gd name="T8" fmla="*/ 2147483646 w 65"/>
              <a:gd name="T9" fmla="*/ 2147483646 h 58"/>
              <a:gd name="T10" fmla="*/ 2147483646 w 65"/>
              <a:gd name="T11" fmla="*/ 2147483646 h 58"/>
              <a:gd name="T12" fmla="*/ 0 w 65"/>
              <a:gd name="T13" fmla="*/ 2147483646 h 58"/>
              <a:gd name="T14" fmla="*/ 2147483646 w 65"/>
              <a:gd name="T15" fmla="*/ 0 h 58"/>
              <a:gd name="T16" fmla="*/ 2147483646 w 65"/>
              <a:gd name="T17" fmla="*/ 2147483646 h 58"/>
              <a:gd name="T18" fmla="*/ 2147483646 w 65"/>
              <a:gd name="T19" fmla="*/ 2147483646 h 58"/>
              <a:gd name="T20" fmla="*/ 2147483646 w 65"/>
              <a:gd name="T21" fmla="*/ 2147483646 h 58"/>
              <a:gd name="T22" fmla="*/ 2147483646 w 65"/>
              <a:gd name="T23" fmla="*/ 2147483646 h 58"/>
              <a:gd name="T24" fmla="*/ 2147483646 w 65"/>
              <a:gd name="T25" fmla="*/ 2147483646 h 58"/>
              <a:gd name="T26" fmla="*/ 2147483646 w 65"/>
              <a:gd name="T27" fmla="*/ 2147483646 h 58"/>
              <a:gd name="T28" fmla="*/ 2147483646 w 65"/>
              <a:gd name="T29" fmla="*/ 2147483646 h 58"/>
              <a:gd name="T30" fmla="*/ 2147483646 w 65"/>
              <a:gd name="T31" fmla="*/ 2147483646 h 58"/>
              <a:gd name="T32" fmla="*/ 2147483646 w 65"/>
              <a:gd name="T33" fmla="*/ 2147483646 h 58"/>
              <a:gd name="T34" fmla="*/ 2147483646 w 65"/>
              <a:gd name="T35" fmla="*/ 2147483646 h 58"/>
              <a:gd name="T36" fmla="*/ 2147483646 w 65"/>
              <a:gd name="T37" fmla="*/ 2147483646 h 58"/>
              <a:gd name="T38" fmla="*/ 2147483646 w 65"/>
              <a:gd name="T39" fmla="*/ 2147483646 h 58"/>
              <a:gd name="T40" fmla="*/ 2147483646 w 65"/>
              <a:gd name="T41" fmla="*/ 2147483646 h 58"/>
              <a:gd name="T42" fmla="*/ 2147483646 w 65"/>
              <a:gd name="T43" fmla="*/ 2147483646 h 58"/>
              <a:gd name="T44" fmla="*/ 2147483646 w 65"/>
              <a:gd name="T45" fmla="*/ 2147483646 h 58"/>
              <a:gd name="T46" fmla="*/ 2147483646 w 65"/>
              <a:gd name="T47" fmla="*/ 2147483646 h 58"/>
              <a:gd name="T48" fmla="*/ 2147483646 w 65"/>
              <a:gd name="T49" fmla="*/ 2147483646 h 58"/>
              <a:gd name="T50" fmla="*/ 2147483646 w 65"/>
              <a:gd name="T51" fmla="*/ 2147483646 h 5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65" h="58">
                <a:moveTo>
                  <a:pt x="7" y="9"/>
                </a:moveTo>
                <a:cubicBezTo>
                  <a:pt x="7" y="57"/>
                  <a:pt x="7" y="57"/>
                  <a:pt x="7" y="57"/>
                </a:cubicBezTo>
                <a:cubicBezTo>
                  <a:pt x="7" y="57"/>
                  <a:pt x="7" y="58"/>
                  <a:pt x="6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3" y="58"/>
                  <a:pt x="2" y="57"/>
                  <a:pt x="2" y="57"/>
                </a:cubicBezTo>
                <a:cubicBezTo>
                  <a:pt x="2" y="9"/>
                  <a:pt x="2" y="9"/>
                  <a:pt x="2" y="9"/>
                </a:cubicBezTo>
                <a:cubicBezTo>
                  <a:pt x="1" y="8"/>
                  <a:pt x="0" y="6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7" y="0"/>
                  <a:pt x="10" y="2"/>
                  <a:pt x="10" y="4"/>
                </a:cubicBezTo>
                <a:cubicBezTo>
                  <a:pt x="10" y="6"/>
                  <a:pt x="9" y="8"/>
                  <a:pt x="7" y="9"/>
                </a:cubicBezTo>
                <a:close/>
                <a:moveTo>
                  <a:pt x="65" y="36"/>
                </a:moveTo>
                <a:cubicBezTo>
                  <a:pt x="65" y="37"/>
                  <a:pt x="65" y="38"/>
                  <a:pt x="63" y="38"/>
                </a:cubicBezTo>
                <a:cubicBezTo>
                  <a:pt x="59" y="41"/>
                  <a:pt x="54" y="43"/>
                  <a:pt x="49" y="43"/>
                </a:cubicBezTo>
                <a:cubicBezTo>
                  <a:pt x="43" y="43"/>
                  <a:pt x="39" y="37"/>
                  <a:pt x="31" y="37"/>
                </a:cubicBezTo>
                <a:cubicBezTo>
                  <a:pt x="25" y="37"/>
                  <a:pt x="19" y="40"/>
                  <a:pt x="13" y="43"/>
                </a:cubicBezTo>
                <a:cubicBezTo>
                  <a:pt x="13" y="43"/>
                  <a:pt x="12" y="43"/>
                  <a:pt x="12" y="43"/>
                </a:cubicBezTo>
                <a:cubicBezTo>
                  <a:pt x="11" y="43"/>
                  <a:pt x="10" y="42"/>
                  <a:pt x="10" y="41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0" y="11"/>
                  <a:pt x="11" y="11"/>
                </a:cubicBezTo>
                <a:cubicBezTo>
                  <a:pt x="12" y="10"/>
                  <a:pt x="13" y="9"/>
                  <a:pt x="14" y="9"/>
                </a:cubicBezTo>
                <a:cubicBezTo>
                  <a:pt x="19" y="7"/>
                  <a:pt x="24" y="4"/>
                  <a:pt x="30" y="4"/>
                </a:cubicBezTo>
                <a:cubicBezTo>
                  <a:pt x="36" y="4"/>
                  <a:pt x="40" y="6"/>
                  <a:pt x="46" y="9"/>
                </a:cubicBezTo>
                <a:cubicBezTo>
                  <a:pt x="47" y="9"/>
                  <a:pt x="48" y="10"/>
                  <a:pt x="49" y="10"/>
                </a:cubicBezTo>
                <a:cubicBezTo>
                  <a:pt x="55" y="10"/>
                  <a:pt x="61" y="4"/>
                  <a:pt x="63" y="4"/>
                </a:cubicBezTo>
                <a:cubicBezTo>
                  <a:pt x="64" y="4"/>
                  <a:pt x="65" y="6"/>
                  <a:pt x="65" y="7"/>
                </a:cubicBezTo>
                <a:lnTo>
                  <a:pt x="65" y="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121899" tIns="60950" rIns="121899" bIns="60950"/>
          <a:lstStyle/>
          <a:p>
            <a:pPr defTabSz="91313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15" name="出自【趣你的PPT】(微信:qunideppt)：最优质的PPT资源库"/>
          <p:cNvSpPr txBox="1"/>
          <p:nvPr/>
        </p:nvSpPr>
        <p:spPr bwMode="auto">
          <a:xfrm>
            <a:off x="7592559" y="2102532"/>
            <a:ext cx="2688544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algn="just" defTabSz="913130" fontAlgn="base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单击添加标题，建议您在展示时采用微软雅黑字体</a:t>
            </a:r>
            <a:endParaRPr lang="zh-CN" altLang="en-US" sz="1400" dirty="0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16" name="出自【趣你的PPT】(微信:qunideppt)：最优质的PPT资源库"/>
          <p:cNvSpPr txBox="1">
            <a:spLocks noChangeArrowheads="1"/>
          </p:cNvSpPr>
          <p:nvPr/>
        </p:nvSpPr>
        <p:spPr bwMode="auto">
          <a:xfrm>
            <a:off x="7597322" y="1721531"/>
            <a:ext cx="2330450" cy="312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defTabSz="91313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 dirty="0"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单击此处编辑内容</a:t>
            </a:r>
            <a:endParaRPr lang="zh-CN" altLang="en-US" sz="1400" b="1" dirty="0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17" name="出自【趣你的PPT】(微信:qunideppt)：最优质的PPT资源库"/>
          <p:cNvSpPr txBox="1"/>
          <p:nvPr/>
        </p:nvSpPr>
        <p:spPr bwMode="auto">
          <a:xfrm>
            <a:off x="7592559" y="3107418"/>
            <a:ext cx="2688544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algn="just" defTabSz="913130" fontAlgn="base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单击添加标题，建议您在展示时采用微软雅黑字体</a:t>
            </a:r>
            <a:endParaRPr lang="zh-CN" altLang="en-US" sz="1400" dirty="0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18" name="出自【趣你的PPT】(微信:qunideppt)：最优质的PPT资源库"/>
          <p:cNvSpPr txBox="1">
            <a:spLocks noChangeArrowheads="1"/>
          </p:cNvSpPr>
          <p:nvPr/>
        </p:nvSpPr>
        <p:spPr bwMode="auto">
          <a:xfrm>
            <a:off x="7597322" y="2726418"/>
            <a:ext cx="2330450" cy="343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defTabSz="91313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单击此处编辑内容</a:t>
            </a:r>
            <a:endParaRPr lang="zh-CN" altLang="en-US" sz="1600" b="1" dirty="0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19" name="出自【趣你的PPT】(微信:qunideppt)：最优质的PPT资源库"/>
          <p:cNvSpPr txBox="1"/>
          <p:nvPr/>
        </p:nvSpPr>
        <p:spPr bwMode="auto">
          <a:xfrm>
            <a:off x="7592559" y="4205968"/>
            <a:ext cx="2688544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algn="just" defTabSz="913130" fontAlgn="base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单击添加标题，建议您在展示时采用微软雅黑字体</a:t>
            </a:r>
            <a:endParaRPr lang="zh-CN" altLang="en-US" sz="1400" dirty="0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20" name="出自【趣你的PPT】(微信:qunideppt)：最优质的PPT资源库"/>
          <p:cNvSpPr txBox="1">
            <a:spLocks noChangeArrowheads="1"/>
          </p:cNvSpPr>
          <p:nvPr/>
        </p:nvSpPr>
        <p:spPr bwMode="auto">
          <a:xfrm>
            <a:off x="7597322" y="3824968"/>
            <a:ext cx="2330450" cy="343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defTabSz="91313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单击此处编辑内容</a:t>
            </a:r>
            <a:endParaRPr lang="zh-CN" altLang="en-US" sz="1600" b="1" dirty="0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21" name="出自【趣你的PPT】(微信:qunideppt)：最优质的PPT资源库"/>
          <p:cNvSpPr txBox="1"/>
          <p:nvPr/>
        </p:nvSpPr>
        <p:spPr bwMode="auto">
          <a:xfrm>
            <a:off x="7592559" y="5304518"/>
            <a:ext cx="2688544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algn="just" defTabSz="913130" fontAlgn="base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单击添加标题，建议您在展示时采用微软雅黑字体</a:t>
            </a:r>
            <a:endParaRPr lang="zh-CN" altLang="en-US" sz="1400" dirty="0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22" name="出自【趣你的PPT】(微信:qunideppt)：最优质的PPT资源库"/>
          <p:cNvSpPr txBox="1">
            <a:spLocks noChangeArrowheads="1"/>
          </p:cNvSpPr>
          <p:nvPr/>
        </p:nvSpPr>
        <p:spPr bwMode="auto">
          <a:xfrm>
            <a:off x="7597322" y="4923518"/>
            <a:ext cx="2330450" cy="343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defTabSz="91313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单击此处编辑内容</a:t>
            </a:r>
            <a:endParaRPr lang="zh-CN" altLang="en-US" sz="1600" b="1" dirty="0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23" name="出自【趣你的PPT】(微信:qunideppt)：最优质的PPT资源库"/>
          <p:cNvSpPr/>
          <p:nvPr/>
        </p:nvSpPr>
        <p:spPr bwMode="auto">
          <a:xfrm rot="10800000">
            <a:off x="1300686" y="3799202"/>
            <a:ext cx="1081088" cy="9779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4835"/>
                  <a:pt x="17222" y="0"/>
                  <a:pt x="11821" y="0"/>
                </a:cubicBezTo>
                <a:cubicBezTo>
                  <a:pt x="7167" y="0"/>
                  <a:pt x="3293" y="3601"/>
                  <a:pt x="2304" y="8410"/>
                </a:cubicBezTo>
                <a:lnTo>
                  <a:pt x="0" y="10969"/>
                </a:lnTo>
                <a:lnTo>
                  <a:pt x="2384" y="13480"/>
                </a:lnTo>
                <a:cubicBezTo>
                  <a:pt x="3468" y="18139"/>
                  <a:pt x="7263" y="21600"/>
                  <a:pt x="11821" y="21600"/>
                </a:cubicBezTo>
                <a:cubicBezTo>
                  <a:pt x="17222" y="21600"/>
                  <a:pt x="21600" y="16765"/>
                  <a:pt x="21600" y="108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0" tIns="0" rIns="0" bIns="0" anchor="ctr"/>
          <a:lstStyle/>
          <a:p>
            <a:pPr defTabSz="91313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25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1623438" y="4124274"/>
            <a:ext cx="396875" cy="350837"/>
          </a:xfrm>
          <a:custGeom>
            <a:avLst/>
            <a:gdLst>
              <a:gd name="T0" fmla="*/ 2147483646 w 65"/>
              <a:gd name="T1" fmla="*/ 2147483646 h 58"/>
              <a:gd name="T2" fmla="*/ 2147483646 w 65"/>
              <a:gd name="T3" fmla="*/ 2147483646 h 58"/>
              <a:gd name="T4" fmla="*/ 2147483646 w 65"/>
              <a:gd name="T5" fmla="*/ 2147483646 h 58"/>
              <a:gd name="T6" fmla="*/ 2147483646 w 65"/>
              <a:gd name="T7" fmla="*/ 2147483646 h 58"/>
              <a:gd name="T8" fmla="*/ 2147483646 w 65"/>
              <a:gd name="T9" fmla="*/ 2147483646 h 58"/>
              <a:gd name="T10" fmla="*/ 2147483646 w 65"/>
              <a:gd name="T11" fmla="*/ 2147483646 h 58"/>
              <a:gd name="T12" fmla="*/ 0 w 65"/>
              <a:gd name="T13" fmla="*/ 2147483646 h 58"/>
              <a:gd name="T14" fmla="*/ 2147483646 w 65"/>
              <a:gd name="T15" fmla="*/ 0 h 58"/>
              <a:gd name="T16" fmla="*/ 2147483646 w 65"/>
              <a:gd name="T17" fmla="*/ 2147483646 h 58"/>
              <a:gd name="T18" fmla="*/ 2147483646 w 65"/>
              <a:gd name="T19" fmla="*/ 2147483646 h 58"/>
              <a:gd name="T20" fmla="*/ 2147483646 w 65"/>
              <a:gd name="T21" fmla="*/ 2147483646 h 58"/>
              <a:gd name="T22" fmla="*/ 2147483646 w 65"/>
              <a:gd name="T23" fmla="*/ 2147483646 h 58"/>
              <a:gd name="T24" fmla="*/ 2147483646 w 65"/>
              <a:gd name="T25" fmla="*/ 2147483646 h 58"/>
              <a:gd name="T26" fmla="*/ 2147483646 w 65"/>
              <a:gd name="T27" fmla="*/ 2147483646 h 58"/>
              <a:gd name="T28" fmla="*/ 2147483646 w 65"/>
              <a:gd name="T29" fmla="*/ 2147483646 h 58"/>
              <a:gd name="T30" fmla="*/ 2147483646 w 65"/>
              <a:gd name="T31" fmla="*/ 2147483646 h 58"/>
              <a:gd name="T32" fmla="*/ 2147483646 w 65"/>
              <a:gd name="T33" fmla="*/ 2147483646 h 58"/>
              <a:gd name="T34" fmla="*/ 2147483646 w 65"/>
              <a:gd name="T35" fmla="*/ 2147483646 h 58"/>
              <a:gd name="T36" fmla="*/ 2147483646 w 65"/>
              <a:gd name="T37" fmla="*/ 2147483646 h 58"/>
              <a:gd name="T38" fmla="*/ 2147483646 w 65"/>
              <a:gd name="T39" fmla="*/ 2147483646 h 58"/>
              <a:gd name="T40" fmla="*/ 2147483646 w 65"/>
              <a:gd name="T41" fmla="*/ 2147483646 h 58"/>
              <a:gd name="T42" fmla="*/ 2147483646 w 65"/>
              <a:gd name="T43" fmla="*/ 2147483646 h 58"/>
              <a:gd name="T44" fmla="*/ 2147483646 w 65"/>
              <a:gd name="T45" fmla="*/ 2147483646 h 58"/>
              <a:gd name="T46" fmla="*/ 2147483646 w 65"/>
              <a:gd name="T47" fmla="*/ 2147483646 h 58"/>
              <a:gd name="T48" fmla="*/ 2147483646 w 65"/>
              <a:gd name="T49" fmla="*/ 2147483646 h 58"/>
              <a:gd name="T50" fmla="*/ 2147483646 w 65"/>
              <a:gd name="T51" fmla="*/ 2147483646 h 5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65" h="58">
                <a:moveTo>
                  <a:pt x="7" y="9"/>
                </a:moveTo>
                <a:cubicBezTo>
                  <a:pt x="7" y="57"/>
                  <a:pt x="7" y="57"/>
                  <a:pt x="7" y="57"/>
                </a:cubicBezTo>
                <a:cubicBezTo>
                  <a:pt x="7" y="57"/>
                  <a:pt x="7" y="58"/>
                  <a:pt x="6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3" y="58"/>
                  <a:pt x="2" y="57"/>
                  <a:pt x="2" y="57"/>
                </a:cubicBezTo>
                <a:cubicBezTo>
                  <a:pt x="2" y="9"/>
                  <a:pt x="2" y="9"/>
                  <a:pt x="2" y="9"/>
                </a:cubicBezTo>
                <a:cubicBezTo>
                  <a:pt x="1" y="8"/>
                  <a:pt x="0" y="6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7" y="0"/>
                  <a:pt x="10" y="2"/>
                  <a:pt x="10" y="4"/>
                </a:cubicBezTo>
                <a:cubicBezTo>
                  <a:pt x="10" y="6"/>
                  <a:pt x="9" y="8"/>
                  <a:pt x="7" y="9"/>
                </a:cubicBezTo>
                <a:close/>
                <a:moveTo>
                  <a:pt x="65" y="36"/>
                </a:moveTo>
                <a:cubicBezTo>
                  <a:pt x="65" y="37"/>
                  <a:pt x="65" y="38"/>
                  <a:pt x="63" y="38"/>
                </a:cubicBezTo>
                <a:cubicBezTo>
                  <a:pt x="59" y="41"/>
                  <a:pt x="54" y="43"/>
                  <a:pt x="49" y="43"/>
                </a:cubicBezTo>
                <a:cubicBezTo>
                  <a:pt x="43" y="43"/>
                  <a:pt x="39" y="37"/>
                  <a:pt x="31" y="37"/>
                </a:cubicBezTo>
                <a:cubicBezTo>
                  <a:pt x="25" y="37"/>
                  <a:pt x="19" y="40"/>
                  <a:pt x="13" y="43"/>
                </a:cubicBezTo>
                <a:cubicBezTo>
                  <a:pt x="13" y="43"/>
                  <a:pt x="12" y="43"/>
                  <a:pt x="12" y="43"/>
                </a:cubicBezTo>
                <a:cubicBezTo>
                  <a:pt x="11" y="43"/>
                  <a:pt x="10" y="42"/>
                  <a:pt x="10" y="41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0" y="11"/>
                  <a:pt x="11" y="11"/>
                </a:cubicBezTo>
                <a:cubicBezTo>
                  <a:pt x="12" y="10"/>
                  <a:pt x="13" y="9"/>
                  <a:pt x="14" y="9"/>
                </a:cubicBezTo>
                <a:cubicBezTo>
                  <a:pt x="19" y="7"/>
                  <a:pt x="24" y="4"/>
                  <a:pt x="30" y="4"/>
                </a:cubicBezTo>
                <a:cubicBezTo>
                  <a:pt x="36" y="4"/>
                  <a:pt x="40" y="6"/>
                  <a:pt x="46" y="9"/>
                </a:cubicBezTo>
                <a:cubicBezTo>
                  <a:pt x="47" y="9"/>
                  <a:pt x="48" y="10"/>
                  <a:pt x="49" y="10"/>
                </a:cubicBezTo>
                <a:cubicBezTo>
                  <a:pt x="55" y="10"/>
                  <a:pt x="61" y="4"/>
                  <a:pt x="63" y="4"/>
                </a:cubicBezTo>
                <a:cubicBezTo>
                  <a:pt x="64" y="4"/>
                  <a:pt x="65" y="6"/>
                  <a:pt x="65" y="7"/>
                </a:cubicBezTo>
                <a:lnTo>
                  <a:pt x="65" y="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899" tIns="60950" rIns="121899" bIns="60950"/>
          <a:lstStyle/>
          <a:p>
            <a:pPr defTabSz="91313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-14160" y="0"/>
            <a:ext cx="3466994" cy="837054"/>
            <a:chOff x="-14160" y="0"/>
            <a:chExt cx="3466994" cy="837054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14" t="1165" r="66149" b="70101"/>
            <a:stretch>
              <a:fillRect/>
            </a:stretch>
          </p:blipFill>
          <p:spPr>
            <a:xfrm>
              <a:off x="-14160" y="0"/>
              <a:ext cx="1484332" cy="837054"/>
            </a:xfrm>
            <a:prstGeom prst="rect">
              <a:avLst/>
            </a:prstGeom>
            <a:noFill/>
            <a:effectLst>
              <a:softEdge rad="88900"/>
            </a:effectLst>
          </p:spPr>
        </p:pic>
        <p:sp>
          <p:nvSpPr>
            <p:cNvPr id="28" name="出自【趣你的PPT】(微信:qunideppt)：最优质的PPT资源库"/>
            <p:cNvSpPr txBox="1"/>
            <p:nvPr/>
          </p:nvSpPr>
          <p:spPr>
            <a:xfrm>
              <a:off x="1470172" y="211792"/>
              <a:ext cx="19826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单击输入标题</a:t>
              </a:r>
              <a:endParaRPr lang="en-GB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出自【趣你的PPT】(微信:qunideppt)：最优质的PPT资源库"/>
          <p:cNvGrpSpPr/>
          <p:nvPr/>
        </p:nvGrpSpPr>
        <p:grpSpPr>
          <a:xfrm>
            <a:off x="0" y="2840583"/>
            <a:ext cx="4631878" cy="1525228"/>
            <a:chOff x="0" y="2734405"/>
            <a:chExt cx="4472208" cy="1472650"/>
          </a:xfrm>
        </p:grpSpPr>
        <p:grpSp>
          <p:nvGrpSpPr>
            <p:cNvPr id="4" name="Group 5"/>
            <p:cNvGrpSpPr/>
            <p:nvPr/>
          </p:nvGrpSpPr>
          <p:grpSpPr>
            <a:xfrm>
              <a:off x="0" y="2734405"/>
              <a:ext cx="4472208" cy="1472650"/>
              <a:chOff x="0" y="2903219"/>
              <a:chExt cx="4472208" cy="1472650"/>
            </a:xfrm>
          </p:grpSpPr>
          <p:sp>
            <p:nvSpPr>
              <p:cNvPr id="10" name="出自【趣你的PPT】(微信:qunideppt)：最优质的PPT资源库"/>
              <p:cNvSpPr/>
              <p:nvPr/>
            </p:nvSpPr>
            <p:spPr>
              <a:xfrm>
                <a:off x="0" y="2903219"/>
                <a:ext cx="3713871" cy="147265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出自【趣你的PPT】(微信:qunideppt)：最优质的PPT资源库"/>
              <p:cNvSpPr/>
              <p:nvPr/>
            </p:nvSpPr>
            <p:spPr>
              <a:xfrm>
                <a:off x="2999558" y="2903219"/>
                <a:ext cx="1472650" cy="147265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" name="出自【趣你的PPT】(微信:qunideppt)：最优质的PPT资源库"/>
            <p:cNvSpPr/>
            <p:nvPr/>
          </p:nvSpPr>
          <p:spPr>
            <a:xfrm>
              <a:off x="3127350" y="2862197"/>
              <a:ext cx="1217066" cy="12170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6" name="出自【趣你的PPT】(微信:qunideppt)：最优质的PPT资源库"/>
            <p:cNvSpPr/>
            <p:nvPr/>
          </p:nvSpPr>
          <p:spPr bwMode="auto">
            <a:xfrm>
              <a:off x="3456664" y="3238832"/>
              <a:ext cx="561856" cy="463795"/>
            </a:xfrm>
            <a:custGeom>
              <a:avLst/>
              <a:gdLst>
                <a:gd name="T0" fmla="+- 0 10799 1"/>
                <a:gd name="T1" fmla="*/ T0 w 21596"/>
                <a:gd name="T2" fmla="*/ 10800 h 21600"/>
                <a:gd name="T3" fmla="+- 0 10799 1"/>
                <a:gd name="T4" fmla="*/ T3 w 21596"/>
                <a:gd name="T5" fmla="*/ 10800 h 21600"/>
                <a:gd name="T6" fmla="+- 0 10799 1"/>
                <a:gd name="T7" fmla="*/ T6 w 21596"/>
                <a:gd name="T8" fmla="*/ 10800 h 21600"/>
                <a:gd name="T9" fmla="+- 0 10799 1"/>
                <a:gd name="T10" fmla="*/ T9 w 215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96" h="21600">
                  <a:moveTo>
                    <a:pt x="4511" y="2151"/>
                  </a:moveTo>
                  <a:lnTo>
                    <a:pt x="6064" y="3877"/>
                  </a:lnTo>
                  <a:lnTo>
                    <a:pt x="4246" y="6302"/>
                  </a:lnTo>
                  <a:lnTo>
                    <a:pt x="1353" y="6302"/>
                  </a:lnTo>
                  <a:cubicBezTo>
                    <a:pt x="1353" y="6302"/>
                    <a:pt x="4511" y="2151"/>
                    <a:pt x="4511" y="2151"/>
                  </a:cubicBezTo>
                  <a:close/>
                  <a:moveTo>
                    <a:pt x="17348" y="6302"/>
                  </a:moveTo>
                  <a:lnTo>
                    <a:pt x="15531" y="3877"/>
                  </a:lnTo>
                  <a:lnTo>
                    <a:pt x="17082" y="2153"/>
                  </a:lnTo>
                  <a:lnTo>
                    <a:pt x="20191" y="6302"/>
                  </a:lnTo>
                  <a:cubicBezTo>
                    <a:pt x="20191" y="6302"/>
                    <a:pt x="17348" y="6302"/>
                    <a:pt x="17348" y="6302"/>
                  </a:cubicBezTo>
                  <a:close/>
                  <a:moveTo>
                    <a:pt x="17264" y="7202"/>
                  </a:moveTo>
                  <a:lnTo>
                    <a:pt x="19663" y="7202"/>
                  </a:lnTo>
                  <a:lnTo>
                    <a:pt x="13021" y="16638"/>
                  </a:lnTo>
                  <a:cubicBezTo>
                    <a:pt x="13021" y="16638"/>
                    <a:pt x="17264" y="7202"/>
                    <a:pt x="17264" y="7202"/>
                  </a:cubicBezTo>
                  <a:close/>
                  <a:moveTo>
                    <a:pt x="8574" y="16637"/>
                  </a:moveTo>
                  <a:lnTo>
                    <a:pt x="1933" y="7202"/>
                  </a:lnTo>
                  <a:lnTo>
                    <a:pt x="4330" y="7202"/>
                  </a:lnTo>
                  <a:cubicBezTo>
                    <a:pt x="4330" y="7202"/>
                    <a:pt x="8574" y="16637"/>
                    <a:pt x="8574" y="16637"/>
                  </a:cubicBezTo>
                  <a:close/>
                  <a:moveTo>
                    <a:pt x="8429" y="7202"/>
                  </a:moveTo>
                  <a:lnTo>
                    <a:pt x="10084" y="18249"/>
                  </a:lnTo>
                  <a:lnTo>
                    <a:pt x="5117" y="7202"/>
                  </a:lnTo>
                  <a:cubicBezTo>
                    <a:pt x="5117" y="7202"/>
                    <a:pt x="8429" y="7202"/>
                    <a:pt x="8429" y="7202"/>
                  </a:cubicBezTo>
                  <a:close/>
                  <a:moveTo>
                    <a:pt x="6584" y="4456"/>
                  </a:moveTo>
                  <a:lnTo>
                    <a:pt x="8246" y="6302"/>
                  </a:lnTo>
                  <a:lnTo>
                    <a:pt x="5200" y="6302"/>
                  </a:lnTo>
                  <a:cubicBezTo>
                    <a:pt x="5200" y="6302"/>
                    <a:pt x="6584" y="4456"/>
                    <a:pt x="6584" y="4456"/>
                  </a:cubicBezTo>
                  <a:close/>
                  <a:moveTo>
                    <a:pt x="6543" y="3238"/>
                  </a:moveTo>
                  <a:lnTo>
                    <a:pt x="5250" y="1800"/>
                  </a:lnTo>
                  <a:lnTo>
                    <a:pt x="7621" y="1800"/>
                  </a:lnTo>
                  <a:cubicBezTo>
                    <a:pt x="7621" y="1800"/>
                    <a:pt x="6543" y="3238"/>
                    <a:pt x="6543" y="3238"/>
                  </a:cubicBezTo>
                  <a:close/>
                  <a:moveTo>
                    <a:pt x="10797" y="3466"/>
                  </a:moveTo>
                  <a:lnTo>
                    <a:pt x="9299" y="1800"/>
                  </a:lnTo>
                  <a:lnTo>
                    <a:pt x="12296" y="1800"/>
                  </a:lnTo>
                  <a:cubicBezTo>
                    <a:pt x="12296" y="1800"/>
                    <a:pt x="10797" y="3466"/>
                    <a:pt x="10797" y="3466"/>
                  </a:cubicBezTo>
                  <a:close/>
                  <a:moveTo>
                    <a:pt x="13974" y="1800"/>
                  </a:moveTo>
                  <a:lnTo>
                    <a:pt x="16345" y="1800"/>
                  </a:lnTo>
                  <a:lnTo>
                    <a:pt x="15052" y="3238"/>
                  </a:lnTo>
                  <a:cubicBezTo>
                    <a:pt x="15052" y="3238"/>
                    <a:pt x="13974" y="1800"/>
                    <a:pt x="13974" y="1800"/>
                  </a:cubicBezTo>
                  <a:close/>
                  <a:moveTo>
                    <a:pt x="13349" y="6302"/>
                  </a:moveTo>
                  <a:lnTo>
                    <a:pt x="15011" y="4456"/>
                  </a:lnTo>
                  <a:lnTo>
                    <a:pt x="16394" y="6302"/>
                  </a:lnTo>
                  <a:cubicBezTo>
                    <a:pt x="16394" y="6302"/>
                    <a:pt x="13349" y="6302"/>
                    <a:pt x="13349" y="6302"/>
                  </a:cubicBezTo>
                  <a:close/>
                  <a:moveTo>
                    <a:pt x="13166" y="7202"/>
                  </a:moveTo>
                  <a:lnTo>
                    <a:pt x="16478" y="7202"/>
                  </a:lnTo>
                  <a:lnTo>
                    <a:pt x="11511" y="18249"/>
                  </a:lnTo>
                  <a:cubicBezTo>
                    <a:pt x="11511" y="18249"/>
                    <a:pt x="13166" y="7202"/>
                    <a:pt x="13166" y="7202"/>
                  </a:cubicBezTo>
                  <a:close/>
                  <a:moveTo>
                    <a:pt x="12478" y="7202"/>
                  </a:moveTo>
                  <a:lnTo>
                    <a:pt x="10797" y="18414"/>
                  </a:lnTo>
                  <a:lnTo>
                    <a:pt x="9117" y="7202"/>
                  </a:lnTo>
                  <a:cubicBezTo>
                    <a:pt x="9117" y="7202"/>
                    <a:pt x="12478" y="7202"/>
                    <a:pt x="12478" y="7202"/>
                  </a:cubicBezTo>
                  <a:close/>
                  <a:moveTo>
                    <a:pt x="8773" y="5716"/>
                  </a:moveTo>
                  <a:lnTo>
                    <a:pt x="7064" y="3817"/>
                  </a:lnTo>
                  <a:lnTo>
                    <a:pt x="8426" y="2000"/>
                  </a:lnTo>
                  <a:lnTo>
                    <a:pt x="10270" y="4051"/>
                  </a:lnTo>
                  <a:cubicBezTo>
                    <a:pt x="10270" y="4051"/>
                    <a:pt x="8773" y="5716"/>
                    <a:pt x="8773" y="5716"/>
                  </a:cubicBezTo>
                  <a:close/>
                  <a:moveTo>
                    <a:pt x="11325" y="4051"/>
                  </a:moveTo>
                  <a:lnTo>
                    <a:pt x="13169" y="2000"/>
                  </a:lnTo>
                  <a:lnTo>
                    <a:pt x="14531" y="3817"/>
                  </a:lnTo>
                  <a:lnTo>
                    <a:pt x="12822" y="5716"/>
                  </a:lnTo>
                  <a:cubicBezTo>
                    <a:pt x="12822" y="5716"/>
                    <a:pt x="11325" y="4051"/>
                    <a:pt x="11325" y="4051"/>
                  </a:cubicBezTo>
                  <a:close/>
                  <a:moveTo>
                    <a:pt x="12296" y="6302"/>
                  </a:moveTo>
                  <a:lnTo>
                    <a:pt x="9299" y="6302"/>
                  </a:lnTo>
                  <a:lnTo>
                    <a:pt x="10797" y="4638"/>
                  </a:lnTo>
                  <a:cubicBezTo>
                    <a:pt x="10797" y="4638"/>
                    <a:pt x="12296" y="6302"/>
                    <a:pt x="12296" y="6302"/>
                  </a:cubicBezTo>
                  <a:close/>
                  <a:moveTo>
                    <a:pt x="21200" y="5102"/>
                  </a:moveTo>
                  <a:lnTo>
                    <a:pt x="17771" y="527"/>
                  </a:lnTo>
                  <a:cubicBezTo>
                    <a:pt x="17518" y="189"/>
                    <a:pt x="17176" y="0"/>
                    <a:pt x="16817" y="0"/>
                  </a:cubicBezTo>
                  <a:lnTo>
                    <a:pt x="4779" y="0"/>
                  </a:lnTo>
                  <a:cubicBezTo>
                    <a:pt x="4420" y="0"/>
                    <a:pt x="4077" y="189"/>
                    <a:pt x="3824" y="527"/>
                  </a:cubicBezTo>
                  <a:lnTo>
                    <a:pt x="395" y="5102"/>
                  </a:lnTo>
                  <a:cubicBezTo>
                    <a:pt x="131" y="5455"/>
                    <a:pt x="-1" y="5921"/>
                    <a:pt x="-1" y="6387"/>
                  </a:cubicBezTo>
                  <a:cubicBezTo>
                    <a:pt x="1" y="6810"/>
                    <a:pt x="114" y="7233"/>
                    <a:pt x="341" y="7573"/>
                  </a:cubicBezTo>
                  <a:lnTo>
                    <a:pt x="9788" y="20995"/>
                  </a:lnTo>
                  <a:cubicBezTo>
                    <a:pt x="10045" y="21379"/>
                    <a:pt x="10412" y="21599"/>
                    <a:pt x="10797" y="21599"/>
                  </a:cubicBezTo>
                  <a:cubicBezTo>
                    <a:pt x="11183" y="21599"/>
                    <a:pt x="11550" y="21379"/>
                    <a:pt x="11807" y="20995"/>
                  </a:cubicBezTo>
                  <a:lnTo>
                    <a:pt x="21255" y="7573"/>
                  </a:lnTo>
                  <a:cubicBezTo>
                    <a:pt x="21485" y="7226"/>
                    <a:pt x="21598" y="6791"/>
                    <a:pt x="21595" y="6359"/>
                  </a:cubicBezTo>
                  <a:cubicBezTo>
                    <a:pt x="21593" y="5902"/>
                    <a:pt x="21459" y="5449"/>
                    <a:pt x="21200" y="510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grpSp>
          <p:nvGrpSpPr>
            <p:cNvPr id="7" name="Group 8"/>
            <p:cNvGrpSpPr/>
            <p:nvPr/>
          </p:nvGrpSpPr>
          <p:grpSpPr>
            <a:xfrm>
              <a:off x="385622" y="2892931"/>
              <a:ext cx="2309286" cy="1085290"/>
              <a:chOff x="569348" y="3122397"/>
              <a:chExt cx="2309286" cy="1085290"/>
            </a:xfrm>
          </p:grpSpPr>
          <p:sp>
            <p:nvSpPr>
              <p:cNvPr id="8" name="出自【趣你的PPT】(微信:qunideppt)：最优质的PPT资源库"/>
              <p:cNvSpPr txBox="1"/>
              <p:nvPr/>
            </p:nvSpPr>
            <p:spPr>
              <a:xfrm>
                <a:off x="569348" y="3122397"/>
                <a:ext cx="1376254" cy="3268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600" b="1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此处编辑内容</a:t>
                </a:r>
                <a:endParaRPr lang="en-GB" sz="16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出自【趣你的PPT】(微信:qunideppt)：最优质的PPT资源库"/>
              <p:cNvSpPr/>
              <p:nvPr/>
            </p:nvSpPr>
            <p:spPr>
              <a:xfrm>
                <a:off x="573513" y="3494486"/>
                <a:ext cx="2305121" cy="7132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14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单击此处编辑您要的内容，建议您在展示时采用微软雅黑字体。</a:t>
                </a:r>
                <a:endParaRPr lang="en-GB" sz="1400" dirty="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2" name="Group 13出自【趣你的PPT】(微信:qunideppt)：最优质的PPT资源库"/>
          <p:cNvGrpSpPr/>
          <p:nvPr/>
        </p:nvGrpSpPr>
        <p:grpSpPr>
          <a:xfrm>
            <a:off x="0" y="693995"/>
            <a:ext cx="11032761" cy="5675345"/>
            <a:chOff x="0" y="730879"/>
            <a:chExt cx="10652441" cy="5479705"/>
          </a:xfrm>
        </p:grpSpPr>
        <p:grpSp>
          <p:nvGrpSpPr>
            <p:cNvPr id="13" name="Group 14"/>
            <p:cNvGrpSpPr/>
            <p:nvPr/>
          </p:nvGrpSpPr>
          <p:grpSpPr>
            <a:xfrm>
              <a:off x="0" y="730879"/>
              <a:ext cx="10652441" cy="5479705"/>
              <a:chOff x="-4093176" y="-217744"/>
              <a:chExt cx="14178397" cy="7293488"/>
            </a:xfrm>
          </p:grpSpPr>
          <p:sp>
            <p:nvSpPr>
              <p:cNvPr id="20" name="出自【趣你的PPT】(微信:qunideppt)：最优质的PPT资源库"/>
              <p:cNvSpPr/>
              <p:nvPr/>
            </p:nvSpPr>
            <p:spPr>
              <a:xfrm>
                <a:off x="-4093176" y="-217744"/>
                <a:ext cx="7293488" cy="7293488"/>
              </a:xfrm>
              <a:prstGeom prst="blockArc">
                <a:avLst>
                  <a:gd name="adj1" fmla="val 18900000"/>
                  <a:gd name="adj2" fmla="val 2700000"/>
                  <a:gd name="adj3" fmla="val 296"/>
                </a:avLst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1" name="出自【趣你的PPT】(微信:qunideppt)：最优质的PPT资源库"/>
              <p:cNvSpPr/>
              <p:nvPr/>
            </p:nvSpPr>
            <p:spPr>
              <a:xfrm>
                <a:off x="2784110" y="1261532"/>
                <a:ext cx="7301111" cy="1083733"/>
              </a:xfrm>
              <a:custGeom>
                <a:avLst/>
                <a:gdLst>
                  <a:gd name="connsiteX0" fmla="*/ 0 w 7301111"/>
                  <a:gd name="connsiteY0" fmla="*/ 0 h 1083733"/>
                  <a:gd name="connsiteX1" fmla="*/ 7301111 w 7301111"/>
                  <a:gd name="connsiteY1" fmla="*/ 0 h 1083733"/>
                  <a:gd name="connsiteX2" fmla="*/ 7301111 w 7301111"/>
                  <a:gd name="connsiteY2" fmla="*/ 1083733 h 1083733"/>
                  <a:gd name="connsiteX3" fmla="*/ 0 w 7301111"/>
                  <a:gd name="connsiteY3" fmla="*/ 1083733 h 1083733"/>
                  <a:gd name="connsiteX4" fmla="*/ 0 w 7301111"/>
                  <a:gd name="connsiteY4" fmla="*/ 0 h 1083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01111" h="1083733">
                    <a:moveTo>
                      <a:pt x="0" y="0"/>
                    </a:moveTo>
                    <a:lnTo>
                      <a:pt x="7301111" y="0"/>
                    </a:lnTo>
                    <a:lnTo>
                      <a:pt x="7301111" y="1083733"/>
                    </a:lnTo>
                    <a:lnTo>
                      <a:pt x="0" y="10837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60213" tIns="142240" rIns="142240" bIns="142240" numCol="1" spcCol="1270" anchor="ctr" anchorCtr="0">
                <a:noAutofit/>
              </a:bodyPr>
              <a:lstStyle/>
              <a:p>
                <a:pPr defTabSz="2489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GB" sz="5600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出自【趣你的PPT】(微信:qunideppt)：最优质的PPT资源库"/>
              <p:cNvSpPr/>
              <p:nvPr/>
            </p:nvSpPr>
            <p:spPr>
              <a:xfrm>
                <a:off x="2106777" y="1126066"/>
                <a:ext cx="1354666" cy="1354666"/>
              </a:xfrm>
              <a:prstGeom prst="ellips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3" name="出自【趣你的PPT】(微信:qunideppt)：最优质的PPT资源库"/>
              <p:cNvSpPr/>
              <p:nvPr/>
            </p:nvSpPr>
            <p:spPr>
              <a:xfrm>
                <a:off x="3178047" y="2887132"/>
                <a:ext cx="6907174" cy="1083734"/>
              </a:xfrm>
              <a:custGeom>
                <a:avLst/>
                <a:gdLst>
                  <a:gd name="connsiteX0" fmla="*/ 0 w 6907174"/>
                  <a:gd name="connsiteY0" fmla="*/ 0 h 1083733"/>
                  <a:gd name="connsiteX1" fmla="*/ 6907174 w 6907174"/>
                  <a:gd name="connsiteY1" fmla="*/ 0 h 1083733"/>
                  <a:gd name="connsiteX2" fmla="*/ 6907174 w 6907174"/>
                  <a:gd name="connsiteY2" fmla="*/ 1083733 h 1083733"/>
                  <a:gd name="connsiteX3" fmla="*/ 0 w 6907174"/>
                  <a:gd name="connsiteY3" fmla="*/ 1083733 h 1083733"/>
                  <a:gd name="connsiteX4" fmla="*/ 0 w 6907174"/>
                  <a:gd name="connsiteY4" fmla="*/ 0 h 1083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07174" h="1083733">
                    <a:moveTo>
                      <a:pt x="0" y="0"/>
                    </a:moveTo>
                    <a:lnTo>
                      <a:pt x="6907174" y="0"/>
                    </a:lnTo>
                    <a:lnTo>
                      <a:pt x="6907174" y="1083733"/>
                    </a:lnTo>
                    <a:lnTo>
                      <a:pt x="0" y="10837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60213" tIns="142240" rIns="142240" bIns="142240" numCol="1" spcCol="1270" anchor="ctr" anchorCtr="0">
                <a:noAutofit/>
              </a:bodyPr>
              <a:lstStyle/>
              <a:p>
                <a:pPr defTabSz="2489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GB" sz="5600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出自【趣你的PPT】(微信:qunideppt)：最优质的PPT资源库"/>
              <p:cNvSpPr/>
              <p:nvPr/>
            </p:nvSpPr>
            <p:spPr>
              <a:xfrm>
                <a:off x="2500714" y="2751666"/>
                <a:ext cx="1354666" cy="1354666"/>
              </a:xfrm>
              <a:prstGeom prst="ellips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5" name="出自【趣你的PPT】(微信:qunideppt)：最优质的PPT资源库"/>
              <p:cNvSpPr/>
              <p:nvPr/>
            </p:nvSpPr>
            <p:spPr>
              <a:xfrm>
                <a:off x="2784110" y="4512732"/>
                <a:ext cx="7301111" cy="1083733"/>
              </a:xfrm>
              <a:custGeom>
                <a:avLst/>
                <a:gdLst>
                  <a:gd name="connsiteX0" fmla="*/ 0 w 7301111"/>
                  <a:gd name="connsiteY0" fmla="*/ 0 h 1083733"/>
                  <a:gd name="connsiteX1" fmla="*/ 7301111 w 7301111"/>
                  <a:gd name="connsiteY1" fmla="*/ 0 h 1083733"/>
                  <a:gd name="connsiteX2" fmla="*/ 7301111 w 7301111"/>
                  <a:gd name="connsiteY2" fmla="*/ 1083733 h 1083733"/>
                  <a:gd name="connsiteX3" fmla="*/ 0 w 7301111"/>
                  <a:gd name="connsiteY3" fmla="*/ 1083733 h 1083733"/>
                  <a:gd name="connsiteX4" fmla="*/ 0 w 7301111"/>
                  <a:gd name="connsiteY4" fmla="*/ 0 h 1083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01111" h="1083733">
                    <a:moveTo>
                      <a:pt x="0" y="0"/>
                    </a:moveTo>
                    <a:lnTo>
                      <a:pt x="7301111" y="0"/>
                    </a:lnTo>
                    <a:lnTo>
                      <a:pt x="7301111" y="1083733"/>
                    </a:lnTo>
                    <a:lnTo>
                      <a:pt x="0" y="10837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60213" tIns="142240" rIns="142240" bIns="142240" numCol="1" spcCol="1270" anchor="ctr" anchorCtr="0">
                <a:noAutofit/>
              </a:bodyPr>
              <a:lstStyle/>
              <a:p>
                <a:pPr defTabSz="2489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GB" sz="5600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出自【趣你的PPT】(微信:qunideppt)：最优质的PPT资源库"/>
              <p:cNvSpPr/>
              <p:nvPr/>
            </p:nvSpPr>
            <p:spPr>
              <a:xfrm>
                <a:off x="2106777" y="4377266"/>
                <a:ext cx="1354666" cy="1354666"/>
              </a:xfrm>
              <a:prstGeom prst="ellips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14" name="出自【趣你的PPT】(微信:qunideppt)：最优质的PPT资源库"/>
            <p:cNvSpPr txBox="1"/>
            <p:nvPr/>
          </p:nvSpPr>
          <p:spPr>
            <a:xfrm>
              <a:off x="4826963" y="1926228"/>
              <a:ext cx="630242" cy="62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accent2"/>
                  </a:solidFill>
                </a:rPr>
                <a:t>01</a:t>
              </a:r>
              <a:endParaRPr lang="en-GB" sz="3600" b="1" dirty="0">
                <a:solidFill>
                  <a:schemeClr val="accent2"/>
                </a:solidFill>
              </a:endParaRPr>
            </a:p>
          </p:txBody>
        </p:sp>
        <p:sp>
          <p:nvSpPr>
            <p:cNvPr id="15" name="出自【趣你的PPT】(微信:qunideppt)：最优质的PPT资源库"/>
            <p:cNvSpPr txBox="1"/>
            <p:nvPr/>
          </p:nvSpPr>
          <p:spPr>
            <a:xfrm>
              <a:off x="5136605" y="3151745"/>
              <a:ext cx="630242" cy="62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accent2"/>
                  </a:solidFill>
                </a:rPr>
                <a:t>02</a:t>
              </a:r>
              <a:endParaRPr lang="en-GB" sz="3600" b="1" dirty="0">
                <a:solidFill>
                  <a:schemeClr val="accent2"/>
                </a:solidFill>
              </a:endParaRPr>
            </a:p>
          </p:txBody>
        </p:sp>
        <p:sp>
          <p:nvSpPr>
            <p:cNvPr id="16" name="出自【趣你的PPT】(微信:qunideppt)：最优质的PPT资源库"/>
            <p:cNvSpPr txBox="1"/>
            <p:nvPr/>
          </p:nvSpPr>
          <p:spPr>
            <a:xfrm>
              <a:off x="4840635" y="4368901"/>
              <a:ext cx="6527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accent2"/>
                  </a:solidFill>
                </a:rPr>
                <a:t>03</a:t>
              </a:r>
              <a:endParaRPr lang="en-GB" sz="3600" b="1" dirty="0">
                <a:solidFill>
                  <a:schemeClr val="accent2"/>
                </a:solidFill>
              </a:endParaRPr>
            </a:p>
          </p:txBody>
        </p:sp>
        <p:sp>
          <p:nvSpPr>
            <p:cNvPr id="17" name="出自【趣你的PPT】(微信:qunideppt)：最优质的PPT资源库"/>
            <p:cNvSpPr/>
            <p:nvPr/>
          </p:nvSpPr>
          <p:spPr>
            <a:xfrm>
              <a:off x="5826747" y="2041571"/>
              <a:ext cx="4461925" cy="5051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单击此处编辑您要的内容，建议您在展示时采用微软雅黑字体。本模版所有图形线条素材均可自由编辑。</a:t>
              </a:r>
              <a:endParaRPr lang="en-GB" sz="1400" dirty="0">
                <a:solidFill>
                  <a:prstClr val="white"/>
                </a:solidFill>
              </a:endParaRPr>
            </a:p>
          </p:txBody>
        </p:sp>
        <p:sp>
          <p:nvSpPr>
            <p:cNvPr id="18" name="出自【趣你的PPT】(微信:qunideppt)：最优质的PPT资源库"/>
            <p:cNvSpPr/>
            <p:nvPr/>
          </p:nvSpPr>
          <p:spPr>
            <a:xfrm>
              <a:off x="6081192" y="3231968"/>
              <a:ext cx="4461925" cy="5051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单击此处编辑您要的内容，建议您在展示时采用微软雅黑字体。本模版所有图形线条素材均可自由编辑。</a:t>
              </a:r>
              <a:endParaRPr lang="en-GB" altLang="zh-CN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出自【趣你的PPT】(微信:qunideppt)：最优质的PPT资源库"/>
            <p:cNvSpPr/>
            <p:nvPr/>
          </p:nvSpPr>
          <p:spPr>
            <a:xfrm>
              <a:off x="5826747" y="4484244"/>
              <a:ext cx="4461925" cy="5051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单击此处编辑您要的内容，建议您在展示时采用微软雅黑字体。本模版所有图形线条素材均可自由编辑。</a:t>
              </a:r>
              <a:endParaRPr lang="en-GB" altLang="zh-CN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-14160" y="0"/>
            <a:ext cx="3466994" cy="837054"/>
            <a:chOff x="-14160" y="0"/>
            <a:chExt cx="3466994" cy="837054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14" t="1165" r="66149" b="70101"/>
            <a:stretch>
              <a:fillRect/>
            </a:stretch>
          </p:blipFill>
          <p:spPr>
            <a:xfrm>
              <a:off x="-14160" y="0"/>
              <a:ext cx="1484332" cy="837054"/>
            </a:xfrm>
            <a:prstGeom prst="rect">
              <a:avLst/>
            </a:prstGeom>
            <a:noFill/>
            <a:effectLst>
              <a:softEdge rad="88900"/>
            </a:effectLst>
          </p:spPr>
        </p:pic>
        <p:sp>
          <p:nvSpPr>
            <p:cNvPr id="28" name="出自【趣你的PPT】(微信:qunideppt)：最优质的PPT资源库"/>
            <p:cNvSpPr txBox="1"/>
            <p:nvPr/>
          </p:nvSpPr>
          <p:spPr>
            <a:xfrm>
              <a:off x="1470172" y="211792"/>
              <a:ext cx="19826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单击输入标题</a:t>
              </a:r>
              <a:endParaRPr lang="en-GB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自定义 8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95959"/>
      </a:accent1>
      <a:accent2>
        <a:srgbClr val="C0000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1728</Words>
  <Application>WPS 演示</Application>
  <PresentationFormat>宽屏</PresentationFormat>
  <Paragraphs>267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43" baseType="lpstr">
      <vt:lpstr>Arial</vt:lpstr>
      <vt:lpstr>宋体</vt:lpstr>
      <vt:lpstr>Wingdings</vt:lpstr>
      <vt:lpstr>Times New Roman</vt:lpstr>
      <vt:lpstr>禹卫书法行书简体</vt:lpstr>
      <vt:lpstr>Arial Unicode MS</vt:lpstr>
      <vt:lpstr>微软雅黑</vt:lpstr>
      <vt:lpstr>Century Gothic</vt:lpstr>
      <vt:lpstr>Lato Light</vt:lpstr>
      <vt:lpstr>MS PGothic</vt:lpstr>
      <vt:lpstr>Gill Sans</vt:lpstr>
      <vt:lpstr>Calibri</vt:lpstr>
      <vt:lpstr>Sinkin Sans 400 Regular</vt:lpstr>
      <vt:lpstr>Impact</vt:lpstr>
      <vt:lpstr>Aharoni</vt:lpstr>
      <vt:lpstr>Kozuka Mincho Pro B</vt:lpstr>
      <vt:lpstr>Lato Regular</vt:lpstr>
      <vt:lpstr>Lato</vt:lpstr>
      <vt:lpstr>Microsoft YaHei UI</vt:lpstr>
      <vt:lpstr>Arial Unicode MS</vt:lpstr>
      <vt:lpstr>等线 Light</vt:lpstr>
      <vt:lpstr>等线</vt:lpstr>
      <vt:lpstr>Gill Sans MT</vt:lpstr>
      <vt:lpstr>The Avengers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沙皮</cp:lastModifiedBy>
  <cp:revision>10</cp:revision>
  <dcterms:created xsi:type="dcterms:W3CDTF">2019-09-29T04:46:00Z</dcterms:created>
  <dcterms:modified xsi:type="dcterms:W3CDTF">2019-11-18T05:56:45Z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2052-11.1.0.9175</vt:lpwstr>
  </property>
</Properties>
</file>