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8"/>
  </p:handoutMasterIdLst>
  <p:sldIdLst>
    <p:sldId id="256" r:id="rId3"/>
    <p:sldId id="310" r:id="rId4"/>
    <p:sldId id="283" r:id="rId5"/>
    <p:sldId id="304" r:id="rId6"/>
    <p:sldId id="259" r:id="rId7"/>
    <p:sldId id="295" r:id="rId8"/>
    <p:sldId id="294" r:id="rId9"/>
    <p:sldId id="305" r:id="rId10"/>
    <p:sldId id="288" r:id="rId11"/>
    <p:sldId id="296" r:id="rId12"/>
    <p:sldId id="298" r:id="rId13"/>
    <p:sldId id="306" r:id="rId14"/>
    <p:sldId id="299" r:id="rId15"/>
    <p:sldId id="301" r:id="rId16"/>
    <p:sldId id="302" r:id="rId17"/>
    <p:sldId id="307" r:id="rId18"/>
    <p:sldId id="300" r:id="rId19"/>
    <p:sldId id="309" r:id="rId20"/>
    <p:sldId id="303" r:id="rId21"/>
    <p:sldId id="308" r:id="rId22"/>
    <p:sldId id="278" r:id="rId23"/>
    <p:sldId id="280" r:id="rId24"/>
    <p:sldId id="281" r:id="rId25"/>
    <p:sldId id="282" r:id="rId26"/>
    <p:sldId id="279" r:id="rId2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4"/>
    <a:srgbClr val="4C576B"/>
    <a:srgbClr val="D8D9D3"/>
    <a:srgbClr val="D9D8DD"/>
    <a:srgbClr val="ECECEC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8" d="100"/>
          <a:sy n="88" d="100"/>
        </p:scale>
        <p:origin x="533" y="490"/>
      </p:cViewPr>
      <p:guideLst>
        <p:guide orient="horz" pos="2527"/>
        <p:guide pos="2880"/>
        <p:guide orient="horz" pos="32"/>
        <p:guide pos="2177"/>
        <p:guide pos="567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46"/>
    </p:cViewPr>
  </p:sorterViewPr>
  <p:notesViewPr>
    <p:cSldViewPr snapToGrid="0">
      <p:cViewPr varScale="1">
        <p:scale>
          <a:sx n="65" d="100"/>
          <a:sy n="65" d="100"/>
        </p:scale>
        <p:origin x="217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4C576B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F3274-3290-4181-A3D6-F344031D04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B35DD-C200-40EA-A2F9-66EC3D0DA1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608-8456-420F-A1F2-CA6BEC75EE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1225-4A82-495A-AC25-EE2300CE7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608-8456-420F-A1F2-CA6BEC75EE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1225-4A82-495A-AC25-EE2300CE7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608-8456-420F-A1F2-CA6BEC75EE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1225-4A82-495A-AC25-EE2300CE7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30079" y="1243574"/>
            <a:ext cx="2708088" cy="1750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214390" y="3140107"/>
            <a:ext cx="2708088" cy="1750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21279" y="1243573"/>
            <a:ext cx="2708088" cy="1750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5" name="矩形 4"/>
          <p:cNvSpPr/>
          <p:nvPr userDrawn="1"/>
        </p:nvSpPr>
        <p:spPr>
          <a:xfrm>
            <a:off x="3225679" y="1243572"/>
            <a:ext cx="2708088" cy="17509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30079" y="3140107"/>
            <a:ext cx="2708088" cy="17509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121279" y="3140107"/>
            <a:ext cx="2708088" cy="17509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608-8456-420F-A1F2-CA6BEC75EE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1225-4A82-495A-AC25-EE2300CE7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608-8456-420F-A1F2-CA6BEC75EE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1225-4A82-495A-AC25-EE2300CE7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608-8456-420F-A1F2-CA6BEC75EE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1225-4A82-495A-AC25-EE2300CE7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608-8456-420F-A1F2-CA6BEC75EE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1225-4A82-495A-AC25-EE2300CE7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608-8456-420F-A1F2-CA6BEC75EE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1225-4A82-495A-AC25-EE2300CE7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608-8456-420F-A1F2-CA6BEC75EE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1225-4A82-495A-AC25-EE2300CE7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23608-8456-420F-A1F2-CA6BEC75EE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E1225-4A82-495A-AC25-EE2300CE73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chn.docer.com/works?userid=3067349" TargetMode="Externa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491534" y="562811"/>
            <a:ext cx="8160931" cy="3971313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PA_文本框 37"/>
          <p:cNvSpPr txBox="1"/>
          <p:nvPr>
            <p:custDataLst>
              <p:tags r:id="rId1"/>
            </p:custDataLst>
          </p:nvPr>
        </p:nvSpPr>
        <p:spPr>
          <a:xfrm>
            <a:off x="2552743" y="2519198"/>
            <a:ext cx="403851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 smtClean="0">
                <a:solidFill>
                  <a:schemeClr val="bg1"/>
                </a:solidFill>
                <a:ea typeface="微软雅黑" panose="020B0503020204020204" charset="-122"/>
              </a:rPr>
              <a:t>2019 Business </a:t>
            </a:r>
            <a:r>
              <a:rPr lang="en-US" altLang="zh-CN" sz="1600" spc="300">
                <a:solidFill>
                  <a:schemeClr val="bg1"/>
                </a:solidFill>
                <a:ea typeface="微软雅黑" panose="020B0503020204020204" charset="-122"/>
              </a:rPr>
              <a:t>Annual Report</a:t>
            </a:r>
            <a:endParaRPr lang="en-US" altLang="zh-CN" sz="1600" spc="3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2" name="PA_文本框 42"/>
          <p:cNvSpPr txBox="1"/>
          <p:nvPr>
            <p:custDataLst>
              <p:tags r:id="rId2"/>
            </p:custDataLst>
          </p:nvPr>
        </p:nvSpPr>
        <p:spPr>
          <a:xfrm>
            <a:off x="2384606" y="1902137"/>
            <a:ext cx="437478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mtClean="0">
                <a:solidFill>
                  <a:schemeClr val="bg1"/>
                </a:solidFill>
                <a:latin typeface="+mj-ea"/>
                <a:ea typeface="+mj-ea"/>
              </a:rPr>
              <a:t>2019</a:t>
            </a:r>
            <a:r>
              <a:rPr lang="zh-CN" altLang="en-US" sz="3600" b="1" smtClean="0">
                <a:solidFill>
                  <a:schemeClr val="bg1"/>
                </a:solidFill>
                <a:latin typeface="+mj-ea"/>
                <a:ea typeface="+mj-ea"/>
              </a:rPr>
              <a:t>年终总结汇报</a:t>
            </a:r>
            <a:endParaRPr lang="zh-CN" altLang="en-US" sz="3600" b="1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3" name="PA_组合 4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GrpSpPr/>
          <p:nvPr>
            <p:custDataLst>
              <p:tags r:id="rId3"/>
            </p:custDataLst>
          </p:nvPr>
        </p:nvGrpSpPr>
        <p:grpSpPr>
          <a:xfrm>
            <a:off x="3408721" y="3356786"/>
            <a:ext cx="1113503" cy="331559"/>
            <a:chOff x="3234816" y="4528128"/>
            <a:chExt cx="1484670" cy="442078"/>
          </a:xfrm>
        </p:grpSpPr>
        <p:sp>
          <p:nvSpPr>
            <p:cNvPr id="14" name="矩形: 圆角 11"/>
            <p:cNvSpPr/>
            <p:nvPr/>
          </p:nvSpPr>
          <p:spPr>
            <a:xfrm>
              <a:off x="3234816" y="4528128"/>
              <a:ext cx="1484670" cy="442078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24087" y="4595279"/>
              <a:ext cx="1106129" cy="336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smtClean="0">
                  <a:solidFill>
                    <a:schemeClr val="bg1"/>
                  </a:solidFill>
                  <a:latin typeface="+mj-lt"/>
                </a:rPr>
                <a:t>2019.1.18</a:t>
              </a:r>
              <a:endParaRPr lang="zh-CN" altLang="en-US" sz="105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6" name="PA_组合 5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GrpSpPr/>
          <p:nvPr>
            <p:custDataLst>
              <p:tags r:id="rId4"/>
            </p:custDataLst>
          </p:nvPr>
        </p:nvGrpSpPr>
        <p:grpSpPr>
          <a:xfrm>
            <a:off x="4621776" y="3356586"/>
            <a:ext cx="1113503" cy="331559"/>
            <a:chOff x="4852223" y="4527861"/>
            <a:chExt cx="1484670" cy="442078"/>
          </a:xfrm>
        </p:grpSpPr>
        <p:sp>
          <p:nvSpPr>
            <p:cNvPr id="17" name="矩形: 圆角 13"/>
            <p:cNvSpPr/>
            <p:nvPr/>
          </p:nvSpPr>
          <p:spPr>
            <a:xfrm>
              <a:off x="4852223" y="4527861"/>
              <a:ext cx="1484670" cy="442078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908758" y="4595278"/>
              <a:ext cx="1303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smtClean="0">
                  <a:solidFill>
                    <a:schemeClr val="bg1"/>
                  </a:solidFill>
                </a:rPr>
                <a:t>市场部</a:t>
              </a:r>
              <a:r>
                <a:rPr lang="en-US" altLang="zh-CN" sz="1050" smtClean="0">
                  <a:solidFill>
                    <a:schemeClr val="bg1"/>
                  </a:solidFill>
                </a:rPr>
                <a:t>—</a:t>
              </a:r>
              <a:r>
                <a:rPr lang="zh-CN" altLang="en-US" sz="1050" smtClean="0">
                  <a:solidFill>
                    <a:schemeClr val="bg1"/>
                  </a:solidFill>
                </a:rPr>
                <a:t>熊猫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893058" y="2793386"/>
            <a:ext cx="5357884" cy="442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80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8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4461641" y="850532"/>
            <a:ext cx="22071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978332" y="501424"/>
            <a:ext cx="3187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sym typeface="Calibri" panose="020F0502020204030204" pitchFamily="34" charset="0"/>
              </a:rPr>
              <a:t>PERFORMANCE DISPLAY</a:t>
            </a:r>
            <a:endParaRPr lang="en-US" altLang="zh-CN" sz="1200">
              <a:solidFill>
                <a:schemeClr val="bg2">
                  <a:lumMod val="25000"/>
                </a:schemeClr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36" name="文本框 3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495970" y="135933"/>
            <a:ext cx="21520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2017</a:t>
            </a:r>
            <a:r>
              <a:rPr lang="zh-CN" altLang="en-US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年工作业绩</a:t>
            </a:r>
            <a:endParaRPr lang="zh-CN" altLang="en-US" sz="2000">
              <a:solidFill>
                <a:schemeClr val="accent1"/>
              </a:solidFill>
              <a:latin typeface="+mj-lt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01499" y="1256158"/>
            <a:ext cx="1803640" cy="1803640"/>
            <a:chOff x="827959" y="1528533"/>
            <a:chExt cx="1803640" cy="1803640"/>
          </a:xfrm>
        </p:grpSpPr>
        <p:sp>
          <p:nvSpPr>
            <p:cNvPr id="21" name="Oval 6"/>
            <p:cNvSpPr/>
            <p:nvPr/>
          </p:nvSpPr>
          <p:spPr bwMode="auto">
            <a:xfrm>
              <a:off x="827959" y="1531481"/>
              <a:ext cx="1803640" cy="179774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ValueShape1"/>
            <p:cNvSpPr/>
            <p:nvPr/>
          </p:nvSpPr>
          <p:spPr>
            <a:xfrm>
              <a:off x="827959" y="1528533"/>
              <a:ext cx="1803640" cy="1803640"/>
            </a:xfrm>
            <a:prstGeom prst="blockArc">
              <a:avLst>
                <a:gd name="adj1" fmla="val 16200000"/>
                <a:gd name="adj2" fmla="val 9720000"/>
                <a:gd name="adj3" fmla="val 12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8" name="矩形 27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  <p:cNvSpPr/>
            <p:nvPr/>
          </p:nvSpPr>
          <p:spPr>
            <a:xfrm>
              <a:off x="1205437" y="1966650"/>
              <a:ext cx="10486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70</a:t>
              </a: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%</a:t>
              </a:r>
              <a:endPara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674171" y="1275613"/>
            <a:ext cx="1803640" cy="1803640"/>
            <a:chOff x="827959" y="1528533"/>
            <a:chExt cx="1803640" cy="1803640"/>
          </a:xfrm>
        </p:grpSpPr>
        <p:sp>
          <p:nvSpPr>
            <p:cNvPr id="30" name="Oval 6"/>
            <p:cNvSpPr/>
            <p:nvPr/>
          </p:nvSpPr>
          <p:spPr bwMode="auto">
            <a:xfrm>
              <a:off x="827959" y="1531481"/>
              <a:ext cx="1803640" cy="179774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ValueShape1"/>
            <p:cNvSpPr/>
            <p:nvPr/>
          </p:nvSpPr>
          <p:spPr>
            <a:xfrm>
              <a:off x="827959" y="1528533"/>
              <a:ext cx="1803640" cy="1803640"/>
            </a:xfrm>
            <a:prstGeom prst="blockArc">
              <a:avLst>
                <a:gd name="adj1" fmla="val 16200000"/>
                <a:gd name="adj2" fmla="val 7297457"/>
                <a:gd name="adj3" fmla="val 135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矩形 31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  <p:cNvSpPr/>
            <p:nvPr/>
          </p:nvSpPr>
          <p:spPr>
            <a:xfrm>
              <a:off x="1205437" y="1966650"/>
              <a:ext cx="10486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60</a:t>
              </a: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%</a:t>
              </a:r>
              <a:endPara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646843" y="1253211"/>
            <a:ext cx="1803640" cy="1803640"/>
            <a:chOff x="827959" y="1528533"/>
            <a:chExt cx="1803640" cy="1803640"/>
          </a:xfrm>
        </p:grpSpPr>
        <p:sp>
          <p:nvSpPr>
            <p:cNvPr id="34" name="Oval 6"/>
            <p:cNvSpPr/>
            <p:nvPr/>
          </p:nvSpPr>
          <p:spPr bwMode="auto">
            <a:xfrm>
              <a:off x="827959" y="1531481"/>
              <a:ext cx="1803640" cy="179774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ValueShape1"/>
            <p:cNvSpPr/>
            <p:nvPr/>
          </p:nvSpPr>
          <p:spPr>
            <a:xfrm>
              <a:off x="827959" y="1528533"/>
              <a:ext cx="1803640" cy="1803640"/>
            </a:xfrm>
            <a:prstGeom prst="blockArc">
              <a:avLst>
                <a:gd name="adj1" fmla="val 16200000"/>
                <a:gd name="adj2" fmla="val 3817968"/>
                <a:gd name="adj3" fmla="val 129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3" name="矩形 42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  <p:cNvSpPr/>
            <p:nvPr/>
          </p:nvSpPr>
          <p:spPr>
            <a:xfrm>
              <a:off x="1205437" y="1966650"/>
              <a:ext cx="10486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40</a:t>
              </a: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%</a:t>
              </a:r>
              <a:endPara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656193" y="3576443"/>
            <a:ext cx="1848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555641" y="3299444"/>
            <a:ext cx="20953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accent1"/>
                </a:solidFill>
                <a:latin typeface="+mj-lt"/>
                <a:ea typeface="+mj-ea"/>
                <a:sym typeface="Calibri" panose="020F0502020204030204" pitchFamily="34" charset="0"/>
              </a:rPr>
              <a:t>PERFORMANCE DISPLAY</a:t>
            </a:r>
            <a:endParaRPr lang="en-US" altLang="zh-CN" sz="1200">
              <a:solidFill>
                <a:schemeClr val="accent1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602221" y="3596000"/>
            <a:ext cx="1848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3501669" y="3319001"/>
            <a:ext cx="20953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accent1"/>
                </a:solidFill>
                <a:latin typeface="+mj-lt"/>
                <a:ea typeface="+mj-ea"/>
                <a:sym typeface="Calibri" panose="020F0502020204030204" pitchFamily="34" charset="0"/>
              </a:rPr>
              <a:t>PERFORMANCE DISPLAY</a:t>
            </a:r>
            <a:endParaRPr lang="en-US" altLang="zh-CN" sz="1200">
              <a:solidFill>
                <a:schemeClr val="accent1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548249" y="3596000"/>
            <a:ext cx="1848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6447697" y="3319001"/>
            <a:ext cx="20953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accent1"/>
                </a:solidFill>
                <a:latin typeface="+mj-lt"/>
                <a:ea typeface="+mj-ea"/>
                <a:sym typeface="Calibri" panose="020F0502020204030204" pitchFamily="34" charset="0"/>
              </a:rPr>
              <a:t>PERFORMANCE DISPLAY</a:t>
            </a:r>
            <a:endParaRPr lang="en-US" altLang="zh-CN" sz="1200">
              <a:solidFill>
                <a:schemeClr val="accent1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4461641" y="850532"/>
            <a:ext cx="22071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978332" y="501424"/>
            <a:ext cx="3187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sym typeface="Calibri" panose="020F0502020204030204" pitchFamily="34" charset="0"/>
              </a:rPr>
              <a:t>PERFORMANCE DISPLAY</a:t>
            </a:r>
            <a:endParaRPr lang="en-US" altLang="zh-CN" sz="1200">
              <a:solidFill>
                <a:schemeClr val="bg2">
                  <a:lumMod val="25000"/>
                </a:schemeClr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36" name="文本框 3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495970" y="135933"/>
            <a:ext cx="21520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2017</a:t>
            </a:r>
            <a:r>
              <a:rPr lang="zh-CN" altLang="en-US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年工作业绩</a:t>
            </a:r>
            <a:endParaRPr lang="zh-CN" altLang="en-US" sz="2000">
              <a:solidFill>
                <a:schemeClr val="accent1"/>
              </a:solidFill>
              <a:latin typeface="+mj-lt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3850" y="1815500"/>
            <a:ext cx="3136092" cy="172434"/>
            <a:chOff x="318692" y="1361407"/>
            <a:chExt cx="4090988" cy="183219"/>
          </a:xfrm>
        </p:grpSpPr>
        <p:sp>
          <p:nvSpPr>
            <p:cNvPr id="23" name="RelativeShape1"/>
            <p:cNvSpPr/>
            <p:nvPr/>
          </p:nvSpPr>
          <p:spPr bwMode="auto">
            <a:xfrm>
              <a:off x="323850" y="1366824"/>
              <a:ext cx="4085830" cy="1778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ValueShape1"/>
            <p:cNvSpPr/>
            <p:nvPr/>
          </p:nvSpPr>
          <p:spPr bwMode="auto">
            <a:xfrm>
              <a:off x="318692" y="1361407"/>
              <a:ext cx="3668530" cy="18321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9" name="矩形 3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3951572" y="1280179"/>
            <a:ext cx="2501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accent1"/>
                </a:solidFill>
                <a:latin typeface="+mj-lt"/>
                <a:ea typeface="+mj-ea"/>
                <a:sym typeface="Calibri" panose="020F0502020204030204" pitchFamily="34" charset="0"/>
              </a:rPr>
              <a:t>PERFORMANCE DISPLAY</a:t>
            </a:r>
            <a:endParaRPr lang="en-US" altLang="zh-CN" sz="1400">
              <a:solidFill>
                <a:schemeClr val="accent1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951572" y="1587956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amet, consectetuer adipiscing elit</a:t>
            </a:r>
            <a:r>
              <a:rPr lang="en-US" altLang="zh-CN" sz="1050" kern="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zh-CN" altLang="en-US" sz="1050" kern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048211" y="1612078"/>
            <a:ext cx="1639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845788" y="1177546"/>
            <a:ext cx="580608" cy="447804"/>
            <a:chOff x="5478487" y="1084229"/>
            <a:chExt cx="580608" cy="447804"/>
          </a:xfrm>
        </p:grpSpPr>
        <p:sp>
          <p:nvSpPr>
            <p:cNvPr id="55" name="SorbShape11"/>
            <p:cNvSpPr/>
            <p:nvPr/>
          </p:nvSpPr>
          <p:spPr>
            <a:xfrm>
              <a:off x="5539027" y="1084229"/>
              <a:ext cx="459528" cy="447804"/>
            </a:xfrm>
            <a:prstGeom prst="wedgeEllipseCallout">
              <a:avLst>
                <a:gd name="adj1" fmla="val 1065"/>
                <a:gd name="adj2" fmla="val 64936"/>
              </a:avLst>
            </a:prstGeom>
            <a:solidFill>
              <a:schemeClr val="accent1"/>
            </a:solidFill>
            <a:ln w="28575"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矩形 37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  <p:cNvSpPr/>
            <p:nvPr/>
          </p:nvSpPr>
          <p:spPr>
            <a:xfrm>
              <a:off x="5478487" y="1125307"/>
              <a:ext cx="580608" cy="369332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85%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3850" y="2841412"/>
            <a:ext cx="3136092" cy="172434"/>
            <a:chOff x="318692" y="1361407"/>
            <a:chExt cx="4090988" cy="183219"/>
          </a:xfrm>
        </p:grpSpPr>
        <p:sp>
          <p:nvSpPr>
            <p:cNvPr id="15" name="RelativeShape1"/>
            <p:cNvSpPr/>
            <p:nvPr/>
          </p:nvSpPr>
          <p:spPr bwMode="auto">
            <a:xfrm>
              <a:off x="323850" y="1366824"/>
              <a:ext cx="4085830" cy="1778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ValueShape1"/>
            <p:cNvSpPr/>
            <p:nvPr/>
          </p:nvSpPr>
          <p:spPr bwMode="auto">
            <a:xfrm>
              <a:off x="318692" y="1361407"/>
              <a:ext cx="2690517" cy="18321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45788" y="2203458"/>
            <a:ext cx="580608" cy="447804"/>
            <a:chOff x="5478487" y="1084229"/>
            <a:chExt cx="580608" cy="447804"/>
          </a:xfrm>
        </p:grpSpPr>
        <p:sp>
          <p:nvSpPr>
            <p:cNvPr id="18" name="SorbShape11"/>
            <p:cNvSpPr/>
            <p:nvPr/>
          </p:nvSpPr>
          <p:spPr>
            <a:xfrm>
              <a:off x="5539027" y="1084229"/>
              <a:ext cx="459528" cy="447804"/>
            </a:xfrm>
            <a:prstGeom prst="wedgeEllipseCallout">
              <a:avLst>
                <a:gd name="adj1" fmla="val 1065"/>
                <a:gd name="adj2" fmla="val 64936"/>
              </a:avLst>
            </a:prstGeom>
            <a:solidFill>
              <a:schemeClr val="accent1"/>
            </a:solidFill>
            <a:ln w="28575"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矩形 18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  <p:cNvSpPr/>
            <p:nvPr/>
          </p:nvSpPr>
          <p:spPr>
            <a:xfrm>
              <a:off x="5478487" y="1125307"/>
              <a:ext cx="580608" cy="369332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70%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3951572" y="2343485"/>
            <a:ext cx="2501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accent1"/>
                </a:solidFill>
                <a:latin typeface="+mj-lt"/>
                <a:ea typeface="+mj-ea"/>
                <a:sym typeface="Calibri" panose="020F0502020204030204" pitchFamily="34" charset="0"/>
              </a:rPr>
              <a:t>PERFORMANCE DISPLAY</a:t>
            </a:r>
            <a:endParaRPr lang="en-US" altLang="zh-CN" sz="1400">
              <a:solidFill>
                <a:schemeClr val="accent1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51572" y="2651262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amet, consectetuer adipiscing elit</a:t>
            </a:r>
            <a:r>
              <a:rPr lang="en-US" altLang="zh-CN" sz="1050" kern="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zh-CN" altLang="en-US" sz="1050" kern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048211" y="2675384"/>
            <a:ext cx="1639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23850" y="3913222"/>
            <a:ext cx="3136092" cy="172434"/>
            <a:chOff x="318692" y="1361407"/>
            <a:chExt cx="4090988" cy="183219"/>
          </a:xfrm>
        </p:grpSpPr>
        <p:sp>
          <p:nvSpPr>
            <p:cNvPr id="28" name="RelativeShape1"/>
            <p:cNvSpPr/>
            <p:nvPr/>
          </p:nvSpPr>
          <p:spPr bwMode="auto">
            <a:xfrm>
              <a:off x="323850" y="1366824"/>
              <a:ext cx="4085830" cy="1778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ValueShape1"/>
            <p:cNvSpPr/>
            <p:nvPr/>
          </p:nvSpPr>
          <p:spPr bwMode="auto">
            <a:xfrm>
              <a:off x="318692" y="1361407"/>
              <a:ext cx="1778929" cy="18321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845788" y="3275268"/>
            <a:ext cx="580608" cy="447804"/>
            <a:chOff x="5478487" y="1084229"/>
            <a:chExt cx="580608" cy="447804"/>
          </a:xfrm>
        </p:grpSpPr>
        <p:sp>
          <p:nvSpPr>
            <p:cNvPr id="31" name="SorbShape11"/>
            <p:cNvSpPr/>
            <p:nvPr/>
          </p:nvSpPr>
          <p:spPr>
            <a:xfrm>
              <a:off x="5539027" y="1084229"/>
              <a:ext cx="459528" cy="447804"/>
            </a:xfrm>
            <a:prstGeom prst="wedgeEllipseCallout">
              <a:avLst>
                <a:gd name="adj1" fmla="val 1065"/>
                <a:gd name="adj2" fmla="val 64936"/>
              </a:avLst>
            </a:prstGeom>
            <a:solidFill>
              <a:schemeClr val="accent1"/>
            </a:solidFill>
            <a:ln w="28575"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矩形 31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  <p:cNvSpPr/>
            <p:nvPr/>
          </p:nvSpPr>
          <p:spPr>
            <a:xfrm>
              <a:off x="5478487" y="1125307"/>
              <a:ext cx="580608" cy="369332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40%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3" name="矩形 3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3951572" y="3415295"/>
            <a:ext cx="2501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accent1"/>
                </a:solidFill>
                <a:latin typeface="+mj-lt"/>
                <a:ea typeface="+mj-ea"/>
                <a:sym typeface="Calibri" panose="020F0502020204030204" pitchFamily="34" charset="0"/>
              </a:rPr>
              <a:t>PERFORMANCE DISPLAY</a:t>
            </a:r>
            <a:endParaRPr lang="en-US" altLang="zh-CN" sz="1400">
              <a:solidFill>
                <a:schemeClr val="accent1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951572" y="3723072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amet, consectetuer adipiscing elit</a:t>
            </a:r>
            <a:r>
              <a:rPr lang="en-US" altLang="zh-CN" sz="1050" kern="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zh-CN" altLang="en-US" sz="1050" kern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4048211" y="3747194"/>
            <a:ext cx="1639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29415" y="1189463"/>
            <a:ext cx="3085171" cy="308517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" name="矩形 2"/>
          <p:cNvSpPr/>
          <p:nvPr/>
        </p:nvSpPr>
        <p:spPr>
          <a:xfrm>
            <a:off x="3742615" y="2714948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+mj-ea"/>
                <a:ea typeface="+mj-ea"/>
                <a:sym typeface="+mn-lt"/>
              </a:rPr>
              <a:t>经验</a:t>
            </a:r>
            <a:r>
              <a:rPr lang="en-US" altLang="zh-CN" sz="2400" b="1">
                <a:solidFill>
                  <a:schemeClr val="bg1"/>
                </a:solidFill>
                <a:latin typeface="+mj-ea"/>
                <a:ea typeface="+mj-ea"/>
                <a:sym typeface="+mn-lt"/>
              </a:rPr>
              <a:t>&amp;</a:t>
            </a:r>
            <a:r>
              <a:rPr lang="zh-CN" altLang="en-US" sz="2400" b="1">
                <a:solidFill>
                  <a:schemeClr val="bg1"/>
                </a:solidFill>
                <a:latin typeface="+mj-ea"/>
                <a:ea typeface="+mj-ea"/>
                <a:sym typeface="+mn-lt"/>
              </a:rPr>
              <a:t>总结</a:t>
            </a:r>
            <a:endParaRPr lang="zh-CN" altLang="en-US" sz="2400" b="1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4" name="Rectangle 120"/>
          <p:cNvSpPr/>
          <p:nvPr/>
        </p:nvSpPr>
        <p:spPr>
          <a:xfrm>
            <a:off x="3029415" y="3243203"/>
            <a:ext cx="3122699" cy="83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id-ID" sz="825">
                <a:solidFill>
                  <a:schemeClr val="bg1"/>
                </a:solidFill>
                <a:cs typeface="+mn-ea"/>
                <a:sym typeface="+mn-lt"/>
              </a:rPr>
              <a:t>Geplis dipsam volorib vendian debist lignist quantium temab ium </a:t>
            </a:r>
            <a:r>
              <a:rPr lang="id-ID" sz="825" smtClean="0">
                <a:solidFill>
                  <a:schemeClr val="bg1"/>
                </a:solidFill>
                <a:cs typeface="+mn-ea"/>
                <a:sym typeface="+mn-lt"/>
              </a:rPr>
              <a:t>exper</a:t>
            </a:r>
            <a:r>
              <a:rPr lang="zh-CN" altLang="en-US" sz="825" smtClean="0">
                <a:solidFill>
                  <a:schemeClr val="bg1"/>
                </a:solidFill>
                <a:cs typeface="+mn-ea"/>
                <a:sym typeface="+mn-lt"/>
              </a:rPr>
              <a:t>；</a:t>
            </a:r>
            <a:r>
              <a:rPr lang="id-ID" altLang="zh-CN" sz="825">
                <a:solidFill>
                  <a:schemeClr val="bg1"/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altLang="zh-CN" sz="825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685800">
              <a:lnSpc>
                <a:spcPct val="150000"/>
              </a:lnSpc>
            </a:pPr>
            <a:endParaRPr lang="id-ID" sz="82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1290" y="1493058"/>
            <a:ext cx="14414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b="1" smtClean="0">
                <a:solidFill>
                  <a:schemeClr val="bg1"/>
                </a:solidFill>
                <a:effectLst>
                  <a:outerShdw blurRad="101600" dist="1016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sym typeface="+mn-lt"/>
              </a:rPr>
              <a:t>03</a:t>
            </a:r>
            <a:endParaRPr lang="zh-CN" altLang="en-US" sz="8800" b="1">
              <a:solidFill>
                <a:schemeClr val="bg1"/>
              </a:solidFill>
              <a:effectLst>
                <a:outerShdw blurRad="101600" dist="1016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473676" y="3243203"/>
            <a:ext cx="2341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4461641" y="850532"/>
            <a:ext cx="22071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978332" y="501424"/>
            <a:ext cx="3187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sym typeface="Calibri" panose="020F0502020204030204" pitchFamily="34" charset="0"/>
              </a:rPr>
              <a:t>SUMMARIZE EXPERIENCE</a:t>
            </a:r>
            <a:endParaRPr lang="en-US" altLang="zh-CN" sz="1200">
              <a:solidFill>
                <a:schemeClr val="bg2">
                  <a:lumMod val="25000"/>
                </a:schemeClr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36" name="文本框 3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495970" y="135933"/>
            <a:ext cx="21520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zh-CN" altLang="en-US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经验</a:t>
            </a:r>
            <a:r>
              <a:rPr lang="en-US" altLang="zh-CN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&amp;</a:t>
            </a:r>
            <a:r>
              <a:rPr lang="zh-CN" altLang="en-US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总结</a:t>
            </a:r>
            <a:endParaRPr lang="zh-CN" altLang="en-US" sz="2000">
              <a:solidFill>
                <a:schemeClr val="accent1"/>
              </a:solidFill>
              <a:latin typeface="+mj-lt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13963" y="1188963"/>
            <a:ext cx="771704" cy="77170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" name="圆角矩形 2"/>
          <p:cNvSpPr/>
          <p:nvPr/>
        </p:nvSpPr>
        <p:spPr>
          <a:xfrm>
            <a:off x="888519" y="1104751"/>
            <a:ext cx="7366959" cy="93505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13962" y="2396662"/>
            <a:ext cx="771704" cy="77170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9" name="圆角矩形 18"/>
          <p:cNvSpPr/>
          <p:nvPr/>
        </p:nvSpPr>
        <p:spPr>
          <a:xfrm>
            <a:off x="888518" y="2312450"/>
            <a:ext cx="7366959" cy="93505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013964" y="3604360"/>
            <a:ext cx="771704" cy="77170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2" name="圆角矩形 21"/>
          <p:cNvSpPr/>
          <p:nvPr/>
        </p:nvSpPr>
        <p:spPr>
          <a:xfrm>
            <a:off x="888520" y="3520148"/>
            <a:ext cx="7366959" cy="93505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885398" y="1419224"/>
            <a:ext cx="524435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文本框 27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 txBox="1">
            <a:spLocks noChangeArrowheads="1"/>
          </p:cNvSpPr>
          <p:nvPr/>
        </p:nvSpPr>
        <p:spPr bwMode="auto">
          <a:xfrm>
            <a:off x="1885398" y="1165897"/>
            <a:ext cx="2472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accent1"/>
                </a:solidFill>
                <a:latin typeface="+mj-lt"/>
                <a:ea typeface="微软雅黑" panose="020B0503020204020204" charset="-122"/>
              </a:rPr>
              <a:t>SUMMARIZE EXPERIENCE</a:t>
            </a:r>
            <a:endParaRPr lang="en-US" altLang="zh-CN" sz="1400">
              <a:solidFill>
                <a:schemeClr val="accent1"/>
              </a:solidFill>
              <a:latin typeface="+mj-lt"/>
              <a:ea typeface="微软雅黑" panose="020B0503020204020204" charset="-122"/>
            </a:endParaRPr>
          </a:p>
        </p:txBody>
      </p:sp>
      <p:cxnSp>
        <p:nvCxnSpPr>
          <p:cNvPr id="29" name="直接连接符 28" descr="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"/>
          <p:cNvCxnSpPr/>
          <p:nvPr/>
        </p:nvCxnSpPr>
        <p:spPr>
          <a:xfrm>
            <a:off x="1976189" y="1476349"/>
            <a:ext cx="1493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907365" y="2616536"/>
            <a:ext cx="524435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文本框 30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 txBox="1">
            <a:spLocks noChangeArrowheads="1"/>
          </p:cNvSpPr>
          <p:nvPr/>
        </p:nvSpPr>
        <p:spPr bwMode="auto">
          <a:xfrm>
            <a:off x="1907365" y="2363209"/>
            <a:ext cx="2472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accent1"/>
                </a:solidFill>
                <a:latin typeface="+mj-lt"/>
                <a:ea typeface="微软雅黑" panose="020B0503020204020204" charset="-122"/>
              </a:rPr>
              <a:t>SUMMARIZE EXPERIENCE</a:t>
            </a:r>
            <a:endParaRPr lang="en-US" altLang="zh-CN" sz="1400">
              <a:solidFill>
                <a:schemeClr val="accent1"/>
              </a:solidFill>
              <a:latin typeface="+mj-lt"/>
              <a:ea typeface="微软雅黑" panose="020B0503020204020204" charset="-122"/>
            </a:endParaRPr>
          </a:p>
        </p:txBody>
      </p:sp>
      <p:cxnSp>
        <p:nvCxnSpPr>
          <p:cNvPr id="32" name="直接连接符 31" descr="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"/>
          <p:cNvCxnSpPr/>
          <p:nvPr/>
        </p:nvCxnSpPr>
        <p:spPr>
          <a:xfrm>
            <a:off x="1998156" y="2673661"/>
            <a:ext cx="1493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930551" y="3824234"/>
            <a:ext cx="524435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4" name="文本框 33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 txBox="1">
            <a:spLocks noChangeArrowheads="1"/>
          </p:cNvSpPr>
          <p:nvPr/>
        </p:nvSpPr>
        <p:spPr bwMode="auto">
          <a:xfrm>
            <a:off x="1930551" y="3570907"/>
            <a:ext cx="2472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accent1"/>
                </a:solidFill>
                <a:latin typeface="+mj-lt"/>
                <a:ea typeface="微软雅黑" panose="020B0503020204020204" charset="-122"/>
              </a:rPr>
              <a:t>SUMMARIZE EXPERIENCE</a:t>
            </a:r>
            <a:endParaRPr lang="en-US" altLang="zh-CN" sz="1400">
              <a:solidFill>
                <a:schemeClr val="accent1"/>
              </a:solidFill>
              <a:latin typeface="+mj-lt"/>
              <a:ea typeface="微软雅黑" panose="020B0503020204020204" charset="-122"/>
            </a:endParaRPr>
          </a:p>
        </p:txBody>
      </p:sp>
      <p:cxnSp>
        <p:nvCxnSpPr>
          <p:cNvPr id="35" name="直接连接符 34" descr="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"/>
          <p:cNvCxnSpPr/>
          <p:nvPr/>
        </p:nvCxnSpPr>
        <p:spPr>
          <a:xfrm>
            <a:off x="2021342" y="3881359"/>
            <a:ext cx="1493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112"/>
          <p:cNvSpPr/>
          <p:nvPr/>
        </p:nvSpPr>
        <p:spPr bwMode="auto">
          <a:xfrm>
            <a:off x="1219635" y="3824234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76410" y="1392387"/>
            <a:ext cx="246811" cy="359779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25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7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H="1">
            <a:off x="1220232" y="2600393"/>
            <a:ext cx="359165" cy="3591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39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0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4461641" y="850532"/>
            <a:ext cx="22071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978332" y="501424"/>
            <a:ext cx="3187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sym typeface="Calibri" panose="020F0502020204030204" pitchFamily="34" charset="0"/>
              </a:rPr>
              <a:t>SUMMARIZE EXPERIENCE</a:t>
            </a:r>
            <a:endParaRPr lang="en-US" altLang="zh-CN" sz="1200">
              <a:solidFill>
                <a:schemeClr val="bg2">
                  <a:lumMod val="25000"/>
                </a:schemeClr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36" name="文本框 3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495970" y="135933"/>
            <a:ext cx="21520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zh-CN" altLang="en-US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经验</a:t>
            </a:r>
            <a:r>
              <a:rPr lang="en-US" altLang="zh-CN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&amp;</a:t>
            </a:r>
            <a:r>
              <a:rPr lang="zh-CN" altLang="en-US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总结</a:t>
            </a:r>
            <a:endParaRPr lang="zh-CN" altLang="en-US" sz="2000">
              <a:solidFill>
                <a:schemeClr val="accent1"/>
              </a:solidFill>
              <a:latin typeface="+mj-lt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22" name="Freeform 9"/>
          <p:cNvSpPr>
            <a:spLocks noEditPoints="1"/>
          </p:cNvSpPr>
          <p:nvPr/>
        </p:nvSpPr>
        <p:spPr bwMode="auto">
          <a:xfrm>
            <a:off x="2774322" y="1056457"/>
            <a:ext cx="3595353" cy="3595354"/>
          </a:xfrm>
          <a:custGeom>
            <a:avLst/>
            <a:gdLst>
              <a:gd name="T0" fmla="*/ 566 w 741"/>
              <a:gd name="T1" fmla="*/ 225 h 741"/>
              <a:gd name="T2" fmla="*/ 413 w 741"/>
              <a:gd name="T3" fmla="*/ 348 h 741"/>
              <a:gd name="T4" fmla="*/ 495 w 741"/>
              <a:gd name="T5" fmla="*/ 225 h 741"/>
              <a:gd name="T6" fmla="*/ 495 w 741"/>
              <a:gd name="T7" fmla="*/ 125 h 741"/>
              <a:gd name="T8" fmla="*/ 245 w 741"/>
              <a:gd name="T9" fmla="*/ 125 h 741"/>
              <a:gd name="T10" fmla="*/ 245 w 741"/>
              <a:gd name="T11" fmla="*/ 225 h 741"/>
              <a:gd name="T12" fmla="*/ 327 w 741"/>
              <a:gd name="T13" fmla="*/ 348 h 741"/>
              <a:gd name="T14" fmla="*/ 175 w 741"/>
              <a:gd name="T15" fmla="*/ 225 h 741"/>
              <a:gd name="T16" fmla="*/ 0 w 741"/>
              <a:gd name="T17" fmla="*/ 371 h 741"/>
              <a:gd name="T18" fmla="*/ 175 w 741"/>
              <a:gd name="T19" fmla="*/ 516 h 741"/>
              <a:gd name="T20" fmla="*/ 327 w 741"/>
              <a:gd name="T21" fmla="*/ 393 h 741"/>
              <a:gd name="T22" fmla="*/ 245 w 741"/>
              <a:gd name="T23" fmla="*/ 516 h 741"/>
              <a:gd name="T24" fmla="*/ 245 w 741"/>
              <a:gd name="T25" fmla="*/ 616 h 741"/>
              <a:gd name="T26" fmla="*/ 495 w 741"/>
              <a:gd name="T27" fmla="*/ 616 h 741"/>
              <a:gd name="T28" fmla="*/ 495 w 741"/>
              <a:gd name="T29" fmla="*/ 516 h 741"/>
              <a:gd name="T30" fmla="*/ 413 w 741"/>
              <a:gd name="T31" fmla="*/ 393 h 741"/>
              <a:gd name="T32" fmla="*/ 566 w 741"/>
              <a:gd name="T33" fmla="*/ 516 h 741"/>
              <a:gd name="T34" fmla="*/ 741 w 741"/>
              <a:gd name="T35" fmla="*/ 371 h 741"/>
              <a:gd name="T36" fmla="*/ 268 w 741"/>
              <a:gd name="T37" fmla="*/ 203 h 741"/>
              <a:gd name="T38" fmla="*/ 268 w 741"/>
              <a:gd name="T39" fmla="*/ 148 h 741"/>
              <a:gd name="T40" fmla="*/ 473 w 741"/>
              <a:gd name="T41" fmla="*/ 148 h 741"/>
              <a:gd name="T42" fmla="*/ 473 w 741"/>
              <a:gd name="T43" fmla="*/ 203 h 741"/>
              <a:gd name="T44" fmla="*/ 268 w 741"/>
              <a:gd name="T45" fmla="*/ 203 h 741"/>
              <a:gd name="T46" fmla="*/ 175 w 741"/>
              <a:gd name="T47" fmla="*/ 484 h 741"/>
              <a:gd name="T48" fmla="*/ 45 w 741"/>
              <a:gd name="T49" fmla="*/ 371 h 741"/>
              <a:gd name="T50" fmla="*/ 175 w 741"/>
              <a:gd name="T51" fmla="*/ 257 h 741"/>
              <a:gd name="T52" fmla="*/ 305 w 741"/>
              <a:gd name="T53" fmla="*/ 371 h 741"/>
              <a:gd name="T54" fmla="*/ 473 w 741"/>
              <a:gd name="T55" fmla="*/ 539 h 741"/>
              <a:gd name="T56" fmla="*/ 473 w 741"/>
              <a:gd name="T57" fmla="*/ 594 h 741"/>
              <a:gd name="T58" fmla="*/ 268 w 741"/>
              <a:gd name="T59" fmla="*/ 594 h 741"/>
              <a:gd name="T60" fmla="*/ 268 w 741"/>
              <a:gd name="T61" fmla="*/ 539 h 741"/>
              <a:gd name="T62" fmla="*/ 473 w 741"/>
              <a:gd name="T63" fmla="*/ 539 h 741"/>
              <a:gd name="T64" fmla="*/ 350 w 741"/>
              <a:gd name="T65" fmla="*/ 371 h 741"/>
              <a:gd name="T66" fmla="*/ 391 w 741"/>
              <a:gd name="T67" fmla="*/ 371 h 741"/>
              <a:gd name="T68" fmla="*/ 593 w 741"/>
              <a:gd name="T69" fmla="*/ 473 h 741"/>
              <a:gd name="T70" fmla="*/ 538 w 741"/>
              <a:gd name="T71" fmla="*/ 473 h 741"/>
              <a:gd name="T72" fmla="*/ 538 w 741"/>
              <a:gd name="T73" fmla="*/ 268 h 741"/>
              <a:gd name="T74" fmla="*/ 593 w 741"/>
              <a:gd name="T75" fmla="*/ 268 h 741"/>
              <a:gd name="T76" fmla="*/ 593 w 741"/>
              <a:gd name="T77" fmla="*/ 473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41" h="741">
                <a:moveTo>
                  <a:pt x="616" y="246"/>
                </a:moveTo>
                <a:cubicBezTo>
                  <a:pt x="602" y="232"/>
                  <a:pt x="585" y="225"/>
                  <a:pt x="566" y="225"/>
                </a:cubicBezTo>
                <a:cubicBezTo>
                  <a:pt x="547" y="225"/>
                  <a:pt x="529" y="232"/>
                  <a:pt x="516" y="246"/>
                </a:cubicBezTo>
                <a:cubicBezTo>
                  <a:pt x="413" y="348"/>
                  <a:pt x="413" y="348"/>
                  <a:pt x="413" y="348"/>
                </a:cubicBezTo>
                <a:cubicBezTo>
                  <a:pt x="393" y="328"/>
                  <a:pt x="393" y="328"/>
                  <a:pt x="393" y="328"/>
                </a:cubicBezTo>
                <a:cubicBezTo>
                  <a:pt x="495" y="225"/>
                  <a:pt x="495" y="225"/>
                  <a:pt x="495" y="225"/>
                </a:cubicBezTo>
                <a:cubicBezTo>
                  <a:pt x="509" y="212"/>
                  <a:pt x="516" y="194"/>
                  <a:pt x="516" y="175"/>
                </a:cubicBezTo>
                <a:cubicBezTo>
                  <a:pt x="516" y="156"/>
                  <a:pt x="509" y="138"/>
                  <a:pt x="495" y="125"/>
                </a:cubicBezTo>
                <a:cubicBezTo>
                  <a:pt x="370" y="0"/>
                  <a:pt x="370" y="0"/>
                  <a:pt x="370" y="0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32" y="138"/>
                  <a:pt x="225" y="156"/>
                  <a:pt x="225" y="175"/>
                </a:cubicBezTo>
                <a:cubicBezTo>
                  <a:pt x="225" y="194"/>
                  <a:pt x="232" y="212"/>
                  <a:pt x="245" y="225"/>
                </a:cubicBezTo>
                <a:cubicBezTo>
                  <a:pt x="348" y="328"/>
                  <a:pt x="348" y="328"/>
                  <a:pt x="348" y="328"/>
                </a:cubicBezTo>
                <a:cubicBezTo>
                  <a:pt x="327" y="348"/>
                  <a:pt x="327" y="348"/>
                  <a:pt x="327" y="348"/>
                </a:cubicBezTo>
                <a:cubicBezTo>
                  <a:pt x="225" y="246"/>
                  <a:pt x="225" y="246"/>
                  <a:pt x="225" y="246"/>
                </a:cubicBezTo>
                <a:cubicBezTo>
                  <a:pt x="211" y="232"/>
                  <a:pt x="194" y="225"/>
                  <a:pt x="175" y="225"/>
                </a:cubicBezTo>
                <a:cubicBezTo>
                  <a:pt x="156" y="225"/>
                  <a:pt x="138" y="232"/>
                  <a:pt x="125" y="246"/>
                </a:cubicBezTo>
                <a:cubicBezTo>
                  <a:pt x="0" y="371"/>
                  <a:pt x="0" y="371"/>
                  <a:pt x="0" y="371"/>
                </a:cubicBezTo>
                <a:cubicBezTo>
                  <a:pt x="125" y="496"/>
                  <a:pt x="125" y="496"/>
                  <a:pt x="125" y="496"/>
                </a:cubicBezTo>
                <a:cubicBezTo>
                  <a:pt x="138" y="509"/>
                  <a:pt x="156" y="516"/>
                  <a:pt x="175" y="516"/>
                </a:cubicBezTo>
                <a:cubicBezTo>
                  <a:pt x="194" y="516"/>
                  <a:pt x="211" y="509"/>
                  <a:pt x="225" y="496"/>
                </a:cubicBezTo>
                <a:cubicBezTo>
                  <a:pt x="327" y="393"/>
                  <a:pt x="327" y="393"/>
                  <a:pt x="327" y="393"/>
                </a:cubicBezTo>
                <a:cubicBezTo>
                  <a:pt x="348" y="414"/>
                  <a:pt x="348" y="414"/>
                  <a:pt x="348" y="414"/>
                </a:cubicBezTo>
                <a:cubicBezTo>
                  <a:pt x="245" y="516"/>
                  <a:pt x="245" y="516"/>
                  <a:pt x="245" y="516"/>
                </a:cubicBezTo>
                <a:cubicBezTo>
                  <a:pt x="232" y="529"/>
                  <a:pt x="225" y="547"/>
                  <a:pt x="225" y="566"/>
                </a:cubicBezTo>
                <a:cubicBezTo>
                  <a:pt x="225" y="585"/>
                  <a:pt x="232" y="603"/>
                  <a:pt x="245" y="616"/>
                </a:cubicBezTo>
                <a:cubicBezTo>
                  <a:pt x="370" y="741"/>
                  <a:pt x="370" y="741"/>
                  <a:pt x="370" y="741"/>
                </a:cubicBezTo>
                <a:cubicBezTo>
                  <a:pt x="495" y="616"/>
                  <a:pt x="495" y="616"/>
                  <a:pt x="495" y="616"/>
                </a:cubicBezTo>
                <a:cubicBezTo>
                  <a:pt x="509" y="603"/>
                  <a:pt x="516" y="585"/>
                  <a:pt x="516" y="566"/>
                </a:cubicBezTo>
                <a:cubicBezTo>
                  <a:pt x="516" y="547"/>
                  <a:pt x="509" y="529"/>
                  <a:pt x="495" y="516"/>
                </a:cubicBezTo>
                <a:cubicBezTo>
                  <a:pt x="393" y="414"/>
                  <a:pt x="393" y="414"/>
                  <a:pt x="393" y="414"/>
                </a:cubicBezTo>
                <a:cubicBezTo>
                  <a:pt x="413" y="393"/>
                  <a:pt x="413" y="393"/>
                  <a:pt x="413" y="393"/>
                </a:cubicBezTo>
                <a:cubicBezTo>
                  <a:pt x="516" y="496"/>
                  <a:pt x="516" y="496"/>
                  <a:pt x="516" y="496"/>
                </a:cubicBezTo>
                <a:cubicBezTo>
                  <a:pt x="529" y="509"/>
                  <a:pt x="547" y="516"/>
                  <a:pt x="566" y="516"/>
                </a:cubicBezTo>
                <a:cubicBezTo>
                  <a:pt x="585" y="516"/>
                  <a:pt x="602" y="509"/>
                  <a:pt x="616" y="496"/>
                </a:cubicBezTo>
                <a:cubicBezTo>
                  <a:pt x="741" y="371"/>
                  <a:pt x="741" y="371"/>
                  <a:pt x="741" y="371"/>
                </a:cubicBezTo>
                <a:lnTo>
                  <a:pt x="616" y="246"/>
                </a:lnTo>
                <a:close/>
                <a:moveTo>
                  <a:pt x="268" y="203"/>
                </a:moveTo>
                <a:cubicBezTo>
                  <a:pt x="261" y="195"/>
                  <a:pt x="257" y="185"/>
                  <a:pt x="257" y="175"/>
                </a:cubicBezTo>
                <a:cubicBezTo>
                  <a:pt x="257" y="165"/>
                  <a:pt x="260" y="155"/>
                  <a:pt x="268" y="148"/>
                </a:cubicBezTo>
                <a:cubicBezTo>
                  <a:pt x="370" y="45"/>
                  <a:pt x="370" y="45"/>
                  <a:pt x="370" y="45"/>
                </a:cubicBezTo>
                <a:cubicBezTo>
                  <a:pt x="473" y="148"/>
                  <a:pt x="473" y="148"/>
                  <a:pt x="473" y="148"/>
                </a:cubicBezTo>
                <a:cubicBezTo>
                  <a:pt x="480" y="155"/>
                  <a:pt x="484" y="165"/>
                  <a:pt x="484" y="175"/>
                </a:cubicBezTo>
                <a:cubicBezTo>
                  <a:pt x="484" y="185"/>
                  <a:pt x="480" y="195"/>
                  <a:pt x="473" y="203"/>
                </a:cubicBezTo>
                <a:cubicBezTo>
                  <a:pt x="370" y="305"/>
                  <a:pt x="370" y="305"/>
                  <a:pt x="370" y="305"/>
                </a:cubicBezTo>
                <a:lnTo>
                  <a:pt x="268" y="203"/>
                </a:lnTo>
                <a:close/>
                <a:moveTo>
                  <a:pt x="202" y="473"/>
                </a:moveTo>
                <a:cubicBezTo>
                  <a:pt x="195" y="480"/>
                  <a:pt x="185" y="484"/>
                  <a:pt x="175" y="484"/>
                </a:cubicBezTo>
                <a:cubicBezTo>
                  <a:pt x="164" y="484"/>
                  <a:pt x="155" y="480"/>
                  <a:pt x="147" y="473"/>
                </a:cubicBezTo>
                <a:cubicBezTo>
                  <a:pt x="45" y="371"/>
                  <a:pt x="45" y="371"/>
                  <a:pt x="45" y="371"/>
                </a:cubicBezTo>
                <a:cubicBezTo>
                  <a:pt x="147" y="268"/>
                  <a:pt x="147" y="268"/>
                  <a:pt x="147" y="268"/>
                </a:cubicBezTo>
                <a:cubicBezTo>
                  <a:pt x="155" y="261"/>
                  <a:pt x="164" y="257"/>
                  <a:pt x="175" y="257"/>
                </a:cubicBezTo>
                <a:cubicBezTo>
                  <a:pt x="185" y="257"/>
                  <a:pt x="195" y="261"/>
                  <a:pt x="202" y="268"/>
                </a:cubicBezTo>
                <a:cubicBezTo>
                  <a:pt x="305" y="371"/>
                  <a:pt x="305" y="371"/>
                  <a:pt x="305" y="371"/>
                </a:cubicBezTo>
                <a:lnTo>
                  <a:pt x="202" y="473"/>
                </a:lnTo>
                <a:close/>
                <a:moveTo>
                  <a:pt x="473" y="539"/>
                </a:moveTo>
                <a:cubicBezTo>
                  <a:pt x="480" y="546"/>
                  <a:pt x="484" y="556"/>
                  <a:pt x="484" y="566"/>
                </a:cubicBezTo>
                <a:cubicBezTo>
                  <a:pt x="484" y="576"/>
                  <a:pt x="480" y="586"/>
                  <a:pt x="473" y="594"/>
                </a:cubicBezTo>
                <a:cubicBezTo>
                  <a:pt x="370" y="696"/>
                  <a:pt x="370" y="696"/>
                  <a:pt x="370" y="696"/>
                </a:cubicBezTo>
                <a:cubicBezTo>
                  <a:pt x="268" y="594"/>
                  <a:pt x="268" y="594"/>
                  <a:pt x="268" y="594"/>
                </a:cubicBezTo>
                <a:cubicBezTo>
                  <a:pt x="261" y="586"/>
                  <a:pt x="257" y="576"/>
                  <a:pt x="257" y="566"/>
                </a:cubicBezTo>
                <a:cubicBezTo>
                  <a:pt x="257" y="556"/>
                  <a:pt x="260" y="546"/>
                  <a:pt x="268" y="539"/>
                </a:cubicBezTo>
                <a:cubicBezTo>
                  <a:pt x="370" y="436"/>
                  <a:pt x="370" y="436"/>
                  <a:pt x="370" y="436"/>
                </a:cubicBezTo>
                <a:lnTo>
                  <a:pt x="473" y="539"/>
                </a:lnTo>
                <a:close/>
                <a:moveTo>
                  <a:pt x="370" y="391"/>
                </a:moveTo>
                <a:cubicBezTo>
                  <a:pt x="350" y="371"/>
                  <a:pt x="350" y="371"/>
                  <a:pt x="350" y="371"/>
                </a:cubicBezTo>
                <a:cubicBezTo>
                  <a:pt x="370" y="350"/>
                  <a:pt x="370" y="350"/>
                  <a:pt x="370" y="350"/>
                </a:cubicBezTo>
                <a:cubicBezTo>
                  <a:pt x="391" y="371"/>
                  <a:pt x="391" y="371"/>
                  <a:pt x="391" y="371"/>
                </a:cubicBezTo>
                <a:lnTo>
                  <a:pt x="370" y="391"/>
                </a:lnTo>
                <a:close/>
                <a:moveTo>
                  <a:pt x="593" y="473"/>
                </a:moveTo>
                <a:cubicBezTo>
                  <a:pt x="586" y="480"/>
                  <a:pt x="576" y="484"/>
                  <a:pt x="566" y="484"/>
                </a:cubicBezTo>
                <a:cubicBezTo>
                  <a:pt x="555" y="484"/>
                  <a:pt x="546" y="480"/>
                  <a:pt x="538" y="473"/>
                </a:cubicBezTo>
                <a:cubicBezTo>
                  <a:pt x="436" y="371"/>
                  <a:pt x="436" y="371"/>
                  <a:pt x="436" y="371"/>
                </a:cubicBezTo>
                <a:cubicBezTo>
                  <a:pt x="538" y="268"/>
                  <a:pt x="538" y="268"/>
                  <a:pt x="538" y="268"/>
                </a:cubicBezTo>
                <a:cubicBezTo>
                  <a:pt x="546" y="261"/>
                  <a:pt x="555" y="257"/>
                  <a:pt x="566" y="257"/>
                </a:cubicBezTo>
                <a:cubicBezTo>
                  <a:pt x="576" y="257"/>
                  <a:pt x="586" y="261"/>
                  <a:pt x="593" y="268"/>
                </a:cubicBezTo>
                <a:cubicBezTo>
                  <a:pt x="696" y="371"/>
                  <a:pt x="696" y="371"/>
                  <a:pt x="696" y="371"/>
                </a:cubicBezTo>
                <a:lnTo>
                  <a:pt x="593" y="473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H="1">
            <a:off x="2651052" y="1457082"/>
            <a:ext cx="1304599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H="1">
            <a:off x="1777895" y="3369810"/>
            <a:ext cx="13046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6063556" y="2276823"/>
            <a:ext cx="1327199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5278741" y="4152570"/>
            <a:ext cx="1327199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6369675" y="2309211"/>
            <a:ext cx="265166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2" name="文本框 31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 txBox="1">
            <a:spLocks noChangeArrowheads="1"/>
          </p:cNvSpPr>
          <p:nvPr/>
        </p:nvSpPr>
        <p:spPr bwMode="auto">
          <a:xfrm>
            <a:off x="6369675" y="1915157"/>
            <a:ext cx="2472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accent1"/>
                </a:solidFill>
                <a:latin typeface="+mj-lt"/>
                <a:ea typeface="微软雅黑" panose="020B0503020204020204" charset="-122"/>
              </a:rPr>
              <a:t>SUMMARIZE EXPERIENCE</a:t>
            </a:r>
            <a:endParaRPr lang="en-US" altLang="zh-CN" sz="1400">
              <a:solidFill>
                <a:schemeClr val="accent1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34" name="矩形 3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6458697" y="4200220"/>
            <a:ext cx="265166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5" name="文本框 34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 txBox="1">
            <a:spLocks noChangeArrowheads="1"/>
          </p:cNvSpPr>
          <p:nvPr/>
        </p:nvSpPr>
        <p:spPr bwMode="auto">
          <a:xfrm>
            <a:off x="6458697" y="3806166"/>
            <a:ext cx="2472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accent1"/>
                </a:solidFill>
                <a:latin typeface="+mj-lt"/>
                <a:ea typeface="微软雅黑" panose="020B0503020204020204" charset="-122"/>
              </a:rPr>
              <a:t>SUMMARIZE EXPERIENCE</a:t>
            </a:r>
            <a:endParaRPr lang="en-US" altLang="zh-CN" sz="1400">
              <a:solidFill>
                <a:schemeClr val="accent1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50" name="矩形 4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488698" y="1489756"/>
            <a:ext cx="265166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1" name="文本框 50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 txBox="1">
            <a:spLocks noChangeArrowheads="1"/>
          </p:cNvSpPr>
          <p:nvPr/>
        </p:nvSpPr>
        <p:spPr bwMode="auto">
          <a:xfrm>
            <a:off x="668208" y="1095702"/>
            <a:ext cx="2472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accent1"/>
                </a:solidFill>
                <a:latin typeface="+mj-lt"/>
                <a:ea typeface="微软雅黑" panose="020B0503020204020204" charset="-122"/>
              </a:rPr>
              <a:t>SUMMARIZE EXPERIENCE</a:t>
            </a:r>
            <a:endParaRPr lang="en-US" altLang="zh-CN" sz="1400">
              <a:solidFill>
                <a:schemeClr val="accent1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22660" y="3396438"/>
            <a:ext cx="265166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3" name="文本框 52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 txBox="1">
            <a:spLocks noChangeArrowheads="1"/>
          </p:cNvSpPr>
          <p:nvPr/>
        </p:nvSpPr>
        <p:spPr bwMode="auto">
          <a:xfrm>
            <a:off x="302170" y="3002384"/>
            <a:ext cx="2472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accent1"/>
                </a:solidFill>
                <a:latin typeface="+mj-lt"/>
                <a:ea typeface="微软雅黑" panose="020B0503020204020204" charset="-122"/>
              </a:rPr>
              <a:t>SUMMARIZE EXPERIENCE</a:t>
            </a:r>
            <a:endParaRPr lang="en-US" altLang="zh-CN" sz="1400">
              <a:solidFill>
                <a:schemeClr val="accent1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18" name="AutoShape 112"/>
          <p:cNvSpPr/>
          <p:nvPr/>
        </p:nvSpPr>
        <p:spPr bwMode="auto">
          <a:xfrm>
            <a:off x="4391816" y="3667520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474267" y="2684192"/>
            <a:ext cx="246811" cy="359779"/>
            <a:chOff x="2528974" y="2863357"/>
            <a:chExt cx="246811" cy="359779"/>
          </a:xfrm>
          <a:solidFill>
            <a:schemeClr val="accent1"/>
          </a:solidFill>
        </p:grpSpPr>
        <p:sp>
          <p:nvSpPr>
            <p:cNvPr id="20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357839" y="2684192"/>
            <a:ext cx="359165" cy="359165"/>
            <a:chOff x="3191434" y="2145028"/>
            <a:chExt cx="359165" cy="359165"/>
          </a:xfrm>
          <a:solidFill>
            <a:schemeClr val="accent1"/>
          </a:solidFill>
        </p:grpSpPr>
        <p:sp>
          <p:nvSpPr>
            <p:cNvPr id="25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3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7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H="1">
            <a:off x="4420799" y="1735574"/>
            <a:ext cx="359165" cy="359165"/>
            <a:chOff x="2473104" y="2145028"/>
            <a:chExt cx="359165" cy="359165"/>
          </a:xfrm>
          <a:solidFill>
            <a:schemeClr val="accent1"/>
          </a:solidFill>
        </p:grpSpPr>
        <p:sp>
          <p:nvSpPr>
            <p:cNvPr id="39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0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4461641" y="850532"/>
            <a:ext cx="22071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978332" y="501424"/>
            <a:ext cx="3187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sym typeface="Calibri" panose="020F0502020204030204" pitchFamily="34" charset="0"/>
              </a:rPr>
              <a:t>SUMMARIZE EXPERIENCE</a:t>
            </a:r>
            <a:endParaRPr lang="en-US" altLang="zh-CN" sz="1200">
              <a:solidFill>
                <a:schemeClr val="bg2">
                  <a:lumMod val="25000"/>
                </a:schemeClr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36" name="文本框 3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495970" y="135933"/>
            <a:ext cx="21520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zh-CN" altLang="en-US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经验</a:t>
            </a:r>
            <a:r>
              <a:rPr lang="en-US" altLang="zh-CN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&amp;</a:t>
            </a:r>
            <a:r>
              <a:rPr lang="zh-CN" altLang="en-US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总结</a:t>
            </a:r>
            <a:endParaRPr lang="zh-CN" altLang="en-US" sz="2000">
              <a:solidFill>
                <a:schemeClr val="accent1"/>
              </a:solidFill>
              <a:latin typeface="+mj-lt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02639" y="1188963"/>
            <a:ext cx="874014" cy="87401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3" name="椭圆 22"/>
          <p:cNvSpPr/>
          <p:nvPr/>
        </p:nvSpPr>
        <p:spPr>
          <a:xfrm>
            <a:off x="4888209" y="1188963"/>
            <a:ext cx="874014" cy="87401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5" name="椭圆 24"/>
          <p:cNvSpPr/>
          <p:nvPr/>
        </p:nvSpPr>
        <p:spPr>
          <a:xfrm>
            <a:off x="202638" y="3519567"/>
            <a:ext cx="874014" cy="87401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7" name="椭圆 36"/>
          <p:cNvSpPr/>
          <p:nvPr/>
        </p:nvSpPr>
        <p:spPr>
          <a:xfrm>
            <a:off x="4888209" y="3519567"/>
            <a:ext cx="874014" cy="87401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122049" y="1506780"/>
            <a:ext cx="312149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9" name="文本框 38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 txBox="1">
            <a:spLocks noChangeArrowheads="1"/>
          </p:cNvSpPr>
          <p:nvPr/>
        </p:nvSpPr>
        <p:spPr bwMode="auto">
          <a:xfrm>
            <a:off x="1122049" y="1188963"/>
            <a:ext cx="27895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accent1"/>
                </a:solidFill>
                <a:latin typeface="+mj-lt"/>
                <a:ea typeface="微软雅黑" panose="020B0503020204020204" charset="-122"/>
              </a:rPr>
              <a:t>SUMMARIZE EXPERIENCE</a:t>
            </a:r>
            <a:endParaRPr lang="en-US" altLang="zh-CN" sz="1600">
              <a:solidFill>
                <a:schemeClr val="accent1"/>
              </a:solidFill>
              <a:latin typeface="+mj-lt"/>
              <a:ea typeface="微软雅黑" panose="020B0503020204020204" charset="-122"/>
            </a:endParaRPr>
          </a:p>
        </p:txBody>
      </p:sp>
      <p:cxnSp>
        <p:nvCxnSpPr>
          <p:cNvPr id="40" name="直接连接符 39" descr="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"/>
          <p:cNvCxnSpPr/>
          <p:nvPr/>
        </p:nvCxnSpPr>
        <p:spPr>
          <a:xfrm>
            <a:off x="1212840" y="1563905"/>
            <a:ext cx="1493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5837215" y="1506780"/>
            <a:ext cx="312149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2" name="文本框 41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 txBox="1">
            <a:spLocks noChangeArrowheads="1"/>
          </p:cNvSpPr>
          <p:nvPr/>
        </p:nvSpPr>
        <p:spPr bwMode="auto">
          <a:xfrm>
            <a:off x="5837215" y="1188963"/>
            <a:ext cx="27895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accent1"/>
                </a:solidFill>
                <a:latin typeface="+mj-lt"/>
                <a:ea typeface="微软雅黑" panose="020B0503020204020204" charset="-122"/>
              </a:rPr>
              <a:t>SUMMARIZE EXPERIENCE</a:t>
            </a:r>
            <a:endParaRPr lang="en-US" altLang="zh-CN" sz="1600">
              <a:solidFill>
                <a:schemeClr val="accent1"/>
              </a:solidFill>
              <a:latin typeface="+mj-lt"/>
              <a:ea typeface="微软雅黑" panose="020B0503020204020204" charset="-122"/>
            </a:endParaRPr>
          </a:p>
        </p:txBody>
      </p:sp>
      <p:cxnSp>
        <p:nvCxnSpPr>
          <p:cNvPr id="43" name="直接连接符 42" descr="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"/>
          <p:cNvCxnSpPr/>
          <p:nvPr/>
        </p:nvCxnSpPr>
        <p:spPr>
          <a:xfrm>
            <a:off x="5928006" y="1563905"/>
            <a:ext cx="1493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212840" y="3632868"/>
            <a:ext cx="312149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5" name="文本框 44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 txBox="1">
            <a:spLocks noChangeArrowheads="1"/>
          </p:cNvSpPr>
          <p:nvPr/>
        </p:nvSpPr>
        <p:spPr bwMode="auto">
          <a:xfrm>
            <a:off x="1212840" y="3315051"/>
            <a:ext cx="27895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accent1"/>
                </a:solidFill>
                <a:latin typeface="+mj-lt"/>
                <a:ea typeface="微软雅黑" panose="020B0503020204020204" charset="-122"/>
              </a:rPr>
              <a:t>SUMMARIZE EXPERIENCE</a:t>
            </a:r>
            <a:endParaRPr lang="en-US" altLang="zh-CN" sz="1600">
              <a:solidFill>
                <a:schemeClr val="accent1"/>
              </a:solidFill>
              <a:latin typeface="+mj-lt"/>
              <a:ea typeface="微软雅黑" panose="020B0503020204020204" charset="-122"/>
            </a:endParaRPr>
          </a:p>
        </p:txBody>
      </p:sp>
      <p:cxnSp>
        <p:nvCxnSpPr>
          <p:cNvPr id="46" name="直接连接符 45" descr="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"/>
          <p:cNvCxnSpPr/>
          <p:nvPr/>
        </p:nvCxnSpPr>
        <p:spPr>
          <a:xfrm>
            <a:off x="1303631" y="3689993"/>
            <a:ext cx="1493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5928006" y="3632868"/>
            <a:ext cx="312149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8" name="文本框 47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 txBox="1">
            <a:spLocks noChangeArrowheads="1"/>
          </p:cNvSpPr>
          <p:nvPr/>
        </p:nvSpPr>
        <p:spPr bwMode="auto">
          <a:xfrm>
            <a:off x="5928006" y="3315051"/>
            <a:ext cx="27895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accent1"/>
                </a:solidFill>
                <a:latin typeface="+mj-lt"/>
                <a:ea typeface="微软雅黑" panose="020B0503020204020204" charset="-122"/>
              </a:rPr>
              <a:t>SUMMARIZE EXPERIENCE</a:t>
            </a:r>
            <a:endParaRPr lang="en-US" altLang="zh-CN" sz="1600">
              <a:solidFill>
                <a:schemeClr val="accent1"/>
              </a:solidFill>
              <a:latin typeface="+mj-lt"/>
              <a:ea typeface="微软雅黑" panose="020B0503020204020204" charset="-122"/>
            </a:endParaRPr>
          </a:p>
        </p:txBody>
      </p:sp>
      <p:cxnSp>
        <p:nvCxnSpPr>
          <p:cNvPr id="49" name="直接连接符 48" descr="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"/>
          <p:cNvCxnSpPr/>
          <p:nvPr/>
        </p:nvCxnSpPr>
        <p:spPr>
          <a:xfrm>
            <a:off x="6018797" y="3689993"/>
            <a:ext cx="1493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112"/>
          <p:cNvSpPr/>
          <p:nvPr/>
        </p:nvSpPr>
        <p:spPr bwMode="auto">
          <a:xfrm>
            <a:off x="5130695" y="3762264"/>
            <a:ext cx="390340" cy="388620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0071" y="3763475"/>
            <a:ext cx="267342" cy="389707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24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8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30695" y="1431449"/>
            <a:ext cx="389042" cy="389042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30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1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2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439221" y="1431449"/>
            <a:ext cx="389042" cy="389042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34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5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29415" y="1189463"/>
            <a:ext cx="3085171" cy="308517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" name="矩形 2"/>
          <p:cNvSpPr/>
          <p:nvPr/>
        </p:nvSpPr>
        <p:spPr>
          <a:xfrm>
            <a:off x="3882878" y="271494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明年计划</a:t>
            </a:r>
            <a:endParaRPr lang="zh-CN" altLang="en-US" sz="2400" b="1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4" name="Rectangle 120"/>
          <p:cNvSpPr/>
          <p:nvPr/>
        </p:nvSpPr>
        <p:spPr>
          <a:xfrm>
            <a:off x="3029415" y="3243203"/>
            <a:ext cx="3122699" cy="83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id-ID" sz="825">
                <a:solidFill>
                  <a:schemeClr val="bg1"/>
                </a:solidFill>
                <a:cs typeface="+mn-ea"/>
                <a:sym typeface="+mn-lt"/>
              </a:rPr>
              <a:t>Geplis dipsam volorib vendian debist lignist quantium temab ium </a:t>
            </a:r>
            <a:r>
              <a:rPr lang="id-ID" sz="825" smtClean="0">
                <a:solidFill>
                  <a:schemeClr val="bg1"/>
                </a:solidFill>
                <a:cs typeface="+mn-ea"/>
                <a:sym typeface="+mn-lt"/>
              </a:rPr>
              <a:t>exper</a:t>
            </a:r>
            <a:r>
              <a:rPr lang="zh-CN" altLang="en-US" sz="825" smtClean="0">
                <a:solidFill>
                  <a:schemeClr val="bg1"/>
                </a:solidFill>
                <a:cs typeface="+mn-ea"/>
                <a:sym typeface="+mn-lt"/>
              </a:rPr>
              <a:t>；</a:t>
            </a:r>
            <a:r>
              <a:rPr lang="id-ID" altLang="zh-CN" sz="825">
                <a:solidFill>
                  <a:schemeClr val="bg1"/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altLang="zh-CN" sz="825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685800">
              <a:lnSpc>
                <a:spcPct val="150000"/>
              </a:lnSpc>
            </a:pPr>
            <a:endParaRPr lang="id-ID" sz="82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1290" y="1493058"/>
            <a:ext cx="14414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b="1" smtClean="0">
                <a:solidFill>
                  <a:schemeClr val="bg1"/>
                </a:solidFill>
                <a:effectLst>
                  <a:outerShdw blurRad="101600" dist="1016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sym typeface="+mn-lt"/>
              </a:rPr>
              <a:t>04</a:t>
            </a:r>
            <a:endParaRPr lang="zh-CN" altLang="en-US" sz="8800" b="1">
              <a:solidFill>
                <a:schemeClr val="bg1"/>
              </a:solidFill>
              <a:effectLst>
                <a:outerShdw blurRad="101600" dist="1016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473676" y="3243203"/>
            <a:ext cx="2341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345598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8523" y="1605396"/>
            <a:ext cx="3187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1"/>
                </a:solidFill>
                <a:latin typeface="+mj-lt"/>
                <a:ea typeface="+mj-ea"/>
                <a:sym typeface="Calibri" panose="020F0502020204030204" pitchFamily="34" charset="0"/>
              </a:rPr>
              <a:t>IMPROVEMENT MEASURES</a:t>
            </a:r>
            <a:endParaRPr lang="en-US" altLang="zh-CN" sz="1200">
              <a:solidFill>
                <a:schemeClr val="bg1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36" name="文本框 3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596160" y="959065"/>
            <a:ext cx="215206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zh-CN" altLang="en-US" sz="3600">
                <a:solidFill>
                  <a:schemeClr val="bg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改进措施</a:t>
            </a:r>
            <a:endParaRPr lang="zh-CN" altLang="en-US" sz="3600">
              <a:solidFill>
                <a:schemeClr val="bg1"/>
              </a:solidFill>
              <a:latin typeface="+mj-lt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672190" y="1947282"/>
            <a:ext cx="0" cy="1598806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4052148" y="563196"/>
            <a:ext cx="791737" cy="791737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0" name="圆角矩形 49"/>
          <p:cNvSpPr/>
          <p:nvPr/>
        </p:nvSpPr>
        <p:spPr>
          <a:xfrm>
            <a:off x="4052148" y="2248742"/>
            <a:ext cx="791737" cy="791737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1" name="圆角矩形 50"/>
          <p:cNvSpPr/>
          <p:nvPr/>
        </p:nvSpPr>
        <p:spPr>
          <a:xfrm>
            <a:off x="4052148" y="3934289"/>
            <a:ext cx="791737" cy="791737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4967419" y="945205"/>
            <a:ext cx="312149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3" name="文本框 52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 txBox="1">
            <a:spLocks noChangeArrowheads="1"/>
          </p:cNvSpPr>
          <p:nvPr/>
        </p:nvSpPr>
        <p:spPr bwMode="auto">
          <a:xfrm>
            <a:off x="4967419" y="627388"/>
            <a:ext cx="2912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accent1"/>
                </a:solidFill>
                <a:latin typeface="+mj-lt"/>
                <a:ea typeface="微软雅黑" panose="020B0503020204020204" charset="-122"/>
              </a:rPr>
              <a:t>IMPROVEMENT MEASURES</a:t>
            </a:r>
            <a:endParaRPr lang="en-US" altLang="zh-CN" sz="1600">
              <a:solidFill>
                <a:schemeClr val="accent1"/>
              </a:solidFill>
              <a:latin typeface="+mj-lt"/>
              <a:ea typeface="微软雅黑" panose="020B0503020204020204" charset="-122"/>
            </a:endParaRPr>
          </a:p>
        </p:txBody>
      </p:sp>
      <p:cxnSp>
        <p:nvCxnSpPr>
          <p:cNvPr id="54" name="直接连接符 53" descr="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"/>
          <p:cNvCxnSpPr/>
          <p:nvPr/>
        </p:nvCxnSpPr>
        <p:spPr>
          <a:xfrm>
            <a:off x="5058210" y="1002330"/>
            <a:ext cx="1493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4967419" y="2620154"/>
            <a:ext cx="312149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6" name="文本框 55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 txBox="1">
            <a:spLocks noChangeArrowheads="1"/>
          </p:cNvSpPr>
          <p:nvPr/>
        </p:nvSpPr>
        <p:spPr bwMode="auto">
          <a:xfrm>
            <a:off x="4967419" y="2302337"/>
            <a:ext cx="2912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accent1"/>
                </a:solidFill>
                <a:latin typeface="+mj-lt"/>
                <a:ea typeface="微软雅黑" panose="020B0503020204020204" charset="-122"/>
              </a:rPr>
              <a:t>IMPROVEMENT MEASURES</a:t>
            </a:r>
            <a:endParaRPr lang="en-US" altLang="zh-CN" sz="1600">
              <a:solidFill>
                <a:schemeClr val="accent1"/>
              </a:solidFill>
              <a:latin typeface="+mj-lt"/>
              <a:ea typeface="微软雅黑" panose="020B0503020204020204" charset="-122"/>
            </a:endParaRPr>
          </a:p>
        </p:txBody>
      </p:sp>
      <p:cxnSp>
        <p:nvCxnSpPr>
          <p:cNvPr id="57" name="直接连接符 56" descr="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"/>
          <p:cNvCxnSpPr/>
          <p:nvPr/>
        </p:nvCxnSpPr>
        <p:spPr>
          <a:xfrm>
            <a:off x="5058210" y="2677279"/>
            <a:ext cx="1493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4967419" y="4282230"/>
            <a:ext cx="312149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9" name="文本框 58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 txBox="1">
            <a:spLocks noChangeArrowheads="1"/>
          </p:cNvSpPr>
          <p:nvPr/>
        </p:nvSpPr>
        <p:spPr bwMode="auto">
          <a:xfrm>
            <a:off x="4967419" y="3964413"/>
            <a:ext cx="2912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accent1"/>
                </a:solidFill>
                <a:latin typeface="+mj-lt"/>
                <a:ea typeface="微软雅黑" panose="020B0503020204020204" charset="-122"/>
              </a:rPr>
              <a:t>IMPROVEMENT MEASURES</a:t>
            </a:r>
            <a:endParaRPr lang="en-US" altLang="zh-CN" sz="1600">
              <a:solidFill>
                <a:schemeClr val="accent1"/>
              </a:solidFill>
              <a:latin typeface="+mj-lt"/>
              <a:ea typeface="微软雅黑" panose="020B0503020204020204" charset="-122"/>
            </a:endParaRPr>
          </a:p>
        </p:txBody>
      </p:sp>
      <p:cxnSp>
        <p:nvCxnSpPr>
          <p:cNvPr id="60" name="直接连接符 59" descr="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"/>
          <p:cNvCxnSpPr/>
          <p:nvPr/>
        </p:nvCxnSpPr>
        <p:spPr>
          <a:xfrm>
            <a:off x="5058210" y="4339355"/>
            <a:ext cx="1493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46"/>
          <p:cNvSpPr/>
          <p:nvPr/>
        </p:nvSpPr>
        <p:spPr bwMode="auto">
          <a:xfrm>
            <a:off x="4267834" y="2440766"/>
            <a:ext cx="360363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259651" y="4159772"/>
            <a:ext cx="359165" cy="359165"/>
            <a:chOff x="5394312" y="2141343"/>
            <a:chExt cx="359165" cy="359165"/>
          </a:xfrm>
          <a:solidFill>
            <a:schemeClr val="bg1"/>
          </a:solidFill>
        </p:grpSpPr>
        <p:sp>
          <p:nvSpPr>
            <p:cNvPr id="32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3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4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5" name="AutoShape 59"/>
          <p:cNvSpPr/>
          <p:nvPr/>
        </p:nvSpPr>
        <p:spPr bwMode="auto">
          <a:xfrm>
            <a:off x="4259651" y="779676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323850" y="3610975"/>
            <a:ext cx="2671467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  <a:endParaRPr lang="en-US" altLang="zh-CN" sz="1050">
              <a:solidFill>
                <a:schemeClr val="bg1"/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4461641" y="850532"/>
            <a:ext cx="22071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978332" y="501424"/>
            <a:ext cx="3187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sym typeface="Calibri" panose="020F0502020204030204" pitchFamily="34" charset="0"/>
              </a:rPr>
              <a:t>2018 WORK PLAN</a:t>
            </a:r>
            <a:endParaRPr lang="en-US" altLang="zh-CN" sz="1200">
              <a:solidFill>
                <a:schemeClr val="bg2">
                  <a:lumMod val="25000"/>
                </a:schemeClr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36" name="文本框 3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495970" y="135933"/>
            <a:ext cx="21520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zh-CN" altLang="en-US" sz="2000" smtClean="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未来规划</a:t>
            </a:r>
            <a:endParaRPr lang="zh-CN" altLang="en-US" sz="2000">
              <a:solidFill>
                <a:schemeClr val="accent1"/>
              </a:solidFill>
              <a:latin typeface="+mj-lt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01805" y="1137424"/>
            <a:ext cx="0" cy="346803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384716" y="1248936"/>
            <a:ext cx="234177" cy="23417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8" name="椭圆 27"/>
          <p:cNvSpPr/>
          <p:nvPr/>
        </p:nvSpPr>
        <p:spPr>
          <a:xfrm>
            <a:off x="384716" y="2218163"/>
            <a:ext cx="234177" cy="23417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9" name="椭圆 28"/>
          <p:cNvSpPr/>
          <p:nvPr/>
        </p:nvSpPr>
        <p:spPr>
          <a:xfrm>
            <a:off x="384716" y="3187390"/>
            <a:ext cx="234177" cy="23417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0" name="椭圆 29"/>
          <p:cNvSpPr/>
          <p:nvPr/>
        </p:nvSpPr>
        <p:spPr>
          <a:xfrm>
            <a:off x="384715" y="4156616"/>
            <a:ext cx="234177" cy="23417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35982" y="1239154"/>
            <a:ext cx="803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kern="0">
                <a:solidFill>
                  <a:schemeClr val="accent1"/>
                </a:solidFill>
                <a:latin typeface="+mj-lt"/>
                <a:ea typeface="+mj-ea"/>
              </a:rPr>
              <a:t>STEP 1</a:t>
            </a:r>
            <a:endParaRPr lang="zh-CN" altLang="en-US" sz="1400" kern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32" name="矩形 3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35982" y="1457947"/>
            <a:ext cx="3836018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rgbClr val="393939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050">
              <a:solidFill>
                <a:srgbClr val="393939"/>
              </a:solidFill>
              <a:ea typeface="微软雅黑" panose="020B0503020204020204" charset="-122"/>
            </a:endParaRPr>
          </a:p>
        </p:txBody>
      </p:sp>
      <p:sp>
        <p:nvSpPr>
          <p:cNvPr id="33" name="矩形 3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35982" y="2204465"/>
            <a:ext cx="803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kern="0">
                <a:solidFill>
                  <a:schemeClr val="accent1"/>
                </a:solidFill>
                <a:latin typeface="+mj-lt"/>
                <a:ea typeface="+mj-ea"/>
              </a:rPr>
              <a:t>STEP </a:t>
            </a:r>
            <a:r>
              <a:rPr lang="en-US" altLang="zh-CN" sz="1400" kern="0" smtClean="0">
                <a:solidFill>
                  <a:schemeClr val="accent1"/>
                </a:solidFill>
                <a:latin typeface="+mj-lt"/>
                <a:ea typeface="+mj-ea"/>
              </a:rPr>
              <a:t>2</a:t>
            </a:r>
            <a:endParaRPr lang="zh-CN" altLang="en-US" sz="1400" kern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34" name="矩形 3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35982" y="2423258"/>
            <a:ext cx="3836018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rgbClr val="393939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050">
              <a:solidFill>
                <a:srgbClr val="393939"/>
              </a:solidFill>
              <a:ea typeface="微软雅黑" panose="020B0503020204020204" charset="-122"/>
            </a:endParaRPr>
          </a:p>
        </p:txBody>
      </p:sp>
      <p:sp>
        <p:nvSpPr>
          <p:cNvPr id="35" name="矩形 3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35982" y="3169776"/>
            <a:ext cx="803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kern="0">
                <a:solidFill>
                  <a:schemeClr val="accent1"/>
                </a:solidFill>
                <a:latin typeface="+mj-lt"/>
                <a:ea typeface="+mj-ea"/>
              </a:rPr>
              <a:t>STEP </a:t>
            </a:r>
            <a:r>
              <a:rPr lang="en-US" altLang="zh-CN" sz="1400" kern="0" smtClean="0">
                <a:solidFill>
                  <a:schemeClr val="accent1"/>
                </a:solidFill>
                <a:latin typeface="+mj-lt"/>
                <a:ea typeface="+mj-ea"/>
              </a:rPr>
              <a:t>3</a:t>
            </a:r>
            <a:endParaRPr lang="zh-CN" altLang="en-US" sz="1400" kern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50" name="矩形 4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35982" y="3388569"/>
            <a:ext cx="3836018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rgbClr val="393939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050">
              <a:solidFill>
                <a:srgbClr val="393939"/>
              </a:solidFill>
              <a:ea typeface="微软雅黑" panose="020B0503020204020204" charset="-122"/>
            </a:endParaRPr>
          </a:p>
        </p:txBody>
      </p:sp>
      <p:sp>
        <p:nvSpPr>
          <p:cNvPr id="51" name="矩形 5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35982" y="4100873"/>
            <a:ext cx="803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kern="0">
                <a:solidFill>
                  <a:schemeClr val="accent1"/>
                </a:solidFill>
                <a:latin typeface="+mj-lt"/>
                <a:ea typeface="+mj-ea"/>
              </a:rPr>
              <a:t>STEP </a:t>
            </a:r>
            <a:r>
              <a:rPr lang="en-US" altLang="zh-CN" sz="1400" kern="0" smtClean="0">
                <a:solidFill>
                  <a:schemeClr val="accent1"/>
                </a:solidFill>
                <a:latin typeface="+mj-lt"/>
                <a:ea typeface="+mj-ea"/>
              </a:rPr>
              <a:t>4</a:t>
            </a:r>
            <a:endParaRPr lang="zh-CN" altLang="en-US" sz="1400" kern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35982" y="4319666"/>
            <a:ext cx="3836018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rgbClr val="393939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050">
              <a:solidFill>
                <a:srgbClr val="393939"/>
              </a:solidFill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 t="1083" r="-5" b="1572"/>
          <a:stretch>
            <a:fillRect/>
          </a:stretch>
        </p:blipFill>
        <p:spPr>
          <a:xfrm>
            <a:off x="5648030" y="549817"/>
            <a:ext cx="3352394" cy="446985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4461641" y="850532"/>
            <a:ext cx="22071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978332" y="501424"/>
            <a:ext cx="3187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sym typeface="Calibri" panose="020F0502020204030204" pitchFamily="34" charset="0"/>
              </a:rPr>
              <a:t>2018 WORK PLAN</a:t>
            </a:r>
            <a:endParaRPr lang="en-US" altLang="zh-CN" sz="1200">
              <a:solidFill>
                <a:schemeClr val="bg2">
                  <a:lumMod val="25000"/>
                </a:schemeClr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36" name="文本框 3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495970" y="135933"/>
            <a:ext cx="21520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zh-CN" altLang="en-US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明年计划</a:t>
            </a:r>
            <a:endParaRPr lang="zh-CN" altLang="en-US" sz="2000">
              <a:solidFill>
                <a:schemeClr val="accent1"/>
              </a:solidFill>
              <a:latin typeface="+mj-lt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20" name="Freeform 2"/>
          <p:cNvSpPr/>
          <p:nvPr/>
        </p:nvSpPr>
        <p:spPr bwMode="auto">
          <a:xfrm>
            <a:off x="210951" y="1922501"/>
            <a:ext cx="8327922" cy="1421441"/>
          </a:xfrm>
          <a:custGeom>
            <a:avLst/>
            <a:gdLst>
              <a:gd name="T0" fmla="*/ 0 w 5103"/>
              <a:gd name="T1" fmla="*/ 10 h 871"/>
              <a:gd name="T2" fmla="*/ 4669 w 5103"/>
              <a:gd name="T3" fmla="*/ 0 h 871"/>
              <a:gd name="T4" fmla="*/ 5103 w 5103"/>
              <a:gd name="T5" fmla="*/ 437 h 871"/>
              <a:gd name="T6" fmla="*/ 4669 w 5103"/>
              <a:gd name="T7" fmla="*/ 871 h 871"/>
              <a:gd name="T8" fmla="*/ 1416 w 5103"/>
              <a:gd name="T9" fmla="*/ 870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3" h="871">
                <a:moveTo>
                  <a:pt x="0" y="10"/>
                </a:moveTo>
                <a:cubicBezTo>
                  <a:pt x="4211" y="10"/>
                  <a:pt x="4669" y="0"/>
                  <a:pt x="4669" y="0"/>
                </a:cubicBezTo>
                <a:cubicBezTo>
                  <a:pt x="4909" y="0"/>
                  <a:pt x="5103" y="195"/>
                  <a:pt x="5103" y="437"/>
                </a:cubicBezTo>
                <a:cubicBezTo>
                  <a:pt x="5103" y="676"/>
                  <a:pt x="4909" y="871"/>
                  <a:pt x="4669" y="871"/>
                </a:cubicBezTo>
                <a:cubicBezTo>
                  <a:pt x="1159" y="871"/>
                  <a:pt x="1416" y="870"/>
                  <a:pt x="1416" y="870"/>
                </a:cubicBezTo>
              </a:path>
            </a:pathLst>
          </a:custGeom>
          <a:noFill/>
          <a:ln w="6350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1" name="Freeform 3"/>
          <p:cNvSpPr/>
          <p:nvPr/>
        </p:nvSpPr>
        <p:spPr bwMode="auto">
          <a:xfrm>
            <a:off x="1919620" y="1524301"/>
            <a:ext cx="749419" cy="749419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1999260" y="1518099"/>
            <a:ext cx="153405" cy="151774"/>
          </a:xfrm>
          <a:prstGeom prst="ellipse">
            <a:avLst/>
          </a:prstGeom>
          <a:solidFill>
            <a:srgbClr val="E8ECEE"/>
          </a:solidFill>
          <a:ln w="6350">
            <a:solidFill>
              <a:schemeClr val="accent1"/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1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eform 19"/>
          <p:cNvSpPr/>
          <p:nvPr/>
        </p:nvSpPr>
        <p:spPr bwMode="auto">
          <a:xfrm>
            <a:off x="3858394" y="1524301"/>
            <a:ext cx="749419" cy="749419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3939666" y="1518099"/>
            <a:ext cx="153405" cy="151774"/>
          </a:xfrm>
          <a:prstGeom prst="ellipse">
            <a:avLst/>
          </a:prstGeom>
          <a:solidFill>
            <a:srgbClr val="E8ECEE"/>
          </a:solidFill>
          <a:ln w="6350">
            <a:solidFill>
              <a:schemeClr val="accent2"/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1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zh-CN" altLang="en-US" sz="11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Freeform 34"/>
          <p:cNvSpPr/>
          <p:nvPr/>
        </p:nvSpPr>
        <p:spPr bwMode="auto">
          <a:xfrm>
            <a:off x="5908144" y="1527565"/>
            <a:ext cx="749419" cy="749419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38" name="Oval 41"/>
          <p:cNvSpPr>
            <a:spLocks noChangeArrowheads="1"/>
          </p:cNvSpPr>
          <p:nvPr/>
        </p:nvSpPr>
        <p:spPr bwMode="auto">
          <a:xfrm>
            <a:off x="5994312" y="1524627"/>
            <a:ext cx="153405" cy="151774"/>
          </a:xfrm>
          <a:prstGeom prst="ellipse">
            <a:avLst/>
          </a:prstGeom>
          <a:solidFill>
            <a:srgbClr val="E8ECEE"/>
          </a:solidFill>
          <a:ln w="6350">
            <a:solidFill>
              <a:schemeClr val="accent1"/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zh-CN" altLang="en-US" sz="1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43"/>
          <p:cNvSpPr/>
          <p:nvPr/>
        </p:nvSpPr>
        <p:spPr bwMode="auto">
          <a:xfrm>
            <a:off x="2977133" y="2949007"/>
            <a:ext cx="749419" cy="749419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40" name="Oval 52"/>
          <p:cNvSpPr>
            <a:spLocks noChangeArrowheads="1"/>
          </p:cNvSpPr>
          <p:nvPr/>
        </p:nvSpPr>
        <p:spPr bwMode="auto">
          <a:xfrm>
            <a:off x="3069829" y="2942806"/>
            <a:ext cx="153405" cy="151771"/>
          </a:xfrm>
          <a:prstGeom prst="ellipse">
            <a:avLst/>
          </a:prstGeom>
          <a:solidFill>
            <a:srgbClr val="E8ECEE"/>
          </a:solidFill>
          <a:ln w="6350">
            <a:solidFill>
              <a:schemeClr val="accent1"/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zh-CN" altLang="en-US" sz="1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Freeform 54"/>
          <p:cNvSpPr/>
          <p:nvPr/>
        </p:nvSpPr>
        <p:spPr bwMode="auto">
          <a:xfrm>
            <a:off x="4902853" y="2949007"/>
            <a:ext cx="749419" cy="749419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42" name="Oval 61"/>
          <p:cNvSpPr>
            <a:spLocks noChangeArrowheads="1"/>
          </p:cNvSpPr>
          <p:nvPr/>
        </p:nvSpPr>
        <p:spPr bwMode="auto">
          <a:xfrm>
            <a:off x="4995548" y="2942806"/>
            <a:ext cx="150141" cy="151771"/>
          </a:xfrm>
          <a:prstGeom prst="ellipse">
            <a:avLst/>
          </a:prstGeom>
          <a:solidFill>
            <a:srgbClr val="E8ECEE"/>
          </a:solidFill>
          <a:ln w="6350">
            <a:solidFill>
              <a:schemeClr val="accent2"/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1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zh-CN" altLang="en-US" sz="11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Freeform 63"/>
          <p:cNvSpPr/>
          <p:nvPr/>
        </p:nvSpPr>
        <p:spPr bwMode="auto">
          <a:xfrm>
            <a:off x="6964026" y="2949007"/>
            <a:ext cx="749419" cy="749419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44" name="Oval 75"/>
          <p:cNvSpPr>
            <a:spLocks noChangeArrowheads="1"/>
          </p:cNvSpPr>
          <p:nvPr/>
        </p:nvSpPr>
        <p:spPr bwMode="auto">
          <a:xfrm>
            <a:off x="7055089" y="2942806"/>
            <a:ext cx="153405" cy="151771"/>
          </a:xfrm>
          <a:prstGeom prst="ellipse">
            <a:avLst/>
          </a:prstGeom>
          <a:solidFill>
            <a:srgbClr val="E8ECEE"/>
          </a:solidFill>
          <a:ln w="6350">
            <a:solidFill>
              <a:schemeClr val="accent1"/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zh-CN" altLang="en-US" sz="1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矩形 4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303583" y="2332688"/>
            <a:ext cx="19814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6" name="矩形 4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938077" y="1764956"/>
            <a:ext cx="712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smtClean="0">
                <a:solidFill>
                  <a:schemeClr val="bg1"/>
                </a:solidFill>
                <a:latin typeface="+mj-lt"/>
                <a:ea typeface="微软雅黑" panose="020B0503020204020204" charset="-122"/>
                <a:sym typeface="+mn-lt"/>
              </a:rPr>
              <a:t>STEP 1</a:t>
            </a:r>
            <a:endParaRPr lang="en-US" altLang="zh-CN" sz="1200">
              <a:solidFill>
                <a:schemeClr val="bg1"/>
              </a:solidFill>
              <a:latin typeface="+mj-lt"/>
              <a:ea typeface="微软雅黑" panose="020B0503020204020204" charset="-122"/>
              <a:sym typeface="+mn-lt"/>
            </a:endParaRP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873105" y="1760510"/>
            <a:ext cx="712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smtClean="0">
                <a:solidFill>
                  <a:schemeClr val="bg1"/>
                </a:solidFill>
                <a:latin typeface="+mj-lt"/>
                <a:ea typeface="微软雅黑" panose="020B0503020204020204" charset="-122"/>
                <a:sym typeface="+mn-lt"/>
              </a:rPr>
              <a:t>STEP 2</a:t>
            </a:r>
            <a:endParaRPr lang="en-US" altLang="zh-CN" sz="1200">
              <a:solidFill>
                <a:schemeClr val="bg1"/>
              </a:solidFill>
              <a:latin typeface="+mj-lt"/>
              <a:ea typeface="微软雅黑" panose="020B0503020204020204" charset="-122"/>
              <a:sym typeface="+mn-lt"/>
            </a:endParaRPr>
          </a:p>
        </p:txBody>
      </p:sp>
      <p:sp>
        <p:nvSpPr>
          <p:cNvPr id="48" name="矩形 4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926601" y="1760509"/>
            <a:ext cx="712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smtClean="0">
                <a:solidFill>
                  <a:schemeClr val="bg1"/>
                </a:solidFill>
                <a:latin typeface="+mj-lt"/>
                <a:ea typeface="微软雅黑" panose="020B0503020204020204" charset="-122"/>
                <a:sym typeface="+mn-lt"/>
              </a:rPr>
              <a:t>STEP 3</a:t>
            </a:r>
            <a:endParaRPr lang="en-US" altLang="zh-CN" sz="1200">
              <a:solidFill>
                <a:schemeClr val="bg1"/>
              </a:solidFill>
              <a:latin typeface="+mj-lt"/>
              <a:ea typeface="微软雅黑" panose="020B0503020204020204" charset="-122"/>
              <a:sym typeface="+mn-lt"/>
            </a:endParaRPr>
          </a:p>
        </p:txBody>
      </p:sp>
      <p:sp>
        <p:nvSpPr>
          <p:cNvPr id="49" name="矩形 4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986187" y="3191625"/>
            <a:ext cx="712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smtClean="0">
                <a:solidFill>
                  <a:schemeClr val="bg1"/>
                </a:solidFill>
                <a:latin typeface="+mj-lt"/>
                <a:ea typeface="微软雅黑" panose="020B0503020204020204" charset="-122"/>
                <a:sym typeface="+mn-lt"/>
              </a:rPr>
              <a:t>STEP 4</a:t>
            </a:r>
            <a:endParaRPr lang="en-US" altLang="zh-CN" sz="1200">
              <a:solidFill>
                <a:schemeClr val="bg1"/>
              </a:solidFill>
              <a:latin typeface="+mj-lt"/>
              <a:ea typeface="微软雅黑" panose="020B0503020204020204" charset="-122"/>
              <a:sym typeface="+mn-lt"/>
            </a:endParaRPr>
          </a:p>
        </p:txBody>
      </p:sp>
      <p:sp>
        <p:nvSpPr>
          <p:cNvPr id="53" name="矩形 5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927093" y="3185216"/>
            <a:ext cx="712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smtClean="0">
                <a:solidFill>
                  <a:schemeClr val="bg1"/>
                </a:solidFill>
                <a:latin typeface="+mj-lt"/>
                <a:ea typeface="微软雅黑" panose="020B0503020204020204" charset="-122"/>
                <a:sym typeface="+mn-lt"/>
              </a:rPr>
              <a:t>STEP 5</a:t>
            </a:r>
            <a:endParaRPr lang="en-US" altLang="zh-CN" sz="1200">
              <a:solidFill>
                <a:schemeClr val="bg1"/>
              </a:solidFill>
              <a:latin typeface="+mj-lt"/>
              <a:ea typeface="微软雅黑" panose="020B0503020204020204" charset="-122"/>
              <a:sym typeface="+mn-lt"/>
            </a:endParaRPr>
          </a:p>
        </p:txBody>
      </p:sp>
      <p:sp>
        <p:nvSpPr>
          <p:cNvPr id="54" name="矩形 5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977133" y="3185216"/>
            <a:ext cx="712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smtClean="0">
                <a:solidFill>
                  <a:schemeClr val="bg1"/>
                </a:solidFill>
                <a:latin typeface="+mj-lt"/>
                <a:ea typeface="微软雅黑" panose="020B0503020204020204" charset="-122"/>
                <a:sym typeface="+mn-lt"/>
              </a:rPr>
              <a:t>STEP 6</a:t>
            </a:r>
            <a:endParaRPr lang="en-US" altLang="zh-CN" sz="1200">
              <a:solidFill>
                <a:schemeClr val="bg1"/>
              </a:solidFill>
              <a:latin typeface="+mj-lt"/>
              <a:ea typeface="微软雅黑" panose="020B0503020204020204" charset="-122"/>
              <a:sym typeface="+mn-lt"/>
            </a:endParaRPr>
          </a:p>
        </p:txBody>
      </p:sp>
      <p:sp>
        <p:nvSpPr>
          <p:cNvPr id="55" name="矩形 5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223234" y="2332688"/>
            <a:ext cx="19814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6" name="矩形 5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306610" y="2332688"/>
            <a:ext cx="19814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7" name="矩形 5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294327" y="3738874"/>
            <a:ext cx="19814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8" name="矩形 5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295840" y="3738874"/>
            <a:ext cx="19814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9" name="矩形 5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347990" y="3754129"/>
            <a:ext cx="19814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7295" y="202593"/>
            <a:ext cx="8689411" cy="4775807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" name="矩形 3"/>
          <p:cNvSpPr/>
          <p:nvPr/>
        </p:nvSpPr>
        <p:spPr>
          <a:xfrm>
            <a:off x="538854" y="1811602"/>
            <a:ext cx="78025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/>
                </a:solidFill>
                <a:latin typeface="+mn-ea"/>
                <a:sym typeface="Calibri" panose="020F0502020204030204" pitchFamily="34" charset="0"/>
              </a:rPr>
              <a:t>岁月流转，时光飞逝，转眼间</a:t>
            </a:r>
            <a:r>
              <a:rPr lang="en-US" altLang="zh-CN" sz="1200">
                <a:solidFill>
                  <a:schemeClr val="bg1"/>
                </a:solidFill>
                <a:latin typeface="+mn-ea"/>
                <a:sym typeface="Calibri" panose="020F0502020204030204" pitchFamily="34" charset="0"/>
              </a:rPr>
              <a:t>2017</a:t>
            </a:r>
            <a:r>
              <a:rPr lang="zh-CN" altLang="en-US" sz="1200">
                <a:solidFill>
                  <a:schemeClr val="bg1"/>
                </a:solidFill>
                <a:latin typeface="+mn-ea"/>
                <a:sym typeface="Calibri" panose="020F0502020204030204" pitchFamily="34" charset="0"/>
              </a:rPr>
              <a:t>年的工作又接近尾声。</a:t>
            </a:r>
            <a:endParaRPr lang="zh-CN" altLang="en-US" sz="1200">
              <a:solidFill>
                <a:schemeClr val="bg1"/>
              </a:solidFill>
              <a:latin typeface="+mn-ea"/>
              <a:sym typeface="Calibri" panose="020F050202020403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/>
                </a:solidFill>
                <a:latin typeface="+mn-ea"/>
                <a:sym typeface="Calibri" panose="020F0502020204030204" pitchFamily="34" charset="0"/>
              </a:rPr>
              <a:t>回首过去一年的工作，经过全体领导及员工的共同努力，公司经营业绩保持良好，</a:t>
            </a:r>
            <a:endParaRPr lang="zh-CN" altLang="en-US" sz="1200">
              <a:solidFill>
                <a:schemeClr val="bg1"/>
              </a:solidFill>
              <a:latin typeface="+mn-ea"/>
              <a:sym typeface="Calibri" panose="020F050202020403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/>
                </a:solidFill>
                <a:latin typeface="+mn-ea"/>
                <a:sym typeface="Calibri" panose="020F0502020204030204" pitchFamily="34" charset="0"/>
              </a:rPr>
              <a:t>行业地位、社会形象日渐提升，各项工作全面发展。今年，面对经济下行所带来的影响，公司上下团结一致，</a:t>
            </a:r>
            <a:endParaRPr lang="en-US" altLang="zh-CN" sz="1200">
              <a:solidFill>
                <a:schemeClr val="bg1"/>
              </a:solidFill>
              <a:latin typeface="+mn-ea"/>
              <a:sym typeface="Calibri" panose="020F050202020403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/>
                </a:solidFill>
                <a:latin typeface="+mn-ea"/>
                <a:sym typeface="Calibri" panose="020F0502020204030204" pitchFamily="34" charset="0"/>
              </a:rPr>
              <a:t>奋力拼搏，打了一场漂亮的安全效益翻身仗。我们不仅在上半年实现了扭亏为赢，而且全年销售收入突破了</a:t>
            </a:r>
            <a:r>
              <a:rPr lang="en-US" altLang="zh-CN" sz="1200">
                <a:solidFill>
                  <a:schemeClr val="bg1"/>
                </a:solidFill>
                <a:latin typeface="+mn-ea"/>
                <a:sym typeface="Calibri" panose="020F0502020204030204" pitchFamily="34" charset="0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+mn-ea"/>
                <a:sym typeface="Calibri" panose="020F0502020204030204" pitchFamily="34" charset="0"/>
              </a:rPr>
              <a:t>亿元，标志着公司迈上了一个新台阶，步入了一个新的发展阶段。</a:t>
            </a:r>
            <a:endParaRPr lang="zh-CN" altLang="en-US" sz="1200">
              <a:solidFill>
                <a:schemeClr val="bg1"/>
              </a:solidFill>
              <a:latin typeface="+mn-ea"/>
              <a:sym typeface="Calibri" panose="020F050202020403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/>
                </a:solidFill>
                <a:latin typeface="+mn-ea"/>
                <a:sym typeface="Calibri" panose="020F0502020204030204" pitchFamily="34" charset="0"/>
              </a:rPr>
              <a:t>新起点、新希望。站在</a:t>
            </a:r>
            <a:r>
              <a:rPr lang="en-US" altLang="zh-CN" sz="1200">
                <a:solidFill>
                  <a:schemeClr val="bg1"/>
                </a:solidFill>
                <a:latin typeface="+mn-ea"/>
                <a:sym typeface="Calibri" panose="020F0502020204030204" pitchFamily="34" charset="0"/>
              </a:rPr>
              <a:t>2018</a:t>
            </a:r>
            <a:r>
              <a:rPr lang="zh-CN" altLang="en-US" sz="1200">
                <a:solidFill>
                  <a:schemeClr val="bg1"/>
                </a:solidFill>
                <a:latin typeface="+mn-ea"/>
                <a:sym typeface="Calibri" panose="020F0502020204030204" pitchFamily="34" charset="0"/>
              </a:rPr>
              <a:t>年的起点，我们将继承和发扬过去工作中存在的优点，汲取经验，摒弃不足，</a:t>
            </a:r>
            <a:endParaRPr lang="en-US" altLang="zh-CN" sz="1200">
              <a:solidFill>
                <a:schemeClr val="bg1"/>
              </a:solidFill>
              <a:latin typeface="+mn-ea"/>
              <a:sym typeface="Calibri" panose="020F050202020403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/>
                </a:solidFill>
                <a:latin typeface="+mn-ea"/>
                <a:sym typeface="Calibri" panose="020F0502020204030204" pitchFamily="34" charset="0"/>
              </a:rPr>
              <a:t>满怀信心，以更清醒的头脑、更旺盛的斗志、更奋发的姿态和更充沛的干劲，向我们的既定目标进发！</a:t>
            </a:r>
            <a:endParaRPr lang="zh-CN" altLang="en-US" sz="1200">
              <a:solidFill>
                <a:schemeClr val="bg1"/>
              </a:solidFill>
              <a:latin typeface="+mn-ea"/>
              <a:sym typeface="Calibri" panose="020F0502020204030204" pitchFamily="34" charset="0"/>
            </a:endParaRPr>
          </a:p>
        </p:txBody>
      </p:sp>
      <p:sp>
        <p:nvSpPr>
          <p:cNvPr id="5" name="PA_矩形 5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>
            <p:custDataLst>
              <p:tags r:id="rId1"/>
            </p:custDataLst>
          </p:nvPr>
        </p:nvSpPr>
        <p:spPr>
          <a:xfrm>
            <a:off x="538854" y="1185746"/>
            <a:ext cx="1244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mtClean="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前 言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70946" y="1832077"/>
            <a:ext cx="1941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491534" y="562811"/>
            <a:ext cx="8160931" cy="3971313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0" name="PA_文本框 37"/>
          <p:cNvSpPr txBox="1"/>
          <p:nvPr>
            <p:custDataLst>
              <p:tags r:id="rId1"/>
            </p:custDataLst>
          </p:nvPr>
        </p:nvSpPr>
        <p:spPr>
          <a:xfrm>
            <a:off x="2552743" y="2519198"/>
            <a:ext cx="4038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>
                <a:solidFill>
                  <a:prstClr val="white"/>
                </a:solidFill>
                <a:ea typeface="微软雅黑" panose="020B0503020204020204" charset="-122"/>
              </a:rPr>
              <a:t>THANK YOU FOR WATCHING</a:t>
            </a:r>
            <a:endParaRPr lang="en-US" altLang="zh-CN" sz="1600" spc="300" smtClean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2" name="PA_文本框 42"/>
          <p:cNvSpPr txBox="1"/>
          <p:nvPr>
            <p:custDataLst>
              <p:tags r:id="rId2"/>
            </p:custDataLst>
          </p:nvPr>
        </p:nvSpPr>
        <p:spPr>
          <a:xfrm>
            <a:off x="2384606" y="1902137"/>
            <a:ext cx="437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60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感谢各位观看</a:t>
            </a:r>
            <a:endParaRPr lang="zh-CN" altLang="en-US" sz="3600" b="1" spc="600" smtClea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PA_组合 4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GrpSpPr/>
          <p:nvPr>
            <p:custDataLst>
              <p:tags r:id="rId3"/>
            </p:custDataLst>
          </p:nvPr>
        </p:nvGrpSpPr>
        <p:grpSpPr>
          <a:xfrm>
            <a:off x="3408721" y="3356786"/>
            <a:ext cx="1113503" cy="331559"/>
            <a:chOff x="3234816" y="4528128"/>
            <a:chExt cx="1484670" cy="442078"/>
          </a:xfrm>
        </p:grpSpPr>
        <p:sp>
          <p:nvSpPr>
            <p:cNvPr id="14" name="矩形: 圆角 11"/>
            <p:cNvSpPr/>
            <p:nvPr/>
          </p:nvSpPr>
          <p:spPr>
            <a:xfrm>
              <a:off x="3234816" y="4528128"/>
              <a:ext cx="1484670" cy="442078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24087" y="4595279"/>
              <a:ext cx="11061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smtClean="0">
                  <a:solidFill>
                    <a:prstClr val="white"/>
                  </a:solidFill>
                  <a:latin typeface="Arial" panose="020B0604020202020204"/>
                </a:rPr>
                <a:t>2018.1.18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16" name="PA_组合 5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GrpSpPr/>
          <p:nvPr>
            <p:custDataLst>
              <p:tags r:id="rId4"/>
            </p:custDataLst>
          </p:nvPr>
        </p:nvGrpSpPr>
        <p:grpSpPr>
          <a:xfrm>
            <a:off x="4621776" y="3356586"/>
            <a:ext cx="1113503" cy="331559"/>
            <a:chOff x="4852223" y="4527861"/>
            <a:chExt cx="1484670" cy="442078"/>
          </a:xfrm>
        </p:grpSpPr>
        <p:sp>
          <p:nvSpPr>
            <p:cNvPr id="17" name="矩形: 圆角 13"/>
            <p:cNvSpPr/>
            <p:nvPr/>
          </p:nvSpPr>
          <p:spPr>
            <a:xfrm>
              <a:off x="4852223" y="4527861"/>
              <a:ext cx="1484670" cy="442078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908758" y="4595278"/>
              <a:ext cx="1303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smtClean="0">
                  <a:solidFill>
                    <a:prstClr val="white"/>
                  </a:solidFill>
                </a:rPr>
                <a:t>市场部</a:t>
              </a:r>
              <a:r>
                <a:rPr lang="en-US" altLang="zh-CN" sz="1050" smtClean="0">
                  <a:solidFill>
                    <a:prstClr val="white"/>
                  </a:solidFill>
                </a:rPr>
                <a:t>—</a:t>
              </a:r>
              <a:r>
                <a:rPr lang="zh-CN" altLang="en-US" sz="1050" smtClean="0">
                  <a:solidFill>
                    <a:prstClr val="white"/>
                  </a:solidFill>
                </a:rPr>
                <a:t>熊猫</a:t>
              </a:r>
              <a:endParaRPr lang="zh-CN" altLang="en-US" sz="1050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893058" y="2793386"/>
            <a:ext cx="5357884" cy="442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800">
                <a:solidFill>
                  <a:prstClr val="white"/>
                </a:solidFill>
                <a:cs typeface="+mn-ea"/>
                <a:sym typeface="+mn-lt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80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71488" y="1968211"/>
            <a:ext cx="1403928" cy="1403928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517317" y="1984231"/>
            <a:ext cx="1403928" cy="1403928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4" name="文本框 8"/>
          <p:cNvSpPr txBox="1">
            <a:spLocks noChangeArrowheads="1"/>
          </p:cNvSpPr>
          <p:nvPr/>
        </p:nvSpPr>
        <p:spPr bwMode="auto">
          <a:xfrm>
            <a:off x="569409" y="3703638"/>
            <a:ext cx="118974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charset="-122"/>
              </a:rPr>
              <a:t>设计尺寸：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charset="-122"/>
              </a:rPr>
              <a:t>16:9</a:t>
            </a:r>
            <a:endParaRPr lang="zh-CN" altLang="en-US" sz="110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3017838" y="3703638"/>
            <a:ext cx="7493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charset="-122"/>
              </a:rPr>
              <a:t>易于编辑</a:t>
            </a:r>
            <a:endParaRPr lang="zh-CN" altLang="en-US" sz="110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6" name="文本框 17"/>
          <p:cNvSpPr txBox="1">
            <a:spLocks noChangeArrowheads="1"/>
          </p:cNvSpPr>
          <p:nvPr/>
        </p:nvSpPr>
        <p:spPr bwMode="auto">
          <a:xfrm>
            <a:off x="4720123" y="3561393"/>
            <a:ext cx="21804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charset="-122"/>
              </a:rPr>
              <a:t>中文</a:t>
            </a:r>
            <a:r>
              <a:rPr lang="zh-CN" altLang="en-US" sz="1100" smtClean="0">
                <a:solidFill>
                  <a:schemeClr val="bg1"/>
                </a:solidFill>
                <a:latin typeface="微软雅黑" panose="020B0503020204020204" charset="-122"/>
              </a:rPr>
              <a:t>：微软雅黑和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charset="-122"/>
              </a:rPr>
              <a:t>微软雅</a:t>
            </a:r>
            <a:r>
              <a:rPr lang="zh-CN" altLang="en-US" sz="1100" smtClean="0">
                <a:solidFill>
                  <a:schemeClr val="bg1"/>
                </a:solidFill>
                <a:latin typeface="微软雅黑" panose="020B0503020204020204" charset="-122"/>
              </a:rPr>
              <a:t>黑</a:t>
            </a:r>
            <a:r>
              <a:rPr lang="en-US" altLang="zh-CN" sz="1100" smtClean="0">
                <a:solidFill>
                  <a:schemeClr val="bg1"/>
                </a:solidFill>
                <a:latin typeface="微软雅黑" panose="020B0503020204020204" charset="-122"/>
              </a:rPr>
              <a:t>light</a:t>
            </a:r>
            <a:endParaRPr lang="zh-CN" altLang="en-US" sz="110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742238" y="3703638"/>
            <a:ext cx="1031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charset="-122"/>
              </a:rPr>
              <a:t>熊猫达人作品</a:t>
            </a:r>
            <a:endParaRPr lang="zh-CN" altLang="en-US" sz="110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17"/>
          <p:cNvSpPr txBox="1">
            <a:spLocks noChangeArrowheads="1"/>
          </p:cNvSpPr>
          <p:nvPr/>
        </p:nvSpPr>
        <p:spPr bwMode="auto">
          <a:xfrm>
            <a:off x="4720123" y="3834443"/>
            <a:ext cx="23679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charset="-122"/>
              </a:rPr>
              <a:t>英文</a:t>
            </a:r>
            <a:r>
              <a:rPr lang="zh-CN" altLang="en-US" sz="1100" smtClean="0">
                <a:solidFill>
                  <a:schemeClr val="bg1"/>
                </a:solidFill>
                <a:latin typeface="微软雅黑" panose="020B0503020204020204" charset="-122"/>
              </a:rPr>
              <a:t>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charset="-122"/>
              </a:rPr>
              <a:t>Arial </a:t>
            </a:r>
            <a:r>
              <a:rPr lang="zh-CN" altLang="en-US" sz="1100" smtClean="0">
                <a:solidFill>
                  <a:schemeClr val="bg1"/>
                </a:solidFill>
                <a:latin typeface="微软雅黑" panose="020B0503020204020204" charset="-122"/>
              </a:rPr>
              <a:t>和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charset="-122"/>
              </a:rPr>
              <a:t>Calibri Light </a:t>
            </a:r>
            <a:r>
              <a:rPr lang="en-US" altLang="zh-CN" sz="1100" smtClean="0">
                <a:solidFill>
                  <a:schemeClr val="bg1"/>
                </a:solidFill>
                <a:latin typeface="微软雅黑" panose="020B0503020204020204" charset="-122"/>
              </a:rPr>
              <a:t>(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charset="-122"/>
              </a:rPr>
              <a:t>正文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charset="-122"/>
              </a:rPr>
              <a:t>)</a:t>
            </a:r>
            <a:endParaRPr lang="zh-CN" altLang="en-US" sz="110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761521" y="836823"/>
            <a:ext cx="1620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</a:rPr>
              <a:t>使用</a:t>
            </a:r>
            <a:r>
              <a:rPr lang="zh-CN" altLang="en-US" sz="2800" smtClean="0">
                <a:solidFill>
                  <a:schemeClr val="bg1"/>
                </a:solidFill>
                <a:latin typeface="微软雅黑" panose="020B0503020204020204" charset="-122"/>
              </a:rPr>
              <a:t>说明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31838" y="2236789"/>
            <a:ext cx="873125" cy="868363"/>
          </a:xfrm>
          <a:custGeom>
            <a:avLst/>
            <a:gdLst>
              <a:gd name="T0" fmla="*/ 474 w 550"/>
              <a:gd name="T1" fmla="*/ 105 h 547"/>
              <a:gd name="T2" fmla="*/ 550 w 550"/>
              <a:gd name="T3" fmla="*/ 31 h 547"/>
              <a:gd name="T4" fmla="*/ 532 w 550"/>
              <a:gd name="T5" fmla="*/ 12 h 547"/>
              <a:gd name="T6" fmla="*/ 468 w 550"/>
              <a:gd name="T7" fmla="*/ 73 h 547"/>
              <a:gd name="T8" fmla="*/ 166 w 550"/>
              <a:gd name="T9" fmla="*/ 73 h 547"/>
              <a:gd name="T10" fmla="*/ 166 w 550"/>
              <a:gd name="T11" fmla="*/ 0 h 547"/>
              <a:gd name="T12" fmla="*/ 72 w 550"/>
              <a:gd name="T13" fmla="*/ 0 h 547"/>
              <a:gd name="T14" fmla="*/ 72 w 550"/>
              <a:gd name="T15" fmla="*/ 73 h 547"/>
              <a:gd name="T16" fmla="*/ 0 w 550"/>
              <a:gd name="T17" fmla="*/ 73 h 547"/>
              <a:gd name="T18" fmla="*/ 0 w 550"/>
              <a:gd name="T19" fmla="*/ 167 h 547"/>
              <a:gd name="T20" fmla="*/ 72 w 550"/>
              <a:gd name="T21" fmla="*/ 167 h 547"/>
              <a:gd name="T22" fmla="*/ 72 w 550"/>
              <a:gd name="T23" fmla="*/ 475 h 547"/>
              <a:gd name="T24" fmla="*/ 380 w 550"/>
              <a:gd name="T25" fmla="*/ 475 h 547"/>
              <a:gd name="T26" fmla="*/ 380 w 550"/>
              <a:gd name="T27" fmla="*/ 547 h 547"/>
              <a:gd name="T28" fmla="*/ 474 w 550"/>
              <a:gd name="T29" fmla="*/ 547 h 547"/>
              <a:gd name="T30" fmla="*/ 474 w 550"/>
              <a:gd name="T31" fmla="*/ 475 h 547"/>
              <a:gd name="T32" fmla="*/ 547 w 550"/>
              <a:gd name="T33" fmla="*/ 475 h 547"/>
              <a:gd name="T34" fmla="*/ 547 w 550"/>
              <a:gd name="T35" fmla="*/ 381 h 547"/>
              <a:gd name="T36" fmla="*/ 474 w 550"/>
              <a:gd name="T37" fmla="*/ 381 h 547"/>
              <a:gd name="T38" fmla="*/ 474 w 550"/>
              <a:gd name="T39" fmla="*/ 105 h 547"/>
              <a:gd name="T40" fmla="*/ 447 w 550"/>
              <a:gd name="T41" fmla="*/ 381 h 547"/>
              <a:gd name="T42" fmla="*/ 406 w 550"/>
              <a:gd name="T43" fmla="*/ 381 h 547"/>
              <a:gd name="T44" fmla="*/ 406 w 550"/>
              <a:gd name="T45" fmla="*/ 171 h 547"/>
              <a:gd name="T46" fmla="*/ 447 w 550"/>
              <a:gd name="T47" fmla="*/ 130 h 547"/>
              <a:gd name="T48" fmla="*/ 447 w 550"/>
              <a:gd name="T49" fmla="*/ 381 h 547"/>
              <a:gd name="T50" fmla="*/ 371 w 550"/>
              <a:gd name="T51" fmla="*/ 167 h 547"/>
              <a:gd name="T52" fmla="*/ 166 w 550"/>
              <a:gd name="T53" fmla="*/ 366 h 547"/>
              <a:gd name="T54" fmla="*/ 166 w 550"/>
              <a:gd name="T55" fmla="*/ 167 h 547"/>
              <a:gd name="T56" fmla="*/ 371 w 550"/>
              <a:gd name="T57" fmla="*/ 167 h 547"/>
              <a:gd name="T58" fmla="*/ 380 w 550"/>
              <a:gd name="T59" fmla="*/ 196 h 547"/>
              <a:gd name="T60" fmla="*/ 380 w 550"/>
              <a:gd name="T61" fmla="*/ 381 h 547"/>
              <a:gd name="T62" fmla="*/ 189 w 550"/>
              <a:gd name="T63" fmla="*/ 381 h 547"/>
              <a:gd name="T64" fmla="*/ 380 w 550"/>
              <a:gd name="T65" fmla="*/ 196 h 547"/>
              <a:gd name="T66" fmla="*/ 98 w 550"/>
              <a:gd name="T67" fmla="*/ 26 h 547"/>
              <a:gd name="T68" fmla="*/ 140 w 550"/>
              <a:gd name="T69" fmla="*/ 26 h 547"/>
              <a:gd name="T70" fmla="*/ 140 w 550"/>
              <a:gd name="T71" fmla="*/ 73 h 547"/>
              <a:gd name="T72" fmla="*/ 98 w 550"/>
              <a:gd name="T73" fmla="*/ 73 h 547"/>
              <a:gd name="T74" fmla="*/ 98 w 550"/>
              <a:gd name="T75" fmla="*/ 26 h 547"/>
              <a:gd name="T76" fmla="*/ 26 w 550"/>
              <a:gd name="T77" fmla="*/ 100 h 547"/>
              <a:gd name="T78" fmla="*/ 441 w 550"/>
              <a:gd name="T79" fmla="*/ 100 h 547"/>
              <a:gd name="T80" fmla="*/ 398 w 550"/>
              <a:gd name="T81" fmla="*/ 141 h 547"/>
              <a:gd name="T82" fmla="*/ 26 w 550"/>
              <a:gd name="T83" fmla="*/ 141 h 547"/>
              <a:gd name="T84" fmla="*/ 26 w 550"/>
              <a:gd name="T85" fmla="*/ 100 h 547"/>
              <a:gd name="T86" fmla="*/ 447 w 550"/>
              <a:gd name="T87" fmla="*/ 521 h 547"/>
              <a:gd name="T88" fmla="*/ 406 w 550"/>
              <a:gd name="T89" fmla="*/ 521 h 547"/>
              <a:gd name="T90" fmla="*/ 406 w 550"/>
              <a:gd name="T91" fmla="*/ 475 h 547"/>
              <a:gd name="T92" fmla="*/ 447 w 550"/>
              <a:gd name="T93" fmla="*/ 475 h 547"/>
              <a:gd name="T94" fmla="*/ 447 w 550"/>
              <a:gd name="T95" fmla="*/ 521 h 547"/>
              <a:gd name="T96" fmla="*/ 521 w 550"/>
              <a:gd name="T97" fmla="*/ 449 h 547"/>
              <a:gd name="T98" fmla="*/ 98 w 550"/>
              <a:gd name="T99" fmla="*/ 449 h 547"/>
              <a:gd name="T100" fmla="*/ 98 w 550"/>
              <a:gd name="T101" fmla="*/ 167 h 547"/>
              <a:gd name="T102" fmla="*/ 140 w 550"/>
              <a:gd name="T103" fmla="*/ 167 h 547"/>
              <a:gd name="T104" fmla="*/ 140 w 550"/>
              <a:gd name="T105" fmla="*/ 408 h 547"/>
              <a:gd name="T106" fmla="*/ 521 w 550"/>
              <a:gd name="T107" fmla="*/ 408 h 547"/>
              <a:gd name="T108" fmla="*/ 521 w 550"/>
              <a:gd name="T109" fmla="*/ 449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0" h="547">
                <a:moveTo>
                  <a:pt x="474" y="105"/>
                </a:moveTo>
                <a:lnTo>
                  <a:pt x="550" y="31"/>
                </a:lnTo>
                <a:lnTo>
                  <a:pt x="532" y="12"/>
                </a:lnTo>
                <a:lnTo>
                  <a:pt x="468" y="73"/>
                </a:lnTo>
                <a:lnTo>
                  <a:pt x="166" y="73"/>
                </a:lnTo>
                <a:lnTo>
                  <a:pt x="166" y="0"/>
                </a:lnTo>
                <a:lnTo>
                  <a:pt x="72" y="0"/>
                </a:lnTo>
                <a:lnTo>
                  <a:pt x="72" y="73"/>
                </a:lnTo>
                <a:lnTo>
                  <a:pt x="0" y="73"/>
                </a:lnTo>
                <a:lnTo>
                  <a:pt x="0" y="167"/>
                </a:lnTo>
                <a:lnTo>
                  <a:pt x="72" y="167"/>
                </a:lnTo>
                <a:lnTo>
                  <a:pt x="72" y="475"/>
                </a:lnTo>
                <a:lnTo>
                  <a:pt x="380" y="475"/>
                </a:lnTo>
                <a:lnTo>
                  <a:pt x="380" y="547"/>
                </a:lnTo>
                <a:lnTo>
                  <a:pt x="474" y="547"/>
                </a:lnTo>
                <a:lnTo>
                  <a:pt x="474" y="475"/>
                </a:lnTo>
                <a:lnTo>
                  <a:pt x="547" y="475"/>
                </a:lnTo>
                <a:lnTo>
                  <a:pt x="547" y="381"/>
                </a:lnTo>
                <a:lnTo>
                  <a:pt x="474" y="381"/>
                </a:lnTo>
                <a:lnTo>
                  <a:pt x="474" y="105"/>
                </a:lnTo>
                <a:close/>
                <a:moveTo>
                  <a:pt x="447" y="381"/>
                </a:moveTo>
                <a:lnTo>
                  <a:pt x="406" y="381"/>
                </a:lnTo>
                <a:lnTo>
                  <a:pt x="406" y="171"/>
                </a:lnTo>
                <a:lnTo>
                  <a:pt x="447" y="130"/>
                </a:lnTo>
                <a:lnTo>
                  <a:pt x="447" y="381"/>
                </a:lnTo>
                <a:close/>
                <a:moveTo>
                  <a:pt x="371" y="167"/>
                </a:moveTo>
                <a:lnTo>
                  <a:pt x="166" y="366"/>
                </a:lnTo>
                <a:lnTo>
                  <a:pt x="166" y="167"/>
                </a:lnTo>
                <a:lnTo>
                  <a:pt x="371" y="167"/>
                </a:lnTo>
                <a:close/>
                <a:moveTo>
                  <a:pt x="380" y="196"/>
                </a:moveTo>
                <a:lnTo>
                  <a:pt x="380" y="381"/>
                </a:lnTo>
                <a:lnTo>
                  <a:pt x="189" y="381"/>
                </a:lnTo>
                <a:lnTo>
                  <a:pt x="380" y="196"/>
                </a:lnTo>
                <a:close/>
                <a:moveTo>
                  <a:pt x="98" y="26"/>
                </a:moveTo>
                <a:lnTo>
                  <a:pt x="140" y="26"/>
                </a:lnTo>
                <a:lnTo>
                  <a:pt x="140" y="73"/>
                </a:lnTo>
                <a:lnTo>
                  <a:pt x="98" y="73"/>
                </a:lnTo>
                <a:lnTo>
                  <a:pt x="98" y="26"/>
                </a:lnTo>
                <a:close/>
                <a:moveTo>
                  <a:pt x="26" y="100"/>
                </a:moveTo>
                <a:lnTo>
                  <a:pt x="441" y="100"/>
                </a:lnTo>
                <a:lnTo>
                  <a:pt x="398" y="141"/>
                </a:lnTo>
                <a:lnTo>
                  <a:pt x="26" y="141"/>
                </a:lnTo>
                <a:lnTo>
                  <a:pt x="26" y="100"/>
                </a:lnTo>
                <a:close/>
                <a:moveTo>
                  <a:pt x="447" y="521"/>
                </a:moveTo>
                <a:lnTo>
                  <a:pt x="406" y="521"/>
                </a:lnTo>
                <a:lnTo>
                  <a:pt x="406" y="475"/>
                </a:lnTo>
                <a:lnTo>
                  <a:pt x="447" y="475"/>
                </a:lnTo>
                <a:lnTo>
                  <a:pt x="447" y="521"/>
                </a:lnTo>
                <a:close/>
                <a:moveTo>
                  <a:pt x="521" y="449"/>
                </a:moveTo>
                <a:lnTo>
                  <a:pt x="98" y="449"/>
                </a:lnTo>
                <a:lnTo>
                  <a:pt x="98" y="167"/>
                </a:lnTo>
                <a:lnTo>
                  <a:pt x="140" y="167"/>
                </a:lnTo>
                <a:lnTo>
                  <a:pt x="140" y="408"/>
                </a:lnTo>
                <a:lnTo>
                  <a:pt x="521" y="408"/>
                </a:lnTo>
                <a:lnTo>
                  <a:pt x="521" y="4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54817" y="1968211"/>
            <a:ext cx="1403928" cy="1403928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3020283" y="2234406"/>
            <a:ext cx="872996" cy="871539"/>
          </a:xfrm>
          <a:custGeom>
            <a:avLst/>
            <a:gdLst>
              <a:gd name="T0" fmla="*/ 606 w 701"/>
              <a:gd name="T1" fmla="*/ 701 h 701"/>
              <a:gd name="T2" fmla="*/ 105 w 701"/>
              <a:gd name="T3" fmla="*/ 701 h 701"/>
              <a:gd name="T4" fmla="*/ 32 w 701"/>
              <a:gd name="T5" fmla="*/ 670 h 701"/>
              <a:gd name="T6" fmla="*/ 0 w 701"/>
              <a:gd name="T7" fmla="*/ 600 h 701"/>
              <a:gd name="T8" fmla="*/ 0 w 701"/>
              <a:gd name="T9" fmla="*/ 93 h 701"/>
              <a:gd name="T10" fmla="*/ 34 w 701"/>
              <a:gd name="T11" fmla="*/ 26 h 701"/>
              <a:gd name="T12" fmla="*/ 105 w 701"/>
              <a:gd name="T13" fmla="*/ 3 h 701"/>
              <a:gd name="T14" fmla="*/ 374 w 701"/>
              <a:gd name="T15" fmla="*/ 3 h 701"/>
              <a:gd name="T16" fmla="*/ 399 w 701"/>
              <a:gd name="T17" fmla="*/ 27 h 701"/>
              <a:gd name="T18" fmla="*/ 374 w 701"/>
              <a:gd name="T19" fmla="*/ 51 h 701"/>
              <a:gd name="T20" fmla="*/ 105 w 701"/>
              <a:gd name="T21" fmla="*/ 51 h 701"/>
              <a:gd name="T22" fmla="*/ 49 w 701"/>
              <a:gd name="T23" fmla="*/ 93 h 701"/>
              <a:gd name="T24" fmla="*/ 49 w 701"/>
              <a:gd name="T25" fmla="*/ 600 h 701"/>
              <a:gd name="T26" fmla="*/ 105 w 701"/>
              <a:gd name="T27" fmla="*/ 653 h 701"/>
              <a:gd name="T28" fmla="*/ 606 w 701"/>
              <a:gd name="T29" fmla="*/ 653 h 701"/>
              <a:gd name="T30" fmla="*/ 647 w 701"/>
              <a:gd name="T31" fmla="*/ 600 h 701"/>
              <a:gd name="T32" fmla="*/ 647 w 701"/>
              <a:gd name="T33" fmla="*/ 341 h 701"/>
              <a:gd name="T34" fmla="*/ 672 w 701"/>
              <a:gd name="T35" fmla="*/ 317 h 701"/>
              <a:gd name="T36" fmla="*/ 697 w 701"/>
              <a:gd name="T37" fmla="*/ 341 h 701"/>
              <a:gd name="T38" fmla="*/ 697 w 701"/>
              <a:gd name="T39" fmla="*/ 600 h 701"/>
              <a:gd name="T40" fmla="*/ 674 w 701"/>
              <a:gd name="T41" fmla="*/ 668 h 701"/>
              <a:gd name="T42" fmla="*/ 606 w 701"/>
              <a:gd name="T43" fmla="*/ 701 h 701"/>
              <a:gd name="T44" fmla="*/ 340 w 701"/>
              <a:gd name="T45" fmla="*/ 382 h 701"/>
              <a:gd name="T46" fmla="*/ 318 w 701"/>
              <a:gd name="T47" fmla="*/ 373 h 701"/>
              <a:gd name="T48" fmla="*/ 318 w 701"/>
              <a:gd name="T49" fmla="*/ 331 h 701"/>
              <a:gd name="T50" fmla="*/ 645 w 701"/>
              <a:gd name="T51" fmla="*/ 12 h 701"/>
              <a:gd name="T52" fmla="*/ 689 w 701"/>
              <a:gd name="T53" fmla="*/ 12 h 701"/>
              <a:gd name="T54" fmla="*/ 689 w 701"/>
              <a:gd name="T55" fmla="*/ 64 h 701"/>
              <a:gd name="T56" fmla="*/ 371 w 701"/>
              <a:gd name="T57" fmla="*/ 373 h 701"/>
              <a:gd name="T58" fmla="*/ 340 w 701"/>
              <a:gd name="T59" fmla="*/ 382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01" h="701">
                <a:moveTo>
                  <a:pt x="606" y="701"/>
                </a:moveTo>
                <a:cubicBezTo>
                  <a:pt x="105" y="701"/>
                  <a:pt x="105" y="701"/>
                  <a:pt x="105" y="701"/>
                </a:cubicBezTo>
                <a:cubicBezTo>
                  <a:pt x="79" y="701"/>
                  <a:pt x="52" y="690"/>
                  <a:pt x="32" y="670"/>
                </a:cubicBezTo>
                <a:cubicBezTo>
                  <a:pt x="12" y="651"/>
                  <a:pt x="0" y="625"/>
                  <a:pt x="0" y="600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67"/>
                  <a:pt x="12" y="43"/>
                  <a:pt x="34" y="26"/>
                </a:cubicBezTo>
                <a:cubicBezTo>
                  <a:pt x="54" y="12"/>
                  <a:pt x="79" y="3"/>
                  <a:pt x="105" y="3"/>
                </a:cubicBezTo>
                <a:cubicBezTo>
                  <a:pt x="374" y="3"/>
                  <a:pt x="374" y="3"/>
                  <a:pt x="374" y="3"/>
                </a:cubicBezTo>
                <a:cubicBezTo>
                  <a:pt x="388" y="3"/>
                  <a:pt x="399" y="14"/>
                  <a:pt x="399" y="27"/>
                </a:cubicBezTo>
                <a:cubicBezTo>
                  <a:pt x="399" y="40"/>
                  <a:pt x="388" y="51"/>
                  <a:pt x="374" y="51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78" y="51"/>
                  <a:pt x="49" y="68"/>
                  <a:pt x="49" y="93"/>
                </a:cubicBezTo>
                <a:cubicBezTo>
                  <a:pt x="49" y="600"/>
                  <a:pt x="49" y="600"/>
                  <a:pt x="49" y="600"/>
                </a:cubicBezTo>
                <a:cubicBezTo>
                  <a:pt x="49" y="626"/>
                  <a:pt x="78" y="653"/>
                  <a:pt x="105" y="653"/>
                </a:cubicBezTo>
                <a:cubicBezTo>
                  <a:pt x="606" y="653"/>
                  <a:pt x="606" y="653"/>
                  <a:pt x="606" y="653"/>
                </a:cubicBezTo>
                <a:cubicBezTo>
                  <a:pt x="632" y="653"/>
                  <a:pt x="647" y="626"/>
                  <a:pt x="647" y="600"/>
                </a:cubicBezTo>
                <a:cubicBezTo>
                  <a:pt x="647" y="341"/>
                  <a:pt x="647" y="341"/>
                  <a:pt x="647" y="341"/>
                </a:cubicBezTo>
                <a:cubicBezTo>
                  <a:pt x="647" y="328"/>
                  <a:pt x="659" y="317"/>
                  <a:pt x="672" y="317"/>
                </a:cubicBezTo>
                <a:cubicBezTo>
                  <a:pt x="686" y="317"/>
                  <a:pt x="697" y="328"/>
                  <a:pt x="697" y="341"/>
                </a:cubicBezTo>
                <a:cubicBezTo>
                  <a:pt x="697" y="600"/>
                  <a:pt x="697" y="600"/>
                  <a:pt x="697" y="600"/>
                </a:cubicBezTo>
                <a:cubicBezTo>
                  <a:pt x="697" y="626"/>
                  <a:pt x="689" y="649"/>
                  <a:pt x="674" y="668"/>
                </a:cubicBezTo>
                <a:cubicBezTo>
                  <a:pt x="656" y="690"/>
                  <a:pt x="633" y="701"/>
                  <a:pt x="606" y="701"/>
                </a:cubicBezTo>
                <a:close/>
                <a:moveTo>
                  <a:pt x="340" y="382"/>
                </a:moveTo>
                <a:cubicBezTo>
                  <a:pt x="332" y="382"/>
                  <a:pt x="324" y="379"/>
                  <a:pt x="318" y="373"/>
                </a:cubicBezTo>
                <a:cubicBezTo>
                  <a:pt x="306" y="361"/>
                  <a:pt x="306" y="342"/>
                  <a:pt x="318" y="331"/>
                </a:cubicBezTo>
                <a:cubicBezTo>
                  <a:pt x="645" y="12"/>
                  <a:pt x="645" y="12"/>
                  <a:pt x="645" y="12"/>
                </a:cubicBezTo>
                <a:cubicBezTo>
                  <a:pt x="657" y="0"/>
                  <a:pt x="677" y="0"/>
                  <a:pt x="689" y="12"/>
                </a:cubicBezTo>
                <a:cubicBezTo>
                  <a:pt x="701" y="23"/>
                  <a:pt x="701" y="52"/>
                  <a:pt x="689" y="64"/>
                </a:cubicBezTo>
                <a:cubicBezTo>
                  <a:pt x="371" y="373"/>
                  <a:pt x="371" y="373"/>
                  <a:pt x="371" y="373"/>
                </a:cubicBezTo>
                <a:cubicBezTo>
                  <a:pt x="365" y="379"/>
                  <a:pt x="348" y="382"/>
                  <a:pt x="340" y="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136067" y="1984231"/>
            <a:ext cx="1403928" cy="1403928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5382479" y="2235202"/>
            <a:ext cx="946150" cy="869950"/>
          </a:xfrm>
          <a:custGeom>
            <a:avLst/>
            <a:gdLst>
              <a:gd name="T0" fmla="*/ 323 w 747"/>
              <a:gd name="T1" fmla="*/ 193 h 686"/>
              <a:gd name="T2" fmla="*/ 247 w 747"/>
              <a:gd name="T3" fmla="*/ 393 h 686"/>
              <a:gd name="T4" fmla="*/ 308 w 747"/>
              <a:gd name="T5" fmla="*/ 394 h 686"/>
              <a:gd name="T6" fmla="*/ 380 w 747"/>
              <a:gd name="T7" fmla="*/ 395 h 686"/>
              <a:gd name="T8" fmla="*/ 405 w 747"/>
              <a:gd name="T9" fmla="*/ 394 h 686"/>
              <a:gd name="T10" fmla="*/ 323 w 747"/>
              <a:gd name="T11" fmla="*/ 193 h 686"/>
              <a:gd name="T12" fmla="*/ 0 w 747"/>
              <a:gd name="T13" fmla="*/ 686 h 686"/>
              <a:gd name="T14" fmla="*/ 0 w 747"/>
              <a:gd name="T15" fmla="*/ 651 h 686"/>
              <a:gd name="T16" fmla="*/ 25 w 747"/>
              <a:gd name="T17" fmla="*/ 645 h 686"/>
              <a:gd name="T18" fmla="*/ 51 w 747"/>
              <a:gd name="T19" fmla="*/ 640 h 686"/>
              <a:gd name="T20" fmla="*/ 73 w 747"/>
              <a:gd name="T21" fmla="*/ 634 h 686"/>
              <a:gd name="T22" fmla="*/ 93 w 747"/>
              <a:gd name="T23" fmla="*/ 621 h 686"/>
              <a:gd name="T24" fmla="*/ 107 w 747"/>
              <a:gd name="T25" fmla="*/ 598 h 686"/>
              <a:gd name="T26" fmla="*/ 213 w 747"/>
              <a:gd name="T27" fmla="*/ 323 h 686"/>
              <a:gd name="T28" fmla="*/ 338 w 747"/>
              <a:gd name="T29" fmla="*/ 0 h 686"/>
              <a:gd name="T30" fmla="*/ 395 w 747"/>
              <a:gd name="T31" fmla="*/ 0 h 686"/>
              <a:gd name="T32" fmla="*/ 400 w 747"/>
              <a:gd name="T33" fmla="*/ 10 h 686"/>
              <a:gd name="T34" fmla="*/ 491 w 747"/>
              <a:gd name="T35" fmla="*/ 224 h 686"/>
              <a:gd name="T36" fmla="*/ 538 w 747"/>
              <a:gd name="T37" fmla="*/ 339 h 686"/>
              <a:gd name="T38" fmla="*/ 589 w 747"/>
              <a:gd name="T39" fmla="*/ 461 h 686"/>
              <a:gd name="T40" fmla="*/ 615 w 747"/>
              <a:gd name="T41" fmla="*/ 526 h 686"/>
              <a:gd name="T42" fmla="*/ 647 w 747"/>
              <a:gd name="T43" fmla="*/ 601 h 686"/>
              <a:gd name="T44" fmla="*/ 663 w 747"/>
              <a:gd name="T45" fmla="*/ 626 h 686"/>
              <a:gd name="T46" fmla="*/ 702 w 747"/>
              <a:gd name="T47" fmla="*/ 640 h 686"/>
              <a:gd name="T48" fmla="*/ 740 w 747"/>
              <a:gd name="T49" fmla="*/ 649 h 686"/>
              <a:gd name="T50" fmla="*/ 742 w 747"/>
              <a:gd name="T51" fmla="*/ 674 h 686"/>
              <a:gd name="T52" fmla="*/ 745 w 747"/>
              <a:gd name="T53" fmla="*/ 680 h 686"/>
              <a:gd name="T54" fmla="*/ 747 w 747"/>
              <a:gd name="T55" fmla="*/ 686 h 686"/>
              <a:gd name="T56" fmla="*/ 662 w 747"/>
              <a:gd name="T57" fmla="*/ 682 h 686"/>
              <a:gd name="T58" fmla="*/ 577 w 747"/>
              <a:gd name="T59" fmla="*/ 679 h 686"/>
              <a:gd name="T60" fmla="*/ 481 w 747"/>
              <a:gd name="T61" fmla="*/ 682 h 686"/>
              <a:gd name="T62" fmla="*/ 401 w 747"/>
              <a:gd name="T63" fmla="*/ 685 h 686"/>
              <a:gd name="T64" fmla="*/ 403 w 747"/>
              <a:gd name="T65" fmla="*/ 651 h 686"/>
              <a:gd name="T66" fmla="*/ 462 w 747"/>
              <a:gd name="T67" fmla="*/ 638 h 686"/>
              <a:gd name="T68" fmla="*/ 467 w 747"/>
              <a:gd name="T69" fmla="*/ 637 h 686"/>
              <a:gd name="T70" fmla="*/ 474 w 747"/>
              <a:gd name="T71" fmla="*/ 635 h 686"/>
              <a:gd name="T72" fmla="*/ 481 w 747"/>
              <a:gd name="T73" fmla="*/ 633 h 686"/>
              <a:gd name="T74" fmla="*/ 487 w 747"/>
              <a:gd name="T75" fmla="*/ 630 h 686"/>
              <a:gd name="T76" fmla="*/ 492 w 747"/>
              <a:gd name="T77" fmla="*/ 627 h 686"/>
              <a:gd name="T78" fmla="*/ 496 w 747"/>
              <a:gd name="T79" fmla="*/ 622 h 686"/>
              <a:gd name="T80" fmla="*/ 497 w 747"/>
              <a:gd name="T81" fmla="*/ 616 h 686"/>
              <a:gd name="T82" fmla="*/ 484 w 747"/>
              <a:gd name="T83" fmla="*/ 573 h 686"/>
              <a:gd name="T84" fmla="*/ 451 w 747"/>
              <a:gd name="T85" fmla="*/ 493 h 686"/>
              <a:gd name="T86" fmla="*/ 433 w 747"/>
              <a:gd name="T87" fmla="*/ 449 h 686"/>
              <a:gd name="T88" fmla="*/ 232 w 747"/>
              <a:gd name="T89" fmla="*/ 448 h 686"/>
              <a:gd name="T90" fmla="*/ 198 w 747"/>
              <a:gd name="T91" fmla="*/ 535 h 686"/>
              <a:gd name="T92" fmla="*/ 175 w 747"/>
              <a:gd name="T93" fmla="*/ 608 h 686"/>
              <a:gd name="T94" fmla="*/ 181 w 747"/>
              <a:gd name="T95" fmla="*/ 624 h 686"/>
              <a:gd name="T96" fmla="*/ 201 w 747"/>
              <a:gd name="T97" fmla="*/ 635 h 686"/>
              <a:gd name="T98" fmla="*/ 222 w 747"/>
              <a:gd name="T99" fmla="*/ 641 h 686"/>
              <a:gd name="T100" fmla="*/ 248 w 747"/>
              <a:gd name="T101" fmla="*/ 645 h 686"/>
              <a:gd name="T102" fmla="*/ 266 w 747"/>
              <a:gd name="T103" fmla="*/ 647 h 686"/>
              <a:gd name="T104" fmla="*/ 267 w 747"/>
              <a:gd name="T105" fmla="*/ 673 h 686"/>
              <a:gd name="T106" fmla="*/ 266 w 747"/>
              <a:gd name="T107" fmla="*/ 685 h 686"/>
              <a:gd name="T108" fmla="*/ 188 w 747"/>
              <a:gd name="T109" fmla="*/ 680 h 686"/>
              <a:gd name="T110" fmla="*/ 110 w 747"/>
              <a:gd name="T111" fmla="*/ 676 h 686"/>
              <a:gd name="T112" fmla="*/ 98 w 747"/>
              <a:gd name="T113" fmla="*/ 678 h 686"/>
              <a:gd name="T114" fmla="*/ 88 w 747"/>
              <a:gd name="T115" fmla="*/ 680 h 686"/>
              <a:gd name="T116" fmla="*/ 4 w 747"/>
              <a:gd name="T117" fmla="*/ 686 h 686"/>
              <a:gd name="T118" fmla="*/ 0 w 747"/>
              <a:gd name="T119" fmla="*/ 686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47" h="686">
                <a:moveTo>
                  <a:pt x="323" y="193"/>
                </a:moveTo>
                <a:cubicBezTo>
                  <a:pt x="247" y="393"/>
                  <a:pt x="247" y="393"/>
                  <a:pt x="247" y="393"/>
                </a:cubicBezTo>
                <a:cubicBezTo>
                  <a:pt x="257" y="393"/>
                  <a:pt x="277" y="394"/>
                  <a:pt x="308" y="394"/>
                </a:cubicBezTo>
                <a:cubicBezTo>
                  <a:pt x="339" y="395"/>
                  <a:pt x="363" y="395"/>
                  <a:pt x="380" y="395"/>
                </a:cubicBezTo>
                <a:cubicBezTo>
                  <a:pt x="386" y="395"/>
                  <a:pt x="394" y="395"/>
                  <a:pt x="405" y="394"/>
                </a:cubicBezTo>
                <a:cubicBezTo>
                  <a:pt x="379" y="319"/>
                  <a:pt x="352" y="252"/>
                  <a:pt x="323" y="193"/>
                </a:cubicBezTo>
                <a:close/>
                <a:moveTo>
                  <a:pt x="0" y="686"/>
                </a:moveTo>
                <a:cubicBezTo>
                  <a:pt x="0" y="651"/>
                  <a:pt x="0" y="651"/>
                  <a:pt x="0" y="651"/>
                </a:cubicBezTo>
                <a:cubicBezTo>
                  <a:pt x="7" y="649"/>
                  <a:pt x="16" y="647"/>
                  <a:pt x="25" y="645"/>
                </a:cubicBezTo>
                <a:cubicBezTo>
                  <a:pt x="35" y="643"/>
                  <a:pt x="44" y="642"/>
                  <a:pt x="51" y="640"/>
                </a:cubicBezTo>
                <a:cubicBezTo>
                  <a:pt x="58" y="639"/>
                  <a:pt x="65" y="637"/>
                  <a:pt x="73" y="634"/>
                </a:cubicBezTo>
                <a:cubicBezTo>
                  <a:pt x="81" y="631"/>
                  <a:pt x="87" y="627"/>
                  <a:pt x="93" y="621"/>
                </a:cubicBezTo>
                <a:cubicBezTo>
                  <a:pt x="99" y="615"/>
                  <a:pt x="103" y="608"/>
                  <a:pt x="107" y="598"/>
                </a:cubicBezTo>
                <a:cubicBezTo>
                  <a:pt x="213" y="323"/>
                  <a:pt x="213" y="323"/>
                  <a:pt x="213" y="323"/>
                </a:cubicBezTo>
                <a:cubicBezTo>
                  <a:pt x="338" y="0"/>
                  <a:pt x="338" y="0"/>
                  <a:pt x="338" y="0"/>
                </a:cubicBezTo>
                <a:cubicBezTo>
                  <a:pt x="395" y="0"/>
                  <a:pt x="395" y="0"/>
                  <a:pt x="395" y="0"/>
                </a:cubicBezTo>
                <a:cubicBezTo>
                  <a:pt x="397" y="4"/>
                  <a:pt x="399" y="7"/>
                  <a:pt x="400" y="10"/>
                </a:cubicBezTo>
                <a:cubicBezTo>
                  <a:pt x="491" y="224"/>
                  <a:pt x="491" y="224"/>
                  <a:pt x="491" y="224"/>
                </a:cubicBezTo>
                <a:cubicBezTo>
                  <a:pt x="501" y="247"/>
                  <a:pt x="517" y="285"/>
                  <a:pt x="538" y="339"/>
                </a:cubicBezTo>
                <a:cubicBezTo>
                  <a:pt x="560" y="392"/>
                  <a:pt x="577" y="433"/>
                  <a:pt x="589" y="461"/>
                </a:cubicBezTo>
                <a:cubicBezTo>
                  <a:pt x="594" y="471"/>
                  <a:pt x="602" y="493"/>
                  <a:pt x="615" y="526"/>
                </a:cubicBezTo>
                <a:cubicBezTo>
                  <a:pt x="628" y="559"/>
                  <a:pt x="639" y="584"/>
                  <a:pt x="647" y="601"/>
                </a:cubicBezTo>
                <a:cubicBezTo>
                  <a:pt x="653" y="614"/>
                  <a:pt x="659" y="623"/>
                  <a:pt x="663" y="626"/>
                </a:cubicBezTo>
                <a:cubicBezTo>
                  <a:pt x="669" y="631"/>
                  <a:pt x="682" y="635"/>
                  <a:pt x="702" y="640"/>
                </a:cubicBezTo>
                <a:cubicBezTo>
                  <a:pt x="723" y="644"/>
                  <a:pt x="735" y="647"/>
                  <a:pt x="740" y="649"/>
                </a:cubicBezTo>
                <a:cubicBezTo>
                  <a:pt x="742" y="660"/>
                  <a:pt x="742" y="669"/>
                  <a:pt x="742" y="674"/>
                </a:cubicBezTo>
                <a:cubicBezTo>
                  <a:pt x="742" y="675"/>
                  <a:pt x="743" y="677"/>
                  <a:pt x="745" y="680"/>
                </a:cubicBezTo>
                <a:cubicBezTo>
                  <a:pt x="746" y="683"/>
                  <a:pt x="747" y="685"/>
                  <a:pt x="747" y="686"/>
                </a:cubicBezTo>
                <a:cubicBezTo>
                  <a:pt x="728" y="686"/>
                  <a:pt x="700" y="685"/>
                  <a:pt x="662" y="682"/>
                </a:cubicBezTo>
                <a:cubicBezTo>
                  <a:pt x="624" y="680"/>
                  <a:pt x="596" y="679"/>
                  <a:pt x="577" y="679"/>
                </a:cubicBezTo>
                <a:cubicBezTo>
                  <a:pt x="554" y="679"/>
                  <a:pt x="522" y="680"/>
                  <a:pt x="481" y="682"/>
                </a:cubicBezTo>
                <a:cubicBezTo>
                  <a:pt x="439" y="684"/>
                  <a:pt x="413" y="685"/>
                  <a:pt x="401" y="685"/>
                </a:cubicBezTo>
                <a:cubicBezTo>
                  <a:pt x="401" y="673"/>
                  <a:pt x="402" y="661"/>
                  <a:pt x="403" y="651"/>
                </a:cubicBezTo>
                <a:cubicBezTo>
                  <a:pt x="462" y="638"/>
                  <a:pt x="462" y="638"/>
                  <a:pt x="462" y="638"/>
                </a:cubicBezTo>
                <a:cubicBezTo>
                  <a:pt x="462" y="638"/>
                  <a:pt x="464" y="638"/>
                  <a:pt x="467" y="637"/>
                </a:cubicBezTo>
                <a:cubicBezTo>
                  <a:pt x="471" y="636"/>
                  <a:pt x="473" y="636"/>
                  <a:pt x="474" y="635"/>
                </a:cubicBezTo>
                <a:cubicBezTo>
                  <a:pt x="475" y="635"/>
                  <a:pt x="477" y="634"/>
                  <a:pt x="481" y="633"/>
                </a:cubicBezTo>
                <a:cubicBezTo>
                  <a:pt x="484" y="632"/>
                  <a:pt x="486" y="631"/>
                  <a:pt x="487" y="630"/>
                </a:cubicBezTo>
                <a:cubicBezTo>
                  <a:pt x="489" y="630"/>
                  <a:pt x="490" y="628"/>
                  <a:pt x="492" y="627"/>
                </a:cubicBezTo>
                <a:cubicBezTo>
                  <a:pt x="494" y="625"/>
                  <a:pt x="495" y="624"/>
                  <a:pt x="496" y="622"/>
                </a:cubicBezTo>
                <a:cubicBezTo>
                  <a:pt x="497" y="620"/>
                  <a:pt x="497" y="618"/>
                  <a:pt x="497" y="616"/>
                </a:cubicBezTo>
                <a:cubicBezTo>
                  <a:pt x="497" y="611"/>
                  <a:pt x="493" y="597"/>
                  <a:pt x="484" y="573"/>
                </a:cubicBezTo>
                <a:cubicBezTo>
                  <a:pt x="474" y="549"/>
                  <a:pt x="464" y="522"/>
                  <a:pt x="451" y="493"/>
                </a:cubicBezTo>
                <a:cubicBezTo>
                  <a:pt x="439" y="465"/>
                  <a:pt x="433" y="450"/>
                  <a:pt x="433" y="449"/>
                </a:cubicBezTo>
                <a:cubicBezTo>
                  <a:pt x="232" y="448"/>
                  <a:pt x="232" y="448"/>
                  <a:pt x="232" y="448"/>
                </a:cubicBezTo>
                <a:cubicBezTo>
                  <a:pt x="224" y="465"/>
                  <a:pt x="213" y="494"/>
                  <a:pt x="198" y="535"/>
                </a:cubicBezTo>
                <a:cubicBezTo>
                  <a:pt x="183" y="576"/>
                  <a:pt x="175" y="600"/>
                  <a:pt x="175" y="608"/>
                </a:cubicBezTo>
                <a:cubicBezTo>
                  <a:pt x="175" y="614"/>
                  <a:pt x="177" y="620"/>
                  <a:pt x="181" y="624"/>
                </a:cubicBezTo>
                <a:cubicBezTo>
                  <a:pt x="185" y="629"/>
                  <a:pt x="192" y="633"/>
                  <a:pt x="201" y="635"/>
                </a:cubicBezTo>
                <a:cubicBezTo>
                  <a:pt x="209" y="638"/>
                  <a:pt x="217" y="640"/>
                  <a:pt x="222" y="641"/>
                </a:cubicBezTo>
                <a:cubicBezTo>
                  <a:pt x="228" y="643"/>
                  <a:pt x="236" y="644"/>
                  <a:pt x="248" y="645"/>
                </a:cubicBezTo>
                <a:cubicBezTo>
                  <a:pt x="259" y="646"/>
                  <a:pt x="265" y="647"/>
                  <a:pt x="266" y="647"/>
                </a:cubicBezTo>
                <a:cubicBezTo>
                  <a:pt x="266" y="653"/>
                  <a:pt x="267" y="661"/>
                  <a:pt x="267" y="673"/>
                </a:cubicBezTo>
                <a:cubicBezTo>
                  <a:pt x="267" y="676"/>
                  <a:pt x="266" y="680"/>
                  <a:pt x="266" y="685"/>
                </a:cubicBezTo>
                <a:cubicBezTo>
                  <a:pt x="248" y="685"/>
                  <a:pt x="222" y="683"/>
                  <a:pt x="188" y="680"/>
                </a:cubicBezTo>
                <a:cubicBezTo>
                  <a:pt x="153" y="678"/>
                  <a:pt x="127" y="676"/>
                  <a:pt x="110" y="676"/>
                </a:cubicBezTo>
                <a:cubicBezTo>
                  <a:pt x="107" y="676"/>
                  <a:pt x="104" y="677"/>
                  <a:pt x="98" y="678"/>
                </a:cubicBezTo>
                <a:cubicBezTo>
                  <a:pt x="93" y="679"/>
                  <a:pt x="89" y="680"/>
                  <a:pt x="88" y="680"/>
                </a:cubicBezTo>
                <a:cubicBezTo>
                  <a:pt x="65" y="684"/>
                  <a:pt x="37" y="686"/>
                  <a:pt x="4" y="686"/>
                </a:cubicBezTo>
                <a:lnTo>
                  <a:pt x="0" y="6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7614160" y="2315478"/>
            <a:ext cx="1063103" cy="802219"/>
          </a:xfrm>
          <a:custGeom>
            <a:avLst/>
            <a:gdLst>
              <a:gd name="T0" fmla="*/ 768 w 768"/>
              <a:gd name="T1" fmla="*/ 521 h 586"/>
              <a:gd name="T2" fmla="*/ 768 w 768"/>
              <a:gd name="T3" fmla="*/ 189 h 586"/>
              <a:gd name="T4" fmla="*/ 768 w 768"/>
              <a:gd name="T5" fmla="*/ 189 h 586"/>
              <a:gd name="T6" fmla="*/ 579 w 768"/>
              <a:gd name="T7" fmla="*/ 0 h 586"/>
              <a:gd name="T8" fmla="*/ 448 w 768"/>
              <a:gd name="T9" fmla="*/ 53 h 586"/>
              <a:gd name="T10" fmla="*/ 317 w 768"/>
              <a:gd name="T11" fmla="*/ 0 h 586"/>
              <a:gd name="T12" fmla="*/ 183 w 768"/>
              <a:gd name="T13" fmla="*/ 55 h 586"/>
              <a:gd name="T14" fmla="*/ 49 w 768"/>
              <a:gd name="T15" fmla="*/ 0 h 586"/>
              <a:gd name="T16" fmla="*/ 0 w 768"/>
              <a:gd name="T17" fmla="*/ 6 h 586"/>
              <a:gd name="T18" fmla="*/ 11 w 768"/>
              <a:gd name="T19" fmla="*/ 6 h 586"/>
              <a:gd name="T20" fmla="*/ 127 w 768"/>
              <a:gd name="T21" fmla="*/ 116 h 586"/>
              <a:gd name="T22" fmla="*/ 128 w 768"/>
              <a:gd name="T23" fmla="*/ 116 h 586"/>
              <a:gd name="T24" fmla="*/ 128 w 768"/>
              <a:gd name="T25" fmla="*/ 361 h 586"/>
              <a:gd name="T26" fmla="*/ 128 w 768"/>
              <a:gd name="T27" fmla="*/ 360 h 586"/>
              <a:gd name="T28" fmla="*/ 128 w 768"/>
              <a:gd name="T29" fmla="*/ 521 h 586"/>
              <a:gd name="T30" fmla="*/ 128 w 768"/>
              <a:gd name="T31" fmla="*/ 528 h 586"/>
              <a:gd name="T32" fmla="*/ 186 w 768"/>
              <a:gd name="T33" fmla="*/ 586 h 586"/>
              <a:gd name="T34" fmla="*/ 245 w 768"/>
              <a:gd name="T35" fmla="*/ 528 h 586"/>
              <a:gd name="T36" fmla="*/ 245 w 768"/>
              <a:gd name="T37" fmla="*/ 521 h 586"/>
              <a:gd name="T38" fmla="*/ 245 w 768"/>
              <a:gd name="T39" fmla="*/ 189 h 586"/>
              <a:gd name="T40" fmla="*/ 245 w 768"/>
              <a:gd name="T41" fmla="*/ 189 h 586"/>
              <a:gd name="T42" fmla="*/ 245 w 768"/>
              <a:gd name="T43" fmla="*/ 189 h 586"/>
              <a:gd name="T44" fmla="*/ 317 w 768"/>
              <a:gd name="T45" fmla="*/ 116 h 586"/>
              <a:gd name="T46" fmla="*/ 389 w 768"/>
              <a:gd name="T47" fmla="*/ 189 h 586"/>
              <a:gd name="T48" fmla="*/ 389 w 768"/>
              <a:gd name="T49" fmla="*/ 189 h 586"/>
              <a:gd name="T50" fmla="*/ 390 w 768"/>
              <a:gd name="T51" fmla="*/ 189 h 586"/>
              <a:gd name="T52" fmla="*/ 390 w 768"/>
              <a:gd name="T53" fmla="*/ 521 h 586"/>
              <a:gd name="T54" fmla="*/ 389 w 768"/>
              <a:gd name="T55" fmla="*/ 528 h 586"/>
              <a:gd name="T56" fmla="*/ 448 w 768"/>
              <a:gd name="T57" fmla="*/ 586 h 586"/>
              <a:gd name="T58" fmla="*/ 507 w 768"/>
              <a:gd name="T59" fmla="*/ 528 h 586"/>
              <a:gd name="T60" fmla="*/ 507 w 768"/>
              <a:gd name="T61" fmla="*/ 526 h 586"/>
              <a:gd name="T62" fmla="*/ 507 w 768"/>
              <a:gd name="T63" fmla="*/ 526 h 586"/>
              <a:gd name="T64" fmla="*/ 507 w 768"/>
              <a:gd name="T65" fmla="*/ 189 h 586"/>
              <a:gd name="T66" fmla="*/ 507 w 768"/>
              <a:gd name="T67" fmla="*/ 189 h 586"/>
              <a:gd name="T68" fmla="*/ 579 w 768"/>
              <a:gd name="T69" fmla="*/ 116 h 586"/>
              <a:gd name="T70" fmla="*/ 651 w 768"/>
              <a:gd name="T71" fmla="*/ 189 h 586"/>
              <a:gd name="T72" fmla="*/ 651 w 768"/>
              <a:gd name="T73" fmla="*/ 189 h 586"/>
              <a:gd name="T74" fmla="*/ 651 w 768"/>
              <a:gd name="T75" fmla="*/ 189 h 586"/>
              <a:gd name="T76" fmla="*/ 651 w 768"/>
              <a:gd name="T77" fmla="*/ 521 h 586"/>
              <a:gd name="T78" fmla="*/ 650 w 768"/>
              <a:gd name="T79" fmla="*/ 528 h 586"/>
              <a:gd name="T80" fmla="*/ 709 w 768"/>
              <a:gd name="T81" fmla="*/ 586 h 586"/>
              <a:gd name="T82" fmla="*/ 768 w 768"/>
              <a:gd name="T83" fmla="*/ 528 h 586"/>
              <a:gd name="T84" fmla="*/ 768 w 768"/>
              <a:gd name="T85" fmla="*/ 521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8" h="586">
                <a:moveTo>
                  <a:pt x="768" y="521"/>
                </a:moveTo>
                <a:cubicBezTo>
                  <a:pt x="768" y="189"/>
                  <a:pt x="768" y="189"/>
                  <a:pt x="768" y="189"/>
                </a:cubicBezTo>
                <a:cubicBezTo>
                  <a:pt x="768" y="189"/>
                  <a:pt x="768" y="189"/>
                  <a:pt x="768" y="189"/>
                </a:cubicBezTo>
                <a:cubicBezTo>
                  <a:pt x="768" y="84"/>
                  <a:pt x="683" y="0"/>
                  <a:pt x="579" y="0"/>
                </a:cubicBezTo>
                <a:cubicBezTo>
                  <a:pt x="528" y="0"/>
                  <a:pt x="482" y="20"/>
                  <a:pt x="448" y="53"/>
                </a:cubicBezTo>
                <a:cubicBezTo>
                  <a:pt x="414" y="20"/>
                  <a:pt x="368" y="0"/>
                  <a:pt x="317" y="0"/>
                </a:cubicBezTo>
                <a:cubicBezTo>
                  <a:pt x="264" y="0"/>
                  <a:pt x="217" y="21"/>
                  <a:pt x="183" y="55"/>
                </a:cubicBezTo>
                <a:cubicBezTo>
                  <a:pt x="149" y="21"/>
                  <a:pt x="101" y="0"/>
                  <a:pt x="49" y="0"/>
                </a:cubicBezTo>
                <a:cubicBezTo>
                  <a:pt x="32" y="0"/>
                  <a:pt x="15" y="2"/>
                  <a:pt x="0" y="6"/>
                </a:cubicBezTo>
                <a:cubicBezTo>
                  <a:pt x="3" y="6"/>
                  <a:pt x="7" y="6"/>
                  <a:pt x="11" y="6"/>
                </a:cubicBezTo>
                <a:cubicBezTo>
                  <a:pt x="73" y="6"/>
                  <a:pt x="124" y="55"/>
                  <a:pt x="127" y="11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361"/>
                  <a:pt x="128" y="361"/>
                  <a:pt x="128" y="361"/>
                </a:cubicBezTo>
                <a:cubicBezTo>
                  <a:pt x="128" y="360"/>
                  <a:pt x="128" y="360"/>
                  <a:pt x="128" y="360"/>
                </a:cubicBezTo>
                <a:cubicBezTo>
                  <a:pt x="128" y="521"/>
                  <a:pt x="128" y="521"/>
                  <a:pt x="128" y="521"/>
                </a:cubicBezTo>
                <a:cubicBezTo>
                  <a:pt x="128" y="523"/>
                  <a:pt x="128" y="525"/>
                  <a:pt x="128" y="528"/>
                </a:cubicBezTo>
                <a:cubicBezTo>
                  <a:pt x="128" y="560"/>
                  <a:pt x="154" y="586"/>
                  <a:pt x="186" y="586"/>
                </a:cubicBezTo>
                <a:cubicBezTo>
                  <a:pt x="219" y="586"/>
                  <a:pt x="245" y="560"/>
                  <a:pt x="245" y="528"/>
                </a:cubicBezTo>
                <a:cubicBezTo>
                  <a:pt x="245" y="525"/>
                  <a:pt x="245" y="523"/>
                  <a:pt x="245" y="521"/>
                </a:cubicBezTo>
                <a:cubicBezTo>
                  <a:pt x="245" y="189"/>
                  <a:pt x="245" y="189"/>
                  <a:pt x="245" y="189"/>
                </a:cubicBezTo>
                <a:cubicBezTo>
                  <a:pt x="245" y="189"/>
                  <a:pt x="245" y="189"/>
                  <a:pt x="245" y="189"/>
                </a:cubicBezTo>
                <a:cubicBezTo>
                  <a:pt x="245" y="189"/>
                  <a:pt x="245" y="189"/>
                  <a:pt x="245" y="189"/>
                </a:cubicBezTo>
                <a:cubicBezTo>
                  <a:pt x="245" y="149"/>
                  <a:pt x="277" y="116"/>
                  <a:pt x="317" y="116"/>
                </a:cubicBezTo>
                <a:cubicBezTo>
                  <a:pt x="357" y="116"/>
                  <a:pt x="389" y="149"/>
                  <a:pt x="389" y="189"/>
                </a:cubicBezTo>
                <a:cubicBezTo>
                  <a:pt x="389" y="189"/>
                  <a:pt x="389" y="189"/>
                  <a:pt x="389" y="189"/>
                </a:cubicBezTo>
                <a:cubicBezTo>
                  <a:pt x="390" y="189"/>
                  <a:pt x="390" y="189"/>
                  <a:pt x="390" y="189"/>
                </a:cubicBezTo>
                <a:cubicBezTo>
                  <a:pt x="390" y="521"/>
                  <a:pt x="390" y="521"/>
                  <a:pt x="390" y="521"/>
                </a:cubicBezTo>
                <a:cubicBezTo>
                  <a:pt x="390" y="523"/>
                  <a:pt x="389" y="525"/>
                  <a:pt x="389" y="528"/>
                </a:cubicBezTo>
                <a:cubicBezTo>
                  <a:pt x="389" y="560"/>
                  <a:pt x="416" y="586"/>
                  <a:pt x="448" y="586"/>
                </a:cubicBezTo>
                <a:cubicBezTo>
                  <a:pt x="481" y="586"/>
                  <a:pt x="507" y="560"/>
                  <a:pt x="507" y="528"/>
                </a:cubicBezTo>
                <a:cubicBezTo>
                  <a:pt x="507" y="527"/>
                  <a:pt x="507" y="526"/>
                  <a:pt x="507" y="526"/>
                </a:cubicBezTo>
                <a:cubicBezTo>
                  <a:pt x="507" y="526"/>
                  <a:pt x="507" y="526"/>
                  <a:pt x="507" y="526"/>
                </a:cubicBezTo>
                <a:cubicBezTo>
                  <a:pt x="507" y="189"/>
                  <a:pt x="507" y="189"/>
                  <a:pt x="507" y="189"/>
                </a:cubicBezTo>
                <a:cubicBezTo>
                  <a:pt x="507" y="189"/>
                  <a:pt x="507" y="189"/>
                  <a:pt x="507" y="189"/>
                </a:cubicBezTo>
                <a:cubicBezTo>
                  <a:pt x="507" y="149"/>
                  <a:pt x="539" y="116"/>
                  <a:pt x="579" y="116"/>
                </a:cubicBezTo>
                <a:cubicBezTo>
                  <a:pt x="619" y="116"/>
                  <a:pt x="651" y="149"/>
                  <a:pt x="651" y="189"/>
                </a:cubicBezTo>
                <a:cubicBezTo>
                  <a:pt x="651" y="189"/>
                  <a:pt x="651" y="189"/>
                  <a:pt x="651" y="189"/>
                </a:cubicBezTo>
                <a:cubicBezTo>
                  <a:pt x="651" y="189"/>
                  <a:pt x="651" y="189"/>
                  <a:pt x="651" y="189"/>
                </a:cubicBezTo>
                <a:cubicBezTo>
                  <a:pt x="651" y="521"/>
                  <a:pt x="651" y="521"/>
                  <a:pt x="651" y="521"/>
                </a:cubicBezTo>
                <a:cubicBezTo>
                  <a:pt x="651" y="523"/>
                  <a:pt x="650" y="525"/>
                  <a:pt x="650" y="528"/>
                </a:cubicBezTo>
                <a:cubicBezTo>
                  <a:pt x="650" y="560"/>
                  <a:pt x="677" y="586"/>
                  <a:pt x="709" y="586"/>
                </a:cubicBezTo>
                <a:cubicBezTo>
                  <a:pt x="742" y="586"/>
                  <a:pt x="768" y="560"/>
                  <a:pt x="768" y="528"/>
                </a:cubicBezTo>
                <a:cubicBezTo>
                  <a:pt x="768" y="525"/>
                  <a:pt x="768" y="523"/>
                  <a:pt x="768" y="521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sz="1800" kern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7" b="13595"/>
          <a:stretch>
            <a:fillRect/>
          </a:stretch>
        </p:blipFill>
        <p:spPr>
          <a:xfrm>
            <a:off x="1103690" y="849513"/>
            <a:ext cx="6936619" cy="338406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111928" y="3946867"/>
            <a:ext cx="3014134" cy="422552"/>
            <a:chOff x="3230880" y="4157525"/>
            <a:chExt cx="3014134" cy="422552"/>
          </a:xfrm>
        </p:grpSpPr>
        <p:sp>
          <p:nvSpPr>
            <p:cNvPr id="18" name="圆角矩形 17"/>
            <p:cNvSpPr/>
            <p:nvPr/>
          </p:nvSpPr>
          <p:spPr>
            <a:xfrm>
              <a:off x="3230880" y="4157525"/>
              <a:ext cx="3014134" cy="42255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9" name="Group 231"/>
            <p:cNvGrpSpPr/>
            <p:nvPr/>
          </p:nvGrpSpPr>
          <p:grpSpPr>
            <a:xfrm>
              <a:off x="5703159" y="4192490"/>
              <a:ext cx="314678" cy="352678"/>
              <a:chOff x="4608513" y="6291263"/>
              <a:chExt cx="420688" cy="471488"/>
            </a:xfrm>
            <a:solidFill>
              <a:sysClr val="window" lastClr="FFFFFF"/>
            </a:solidFill>
          </p:grpSpPr>
          <p:sp>
            <p:nvSpPr>
              <p:cNvPr id="21" name="Freeform 218"/>
              <p:cNvSpPr/>
              <p:nvPr/>
            </p:nvSpPr>
            <p:spPr bwMode="auto">
              <a:xfrm>
                <a:off x="4908550" y="6627813"/>
                <a:ext cx="80963" cy="84138"/>
              </a:xfrm>
              <a:custGeom>
                <a:avLst/>
                <a:gdLst>
                  <a:gd name="T0" fmla="*/ 13 w 105"/>
                  <a:gd name="T1" fmla="*/ 20 h 108"/>
                  <a:gd name="T2" fmla="*/ 27 w 105"/>
                  <a:gd name="T3" fmla="*/ 9 h 108"/>
                  <a:gd name="T4" fmla="*/ 65 w 105"/>
                  <a:gd name="T5" fmla="*/ 13 h 108"/>
                  <a:gd name="T6" fmla="*/ 105 w 105"/>
                  <a:gd name="T7" fmla="*/ 64 h 108"/>
                  <a:gd name="T8" fmla="*/ 49 w 105"/>
                  <a:gd name="T9" fmla="*/ 108 h 108"/>
                  <a:gd name="T10" fmla="*/ 9 w 105"/>
                  <a:gd name="T11" fmla="*/ 57 h 108"/>
                  <a:gd name="T12" fmla="*/ 13 w 105"/>
                  <a:gd name="T13" fmla="*/ 2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08">
                    <a:moveTo>
                      <a:pt x="13" y="20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39" y="0"/>
                      <a:pt x="56" y="2"/>
                      <a:pt x="65" y="13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46"/>
                      <a:pt x="2" y="29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22" name="Freeform 219"/>
              <p:cNvSpPr>
                <a:spLocks noEditPoints="1"/>
              </p:cNvSpPr>
              <p:nvPr/>
            </p:nvSpPr>
            <p:spPr bwMode="auto">
              <a:xfrm>
                <a:off x="4608513" y="6291263"/>
                <a:ext cx="403225" cy="401638"/>
              </a:xfrm>
              <a:custGeom>
                <a:avLst/>
                <a:gdLst>
                  <a:gd name="T0" fmla="*/ 445 w 524"/>
                  <a:gd name="T1" fmla="*/ 119 h 523"/>
                  <a:gd name="T2" fmla="*/ 119 w 524"/>
                  <a:gd name="T3" fmla="*/ 79 h 523"/>
                  <a:gd name="T4" fmla="*/ 79 w 524"/>
                  <a:gd name="T5" fmla="*/ 404 h 523"/>
                  <a:gd name="T6" fmla="*/ 405 w 524"/>
                  <a:gd name="T7" fmla="*/ 444 h 523"/>
                  <a:gd name="T8" fmla="*/ 445 w 524"/>
                  <a:gd name="T9" fmla="*/ 119 h 523"/>
                  <a:gd name="T10" fmla="*/ 373 w 524"/>
                  <a:gd name="T11" fmla="*/ 404 h 523"/>
                  <a:gd name="T12" fmla="*/ 119 w 524"/>
                  <a:gd name="T13" fmla="*/ 373 h 523"/>
                  <a:gd name="T14" fmla="*/ 151 w 524"/>
                  <a:gd name="T15" fmla="*/ 119 h 523"/>
                  <a:gd name="T16" fmla="*/ 404 w 524"/>
                  <a:gd name="T17" fmla="*/ 150 h 523"/>
                  <a:gd name="T18" fmla="*/ 373 w 524"/>
                  <a:gd name="T19" fmla="*/ 40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4" h="523">
                    <a:moveTo>
                      <a:pt x="445" y="119"/>
                    </a:moveTo>
                    <a:cubicBezTo>
                      <a:pt x="366" y="18"/>
                      <a:pt x="220" y="0"/>
                      <a:pt x="119" y="79"/>
                    </a:cubicBezTo>
                    <a:cubicBezTo>
                      <a:pt x="18" y="157"/>
                      <a:pt x="0" y="303"/>
                      <a:pt x="79" y="404"/>
                    </a:cubicBezTo>
                    <a:cubicBezTo>
                      <a:pt x="158" y="505"/>
                      <a:pt x="304" y="523"/>
                      <a:pt x="405" y="444"/>
                    </a:cubicBezTo>
                    <a:cubicBezTo>
                      <a:pt x="506" y="366"/>
                      <a:pt x="524" y="220"/>
                      <a:pt x="445" y="119"/>
                    </a:cubicBezTo>
                    <a:close/>
                    <a:moveTo>
                      <a:pt x="373" y="404"/>
                    </a:moveTo>
                    <a:cubicBezTo>
                      <a:pt x="294" y="465"/>
                      <a:pt x="181" y="451"/>
                      <a:pt x="119" y="373"/>
                    </a:cubicBezTo>
                    <a:cubicBezTo>
                      <a:pt x="58" y="294"/>
                      <a:pt x="72" y="180"/>
                      <a:pt x="151" y="119"/>
                    </a:cubicBezTo>
                    <a:cubicBezTo>
                      <a:pt x="229" y="58"/>
                      <a:pt x="343" y="72"/>
                      <a:pt x="404" y="150"/>
                    </a:cubicBezTo>
                    <a:cubicBezTo>
                      <a:pt x="466" y="229"/>
                      <a:pt x="452" y="343"/>
                      <a:pt x="373" y="4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23" name="Freeform 220"/>
              <p:cNvSpPr/>
              <p:nvPr/>
            </p:nvSpPr>
            <p:spPr bwMode="auto">
              <a:xfrm>
                <a:off x="4957763" y="6691313"/>
                <a:ext cx="71438" cy="71438"/>
              </a:xfrm>
              <a:custGeom>
                <a:avLst/>
                <a:gdLst>
                  <a:gd name="T0" fmla="*/ 78 w 92"/>
                  <a:gd name="T1" fmla="*/ 72 h 92"/>
                  <a:gd name="T2" fmla="*/ 64 w 92"/>
                  <a:gd name="T3" fmla="*/ 83 h 92"/>
                  <a:gd name="T4" fmla="*/ 27 w 92"/>
                  <a:gd name="T5" fmla="*/ 78 h 92"/>
                  <a:gd name="T6" fmla="*/ 0 w 92"/>
                  <a:gd name="T7" fmla="*/ 44 h 92"/>
                  <a:gd name="T8" fmla="*/ 56 w 92"/>
                  <a:gd name="T9" fmla="*/ 0 h 92"/>
                  <a:gd name="T10" fmla="*/ 83 w 92"/>
                  <a:gd name="T11" fmla="*/ 34 h 92"/>
                  <a:gd name="T12" fmla="*/ 78 w 92"/>
                  <a:gd name="T13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2">
                    <a:moveTo>
                      <a:pt x="78" y="72"/>
                    </a:moveTo>
                    <a:cubicBezTo>
                      <a:pt x="64" y="83"/>
                      <a:pt x="64" y="83"/>
                      <a:pt x="64" y="83"/>
                    </a:cubicBezTo>
                    <a:cubicBezTo>
                      <a:pt x="53" y="92"/>
                      <a:pt x="36" y="90"/>
                      <a:pt x="27" y="7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92" y="46"/>
                      <a:pt x="90" y="63"/>
                      <a:pt x="78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charset="-122"/>
                  <a:ea typeface="Microsoft YaHei UI" panose="020B0503020204020204" charset="-122"/>
                </a:endParaRPr>
              </a:p>
            </p:txBody>
          </p:sp>
        </p:grpSp>
        <p:sp>
          <p:nvSpPr>
            <p:cNvPr id="20" name="文本框 8"/>
            <p:cNvSpPr txBox="1">
              <a:spLocks noChangeArrowheads="1"/>
            </p:cNvSpPr>
            <p:nvPr/>
          </p:nvSpPr>
          <p:spPr bwMode="auto">
            <a:xfrm>
              <a:off x="4013328" y="4168414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smtClean="0">
                  <a:solidFill>
                    <a:schemeClr val="bg1"/>
                  </a:solidFill>
                  <a:latin typeface="微软雅黑" panose="020B0503020204020204" charset="-122"/>
                </a:rPr>
                <a:t>熊猫达人</a:t>
              </a:r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/>
          <p:cNvSpPr/>
          <p:nvPr/>
        </p:nvSpPr>
        <p:spPr bwMode="auto">
          <a:xfrm>
            <a:off x="8315325" y="3348038"/>
            <a:ext cx="342900" cy="34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25" name="组合 17"/>
          <p:cNvGrpSpPr/>
          <p:nvPr/>
        </p:nvGrpSpPr>
        <p:grpSpPr bwMode="auto">
          <a:xfrm>
            <a:off x="7597775" y="3371850"/>
            <a:ext cx="352425" cy="287338"/>
            <a:chOff x="7597775" y="3371850"/>
            <a:chExt cx="352425" cy="287338"/>
          </a:xfrm>
        </p:grpSpPr>
        <p:sp>
          <p:nvSpPr>
            <p:cNvPr id="26" name="AutoShape 5"/>
            <p:cNvSpPr/>
            <p:nvPr/>
          </p:nvSpPr>
          <p:spPr bwMode="auto">
            <a:xfrm>
              <a:off x="7839075" y="3459163"/>
              <a:ext cx="68263" cy="88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7" name="AutoShape 6"/>
            <p:cNvSpPr/>
            <p:nvPr/>
          </p:nvSpPr>
          <p:spPr bwMode="auto">
            <a:xfrm>
              <a:off x="7597775" y="3371850"/>
              <a:ext cx="352425" cy="287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28" name="Group 5"/>
          <p:cNvGrpSpPr/>
          <p:nvPr/>
        </p:nvGrpSpPr>
        <p:grpSpPr>
          <a:xfrm>
            <a:off x="6891022" y="3337580"/>
            <a:ext cx="353134" cy="353737"/>
            <a:chOff x="9145588" y="4435475"/>
            <a:chExt cx="464344" cy="465138"/>
          </a:xfrm>
          <a:solidFill>
            <a:sysClr val="window" lastClr="FFFFFF"/>
          </a:solidFill>
        </p:grpSpPr>
        <p:sp>
          <p:nvSpPr>
            <p:cNvPr id="2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38" name="Group 15"/>
          <p:cNvGrpSpPr/>
          <p:nvPr/>
        </p:nvGrpSpPr>
        <p:grpSpPr>
          <a:xfrm>
            <a:off x="6184153" y="3348446"/>
            <a:ext cx="353134" cy="342871"/>
            <a:chOff x="8216107" y="4449763"/>
            <a:chExt cx="464344" cy="450850"/>
          </a:xfrm>
          <a:solidFill>
            <a:sysClr val="window" lastClr="FFFFFF"/>
          </a:solidFill>
        </p:grpSpPr>
        <p:sp>
          <p:nvSpPr>
            <p:cNvPr id="39" name="AutoShape 16"/>
            <p:cNvSpPr/>
            <p:nvPr/>
          </p:nvSpPr>
          <p:spPr bwMode="auto">
            <a:xfrm>
              <a:off x="8448675" y="4696619"/>
              <a:ext cx="57944" cy="58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0" name="AutoShape 17"/>
            <p:cNvSpPr/>
            <p:nvPr/>
          </p:nvSpPr>
          <p:spPr bwMode="auto">
            <a:xfrm>
              <a:off x="8216107" y="4449763"/>
              <a:ext cx="464344" cy="450850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41" name="组合 17"/>
          <p:cNvGrpSpPr/>
          <p:nvPr/>
        </p:nvGrpSpPr>
        <p:grpSpPr bwMode="auto">
          <a:xfrm>
            <a:off x="5478463" y="3336925"/>
            <a:ext cx="352425" cy="355600"/>
            <a:chOff x="5478463" y="3336925"/>
            <a:chExt cx="352425" cy="355600"/>
          </a:xfrm>
        </p:grpSpPr>
        <p:sp>
          <p:nvSpPr>
            <p:cNvPr id="42" name="AutoShape 18"/>
            <p:cNvSpPr/>
            <p:nvPr/>
          </p:nvSpPr>
          <p:spPr bwMode="auto">
            <a:xfrm>
              <a:off x="5478463" y="3336925"/>
              <a:ext cx="352425" cy="355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3" name="AutoShape 19"/>
            <p:cNvSpPr/>
            <p:nvPr/>
          </p:nvSpPr>
          <p:spPr bwMode="auto">
            <a:xfrm>
              <a:off x="5554663" y="3468688"/>
              <a:ext cx="44450" cy="365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4" name="AutoShape 20"/>
            <p:cNvSpPr/>
            <p:nvPr/>
          </p:nvSpPr>
          <p:spPr bwMode="auto">
            <a:xfrm>
              <a:off x="5554663" y="3525838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5" name="AutoShape 21"/>
            <p:cNvSpPr/>
            <p:nvPr/>
          </p:nvSpPr>
          <p:spPr bwMode="auto">
            <a:xfrm>
              <a:off x="5554663" y="3581400"/>
              <a:ext cx="44450" cy="317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6" name="AutoShape 22"/>
            <p:cNvSpPr/>
            <p:nvPr/>
          </p:nvSpPr>
          <p:spPr bwMode="auto">
            <a:xfrm>
              <a:off x="5632450" y="3581400"/>
              <a:ext cx="42863" cy="317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7" name="AutoShape 23"/>
            <p:cNvSpPr/>
            <p:nvPr/>
          </p:nvSpPr>
          <p:spPr bwMode="auto">
            <a:xfrm>
              <a:off x="5632450" y="3525838"/>
              <a:ext cx="42863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8" name="AutoShape 24"/>
            <p:cNvSpPr/>
            <p:nvPr/>
          </p:nvSpPr>
          <p:spPr bwMode="auto">
            <a:xfrm>
              <a:off x="5632450" y="3468688"/>
              <a:ext cx="42863" cy="365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9" name="AutoShape 25"/>
            <p:cNvSpPr/>
            <p:nvPr/>
          </p:nvSpPr>
          <p:spPr bwMode="auto">
            <a:xfrm>
              <a:off x="5710238" y="3581400"/>
              <a:ext cx="44450" cy="317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0" name="AutoShape 26"/>
            <p:cNvSpPr/>
            <p:nvPr/>
          </p:nvSpPr>
          <p:spPr bwMode="auto">
            <a:xfrm>
              <a:off x="5710238" y="3525838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1" name="AutoShape 27"/>
            <p:cNvSpPr/>
            <p:nvPr/>
          </p:nvSpPr>
          <p:spPr bwMode="auto">
            <a:xfrm>
              <a:off x="5710238" y="3468688"/>
              <a:ext cx="44450" cy="365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52" name="AutoShape 28"/>
          <p:cNvSpPr/>
          <p:nvPr/>
        </p:nvSpPr>
        <p:spPr bwMode="auto">
          <a:xfrm>
            <a:off x="4770438" y="3336925"/>
            <a:ext cx="354012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3" name="AutoShape 29"/>
          <p:cNvSpPr/>
          <p:nvPr/>
        </p:nvSpPr>
        <p:spPr bwMode="auto">
          <a:xfrm>
            <a:off x="8304213" y="2643188"/>
            <a:ext cx="354012" cy="319087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4" name="AutoShape 30"/>
          <p:cNvSpPr/>
          <p:nvPr/>
        </p:nvSpPr>
        <p:spPr bwMode="auto">
          <a:xfrm>
            <a:off x="7651750" y="2630488"/>
            <a:ext cx="244475" cy="354012"/>
          </a:xfrm>
          <a:custGeom>
            <a:avLst/>
            <a:gdLst>
              <a:gd name="T0" fmla="*/ 10383 w 20767"/>
              <a:gd name="T1" fmla="*/ 10800 h 21600"/>
              <a:gd name="T2" fmla="*/ 10383 w 20767"/>
              <a:gd name="T3" fmla="*/ 10800 h 21600"/>
              <a:gd name="T4" fmla="*/ 10383 w 20767"/>
              <a:gd name="T5" fmla="*/ 10800 h 21600"/>
              <a:gd name="T6" fmla="*/ 10383 w 2076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67" h="21600">
                <a:moveTo>
                  <a:pt x="18566" y="16551"/>
                </a:moveTo>
                <a:cubicBezTo>
                  <a:pt x="17960" y="18284"/>
                  <a:pt x="17274" y="20249"/>
                  <a:pt x="9436" y="20249"/>
                </a:cubicBezTo>
                <a:cubicBezTo>
                  <a:pt x="4711" y="20249"/>
                  <a:pt x="1888" y="17809"/>
                  <a:pt x="1888" y="15451"/>
                </a:cubicBezTo>
                <a:cubicBezTo>
                  <a:pt x="1888" y="13645"/>
                  <a:pt x="2349" y="12161"/>
                  <a:pt x="2835" y="10591"/>
                </a:cubicBezTo>
                <a:cubicBezTo>
                  <a:pt x="3454" y="8600"/>
                  <a:pt x="4088" y="6563"/>
                  <a:pt x="3813" y="3868"/>
                </a:cubicBezTo>
                <a:cubicBezTo>
                  <a:pt x="6723" y="6750"/>
                  <a:pt x="7759" y="10567"/>
                  <a:pt x="7759" y="10567"/>
                </a:cubicBezTo>
                <a:cubicBezTo>
                  <a:pt x="7759" y="10567"/>
                  <a:pt x="10468" y="7846"/>
                  <a:pt x="11196" y="6582"/>
                </a:cubicBezTo>
                <a:cubicBezTo>
                  <a:pt x="11755" y="7395"/>
                  <a:pt x="12267" y="10124"/>
                  <a:pt x="12267" y="12825"/>
                </a:cubicBezTo>
                <a:cubicBezTo>
                  <a:pt x="12267" y="12825"/>
                  <a:pt x="14773" y="11347"/>
                  <a:pt x="16653" y="9127"/>
                </a:cubicBezTo>
                <a:cubicBezTo>
                  <a:pt x="18632" y="11666"/>
                  <a:pt x="19346" y="14320"/>
                  <a:pt x="18566" y="16551"/>
                </a:cubicBezTo>
                <a:moveTo>
                  <a:pt x="16041" y="6075"/>
                </a:moveTo>
                <a:cubicBezTo>
                  <a:pt x="15982" y="7879"/>
                  <a:pt x="14088" y="9404"/>
                  <a:pt x="14088" y="9404"/>
                </a:cubicBezTo>
                <a:cubicBezTo>
                  <a:pt x="14088" y="6046"/>
                  <a:pt x="10380" y="3375"/>
                  <a:pt x="10380" y="3375"/>
                </a:cubicBezTo>
                <a:cubicBezTo>
                  <a:pt x="10380" y="3375"/>
                  <a:pt x="10330" y="5373"/>
                  <a:pt x="8452" y="7389"/>
                </a:cubicBezTo>
                <a:cubicBezTo>
                  <a:pt x="6574" y="2686"/>
                  <a:pt x="938" y="0"/>
                  <a:pt x="938" y="0"/>
                </a:cubicBezTo>
                <a:cubicBezTo>
                  <a:pt x="3756" y="7389"/>
                  <a:pt x="0" y="10076"/>
                  <a:pt x="0" y="15451"/>
                </a:cubicBezTo>
                <a:cubicBezTo>
                  <a:pt x="0" y="18604"/>
                  <a:pt x="3730" y="21599"/>
                  <a:pt x="9436" y="21599"/>
                </a:cubicBezTo>
                <a:cubicBezTo>
                  <a:pt x="17888" y="21599"/>
                  <a:pt x="19523" y="19379"/>
                  <a:pt x="20396" y="16878"/>
                </a:cubicBezTo>
                <a:cubicBezTo>
                  <a:pt x="21599" y="13436"/>
                  <a:pt x="19797" y="9432"/>
                  <a:pt x="16041" y="607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5" name="AutoShape 31"/>
          <p:cNvSpPr/>
          <p:nvPr/>
        </p:nvSpPr>
        <p:spPr bwMode="auto">
          <a:xfrm>
            <a:off x="7697788" y="2784475"/>
            <a:ext cx="155575" cy="128588"/>
          </a:xfrm>
          <a:custGeom>
            <a:avLst/>
            <a:gdLst>
              <a:gd name="T0" fmla="*/ 10641 w 21282"/>
              <a:gd name="T1" fmla="*/ 10800 h 21600"/>
              <a:gd name="T2" fmla="*/ 10641 w 21282"/>
              <a:gd name="T3" fmla="*/ 10800 h 21600"/>
              <a:gd name="T4" fmla="*/ 10641 w 21282"/>
              <a:gd name="T5" fmla="*/ 10800 h 21600"/>
              <a:gd name="T6" fmla="*/ 10641 w 21282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82" h="21600">
                <a:moveTo>
                  <a:pt x="20698" y="5891"/>
                </a:moveTo>
                <a:lnTo>
                  <a:pt x="19424" y="7749"/>
                </a:lnTo>
                <a:cubicBezTo>
                  <a:pt x="17846" y="10064"/>
                  <a:pt x="16352" y="12259"/>
                  <a:pt x="12365" y="14784"/>
                </a:cubicBezTo>
                <a:cubicBezTo>
                  <a:pt x="11794" y="12631"/>
                  <a:pt x="11275" y="10259"/>
                  <a:pt x="11275" y="6631"/>
                </a:cubicBezTo>
                <a:lnTo>
                  <a:pt x="11275" y="3408"/>
                </a:lnTo>
                <a:lnTo>
                  <a:pt x="9000" y="7893"/>
                </a:lnTo>
                <a:cubicBezTo>
                  <a:pt x="8233" y="9421"/>
                  <a:pt x="7598" y="10690"/>
                  <a:pt x="6649" y="12373"/>
                </a:cubicBezTo>
                <a:cubicBezTo>
                  <a:pt x="5211" y="8296"/>
                  <a:pt x="4195" y="5281"/>
                  <a:pt x="3422" y="2545"/>
                </a:cubicBezTo>
                <a:lnTo>
                  <a:pt x="2705" y="0"/>
                </a:lnTo>
                <a:lnTo>
                  <a:pt x="1926" y="2847"/>
                </a:lnTo>
                <a:cubicBezTo>
                  <a:pt x="936" y="6469"/>
                  <a:pt x="0" y="9891"/>
                  <a:pt x="0" y="18771"/>
                </a:cubicBezTo>
                <a:cubicBezTo>
                  <a:pt x="0" y="19292"/>
                  <a:pt x="333" y="19714"/>
                  <a:pt x="749" y="19714"/>
                </a:cubicBezTo>
                <a:cubicBezTo>
                  <a:pt x="1162" y="19714"/>
                  <a:pt x="1499" y="19292"/>
                  <a:pt x="1499" y="18771"/>
                </a:cubicBezTo>
                <a:cubicBezTo>
                  <a:pt x="1499" y="11964"/>
                  <a:pt x="2037" y="8594"/>
                  <a:pt x="2758" y="5681"/>
                </a:cubicBezTo>
                <a:cubicBezTo>
                  <a:pt x="3537" y="8174"/>
                  <a:pt x="4520" y="11009"/>
                  <a:pt x="5812" y="14638"/>
                </a:cubicBezTo>
                <a:lnTo>
                  <a:pt x="6339" y="16117"/>
                </a:lnTo>
                <a:lnTo>
                  <a:pt x="7100" y="14811"/>
                </a:lnTo>
                <a:cubicBezTo>
                  <a:pt x="8344" y="12681"/>
                  <a:pt x="9085" y="11248"/>
                  <a:pt x="9896" y="9638"/>
                </a:cubicBezTo>
                <a:cubicBezTo>
                  <a:pt x="10133" y="12428"/>
                  <a:pt x="10681" y="14428"/>
                  <a:pt x="11223" y="16408"/>
                </a:cubicBezTo>
                <a:lnTo>
                  <a:pt x="11495" y="17404"/>
                </a:lnTo>
                <a:lnTo>
                  <a:pt x="12253" y="16953"/>
                </a:lnTo>
                <a:cubicBezTo>
                  <a:pt x="16306" y="14531"/>
                  <a:pt x="18203" y="12327"/>
                  <a:pt x="19708" y="10211"/>
                </a:cubicBezTo>
                <a:cubicBezTo>
                  <a:pt x="19942" y="13727"/>
                  <a:pt x="19573" y="17574"/>
                  <a:pt x="18698" y="20305"/>
                </a:cubicBezTo>
                <a:cubicBezTo>
                  <a:pt x="18543" y="20787"/>
                  <a:pt x="18730" y="21336"/>
                  <a:pt x="19114" y="21531"/>
                </a:cubicBezTo>
                <a:cubicBezTo>
                  <a:pt x="19204" y="21577"/>
                  <a:pt x="19301" y="21599"/>
                  <a:pt x="19395" y="21599"/>
                </a:cubicBezTo>
                <a:cubicBezTo>
                  <a:pt x="19690" y="21599"/>
                  <a:pt x="19972" y="21377"/>
                  <a:pt x="20089" y="21008"/>
                </a:cubicBezTo>
                <a:cubicBezTo>
                  <a:pt x="21251" y="17380"/>
                  <a:pt x="21600" y="12213"/>
                  <a:pt x="20976" y="7841"/>
                </a:cubicBezTo>
                <a:cubicBezTo>
                  <a:pt x="20976" y="7841"/>
                  <a:pt x="20698" y="5891"/>
                  <a:pt x="20698" y="589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6" name="AutoShape 32"/>
          <p:cNvSpPr/>
          <p:nvPr/>
        </p:nvSpPr>
        <p:spPr bwMode="auto">
          <a:xfrm>
            <a:off x="6891338" y="2654300"/>
            <a:ext cx="354012" cy="307975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7" name="AutoShape 33"/>
          <p:cNvSpPr/>
          <p:nvPr/>
        </p:nvSpPr>
        <p:spPr bwMode="auto">
          <a:xfrm>
            <a:off x="6183313" y="2763838"/>
            <a:ext cx="354012" cy="220662"/>
          </a:xfrm>
          <a:custGeom>
            <a:avLst/>
            <a:gdLst>
              <a:gd name="T0" fmla="*/ 10752 w 21505"/>
              <a:gd name="T1" fmla="*/ 10800 h 21600"/>
              <a:gd name="T2" fmla="*/ 10752 w 21505"/>
              <a:gd name="T3" fmla="*/ 10800 h 21600"/>
              <a:gd name="T4" fmla="*/ 10752 w 21505"/>
              <a:gd name="T5" fmla="*/ 10800 h 21600"/>
              <a:gd name="T6" fmla="*/ 10752 w 2150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05" h="21600">
                <a:moveTo>
                  <a:pt x="17472" y="17279"/>
                </a:moveTo>
                <a:lnTo>
                  <a:pt x="17472" y="18899"/>
                </a:lnTo>
                <a:cubicBezTo>
                  <a:pt x="17472" y="19198"/>
                  <a:pt x="17321" y="19439"/>
                  <a:pt x="17136" y="19439"/>
                </a:cubicBezTo>
                <a:lnTo>
                  <a:pt x="4368" y="19439"/>
                </a:lnTo>
                <a:cubicBezTo>
                  <a:pt x="4182" y="19439"/>
                  <a:pt x="4032" y="19198"/>
                  <a:pt x="4032" y="18899"/>
                </a:cubicBezTo>
                <a:lnTo>
                  <a:pt x="4032" y="17279"/>
                </a:lnTo>
                <a:lnTo>
                  <a:pt x="1344" y="12419"/>
                </a:lnTo>
                <a:cubicBezTo>
                  <a:pt x="1344" y="12121"/>
                  <a:pt x="1494" y="11879"/>
                  <a:pt x="1680" y="11879"/>
                </a:cubicBezTo>
                <a:lnTo>
                  <a:pt x="3360" y="11879"/>
                </a:lnTo>
                <a:lnTo>
                  <a:pt x="4032" y="11879"/>
                </a:lnTo>
                <a:lnTo>
                  <a:pt x="4704" y="11879"/>
                </a:lnTo>
                <a:lnTo>
                  <a:pt x="5376" y="11879"/>
                </a:lnTo>
                <a:lnTo>
                  <a:pt x="6048" y="11879"/>
                </a:lnTo>
                <a:lnTo>
                  <a:pt x="6720" y="11879"/>
                </a:lnTo>
                <a:lnTo>
                  <a:pt x="7392" y="11879"/>
                </a:lnTo>
                <a:lnTo>
                  <a:pt x="8064" y="11879"/>
                </a:lnTo>
                <a:lnTo>
                  <a:pt x="8736" y="11879"/>
                </a:lnTo>
                <a:lnTo>
                  <a:pt x="12768" y="11879"/>
                </a:lnTo>
                <a:lnTo>
                  <a:pt x="13440" y="11879"/>
                </a:lnTo>
                <a:lnTo>
                  <a:pt x="14112" y="11879"/>
                </a:lnTo>
                <a:lnTo>
                  <a:pt x="14784" y="11879"/>
                </a:lnTo>
                <a:lnTo>
                  <a:pt x="15456" y="11879"/>
                </a:lnTo>
                <a:lnTo>
                  <a:pt x="16128" y="11879"/>
                </a:lnTo>
                <a:lnTo>
                  <a:pt x="16800" y="11879"/>
                </a:lnTo>
                <a:lnTo>
                  <a:pt x="17472" y="11879"/>
                </a:lnTo>
                <a:lnTo>
                  <a:pt x="18144" y="11879"/>
                </a:lnTo>
                <a:lnTo>
                  <a:pt x="19824" y="11879"/>
                </a:lnTo>
                <a:cubicBezTo>
                  <a:pt x="20009" y="11879"/>
                  <a:pt x="20160" y="12121"/>
                  <a:pt x="20160" y="12419"/>
                </a:cubicBezTo>
                <a:cubicBezTo>
                  <a:pt x="20160" y="12419"/>
                  <a:pt x="17472" y="17279"/>
                  <a:pt x="17472" y="17279"/>
                </a:cubicBezTo>
                <a:close/>
                <a:moveTo>
                  <a:pt x="10752" y="4320"/>
                </a:moveTo>
                <a:cubicBezTo>
                  <a:pt x="8625" y="4320"/>
                  <a:pt x="6826" y="6601"/>
                  <a:pt x="6246" y="9719"/>
                </a:cubicBezTo>
                <a:lnTo>
                  <a:pt x="5552" y="9719"/>
                </a:lnTo>
                <a:cubicBezTo>
                  <a:pt x="6152" y="6000"/>
                  <a:pt x="8252" y="3239"/>
                  <a:pt x="10752" y="3239"/>
                </a:cubicBezTo>
                <a:cubicBezTo>
                  <a:pt x="12934" y="3239"/>
                  <a:pt x="14813" y="5344"/>
                  <a:pt x="15654" y="8353"/>
                </a:cubicBezTo>
                <a:lnTo>
                  <a:pt x="15054" y="8835"/>
                </a:lnTo>
                <a:cubicBezTo>
                  <a:pt x="14323" y="6180"/>
                  <a:pt x="12671" y="4320"/>
                  <a:pt x="10752" y="4320"/>
                </a:cubicBezTo>
                <a:moveTo>
                  <a:pt x="10752" y="8639"/>
                </a:moveTo>
                <a:cubicBezTo>
                  <a:pt x="10158" y="8639"/>
                  <a:pt x="9630" y="9061"/>
                  <a:pt x="9260" y="9719"/>
                </a:cubicBezTo>
                <a:lnTo>
                  <a:pt x="8437" y="9719"/>
                </a:lnTo>
                <a:cubicBezTo>
                  <a:pt x="8904" y="8435"/>
                  <a:pt x="9761" y="7560"/>
                  <a:pt x="10752" y="7560"/>
                </a:cubicBezTo>
                <a:cubicBezTo>
                  <a:pt x="11742" y="7560"/>
                  <a:pt x="12600" y="8435"/>
                  <a:pt x="13066" y="9719"/>
                </a:cubicBezTo>
                <a:lnTo>
                  <a:pt x="12244" y="9719"/>
                </a:lnTo>
                <a:cubicBezTo>
                  <a:pt x="11874" y="9061"/>
                  <a:pt x="11345" y="8639"/>
                  <a:pt x="10752" y="8639"/>
                </a:cubicBezTo>
                <a:moveTo>
                  <a:pt x="13827" y="9719"/>
                </a:moveTo>
                <a:cubicBezTo>
                  <a:pt x="13307" y="7816"/>
                  <a:pt x="12126" y="6479"/>
                  <a:pt x="10752" y="6479"/>
                </a:cubicBezTo>
                <a:cubicBezTo>
                  <a:pt x="9378" y="6479"/>
                  <a:pt x="8197" y="7816"/>
                  <a:pt x="7676" y="9719"/>
                </a:cubicBezTo>
                <a:lnTo>
                  <a:pt x="6955" y="9719"/>
                </a:lnTo>
                <a:cubicBezTo>
                  <a:pt x="7510" y="7207"/>
                  <a:pt x="9001" y="5400"/>
                  <a:pt x="10752" y="5400"/>
                </a:cubicBezTo>
                <a:cubicBezTo>
                  <a:pt x="12409" y="5400"/>
                  <a:pt x="13834" y="7015"/>
                  <a:pt x="14454" y="9317"/>
                </a:cubicBezTo>
                <a:lnTo>
                  <a:pt x="13953" y="9719"/>
                </a:lnTo>
                <a:cubicBezTo>
                  <a:pt x="13953" y="9719"/>
                  <a:pt x="13827" y="9719"/>
                  <a:pt x="13827" y="9719"/>
                </a:cubicBezTo>
                <a:close/>
                <a:moveTo>
                  <a:pt x="10752" y="1080"/>
                </a:moveTo>
                <a:cubicBezTo>
                  <a:pt x="13459" y="1080"/>
                  <a:pt x="15792" y="3672"/>
                  <a:pt x="16856" y="7388"/>
                </a:cubicBezTo>
                <a:lnTo>
                  <a:pt x="16256" y="7869"/>
                </a:lnTo>
                <a:cubicBezTo>
                  <a:pt x="15305" y="4504"/>
                  <a:pt x="13201" y="2160"/>
                  <a:pt x="10752" y="2160"/>
                </a:cubicBezTo>
                <a:cubicBezTo>
                  <a:pt x="7874" y="2160"/>
                  <a:pt x="5470" y="5392"/>
                  <a:pt x="4858" y="9719"/>
                </a:cubicBezTo>
                <a:lnTo>
                  <a:pt x="4167" y="9719"/>
                </a:lnTo>
                <a:cubicBezTo>
                  <a:pt x="4792" y="4796"/>
                  <a:pt x="7507" y="1080"/>
                  <a:pt x="10752" y="1080"/>
                </a:cubicBezTo>
                <a:moveTo>
                  <a:pt x="17336" y="9719"/>
                </a:moveTo>
                <a:lnTo>
                  <a:pt x="16958" y="9719"/>
                </a:lnTo>
                <a:lnTo>
                  <a:pt x="17294" y="9449"/>
                </a:lnTo>
                <a:cubicBezTo>
                  <a:pt x="17307" y="9540"/>
                  <a:pt x="17325" y="9628"/>
                  <a:pt x="17336" y="9719"/>
                </a:cubicBezTo>
                <a:moveTo>
                  <a:pt x="19824" y="9719"/>
                </a:moveTo>
                <a:lnTo>
                  <a:pt x="18016" y="9719"/>
                </a:lnTo>
                <a:cubicBezTo>
                  <a:pt x="17986" y="9461"/>
                  <a:pt x="17948" y="9209"/>
                  <a:pt x="17908" y="8957"/>
                </a:cubicBezTo>
                <a:lnTo>
                  <a:pt x="21132" y="6366"/>
                </a:lnTo>
                <a:cubicBezTo>
                  <a:pt x="21464" y="6099"/>
                  <a:pt x="21599" y="5450"/>
                  <a:pt x="21433" y="4916"/>
                </a:cubicBezTo>
                <a:cubicBezTo>
                  <a:pt x="21267" y="4383"/>
                  <a:pt x="20864" y="4169"/>
                  <a:pt x="20532" y="4433"/>
                </a:cubicBezTo>
                <a:lnTo>
                  <a:pt x="17456" y="6905"/>
                </a:lnTo>
                <a:cubicBezTo>
                  <a:pt x="16282" y="2836"/>
                  <a:pt x="13721" y="0"/>
                  <a:pt x="10752" y="0"/>
                </a:cubicBezTo>
                <a:cubicBezTo>
                  <a:pt x="7135" y="0"/>
                  <a:pt x="4122" y="4198"/>
                  <a:pt x="3488" y="9719"/>
                </a:cubicBezTo>
                <a:lnTo>
                  <a:pt x="1680" y="9719"/>
                </a:lnTo>
                <a:cubicBezTo>
                  <a:pt x="754" y="9719"/>
                  <a:pt x="0" y="10930"/>
                  <a:pt x="0" y="12419"/>
                </a:cubicBezTo>
                <a:cubicBezTo>
                  <a:pt x="0" y="12949"/>
                  <a:pt x="121" y="13459"/>
                  <a:pt x="339" y="13855"/>
                </a:cubicBezTo>
                <a:lnTo>
                  <a:pt x="2688" y="18101"/>
                </a:lnTo>
                <a:lnTo>
                  <a:pt x="2688" y="18899"/>
                </a:lnTo>
                <a:cubicBezTo>
                  <a:pt x="2688" y="20389"/>
                  <a:pt x="3442" y="21599"/>
                  <a:pt x="4368" y="21599"/>
                </a:cubicBezTo>
                <a:lnTo>
                  <a:pt x="17136" y="21599"/>
                </a:lnTo>
                <a:cubicBezTo>
                  <a:pt x="18062" y="21599"/>
                  <a:pt x="18816" y="20389"/>
                  <a:pt x="18816" y="18899"/>
                </a:cubicBezTo>
                <a:lnTo>
                  <a:pt x="18816" y="18101"/>
                </a:lnTo>
                <a:lnTo>
                  <a:pt x="21165" y="13855"/>
                </a:lnTo>
                <a:cubicBezTo>
                  <a:pt x="21383" y="13459"/>
                  <a:pt x="21504" y="12949"/>
                  <a:pt x="21504" y="12419"/>
                </a:cubicBezTo>
                <a:cubicBezTo>
                  <a:pt x="21504" y="10930"/>
                  <a:pt x="20750" y="9719"/>
                  <a:pt x="19824" y="9719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8" name="AutoShape 34"/>
          <p:cNvSpPr/>
          <p:nvPr/>
        </p:nvSpPr>
        <p:spPr bwMode="auto">
          <a:xfrm>
            <a:off x="6272213" y="2674938"/>
            <a:ext cx="25400" cy="82550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47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9" name="AutoShape 35"/>
          <p:cNvSpPr/>
          <p:nvPr/>
        </p:nvSpPr>
        <p:spPr bwMode="auto">
          <a:xfrm>
            <a:off x="6405563" y="2674938"/>
            <a:ext cx="23812" cy="82550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0" name="AutoShape 36"/>
          <p:cNvSpPr/>
          <p:nvPr/>
        </p:nvSpPr>
        <p:spPr bwMode="auto">
          <a:xfrm>
            <a:off x="6348413" y="2630488"/>
            <a:ext cx="26987" cy="84137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9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5" y="20691"/>
                  <a:pt x="1719" y="20730"/>
                  <a:pt x="1763" y="2077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1" name="AutoShape 37"/>
          <p:cNvSpPr/>
          <p:nvPr/>
        </p:nvSpPr>
        <p:spPr bwMode="auto">
          <a:xfrm>
            <a:off x="5478463" y="2663825"/>
            <a:ext cx="320675" cy="320675"/>
          </a:xfrm>
          <a:custGeom>
            <a:avLst/>
            <a:gdLst>
              <a:gd name="T0" fmla="+- 0 10849 98"/>
              <a:gd name="T1" fmla="*/ T0 w 21502"/>
              <a:gd name="T2" fmla="*/ 10800 h 21600"/>
              <a:gd name="T3" fmla="+- 0 10849 98"/>
              <a:gd name="T4" fmla="*/ T3 w 21502"/>
              <a:gd name="T5" fmla="*/ 10800 h 21600"/>
              <a:gd name="T6" fmla="+- 0 10849 98"/>
              <a:gd name="T7" fmla="*/ T6 w 21502"/>
              <a:gd name="T8" fmla="*/ 10800 h 21600"/>
              <a:gd name="T9" fmla="+- 0 10849 98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19917" y="7880"/>
                </a:moveTo>
                <a:lnTo>
                  <a:pt x="18875" y="8932"/>
                </a:lnTo>
                <a:cubicBezTo>
                  <a:pt x="18730" y="9079"/>
                  <a:pt x="18497" y="9079"/>
                  <a:pt x="18353" y="8932"/>
                </a:cubicBezTo>
                <a:lnTo>
                  <a:pt x="17048" y="7617"/>
                </a:lnTo>
                <a:lnTo>
                  <a:pt x="15991" y="10290"/>
                </a:lnTo>
                <a:lnTo>
                  <a:pt x="16080" y="10064"/>
                </a:lnTo>
                <a:cubicBezTo>
                  <a:pt x="13859" y="7826"/>
                  <a:pt x="11601" y="7544"/>
                  <a:pt x="9565" y="7291"/>
                </a:cubicBezTo>
                <a:cubicBezTo>
                  <a:pt x="8910" y="7210"/>
                  <a:pt x="8276" y="7126"/>
                  <a:pt x="7652" y="6990"/>
                </a:cubicBezTo>
                <a:lnTo>
                  <a:pt x="13918" y="4456"/>
                </a:lnTo>
                <a:lnTo>
                  <a:pt x="12652" y="3179"/>
                </a:lnTo>
                <a:cubicBezTo>
                  <a:pt x="12508" y="3033"/>
                  <a:pt x="12508" y="2798"/>
                  <a:pt x="12652" y="2652"/>
                </a:cubicBezTo>
                <a:lnTo>
                  <a:pt x="13695" y="1598"/>
                </a:lnTo>
                <a:cubicBezTo>
                  <a:pt x="13840" y="1453"/>
                  <a:pt x="14073" y="1453"/>
                  <a:pt x="14217" y="1598"/>
                </a:cubicBezTo>
                <a:lnTo>
                  <a:pt x="19917" y="7353"/>
                </a:lnTo>
                <a:cubicBezTo>
                  <a:pt x="20062" y="7499"/>
                  <a:pt x="20062" y="7734"/>
                  <a:pt x="19917" y="7880"/>
                </a:cubicBezTo>
                <a:moveTo>
                  <a:pt x="12292" y="19639"/>
                </a:moveTo>
                <a:cubicBezTo>
                  <a:pt x="12200" y="19872"/>
                  <a:pt x="11999" y="20044"/>
                  <a:pt x="11756" y="20095"/>
                </a:cubicBezTo>
                <a:cubicBezTo>
                  <a:pt x="11700" y="20106"/>
                  <a:pt x="11643" y="20111"/>
                  <a:pt x="11587" y="20110"/>
                </a:cubicBezTo>
                <a:cubicBezTo>
                  <a:pt x="11400" y="20105"/>
                  <a:pt x="11219" y="20030"/>
                  <a:pt x="11084" y="19892"/>
                </a:cubicBezTo>
                <a:lnTo>
                  <a:pt x="1692" y="10517"/>
                </a:lnTo>
                <a:cubicBezTo>
                  <a:pt x="1519" y="10343"/>
                  <a:pt x="1443" y="10094"/>
                  <a:pt x="1488" y="9852"/>
                </a:cubicBezTo>
                <a:cubicBezTo>
                  <a:pt x="1533" y="9610"/>
                  <a:pt x="1695" y="9407"/>
                  <a:pt x="1917" y="9308"/>
                </a:cubicBezTo>
                <a:lnTo>
                  <a:pt x="6505" y="7453"/>
                </a:lnTo>
                <a:cubicBezTo>
                  <a:pt x="9597" y="8490"/>
                  <a:pt x="12689" y="7491"/>
                  <a:pt x="15781" y="10821"/>
                </a:cubicBezTo>
                <a:cubicBezTo>
                  <a:pt x="15781" y="10821"/>
                  <a:pt x="12292" y="19639"/>
                  <a:pt x="12292" y="19639"/>
                </a:cubicBezTo>
                <a:close/>
                <a:moveTo>
                  <a:pt x="15260" y="545"/>
                </a:moveTo>
                <a:cubicBezTo>
                  <a:pt x="14912" y="193"/>
                  <a:pt x="14449" y="0"/>
                  <a:pt x="13956" y="0"/>
                </a:cubicBezTo>
                <a:cubicBezTo>
                  <a:pt x="13463" y="0"/>
                  <a:pt x="13000" y="193"/>
                  <a:pt x="12651" y="546"/>
                </a:cubicBezTo>
                <a:lnTo>
                  <a:pt x="11610" y="1598"/>
                </a:lnTo>
                <a:cubicBezTo>
                  <a:pt x="11261" y="1949"/>
                  <a:pt x="11068" y="2417"/>
                  <a:pt x="11068" y="2915"/>
                </a:cubicBezTo>
                <a:cubicBezTo>
                  <a:pt x="11068" y="3265"/>
                  <a:pt x="11164" y="3601"/>
                  <a:pt x="11342" y="3893"/>
                </a:cubicBezTo>
                <a:lnTo>
                  <a:pt x="1324" y="7944"/>
                </a:lnTo>
                <a:cubicBezTo>
                  <a:pt x="654" y="8241"/>
                  <a:pt x="173" y="8851"/>
                  <a:pt x="38" y="9575"/>
                </a:cubicBezTo>
                <a:cubicBezTo>
                  <a:pt x="-98" y="10302"/>
                  <a:pt x="130" y="11048"/>
                  <a:pt x="654" y="11576"/>
                </a:cubicBezTo>
                <a:lnTo>
                  <a:pt x="10041" y="20946"/>
                </a:lnTo>
                <a:cubicBezTo>
                  <a:pt x="10445" y="21354"/>
                  <a:pt x="10982" y="21586"/>
                  <a:pt x="11549" y="21599"/>
                </a:cubicBezTo>
                <a:cubicBezTo>
                  <a:pt x="11562" y="21599"/>
                  <a:pt x="11593" y="21599"/>
                  <a:pt x="11605" y="21599"/>
                </a:cubicBezTo>
                <a:cubicBezTo>
                  <a:pt x="11754" y="21599"/>
                  <a:pt x="11906" y="21584"/>
                  <a:pt x="12056" y="21553"/>
                </a:cubicBezTo>
                <a:cubicBezTo>
                  <a:pt x="12789" y="21399"/>
                  <a:pt x="13390" y="20888"/>
                  <a:pt x="13662" y="20191"/>
                </a:cubicBezTo>
                <a:lnTo>
                  <a:pt x="17604" y="10229"/>
                </a:lnTo>
                <a:cubicBezTo>
                  <a:pt x="17902" y="10426"/>
                  <a:pt x="18250" y="10532"/>
                  <a:pt x="18613" y="10532"/>
                </a:cubicBezTo>
                <a:cubicBezTo>
                  <a:pt x="19107" y="10532"/>
                  <a:pt x="19570" y="10338"/>
                  <a:pt x="19918" y="9986"/>
                </a:cubicBezTo>
                <a:lnTo>
                  <a:pt x="20957" y="8937"/>
                </a:lnTo>
                <a:cubicBezTo>
                  <a:pt x="21308" y="8585"/>
                  <a:pt x="21502" y="8116"/>
                  <a:pt x="21502" y="7617"/>
                </a:cubicBezTo>
                <a:cubicBezTo>
                  <a:pt x="21502" y="7117"/>
                  <a:pt x="21308" y="6648"/>
                  <a:pt x="20961" y="6300"/>
                </a:cubicBezTo>
                <a:cubicBezTo>
                  <a:pt x="20961" y="6300"/>
                  <a:pt x="15260" y="545"/>
                  <a:pt x="15260" y="54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2" name="AutoShape 38"/>
          <p:cNvSpPr/>
          <p:nvPr/>
        </p:nvSpPr>
        <p:spPr bwMode="auto">
          <a:xfrm>
            <a:off x="5632450" y="2808288"/>
            <a:ext cx="53975" cy="53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4320"/>
                </a:moveTo>
                <a:cubicBezTo>
                  <a:pt x="14381" y="4320"/>
                  <a:pt x="17279" y="7222"/>
                  <a:pt x="17279" y="10800"/>
                </a:cubicBezTo>
                <a:cubicBezTo>
                  <a:pt x="17279" y="14377"/>
                  <a:pt x="14381" y="17279"/>
                  <a:pt x="10800" y="17279"/>
                </a:cubicBezTo>
                <a:cubicBezTo>
                  <a:pt x="7218" y="17279"/>
                  <a:pt x="4319" y="14377"/>
                  <a:pt x="4319" y="10800"/>
                </a:cubicBezTo>
                <a:cubicBezTo>
                  <a:pt x="4319" y="7222"/>
                  <a:pt x="7218" y="4320"/>
                  <a:pt x="10800" y="4320"/>
                </a:cubicBezTo>
                <a:moveTo>
                  <a:pt x="10800" y="21599"/>
                </a:moveTo>
                <a:cubicBezTo>
                  <a:pt x="16752" y="21599"/>
                  <a:pt x="21600" y="16756"/>
                  <a:pt x="21600" y="10800"/>
                </a:cubicBezTo>
                <a:cubicBezTo>
                  <a:pt x="21600" y="4843"/>
                  <a:pt x="16752" y="0"/>
                  <a:pt x="10800" y="0"/>
                </a:cubicBezTo>
                <a:cubicBezTo>
                  <a:pt x="4847" y="0"/>
                  <a:pt x="0" y="4843"/>
                  <a:pt x="0" y="10800"/>
                </a:cubicBezTo>
                <a:cubicBezTo>
                  <a:pt x="0" y="16756"/>
                  <a:pt x="4847" y="21599"/>
                  <a:pt x="10800" y="21599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3" name="AutoShape 39"/>
          <p:cNvSpPr/>
          <p:nvPr/>
        </p:nvSpPr>
        <p:spPr bwMode="auto">
          <a:xfrm>
            <a:off x="5775325" y="2630488"/>
            <a:ext cx="55563" cy="555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7279"/>
                </a:moveTo>
                <a:cubicBezTo>
                  <a:pt x="7218" y="17279"/>
                  <a:pt x="4320" y="14377"/>
                  <a:pt x="4320" y="10800"/>
                </a:cubicBezTo>
                <a:cubicBezTo>
                  <a:pt x="4320" y="7222"/>
                  <a:pt x="7218" y="4320"/>
                  <a:pt x="10800" y="4320"/>
                </a:cubicBezTo>
                <a:cubicBezTo>
                  <a:pt x="14381" y="4320"/>
                  <a:pt x="17280" y="7222"/>
                  <a:pt x="17280" y="10800"/>
                </a:cubicBezTo>
                <a:cubicBezTo>
                  <a:pt x="17280" y="14377"/>
                  <a:pt x="14381" y="17279"/>
                  <a:pt x="10800" y="17279"/>
                </a:cubicBezTo>
                <a:moveTo>
                  <a:pt x="10800" y="0"/>
                </a:moveTo>
                <a:cubicBezTo>
                  <a:pt x="4847" y="0"/>
                  <a:pt x="0" y="4843"/>
                  <a:pt x="0" y="10800"/>
                </a:cubicBezTo>
                <a:cubicBezTo>
                  <a:pt x="0" y="16756"/>
                  <a:pt x="4847" y="21599"/>
                  <a:pt x="10800" y="21599"/>
                </a:cubicBezTo>
                <a:cubicBezTo>
                  <a:pt x="16752" y="21599"/>
                  <a:pt x="21600" y="16756"/>
                  <a:pt x="21600" y="10800"/>
                </a:cubicBezTo>
                <a:cubicBezTo>
                  <a:pt x="21600" y="4843"/>
                  <a:pt x="16752" y="0"/>
                  <a:pt x="108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4" name="AutoShape 40"/>
          <p:cNvSpPr/>
          <p:nvPr/>
        </p:nvSpPr>
        <p:spPr bwMode="auto">
          <a:xfrm>
            <a:off x="5565775" y="2797175"/>
            <a:ext cx="44450" cy="4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400"/>
                </a:moveTo>
                <a:cubicBezTo>
                  <a:pt x="13779" y="5400"/>
                  <a:pt x="16199" y="7815"/>
                  <a:pt x="16199" y="10800"/>
                </a:cubicBezTo>
                <a:cubicBezTo>
                  <a:pt x="16199" y="13784"/>
                  <a:pt x="13779" y="16200"/>
                  <a:pt x="10800" y="16200"/>
                </a:cubicBezTo>
                <a:cubicBezTo>
                  <a:pt x="7820" y="16200"/>
                  <a:pt x="5399" y="13784"/>
                  <a:pt x="5399" y="10800"/>
                </a:cubicBezTo>
                <a:cubicBezTo>
                  <a:pt x="5399" y="7815"/>
                  <a:pt x="7820" y="5400"/>
                  <a:pt x="10800" y="5400"/>
                </a:cubicBezTo>
                <a:moveTo>
                  <a:pt x="0" y="10800"/>
                </a:moveTo>
                <a:cubicBezTo>
                  <a:pt x="0" y="16753"/>
                  <a:pt x="4843" y="21599"/>
                  <a:pt x="10800" y="21599"/>
                </a:cubicBezTo>
                <a:cubicBezTo>
                  <a:pt x="16756" y="21599"/>
                  <a:pt x="21600" y="16753"/>
                  <a:pt x="21600" y="10800"/>
                </a:cubicBezTo>
                <a:cubicBezTo>
                  <a:pt x="21600" y="4846"/>
                  <a:pt x="16756" y="0"/>
                  <a:pt x="10800" y="0"/>
                </a:cubicBezTo>
                <a:cubicBezTo>
                  <a:pt x="4843" y="0"/>
                  <a:pt x="0" y="4846"/>
                  <a:pt x="0" y="1080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5" name="AutoShape 41"/>
          <p:cNvSpPr/>
          <p:nvPr/>
        </p:nvSpPr>
        <p:spPr bwMode="auto">
          <a:xfrm>
            <a:off x="5610225" y="2873375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58" y="21599"/>
                  <a:pt x="21600" y="16769"/>
                  <a:pt x="21600" y="10800"/>
                </a:cubicBezTo>
                <a:cubicBezTo>
                  <a:pt x="21600" y="4830"/>
                  <a:pt x="16758" y="0"/>
                  <a:pt x="10800" y="0"/>
                </a:cubicBezTo>
                <a:cubicBezTo>
                  <a:pt x="4841" y="0"/>
                  <a:pt x="0" y="4830"/>
                  <a:pt x="0" y="10800"/>
                </a:cubicBezTo>
                <a:cubicBezTo>
                  <a:pt x="0" y="16769"/>
                  <a:pt x="4841" y="21599"/>
                  <a:pt x="10800" y="21599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6" name="AutoShape 42"/>
          <p:cNvSpPr/>
          <p:nvPr/>
        </p:nvSpPr>
        <p:spPr bwMode="auto">
          <a:xfrm>
            <a:off x="5786438" y="2708275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41" y="0"/>
                  <a:pt x="0" y="4830"/>
                  <a:pt x="0" y="10800"/>
                </a:cubicBezTo>
                <a:cubicBezTo>
                  <a:pt x="0" y="16769"/>
                  <a:pt x="4841" y="21599"/>
                  <a:pt x="10800" y="21599"/>
                </a:cubicBezTo>
                <a:cubicBezTo>
                  <a:pt x="16758" y="21599"/>
                  <a:pt x="21600" y="16769"/>
                  <a:pt x="21600" y="10800"/>
                </a:cubicBezTo>
                <a:cubicBezTo>
                  <a:pt x="21600" y="4830"/>
                  <a:pt x="16758" y="0"/>
                  <a:pt x="108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7" name="AutoShape 43"/>
          <p:cNvSpPr/>
          <p:nvPr/>
        </p:nvSpPr>
        <p:spPr bwMode="auto">
          <a:xfrm>
            <a:off x="4770438" y="2654300"/>
            <a:ext cx="354012" cy="2524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51" y="9367"/>
                </a:moveTo>
                <a:cubicBezTo>
                  <a:pt x="10901" y="9383"/>
                  <a:pt x="10851" y="9391"/>
                  <a:pt x="10800" y="9391"/>
                </a:cubicBezTo>
                <a:cubicBezTo>
                  <a:pt x="10748" y="9391"/>
                  <a:pt x="10698" y="9383"/>
                  <a:pt x="10648" y="9367"/>
                </a:cubicBezTo>
                <a:lnTo>
                  <a:pt x="1873" y="6550"/>
                </a:lnTo>
                <a:cubicBezTo>
                  <a:pt x="1566" y="6452"/>
                  <a:pt x="1349" y="6072"/>
                  <a:pt x="1349" y="5634"/>
                </a:cubicBezTo>
                <a:cubicBezTo>
                  <a:pt x="1349" y="5197"/>
                  <a:pt x="1566" y="4817"/>
                  <a:pt x="1873" y="4719"/>
                </a:cubicBezTo>
                <a:lnTo>
                  <a:pt x="10648" y="1902"/>
                </a:lnTo>
                <a:cubicBezTo>
                  <a:pt x="10698" y="1886"/>
                  <a:pt x="10748" y="1878"/>
                  <a:pt x="10800" y="1878"/>
                </a:cubicBezTo>
                <a:cubicBezTo>
                  <a:pt x="10851" y="1878"/>
                  <a:pt x="10901" y="1886"/>
                  <a:pt x="10951" y="1902"/>
                </a:cubicBezTo>
                <a:lnTo>
                  <a:pt x="19726" y="4719"/>
                </a:lnTo>
                <a:cubicBezTo>
                  <a:pt x="20033" y="4817"/>
                  <a:pt x="20249" y="5197"/>
                  <a:pt x="20249" y="5634"/>
                </a:cubicBezTo>
                <a:cubicBezTo>
                  <a:pt x="20249" y="6072"/>
                  <a:pt x="20033" y="6452"/>
                  <a:pt x="19726" y="6550"/>
                </a:cubicBezTo>
                <a:cubicBezTo>
                  <a:pt x="19726" y="6550"/>
                  <a:pt x="10951" y="9367"/>
                  <a:pt x="10951" y="9367"/>
                </a:cubicBezTo>
                <a:close/>
                <a:moveTo>
                  <a:pt x="16874" y="16904"/>
                </a:moveTo>
                <a:cubicBezTo>
                  <a:pt x="16874" y="17942"/>
                  <a:pt x="14849" y="19721"/>
                  <a:pt x="10800" y="19721"/>
                </a:cubicBezTo>
                <a:cubicBezTo>
                  <a:pt x="6749" y="19721"/>
                  <a:pt x="4724" y="17942"/>
                  <a:pt x="4724" y="16904"/>
                </a:cubicBezTo>
                <a:lnTo>
                  <a:pt x="4724" y="9394"/>
                </a:lnTo>
                <a:lnTo>
                  <a:pt x="10353" y="11200"/>
                </a:lnTo>
                <a:cubicBezTo>
                  <a:pt x="10501" y="11246"/>
                  <a:pt x="10651" y="11269"/>
                  <a:pt x="10800" y="11269"/>
                </a:cubicBezTo>
                <a:cubicBezTo>
                  <a:pt x="10949" y="11269"/>
                  <a:pt x="11098" y="11246"/>
                  <a:pt x="11255" y="11198"/>
                </a:cubicBezTo>
                <a:lnTo>
                  <a:pt x="16874" y="9394"/>
                </a:lnTo>
                <a:cubicBezTo>
                  <a:pt x="16874" y="9394"/>
                  <a:pt x="16874" y="16904"/>
                  <a:pt x="16874" y="16904"/>
                </a:cubicBezTo>
                <a:close/>
                <a:moveTo>
                  <a:pt x="21600" y="5634"/>
                </a:moveTo>
                <a:cubicBezTo>
                  <a:pt x="21600" y="4314"/>
                  <a:pt x="20954" y="3185"/>
                  <a:pt x="20030" y="2888"/>
                </a:cubicBezTo>
                <a:lnTo>
                  <a:pt x="11246" y="68"/>
                </a:lnTo>
                <a:cubicBezTo>
                  <a:pt x="11098" y="22"/>
                  <a:pt x="10949" y="0"/>
                  <a:pt x="10800" y="0"/>
                </a:cubicBezTo>
                <a:cubicBezTo>
                  <a:pt x="10651" y="0"/>
                  <a:pt x="10501" y="22"/>
                  <a:pt x="10344" y="71"/>
                </a:cubicBezTo>
                <a:lnTo>
                  <a:pt x="1570" y="2888"/>
                </a:lnTo>
                <a:cubicBezTo>
                  <a:pt x="645" y="3185"/>
                  <a:pt x="0" y="4314"/>
                  <a:pt x="0" y="5634"/>
                </a:cubicBezTo>
                <a:cubicBezTo>
                  <a:pt x="0" y="6955"/>
                  <a:pt x="645" y="8084"/>
                  <a:pt x="1569" y="8380"/>
                </a:cubicBezTo>
                <a:lnTo>
                  <a:pt x="3374" y="8960"/>
                </a:lnTo>
                <a:lnTo>
                  <a:pt x="3374" y="16904"/>
                </a:lnTo>
                <a:cubicBezTo>
                  <a:pt x="3374" y="19397"/>
                  <a:pt x="5425" y="21600"/>
                  <a:pt x="10800" y="21600"/>
                </a:cubicBezTo>
                <a:cubicBezTo>
                  <a:pt x="16174" y="21600"/>
                  <a:pt x="18224" y="19397"/>
                  <a:pt x="18224" y="16904"/>
                </a:cubicBezTo>
                <a:lnTo>
                  <a:pt x="18224" y="8960"/>
                </a:lnTo>
                <a:lnTo>
                  <a:pt x="20030" y="8380"/>
                </a:lnTo>
                <a:cubicBezTo>
                  <a:pt x="20954" y="8084"/>
                  <a:pt x="21600" y="6955"/>
                  <a:pt x="21600" y="5634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8" name="AutoShape 44"/>
          <p:cNvSpPr/>
          <p:nvPr/>
        </p:nvSpPr>
        <p:spPr bwMode="auto">
          <a:xfrm>
            <a:off x="5091113" y="2763838"/>
            <a:ext cx="22225" cy="120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963"/>
                </a:moveTo>
                <a:lnTo>
                  <a:pt x="0" y="19636"/>
                </a:lnTo>
                <a:cubicBezTo>
                  <a:pt x="0" y="20721"/>
                  <a:pt x="4841" y="21599"/>
                  <a:pt x="10800" y="21599"/>
                </a:cubicBezTo>
                <a:cubicBezTo>
                  <a:pt x="16758" y="21599"/>
                  <a:pt x="21600" y="20721"/>
                  <a:pt x="21600" y="19636"/>
                </a:cubicBezTo>
                <a:lnTo>
                  <a:pt x="21600" y="1963"/>
                </a:lnTo>
                <a:cubicBezTo>
                  <a:pt x="21600" y="878"/>
                  <a:pt x="16758" y="0"/>
                  <a:pt x="10800" y="0"/>
                </a:cubicBezTo>
                <a:cubicBezTo>
                  <a:pt x="4841" y="0"/>
                  <a:pt x="0" y="878"/>
                  <a:pt x="0" y="1963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9" name="AutoShape 45"/>
          <p:cNvSpPr/>
          <p:nvPr/>
        </p:nvSpPr>
        <p:spPr bwMode="auto">
          <a:xfrm>
            <a:off x="5080000" y="2895600"/>
            <a:ext cx="44450" cy="6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10427"/>
                  <a:pt x="0" y="14400"/>
                </a:cubicBezTo>
                <a:cubicBezTo>
                  <a:pt x="0" y="18372"/>
                  <a:pt x="4838" y="21599"/>
                  <a:pt x="10800" y="21599"/>
                </a:cubicBezTo>
                <a:cubicBezTo>
                  <a:pt x="16761" y="21599"/>
                  <a:pt x="21600" y="18372"/>
                  <a:pt x="21600" y="14400"/>
                </a:cubicBezTo>
                <a:cubicBezTo>
                  <a:pt x="21600" y="10427"/>
                  <a:pt x="16761" y="0"/>
                  <a:pt x="108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70" name="AutoShape 46"/>
          <p:cNvSpPr/>
          <p:nvPr/>
        </p:nvSpPr>
        <p:spPr bwMode="auto">
          <a:xfrm>
            <a:off x="8304213" y="1925638"/>
            <a:ext cx="354012" cy="3508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71" name="AutoShape 47"/>
          <p:cNvSpPr/>
          <p:nvPr/>
        </p:nvSpPr>
        <p:spPr bwMode="auto">
          <a:xfrm>
            <a:off x="7597775" y="1925638"/>
            <a:ext cx="352425" cy="350837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912754" y="1924442"/>
            <a:ext cx="309067" cy="353134"/>
            <a:chOff x="6853689" y="2141343"/>
            <a:chExt cx="314346" cy="359165"/>
          </a:xfrm>
          <a:solidFill>
            <a:sysClr val="window" lastClr="FFFFFF"/>
          </a:solidFill>
        </p:grpSpPr>
        <p:sp>
          <p:nvSpPr>
            <p:cNvPr id="73" name="AutoShape 48"/>
            <p:cNvSpPr/>
            <p:nvPr/>
          </p:nvSpPr>
          <p:spPr bwMode="auto">
            <a:xfrm>
              <a:off x="6853689" y="2141343"/>
              <a:ext cx="314346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4" name="AutoShape 49"/>
            <p:cNvSpPr/>
            <p:nvPr/>
          </p:nvSpPr>
          <p:spPr bwMode="auto">
            <a:xfrm>
              <a:off x="7100498" y="2421922"/>
              <a:ext cx="22717" cy="221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5" name="AutoShape 50"/>
            <p:cNvSpPr/>
            <p:nvPr/>
          </p:nvSpPr>
          <p:spPr bwMode="auto">
            <a:xfrm>
              <a:off x="7100498" y="2354387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6" name="AutoShape 51"/>
            <p:cNvSpPr/>
            <p:nvPr/>
          </p:nvSpPr>
          <p:spPr bwMode="auto">
            <a:xfrm>
              <a:off x="7100498" y="2286850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183398" y="1924634"/>
            <a:ext cx="354312" cy="352750"/>
            <a:chOff x="6111875" y="2141538"/>
            <a:chExt cx="360363" cy="358775"/>
          </a:xfrm>
          <a:solidFill>
            <a:sysClr val="window" lastClr="FFFFFF"/>
          </a:solidFill>
        </p:grpSpPr>
        <p:sp>
          <p:nvSpPr>
            <p:cNvPr id="78" name="AutoShape 52"/>
            <p:cNvSpPr/>
            <p:nvPr/>
          </p:nvSpPr>
          <p:spPr bwMode="auto">
            <a:xfrm>
              <a:off x="6111875" y="2141538"/>
              <a:ext cx="360363" cy="358775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9" name="AutoShape 53"/>
            <p:cNvSpPr/>
            <p:nvPr/>
          </p:nvSpPr>
          <p:spPr bwMode="auto">
            <a:xfrm>
              <a:off x="6248400" y="2265363"/>
              <a:ext cx="96838" cy="100012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0" name="AutoShape 54"/>
            <p:cNvSpPr/>
            <p:nvPr/>
          </p:nvSpPr>
          <p:spPr bwMode="auto">
            <a:xfrm>
              <a:off x="6235700" y="2387600"/>
              <a:ext cx="55563" cy="57150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1" name="AutoShape 55"/>
            <p:cNvSpPr/>
            <p:nvPr/>
          </p:nvSpPr>
          <p:spPr bwMode="auto">
            <a:xfrm>
              <a:off x="6292850" y="2197100"/>
              <a:ext cx="55563" cy="57150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477885" y="1924442"/>
            <a:ext cx="353134" cy="353134"/>
            <a:chOff x="5394312" y="2141343"/>
            <a:chExt cx="359165" cy="359165"/>
          </a:xfrm>
          <a:solidFill>
            <a:sysClr val="window" lastClr="FFFFFF"/>
          </a:solidFill>
        </p:grpSpPr>
        <p:sp>
          <p:nvSpPr>
            <p:cNvPr id="83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4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5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86" name="AutoShape 59"/>
          <p:cNvSpPr/>
          <p:nvPr/>
        </p:nvSpPr>
        <p:spPr bwMode="auto">
          <a:xfrm>
            <a:off x="4770438" y="1925638"/>
            <a:ext cx="354012" cy="350837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87" name="组合 63"/>
          <p:cNvGrpSpPr/>
          <p:nvPr/>
        </p:nvGrpSpPr>
        <p:grpSpPr bwMode="auto">
          <a:xfrm>
            <a:off x="8370888" y="1217613"/>
            <a:ext cx="241300" cy="352425"/>
            <a:chOff x="8370888" y="1217613"/>
            <a:chExt cx="241300" cy="352425"/>
          </a:xfrm>
        </p:grpSpPr>
        <p:sp>
          <p:nvSpPr>
            <p:cNvPr id="88" name="AutoShape 60"/>
            <p:cNvSpPr/>
            <p:nvPr/>
          </p:nvSpPr>
          <p:spPr bwMode="auto">
            <a:xfrm>
              <a:off x="8470900" y="1316038"/>
              <a:ext cx="20638" cy="238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9" name="AutoShape 61"/>
            <p:cNvSpPr/>
            <p:nvPr/>
          </p:nvSpPr>
          <p:spPr bwMode="auto">
            <a:xfrm>
              <a:off x="8470900" y="1450975"/>
              <a:ext cx="20638" cy="206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0" name="AutoShape 62"/>
            <p:cNvSpPr/>
            <p:nvPr/>
          </p:nvSpPr>
          <p:spPr bwMode="auto">
            <a:xfrm>
              <a:off x="8402638" y="1382713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1" name="AutoShape 63"/>
            <p:cNvSpPr/>
            <p:nvPr/>
          </p:nvSpPr>
          <p:spPr bwMode="auto">
            <a:xfrm>
              <a:off x="8534400" y="1382713"/>
              <a:ext cx="23813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2" name="AutoShape 64"/>
            <p:cNvSpPr/>
            <p:nvPr/>
          </p:nvSpPr>
          <p:spPr bwMode="auto">
            <a:xfrm>
              <a:off x="8424863" y="1427163"/>
              <a:ext cx="22225" cy="23812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3" name="AutoShape 65"/>
            <p:cNvSpPr/>
            <p:nvPr/>
          </p:nvSpPr>
          <p:spPr bwMode="auto">
            <a:xfrm>
              <a:off x="8424863" y="1339850"/>
              <a:ext cx="22225" cy="20638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4" name="AutoShape 66"/>
            <p:cNvSpPr/>
            <p:nvPr/>
          </p:nvSpPr>
          <p:spPr bwMode="auto">
            <a:xfrm>
              <a:off x="8513763" y="1427163"/>
              <a:ext cx="20637" cy="23812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5" name="AutoShape 67"/>
            <p:cNvSpPr/>
            <p:nvPr/>
          </p:nvSpPr>
          <p:spPr bwMode="auto">
            <a:xfrm>
              <a:off x="8370888" y="1217613"/>
              <a:ext cx="241300" cy="352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6" name="AutoShape 68"/>
            <p:cNvSpPr/>
            <p:nvPr/>
          </p:nvSpPr>
          <p:spPr bwMode="auto">
            <a:xfrm>
              <a:off x="8470900" y="1339850"/>
              <a:ext cx="63500" cy="66675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97" name="Group 69"/>
          <p:cNvGrpSpPr/>
          <p:nvPr/>
        </p:nvGrpSpPr>
        <p:grpSpPr>
          <a:xfrm>
            <a:off x="7597290" y="1217572"/>
            <a:ext cx="353134" cy="331403"/>
            <a:chOff x="10074275" y="1647825"/>
            <a:chExt cx="464344" cy="435769"/>
          </a:xfrm>
          <a:solidFill>
            <a:sysClr val="window" lastClr="FFFFFF"/>
          </a:solidFill>
        </p:grpSpPr>
        <p:sp>
          <p:nvSpPr>
            <p:cNvPr id="98" name="AutoShape 69"/>
            <p:cNvSpPr/>
            <p:nvPr/>
          </p:nvSpPr>
          <p:spPr bwMode="auto">
            <a:xfrm>
              <a:off x="10074275" y="164782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9" name="AutoShape 70"/>
            <p:cNvSpPr/>
            <p:nvPr/>
          </p:nvSpPr>
          <p:spPr bwMode="auto">
            <a:xfrm>
              <a:off x="10291763" y="173434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0" name="AutoShape 71"/>
            <p:cNvSpPr/>
            <p:nvPr/>
          </p:nvSpPr>
          <p:spPr bwMode="auto">
            <a:xfrm>
              <a:off x="10291763" y="177800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1" name="AutoShape 72"/>
            <p:cNvSpPr/>
            <p:nvPr/>
          </p:nvSpPr>
          <p:spPr bwMode="auto">
            <a:xfrm>
              <a:off x="10291763" y="182165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2" name="AutoShape 73"/>
            <p:cNvSpPr/>
            <p:nvPr/>
          </p:nvSpPr>
          <p:spPr bwMode="auto">
            <a:xfrm>
              <a:off x="10132219" y="190896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3" name="AutoShape 74"/>
            <p:cNvSpPr/>
            <p:nvPr/>
          </p:nvSpPr>
          <p:spPr bwMode="auto">
            <a:xfrm>
              <a:off x="10132219" y="195262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4" name="AutoShape 75"/>
            <p:cNvSpPr/>
            <p:nvPr/>
          </p:nvSpPr>
          <p:spPr bwMode="auto">
            <a:xfrm>
              <a:off x="10132219" y="199628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5" name="AutoShape 76"/>
            <p:cNvSpPr/>
            <p:nvPr/>
          </p:nvSpPr>
          <p:spPr bwMode="auto">
            <a:xfrm>
              <a:off x="10132219" y="186531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6" name="AutoShape 77"/>
            <p:cNvSpPr/>
            <p:nvPr/>
          </p:nvSpPr>
          <p:spPr bwMode="auto">
            <a:xfrm>
              <a:off x="10132219" y="172005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6901384" y="1217573"/>
            <a:ext cx="330898" cy="352750"/>
            <a:chOff x="6842125" y="1422400"/>
            <a:chExt cx="336550" cy="358775"/>
          </a:xfrm>
          <a:solidFill>
            <a:sysClr val="window" lastClr="FFFFFF"/>
          </a:solidFill>
        </p:grpSpPr>
        <p:sp>
          <p:nvSpPr>
            <p:cNvPr id="108" name="AutoShape 78"/>
            <p:cNvSpPr/>
            <p:nvPr/>
          </p:nvSpPr>
          <p:spPr bwMode="auto">
            <a:xfrm>
              <a:off x="6842125" y="1422400"/>
              <a:ext cx="3365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9" name="AutoShape 79"/>
            <p:cNvSpPr/>
            <p:nvPr/>
          </p:nvSpPr>
          <p:spPr bwMode="auto">
            <a:xfrm>
              <a:off x="6888163" y="1466850"/>
              <a:ext cx="246062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10" name="AutoShape 80"/>
            <p:cNvSpPr/>
            <p:nvPr/>
          </p:nvSpPr>
          <p:spPr bwMode="auto">
            <a:xfrm>
              <a:off x="7021513" y="1501775"/>
              <a:ext cx="68262" cy="66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11" name="Group 82"/>
          <p:cNvGrpSpPr/>
          <p:nvPr/>
        </p:nvGrpSpPr>
        <p:grpSpPr>
          <a:xfrm>
            <a:off x="6184153" y="1217572"/>
            <a:ext cx="353134" cy="353134"/>
            <a:chOff x="8216107" y="1647825"/>
            <a:chExt cx="464344" cy="464344"/>
          </a:xfrm>
          <a:solidFill>
            <a:sysClr val="window" lastClr="FFFFFF"/>
          </a:solidFill>
        </p:grpSpPr>
        <p:sp>
          <p:nvSpPr>
            <p:cNvPr id="112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13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14" name="AutoShape 83"/>
          <p:cNvSpPr/>
          <p:nvPr/>
        </p:nvSpPr>
        <p:spPr bwMode="auto">
          <a:xfrm>
            <a:off x="5478463" y="1271588"/>
            <a:ext cx="352425" cy="2333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5" name="AutoShape 84"/>
          <p:cNvSpPr/>
          <p:nvPr/>
        </p:nvSpPr>
        <p:spPr bwMode="auto">
          <a:xfrm>
            <a:off x="4770438" y="1217613"/>
            <a:ext cx="354012" cy="352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900"/>
                </a:moveTo>
                <a:cubicBezTo>
                  <a:pt x="20249" y="19643"/>
                  <a:pt x="19644" y="20249"/>
                  <a:pt x="18899" y="20249"/>
                </a:cubicBezTo>
                <a:lnTo>
                  <a:pt x="2699" y="20249"/>
                </a:lnTo>
                <a:cubicBezTo>
                  <a:pt x="1955" y="20249"/>
                  <a:pt x="1349" y="19643"/>
                  <a:pt x="1349" y="18900"/>
                </a:cubicBezTo>
                <a:lnTo>
                  <a:pt x="1349" y="5400"/>
                </a:lnTo>
                <a:cubicBezTo>
                  <a:pt x="1349" y="5027"/>
                  <a:pt x="1652" y="4725"/>
                  <a:pt x="2024" y="4725"/>
                </a:cubicBezTo>
                <a:lnTo>
                  <a:pt x="2699" y="4725"/>
                </a:lnTo>
                <a:lnTo>
                  <a:pt x="2699" y="18225"/>
                </a:lnTo>
                <a:cubicBezTo>
                  <a:pt x="2699" y="18598"/>
                  <a:pt x="3001" y="18900"/>
                  <a:pt x="3374" y="18900"/>
                </a:cubicBezTo>
                <a:cubicBezTo>
                  <a:pt x="3748" y="18900"/>
                  <a:pt x="4049" y="18598"/>
                  <a:pt x="4049" y="18225"/>
                </a:cubicBezTo>
                <a:lnTo>
                  <a:pt x="4049" y="2025"/>
                </a:lnTo>
                <a:cubicBezTo>
                  <a:pt x="4049" y="1652"/>
                  <a:pt x="4352" y="1350"/>
                  <a:pt x="4724" y="1350"/>
                </a:cubicBezTo>
                <a:lnTo>
                  <a:pt x="19575" y="1350"/>
                </a:lnTo>
                <a:cubicBezTo>
                  <a:pt x="19947" y="1350"/>
                  <a:pt x="20249" y="1652"/>
                  <a:pt x="20249" y="2025"/>
                </a:cubicBezTo>
                <a:cubicBezTo>
                  <a:pt x="20249" y="2025"/>
                  <a:pt x="20249" y="18900"/>
                  <a:pt x="20249" y="18900"/>
                </a:cubicBezTo>
                <a:close/>
                <a:moveTo>
                  <a:pt x="19575" y="0"/>
                </a:moveTo>
                <a:lnTo>
                  <a:pt x="4724" y="0"/>
                </a:lnTo>
                <a:cubicBezTo>
                  <a:pt x="3606" y="0"/>
                  <a:pt x="2699" y="905"/>
                  <a:pt x="2699" y="2025"/>
                </a:cubicBezTo>
                <a:lnTo>
                  <a:pt x="2699" y="3375"/>
                </a:lnTo>
                <a:lnTo>
                  <a:pt x="2024" y="3375"/>
                </a:lnTo>
                <a:cubicBezTo>
                  <a:pt x="906" y="3375"/>
                  <a:pt x="0" y="4280"/>
                  <a:pt x="0" y="5400"/>
                </a:cubicBezTo>
                <a:lnTo>
                  <a:pt x="0" y="18900"/>
                </a:lnTo>
                <a:cubicBezTo>
                  <a:pt x="0" y="20391"/>
                  <a:pt x="1208" y="21599"/>
                  <a:pt x="2699" y="21599"/>
                </a:cubicBezTo>
                <a:lnTo>
                  <a:pt x="18899" y="21599"/>
                </a:lnTo>
                <a:cubicBezTo>
                  <a:pt x="20391" y="21599"/>
                  <a:pt x="21600" y="20391"/>
                  <a:pt x="21600" y="18900"/>
                </a:cubicBezTo>
                <a:lnTo>
                  <a:pt x="21600" y="2025"/>
                </a:lnTo>
                <a:cubicBezTo>
                  <a:pt x="21600" y="905"/>
                  <a:pt x="20693" y="0"/>
                  <a:pt x="19575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6" name="AutoShape 85"/>
          <p:cNvSpPr/>
          <p:nvPr/>
        </p:nvSpPr>
        <p:spPr bwMode="auto">
          <a:xfrm>
            <a:off x="4981575" y="1350963"/>
            <a:ext cx="98425" cy="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7" name="AutoShape 86"/>
          <p:cNvSpPr/>
          <p:nvPr/>
        </p:nvSpPr>
        <p:spPr bwMode="auto">
          <a:xfrm>
            <a:off x="4981575" y="1316038"/>
            <a:ext cx="98425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8" name="AutoShape 87"/>
          <p:cNvSpPr/>
          <p:nvPr/>
        </p:nvSpPr>
        <p:spPr bwMode="auto">
          <a:xfrm>
            <a:off x="4981575" y="1282700"/>
            <a:ext cx="98425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9" name="AutoShape 88"/>
          <p:cNvSpPr/>
          <p:nvPr/>
        </p:nvSpPr>
        <p:spPr bwMode="auto">
          <a:xfrm>
            <a:off x="4860925" y="1516063"/>
            <a:ext cx="96838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20" name="AutoShape 89"/>
          <p:cNvSpPr/>
          <p:nvPr/>
        </p:nvSpPr>
        <p:spPr bwMode="auto">
          <a:xfrm>
            <a:off x="4860925" y="1482725"/>
            <a:ext cx="96838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21" name="AutoShape 90"/>
          <p:cNvSpPr/>
          <p:nvPr/>
        </p:nvSpPr>
        <p:spPr bwMode="auto">
          <a:xfrm>
            <a:off x="4860925" y="1450975"/>
            <a:ext cx="96838" cy="7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22" name="AutoShape 91"/>
          <p:cNvSpPr/>
          <p:nvPr/>
        </p:nvSpPr>
        <p:spPr bwMode="auto">
          <a:xfrm>
            <a:off x="4981575" y="1516063"/>
            <a:ext cx="98425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23" name="AutoShape 92"/>
          <p:cNvSpPr/>
          <p:nvPr/>
        </p:nvSpPr>
        <p:spPr bwMode="auto">
          <a:xfrm>
            <a:off x="4981575" y="1482725"/>
            <a:ext cx="98425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24" name="AutoShape 93"/>
          <p:cNvSpPr/>
          <p:nvPr/>
        </p:nvSpPr>
        <p:spPr bwMode="auto">
          <a:xfrm>
            <a:off x="4981575" y="1450975"/>
            <a:ext cx="98425" cy="7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25" name="AutoShape 94"/>
          <p:cNvSpPr/>
          <p:nvPr/>
        </p:nvSpPr>
        <p:spPr bwMode="auto">
          <a:xfrm>
            <a:off x="4860925" y="1382713"/>
            <a:ext cx="219075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69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69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26" name="AutoShape 95"/>
          <p:cNvSpPr/>
          <p:nvPr/>
        </p:nvSpPr>
        <p:spPr bwMode="auto">
          <a:xfrm>
            <a:off x="4860925" y="1416050"/>
            <a:ext cx="219075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90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90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27" name="AutoShape 96"/>
          <p:cNvSpPr/>
          <p:nvPr/>
        </p:nvSpPr>
        <p:spPr bwMode="auto">
          <a:xfrm>
            <a:off x="4860925" y="1260475"/>
            <a:ext cx="96838" cy="1000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799" y="4792"/>
                </a:moveTo>
                <a:lnTo>
                  <a:pt x="16800" y="4792"/>
                </a:lnTo>
                <a:lnTo>
                  <a:pt x="16800" y="16797"/>
                </a:lnTo>
                <a:lnTo>
                  <a:pt x="4799" y="16797"/>
                </a:lnTo>
                <a:cubicBezTo>
                  <a:pt x="4799" y="16797"/>
                  <a:pt x="4799" y="4792"/>
                  <a:pt x="4799" y="4792"/>
                </a:cubicBezTo>
                <a:close/>
                <a:moveTo>
                  <a:pt x="2399" y="21600"/>
                </a:moveTo>
                <a:lnTo>
                  <a:pt x="19199" y="21600"/>
                </a:lnTo>
                <a:cubicBezTo>
                  <a:pt x="20527" y="21600"/>
                  <a:pt x="21600" y="20523"/>
                  <a:pt x="21600" y="19198"/>
                </a:cubicBezTo>
                <a:lnTo>
                  <a:pt x="21600" y="2401"/>
                </a:lnTo>
                <a:cubicBezTo>
                  <a:pt x="21600" y="1076"/>
                  <a:pt x="20527" y="0"/>
                  <a:pt x="19199" y="0"/>
                </a:cubicBezTo>
                <a:lnTo>
                  <a:pt x="2399" y="0"/>
                </a:lnTo>
                <a:cubicBezTo>
                  <a:pt x="1072" y="0"/>
                  <a:pt x="0" y="1076"/>
                  <a:pt x="0" y="2401"/>
                </a:cubicBezTo>
                <a:lnTo>
                  <a:pt x="0" y="19198"/>
                </a:lnTo>
                <a:cubicBezTo>
                  <a:pt x="0" y="20523"/>
                  <a:pt x="1072" y="21600"/>
                  <a:pt x="2399" y="2160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4073141" y="3341878"/>
            <a:ext cx="210127" cy="352750"/>
            <a:chOff x="3965575" y="3582988"/>
            <a:chExt cx="247650" cy="358775"/>
          </a:xfrm>
          <a:solidFill>
            <a:sysClr val="window" lastClr="FFFFFF"/>
          </a:solidFill>
        </p:grpSpPr>
        <p:sp>
          <p:nvSpPr>
            <p:cNvPr id="129" name="AutoShape 97"/>
            <p:cNvSpPr/>
            <p:nvPr/>
          </p:nvSpPr>
          <p:spPr bwMode="auto">
            <a:xfrm>
              <a:off x="3965575" y="3582988"/>
              <a:ext cx="2476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0" name="AutoShape 98"/>
            <p:cNvSpPr/>
            <p:nvPr/>
          </p:nvSpPr>
          <p:spPr bwMode="auto">
            <a:xfrm>
              <a:off x="4067175" y="3616325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1" name="AutoShape 99"/>
            <p:cNvSpPr/>
            <p:nvPr/>
          </p:nvSpPr>
          <p:spPr bwMode="auto">
            <a:xfrm>
              <a:off x="4078288" y="3897313"/>
              <a:ext cx="22225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32" name="AutoShape 100"/>
          <p:cNvSpPr/>
          <p:nvPr/>
        </p:nvSpPr>
        <p:spPr bwMode="auto">
          <a:xfrm>
            <a:off x="3333750" y="3341688"/>
            <a:ext cx="311150" cy="3540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33" name="AutoShape 101"/>
          <p:cNvSpPr/>
          <p:nvPr/>
        </p:nvSpPr>
        <p:spPr bwMode="auto">
          <a:xfrm>
            <a:off x="2606675" y="3363913"/>
            <a:ext cx="352425" cy="307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34" name="AutoShape 102"/>
          <p:cNvSpPr/>
          <p:nvPr/>
        </p:nvSpPr>
        <p:spPr bwMode="auto">
          <a:xfrm>
            <a:off x="2649538" y="3408363"/>
            <a:ext cx="269875" cy="196850"/>
          </a:xfrm>
          <a:custGeom>
            <a:avLst/>
            <a:gdLst>
              <a:gd name="T0" fmla="+- 0 10799 40"/>
              <a:gd name="T1" fmla="*/ T0 w 21519"/>
              <a:gd name="T2" fmla="*/ 10800 h 21600"/>
              <a:gd name="T3" fmla="+- 0 10799 40"/>
              <a:gd name="T4" fmla="*/ T3 w 21519"/>
              <a:gd name="T5" fmla="*/ 10800 h 21600"/>
              <a:gd name="T6" fmla="+- 0 10799 40"/>
              <a:gd name="T7" fmla="*/ T6 w 21519"/>
              <a:gd name="T8" fmla="*/ 10800 h 21600"/>
              <a:gd name="T9" fmla="+- 0 10799 40"/>
              <a:gd name="T10" fmla="*/ T9 w 2151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19" h="21600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898650" y="3363913"/>
            <a:ext cx="352425" cy="307975"/>
            <a:chOff x="1898650" y="3363913"/>
            <a:chExt cx="352425" cy="307975"/>
          </a:xfrm>
        </p:grpSpPr>
        <p:sp>
          <p:nvSpPr>
            <p:cNvPr id="136" name="AutoShape 103"/>
            <p:cNvSpPr/>
            <p:nvPr/>
          </p:nvSpPr>
          <p:spPr bwMode="auto">
            <a:xfrm>
              <a:off x="1954213" y="3417888"/>
              <a:ext cx="127000" cy="841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7" name="AutoShape 104"/>
            <p:cNvSpPr/>
            <p:nvPr/>
          </p:nvSpPr>
          <p:spPr bwMode="auto">
            <a:xfrm>
              <a:off x="1898650" y="3363913"/>
              <a:ext cx="352425" cy="307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38" name="AutoShape 105"/>
          <p:cNvSpPr/>
          <p:nvPr/>
        </p:nvSpPr>
        <p:spPr bwMode="auto">
          <a:xfrm>
            <a:off x="1192213" y="3408363"/>
            <a:ext cx="352425" cy="220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9438"/>
                </a:moveTo>
                <a:cubicBezTo>
                  <a:pt x="7005" y="19438"/>
                  <a:pt x="3289" y="15988"/>
                  <a:pt x="1437" y="10797"/>
                </a:cubicBezTo>
                <a:cubicBezTo>
                  <a:pt x="3298" y="5598"/>
                  <a:pt x="7009" y="2161"/>
                  <a:pt x="10800" y="2161"/>
                </a:cubicBezTo>
                <a:cubicBezTo>
                  <a:pt x="14595" y="2161"/>
                  <a:pt x="18310" y="5611"/>
                  <a:pt x="20162" y="10802"/>
                </a:cubicBezTo>
                <a:cubicBezTo>
                  <a:pt x="18301" y="16000"/>
                  <a:pt x="14590" y="19438"/>
                  <a:pt x="10800" y="19438"/>
                </a:cubicBezTo>
                <a:moveTo>
                  <a:pt x="21576" y="10561"/>
                </a:moveTo>
                <a:cubicBezTo>
                  <a:pt x="21569" y="10516"/>
                  <a:pt x="21573" y="10467"/>
                  <a:pt x="21562" y="10423"/>
                </a:cubicBezTo>
                <a:cubicBezTo>
                  <a:pt x="21558" y="10406"/>
                  <a:pt x="21548" y="10395"/>
                  <a:pt x="21544" y="10378"/>
                </a:cubicBezTo>
                <a:cubicBezTo>
                  <a:pt x="21537" y="10352"/>
                  <a:pt x="21539" y="10322"/>
                  <a:pt x="21530" y="10297"/>
                </a:cubicBezTo>
                <a:cubicBezTo>
                  <a:pt x="19569" y="4298"/>
                  <a:pt x="15302" y="0"/>
                  <a:pt x="10800" y="0"/>
                </a:cubicBezTo>
                <a:cubicBezTo>
                  <a:pt x="6297" y="0"/>
                  <a:pt x="2030" y="4290"/>
                  <a:pt x="69" y="10290"/>
                </a:cubicBezTo>
                <a:cubicBezTo>
                  <a:pt x="61" y="10316"/>
                  <a:pt x="62" y="10344"/>
                  <a:pt x="55" y="10370"/>
                </a:cubicBezTo>
                <a:cubicBezTo>
                  <a:pt x="51" y="10387"/>
                  <a:pt x="41" y="10398"/>
                  <a:pt x="37" y="10415"/>
                </a:cubicBezTo>
                <a:cubicBezTo>
                  <a:pt x="26" y="10459"/>
                  <a:pt x="30" y="10508"/>
                  <a:pt x="24" y="10554"/>
                </a:cubicBezTo>
                <a:cubicBezTo>
                  <a:pt x="12" y="10635"/>
                  <a:pt x="0" y="10714"/>
                  <a:pt x="0" y="10796"/>
                </a:cubicBezTo>
                <a:cubicBezTo>
                  <a:pt x="0" y="10878"/>
                  <a:pt x="12" y="10955"/>
                  <a:pt x="24" y="11038"/>
                </a:cubicBezTo>
                <a:cubicBezTo>
                  <a:pt x="30" y="11083"/>
                  <a:pt x="26" y="11131"/>
                  <a:pt x="37" y="11175"/>
                </a:cubicBezTo>
                <a:cubicBezTo>
                  <a:pt x="41" y="11193"/>
                  <a:pt x="51" y="11204"/>
                  <a:pt x="55" y="11220"/>
                </a:cubicBezTo>
                <a:cubicBezTo>
                  <a:pt x="62" y="11247"/>
                  <a:pt x="61" y="11276"/>
                  <a:pt x="69" y="11302"/>
                </a:cubicBezTo>
                <a:cubicBezTo>
                  <a:pt x="2030" y="17300"/>
                  <a:pt x="6297" y="21599"/>
                  <a:pt x="10800" y="21599"/>
                </a:cubicBezTo>
                <a:cubicBezTo>
                  <a:pt x="15302" y="21599"/>
                  <a:pt x="19569" y="17308"/>
                  <a:pt x="21530" y="11309"/>
                </a:cubicBezTo>
                <a:cubicBezTo>
                  <a:pt x="21539" y="11283"/>
                  <a:pt x="21537" y="11255"/>
                  <a:pt x="21544" y="11228"/>
                </a:cubicBezTo>
                <a:cubicBezTo>
                  <a:pt x="21548" y="11212"/>
                  <a:pt x="21558" y="11201"/>
                  <a:pt x="21562" y="11183"/>
                </a:cubicBezTo>
                <a:cubicBezTo>
                  <a:pt x="21573" y="11139"/>
                  <a:pt x="21569" y="11089"/>
                  <a:pt x="21576" y="11044"/>
                </a:cubicBezTo>
                <a:cubicBezTo>
                  <a:pt x="21587" y="10963"/>
                  <a:pt x="21599" y="10885"/>
                  <a:pt x="21599" y="10803"/>
                </a:cubicBezTo>
                <a:cubicBezTo>
                  <a:pt x="21599" y="10721"/>
                  <a:pt x="21587" y="10642"/>
                  <a:pt x="21576" y="1056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39" name="AutoShape 106"/>
          <p:cNvSpPr/>
          <p:nvPr/>
        </p:nvSpPr>
        <p:spPr bwMode="auto">
          <a:xfrm>
            <a:off x="1323975" y="3475038"/>
            <a:ext cx="50800" cy="47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202" y="0"/>
                </a:moveTo>
                <a:cubicBezTo>
                  <a:pt x="19193" y="0"/>
                  <a:pt x="19183" y="4"/>
                  <a:pt x="19174" y="4"/>
                </a:cubicBezTo>
                <a:cubicBezTo>
                  <a:pt x="8585" y="23"/>
                  <a:pt x="0" y="8607"/>
                  <a:pt x="0" y="19198"/>
                </a:cubicBezTo>
                <a:cubicBezTo>
                  <a:pt x="0" y="20523"/>
                  <a:pt x="1076" y="21600"/>
                  <a:pt x="2402" y="21600"/>
                </a:cubicBezTo>
                <a:cubicBezTo>
                  <a:pt x="3722" y="21600"/>
                  <a:pt x="4799" y="20523"/>
                  <a:pt x="4799" y="19198"/>
                </a:cubicBezTo>
                <a:cubicBezTo>
                  <a:pt x="4799" y="11262"/>
                  <a:pt x="11262" y="4803"/>
                  <a:pt x="19202" y="4803"/>
                </a:cubicBezTo>
                <a:lnTo>
                  <a:pt x="19202" y="4798"/>
                </a:lnTo>
                <a:cubicBezTo>
                  <a:pt x="20523" y="4798"/>
                  <a:pt x="21599" y="3721"/>
                  <a:pt x="21599" y="2401"/>
                </a:cubicBezTo>
                <a:cubicBezTo>
                  <a:pt x="21599" y="1076"/>
                  <a:pt x="20523" y="0"/>
                  <a:pt x="19202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40" name="AutoShape 107"/>
          <p:cNvSpPr/>
          <p:nvPr/>
        </p:nvSpPr>
        <p:spPr bwMode="auto">
          <a:xfrm>
            <a:off x="1292225" y="3440113"/>
            <a:ext cx="153988" cy="155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0057"/>
                </a:moveTo>
                <a:cubicBezTo>
                  <a:pt x="5694" y="20057"/>
                  <a:pt x="1542" y="15905"/>
                  <a:pt x="1542" y="10800"/>
                </a:cubicBezTo>
                <a:cubicBezTo>
                  <a:pt x="1542" y="5694"/>
                  <a:pt x="5694" y="1542"/>
                  <a:pt x="10800" y="1542"/>
                </a:cubicBezTo>
                <a:cubicBezTo>
                  <a:pt x="15905" y="1542"/>
                  <a:pt x="20057" y="5694"/>
                  <a:pt x="20057" y="10800"/>
                </a:cubicBezTo>
                <a:cubicBezTo>
                  <a:pt x="20057" y="15905"/>
                  <a:pt x="15905" y="20057"/>
                  <a:pt x="10800" y="20057"/>
                </a:cubicBezTo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5"/>
                  <a:pt x="4834" y="21600"/>
                  <a:pt x="10800" y="21600"/>
                </a:cubicBezTo>
                <a:cubicBezTo>
                  <a:pt x="16765" y="21600"/>
                  <a:pt x="21599" y="16765"/>
                  <a:pt x="21599" y="10800"/>
                </a:cubicBezTo>
                <a:cubicBezTo>
                  <a:pt x="21599" y="4834"/>
                  <a:pt x="16765" y="0"/>
                  <a:pt x="108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41" name="组合 116"/>
          <p:cNvGrpSpPr/>
          <p:nvPr/>
        </p:nvGrpSpPr>
        <p:grpSpPr bwMode="auto">
          <a:xfrm>
            <a:off x="517525" y="3328988"/>
            <a:ext cx="265113" cy="352425"/>
            <a:chOff x="530225" y="3341688"/>
            <a:chExt cx="265113" cy="354012"/>
          </a:xfrm>
        </p:grpSpPr>
        <p:sp>
          <p:nvSpPr>
            <p:cNvPr id="142" name="AutoShape 108"/>
            <p:cNvSpPr/>
            <p:nvPr/>
          </p:nvSpPr>
          <p:spPr bwMode="auto">
            <a:xfrm>
              <a:off x="595313" y="3408663"/>
              <a:ext cx="133350" cy="1307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3" name="AutoShape 109"/>
            <p:cNvSpPr/>
            <p:nvPr/>
          </p:nvSpPr>
          <p:spPr bwMode="auto">
            <a:xfrm>
              <a:off x="530225" y="3341688"/>
              <a:ext cx="265113" cy="3540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44" name="Group 112"/>
          <p:cNvGrpSpPr/>
          <p:nvPr/>
        </p:nvGrpSpPr>
        <p:grpSpPr>
          <a:xfrm>
            <a:off x="4018268" y="2656666"/>
            <a:ext cx="353737" cy="331403"/>
            <a:chOff x="5368132" y="3540125"/>
            <a:chExt cx="465138" cy="435769"/>
          </a:xfrm>
          <a:solidFill>
            <a:sysClr val="window" lastClr="FFFFFF"/>
          </a:solidFill>
        </p:grpSpPr>
        <p:sp>
          <p:nvSpPr>
            <p:cNvPr id="14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47" name="AutoShape 112"/>
          <p:cNvSpPr/>
          <p:nvPr/>
        </p:nvSpPr>
        <p:spPr bwMode="auto">
          <a:xfrm>
            <a:off x="3311525" y="2633663"/>
            <a:ext cx="354013" cy="354012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2660665" y="2634332"/>
            <a:ext cx="242666" cy="353737"/>
            <a:chOff x="2528974" y="2863357"/>
            <a:chExt cx="246811" cy="359779"/>
          </a:xfrm>
          <a:solidFill>
            <a:sysClr val="window" lastClr="FFFFFF"/>
          </a:solidFill>
        </p:grpSpPr>
        <p:sp>
          <p:nvSpPr>
            <p:cNvPr id="149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50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51" name="AutoShape 115"/>
          <p:cNvSpPr/>
          <p:nvPr/>
        </p:nvSpPr>
        <p:spPr bwMode="auto">
          <a:xfrm>
            <a:off x="1941513" y="2633663"/>
            <a:ext cx="266700" cy="3540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2" name="AutoShape 116"/>
          <p:cNvSpPr/>
          <p:nvPr/>
        </p:nvSpPr>
        <p:spPr bwMode="auto">
          <a:xfrm>
            <a:off x="2054225" y="2844800"/>
            <a:ext cx="42863" cy="6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3" name="AutoShape 117"/>
          <p:cNvSpPr/>
          <p:nvPr/>
        </p:nvSpPr>
        <p:spPr bwMode="auto">
          <a:xfrm>
            <a:off x="1192213" y="2700338"/>
            <a:ext cx="354012" cy="265112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rPr>
              <a:t>	</a:t>
            </a: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54" name="Group 121"/>
          <p:cNvGrpSpPr/>
          <p:nvPr/>
        </p:nvGrpSpPr>
        <p:grpSpPr>
          <a:xfrm>
            <a:off x="486329" y="2679001"/>
            <a:ext cx="353134" cy="265000"/>
            <a:chOff x="723900" y="3569494"/>
            <a:chExt cx="464344" cy="348456"/>
          </a:xfrm>
          <a:solidFill>
            <a:sysClr val="window" lastClr="FFFFFF"/>
          </a:solidFill>
        </p:grpSpPr>
        <p:sp>
          <p:nvSpPr>
            <p:cNvPr id="155" name="AutoShape 118"/>
            <p:cNvSpPr/>
            <p:nvPr/>
          </p:nvSpPr>
          <p:spPr bwMode="auto">
            <a:xfrm>
              <a:off x="723900" y="3569494"/>
              <a:ext cx="464344" cy="348456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56" name="AutoShape 119"/>
            <p:cNvSpPr/>
            <p:nvPr/>
          </p:nvSpPr>
          <p:spPr bwMode="auto">
            <a:xfrm>
              <a:off x="1013619" y="3699669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57" name="Group 124"/>
          <p:cNvGrpSpPr/>
          <p:nvPr/>
        </p:nvGrpSpPr>
        <p:grpSpPr>
          <a:xfrm>
            <a:off x="4018268" y="1961266"/>
            <a:ext cx="353737" cy="297597"/>
            <a:chOff x="5368132" y="2625725"/>
            <a:chExt cx="465138" cy="391319"/>
          </a:xfrm>
          <a:solidFill>
            <a:sysClr val="window" lastClr="FFFFFF"/>
          </a:solidFill>
        </p:grpSpPr>
        <p:sp>
          <p:nvSpPr>
            <p:cNvPr id="15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5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6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3312000" y="1928066"/>
            <a:ext cx="353134" cy="353134"/>
            <a:chOff x="3191434" y="2145028"/>
            <a:chExt cx="359165" cy="359165"/>
          </a:xfrm>
          <a:solidFill>
            <a:sysClr val="window" lastClr="FFFFFF"/>
          </a:solidFill>
        </p:grpSpPr>
        <p:sp>
          <p:nvSpPr>
            <p:cNvPr id="162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63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64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2605734" y="1928066"/>
            <a:ext cx="353134" cy="353134"/>
            <a:chOff x="2473104" y="2145028"/>
            <a:chExt cx="359165" cy="359165"/>
          </a:xfrm>
          <a:solidFill>
            <a:sysClr val="window" lastClr="FFFFFF"/>
          </a:solidFill>
        </p:grpSpPr>
        <p:sp>
          <p:nvSpPr>
            <p:cNvPr id="166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67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68" name="AutoShape 128"/>
          <p:cNvSpPr/>
          <p:nvPr/>
        </p:nvSpPr>
        <p:spPr bwMode="auto">
          <a:xfrm>
            <a:off x="1898650" y="1928813"/>
            <a:ext cx="354013" cy="3508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9" name="AutoShape 129"/>
          <p:cNvSpPr/>
          <p:nvPr/>
        </p:nvSpPr>
        <p:spPr bwMode="auto">
          <a:xfrm>
            <a:off x="2120900" y="1971675"/>
            <a:ext cx="87313" cy="88900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70" name="AutoShape 130"/>
          <p:cNvSpPr/>
          <p:nvPr/>
        </p:nvSpPr>
        <p:spPr bwMode="auto">
          <a:xfrm>
            <a:off x="1192213" y="1928813"/>
            <a:ext cx="354012" cy="350837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71" name="AutoShape 131"/>
          <p:cNvSpPr/>
          <p:nvPr/>
        </p:nvSpPr>
        <p:spPr bwMode="auto">
          <a:xfrm>
            <a:off x="508000" y="1928813"/>
            <a:ext cx="309563" cy="3508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72" name="AutoShape 132"/>
          <p:cNvSpPr/>
          <p:nvPr/>
        </p:nvSpPr>
        <p:spPr bwMode="auto">
          <a:xfrm>
            <a:off x="573088" y="2071688"/>
            <a:ext cx="46037" cy="165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73" name="AutoShape 133"/>
          <p:cNvSpPr/>
          <p:nvPr/>
        </p:nvSpPr>
        <p:spPr bwMode="auto">
          <a:xfrm>
            <a:off x="641350" y="2071688"/>
            <a:ext cx="44450" cy="165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74" name="AutoShape 134"/>
          <p:cNvSpPr/>
          <p:nvPr/>
        </p:nvSpPr>
        <p:spPr bwMode="auto">
          <a:xfrm>
            <a:off x="706438" y="2071688"/>
            <a:ext cx="42862" cy="165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75" name="AutoShape 135"/>
          <p:cNvSpPr/>
          <p:nvPr/>
        </p:nvSpPr>
        <p:spPr bwMode="auto">
          <a:xfrm>
            <a:off x="4017963" y="1277938"/>
            <a:ext cx="354012" cy="24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76" name="AutoShape 136"/>
          <p:cNvSpPr/>
          <p:nvPr/>
        </p:nvSpPr>
        <p:spPr bwMode="auto">
          <a:xfrm>
            <a:off x="3500438" y="1265238"/>
            <a:ext cx="114300" cy="115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538" y="20579"/>
                </a:moveTo>
                <a:lnTo>
                  <a:pt x="19542" y="20579"/>
                </a:lnTo>
                <a:cubicBezTo>
                  <a:pt x="19546" y="21142"/>
                  <a:pt x="20004" y="21600"/>
                  <a:pt x="20571" y="21600"/>
                </a:cubicBezTo>
                <a:cubicBezTo>
                  <a:pt x="21137" y="21600"/>
                  <a:pt x="21599" y="21138"/>
                  <a:pt x="21599" y="20571"/>
                </a:cubicBezTo>
                <a:cubicBezTo>
                  <a:pt x="21599" y="20565"/>
                  <a:pt x="21595" y="20561"/>
                  <a:pt x="21595" y="20555"/>
                </a:cubicBezTo>
                <a:cubicBezTo>
                  <a:pt x="21583" y="9221"/>
                  <a:pt x="12411" y="41"/>
                  <a:pt x="1080" y="12"/>
                </a:cubicBezTo>
                <a:cubicBezTo>
                  <a:pt x="1064" y="10"/>
                  <a:pt x="1048" y="0"/>
                  <a:pt x="1028" y="0"/>
                </a:cubicBezTo>
                <a:cubicBezTo>
                  <a:pt x="458" y="0"/>
                  <a:pt x="0" y="461"/>
                  <a:pt x="0" y="1028"/>
                </a:cubicBezTo>
                <a:cubicBezTo>
                  <a:pt x="0" y="1594"/>
                  <a:pt x="458" y="2055"/>
                  <a:pt x="1024" y="2057"/>
                </a:cubicBezTo>
                <a:lnTo>
                  <a:pt x="1024" y="2065"/>
                </a:lnTo>
                <a:cubicBezTo>
                  <a:pt x="11233" y="2065"/>
                  <a:pt x="19538" y="10370"/>
                  <a:pt x="19538" y="20579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77" name="AutoShape 137"/>
          <p:cNvSpPr/>
          <p:nvPr/>
        </p:nvSpPr>
        <p:spPr bwMode="auto">
          <a:xfrm>
            <a:off x="3311525" y="1220788"/>
            <a:ext cx="354013" cy="354012"/>
          </a:xfrm>
          <a:custGeom>
            <a:avLst/>
            <a:gdLst>
              <a:gd name="T0" fmla="+- 0 10819 195"/>
              <a:gd name="T1" fmla="*/ T0 w 21248"/>
              <a:gd name="T2" fmla="*/ 10800 h 21600"/>
              <a:gd name="T3" fmla="+- 0 10819 195"/>
              <a:gd name="T4" fmla="*/ T3 w 21248"/>
              <a:gd name="T5" fmla="*/ 10800 h 21600"/>
              <a:gd name="T6" fmla="+- 0 10819 195"/>
              <a:gd name="T7" fmla="*/ T6 w 21248"/>
              <a:gd name="T8" fmla="*/ 10800 h 21600"/>
              <a:gd name="T9" fmla="+- 0 10819 195"/>
              <a:gd name="T10" fmla="*/ T9 w 212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48" h="21600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78" name="AutoShape 138"/>
          <p:cNvSpPr/>
          <p:nvPr/>
        </p:nvSpPr>
        <p:spPr bwMode="auto">
          <a:xfrm>
            <a:off x="3500438" y="1220788"/>
            <a:ext cx="165100" cy="165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37" y="2880"/>
                </a:moveTo>
                <a:lnTo>
                  <a:pt x="1437" y="2885"/>
                </a:lnTo>
                <a:cubicBezTo>
                  <a:pt x="10965" y="2885"/>
                  <a:pt x="18717" y="10637"/>
                  <a:pt x="18717" y="20165"/>
                </a:cubicBezTo>
                <a:lnTo>
                  <a:pt x="18720" y="20165"/>
                </a:lnTo>
                <a:cubicBezTo>
                  <a:pt x="18722" y="20959"/>
                  <a:pt x="19366" y="21600"/>
                  <a:pt x="20160" y="21600"/>
                </a:cubicBezTo>
                <a:cubicBezTo>
                  <a:pt x="20955" y="21600"/>
                  <a:pt x="21599" y="20956"/>
                  <a:pt x="21599" y="20160"/>
                </a:cubicBezTo>
                <a:cubicBezTo>
                  <a:pt x="21599" y="20155"/>
                  <a:pt x="21597" y="20152"/>
                  <a:pt x="21597" y="20148"/>
                </a:cubicBezTo>
                <a:cubicBezTo>
                  <a:pt x="21588" y="9034"/>
                  <a:pt x="12588" y="28"/>
                  <a:pt x="1476" y="8"/>
                </a:cubicBezTo>
                <a:cubicBezTo>
                  <a:pt x="1465" y="7"/>
                  <a:pt x="1454" y="0"/>
                  <a:pt x="1440" y="0"/>
                </a:cubicBezTo>
                <a:cubicBezTo>
                  <a:pt x="644" y="0"/>
                  <a:pt x="0" y="644"/>
                  <a:pt x="0" y="1440"/>
                </a:cubicBezTo>
                <a:cubicBezTo>
                  <a:pt x="0" y="2234"/>
                  <a:pt x="644" y="2878"/>
                  <a:pt x="1437" y="288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79" name="AutoShape 139"/>
          <p:cNvSpPr/>
          <p:nvPr/>
        </p:nvSpPr>
        <p:spPr bwMode="auto">
          <a:xfrm>
            <a:off x="2606675" y="1220788"/>
            <a:ext cx="352425" cy="344487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80" name="AutoShape 140"/>
          <p:cNvSpPr/>
          <p:nvPr/>
        </p:nvSpPr>
        <p:spPr bwMode="auto">
          <a:xfrm>
            <a:off x="1941513" y="1309688"/>
            <a:ext cx="223837" cy="179387"/>
          </a:xfrm>
          <a:custGeom>
            <a:avLst/>
            <a:gdLst>
              <a:gd name="T0" fmla="+- 0 10800 376"/>
              <a:gd name="T1" fmla="*/ T0 w 20848"/>
              <a:gd name="T2" fmla="*/ 10800 h 21600"/>
              <a:gd name="T3" fmla="+- 0 10800 376"/>
              <a:gd name="T4" fmla="*/ T3 w 20848"/>
              <a:gd name="T5" fmla="*/ 10800 h 21600"/>
              <a:gd name="T6" fmla="+- 0 10800 376"/>
              <a:gd name="T7" fmla="*/ T6 w 20848"/>
              <a:gd name="T8" fmla="*/ 10800 h 21600"/>
              <a:gd name="T9" fmla="+- 0 10800 376"/>
              <a:gd name="T10" fmla="*/ T9 w 208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848" h="21600">
                <a:moveTo>
                  <a:pt x="18728" y="19178"/>
                </a:moveTo>
                <a:cubicBezTo>
                  <a:pt x="13191" y="20631"/>
                  <a:pt x="7654" y="20631"/>
                  <a:pt x="2118" y="19178"/>
                </a:cubicBezTo>
                <a:cubicBezTo>
                  <a:pt x="678" y="13592"/>
                  <a:pt x="678" y="8008"/>
                  <a:pt x="2118" y="2421"/>
                </a:cubicBezTo>
                <a:cubicBezTo>
                  <a:pt x="7654" y="968"/>
                  <a:pt x="13191" y="968"/>
                  <a:pt x="18728" y="2421"/>
                </a:cubicBezTo>
                <a:cubicBezTo>
                  <a:pt x="20168" y="8008"/>
                  <a:pt x="20168" y="13592"/>
                  <a:pt x="18728" y="19178"/>
                </a:cubicBezTo>
                <a:moveTo>
                  <a:pt x="18938" y="1116"/>
                </a:moveTo>
                <a:cubicBezTo>
                  <a:pt x="16114" y="375"/>
                  <a:pt x="13249" y="0"/>
                  <a:pt x="10423" y="0"/>
                </a:cubicBezTo>
                <a:cubicBezTo>
                  <a:pt x="7597" y="0"/>
                  <a:pt x="4732" y="375"/>
                  <a:pt x="1908" y="1116"/>
                </a:cubicBezTo>
                <a:cubicBezTo>
                  <a:pt x="1543" y="1213"/>
                  <a:pt x="1244" y="1552"/>
                  <a:pt x="1127" y="2004"/>
                </a:cubicBezTo>
                <a:cubicBezTo>
                  <a:pt x="-376" y="7841"/>
                  <a:pt x="-376" y="13759"/>
                  <a:pt x="1127" y="19593"/>
                </a:cubicBezTo>
                <a:cubicBezTo>
                  <a:pt x="1244" y="20047"/>
                  <a:pt x="1543" y="20386"/>
                  <a:pt x="1908" y="20482"/>
                </a:cubicBezTo>
                <a:cubicBezTo>
                  <a:pt x="4732" y="21224"/>
                  <a:pt x="7597" y="21600"/>
                  <a:pt x="10423" y="21600"/>
                </a:cubicBezTo>
                <a:cubicBezTo>
                  <a:pt x="13249" y="21600"/>
                  <a:pt x="16114" y="21224"/>
                  <a:pt x="18938" y="20482"/>
                </a:cubicBezTo>
                <a:cubicBezTo>
                  <a:pt x="19303" y="20386"/>
                  <a:pt x="19602" y="20047"/>
                  <a:pt x="19719" y="19593"/>
                </a:cubicBezTo>
                <a:cubicBezTo>
                  <a:pt x="21223" y="13759"/>
                  <a:pt x="21223" y="7841"/>
                  <a:pt x="19719" y="2004"/>
                </a:cubicBezTo>
                <a:cubicBezTo>
                  <a:pt x="19602" y="1552"/>
                  <a:pt x="19303" y="1213"/>
                  <a:pt x="18938" y="111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81" name="AutoShape 141"/>
          <p:cNvSpPr/>
          <p:nvPr/>
        </p:nvSpPr>
        <p:spPr bwMode="auto">
          <a:xfrm>
            <a:off x="1898650" y="1265238"/>
            <a:ext cx="352425" cy="276225"/>
          </a:xfrm>
          <a:custGeom>
            <a:avLst/>
            <a:gdLst>
              <a:gd name="T0" fmla="+- 0 10800 252"/>
              <a:gd name="T1" fmla="*/ T0 w 21096"/>
              <a:gd name="T2" fmla="*/ 10800 h 21600"/>
              <a:gd name="T3" fmla="+- 0 10800 252"/>
              <a:gd name="T4" fmla="*/ T3 w 21096"/>
              <a:gd name="T5" fmla="*/ 10800 h 21600"/>
              <a:gd name="T6" fmla="+- 0 10800 252"/>
              <a:gd name="T7" fmla="*/ T6 w 21096"/>
              <a:gd name="T8" fmla="*/ 10800 h 21600"/>
              <a:gd name="T9" fmla="+- 0 10800 252"/>
              <a:gd name="T10" fmla="*/ T9 w 210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96" h="21600">
                <a:moveTo>
                  <a:pt x="19056" y="18331"/>
                </a:moveTo>
                <a:cubicBezTo>
                  <a:pt x="13383" y="19233"/>
                  <a:pt x="7711" y="19233"/>
                  <a:pt x="2038" y="18331"/>
                </a:cubicBezTo>
                <a:cubicBezTo>
                  <a:pt x="1074" y="13022"/>
                  <a:pt x="1074" y="7713"/>
                  <a:pt x="2038" y="2404"/>
                </a:cubicBezTo>
                <a:cubicBezTo>
                  <a:pt x="7711" y="1502"/>
                  <a:pt x="13383" y="1502"/>
                  <a:pt x="19056" y="2404"/>
                </a:cubicBezTo>
                <a:cubicBezTo>
                  <a:pt x="20021" y="7713"/>
                  <a:pt x="20021" y="13022"/>
                  <a:pt x="19056" y="18331"/>
                </a:cubicBezTo>
                <a:moveTo>
                  <a:pt x="20338" y="2005"/>
                </a:moveTo>
                <a:cubicBezTo>
                  <a:pt x="20211" y="1301"/>
                  <a:pt x="19762" y="776"/>
                  <a:pt x="19215" y="689"/>
                </a:cubicBezTo>
                <a:cubicBezTo>
                  <a:pt x="16339" y="232"/>
                  <a:pt x="13423" y="0"/>
                  <a:pt x="10547" y="0"/>
                </a:cubicBezTo>
                <a:cubicBezTo>
                  <a:pt x="7671" y="0"/>
                  <a:pt x="4755" y="232"/>
                  <a:pt x="1879" y="689"/>
                </a:cubicBezTo>
                <a:cubicBezTo>
                  <a:pt x="1332" y="776"/>
                  <a:pt x="883" y="1301"/>
                  <a:pt x="756" y="2005"/>
                </a:cubicBezTo>
                <a:cubicBezTo>
                  <a:pt x="-252" y="7553"/>
                  <a:pt x="-252" y="13181"/>
                  <a:pt x="756" y="18731"/>
                </a:cubicBezTo>
                <a:cubicBezTo>
                  <a:pt x="883" y="19434"/>
                  <a:pt x="1332" y="19959"/>
                  <a:pt x="1879" y="20046"/>
                </a:cubicBezTo>
                <a:cubicBezTo>
                  <a:pt x="3265" y="20266"/>
                  <a:pt x="4660" y="20429"/>
                  <a:pt x="6055" y="20544"/>
                </a:cubicBezTo>
                <a:cubicBezTo>
                  <a:pt x="5979" y="20606"/>
                  <a:pt x="5931" y="20670"/>
                  <a:pt x="5931" y="20735"/>
                </a:cubicBezTo>
                <a:cubicBezTo>
                  <a:pt x="5931" y="21213"/>
                  <a:pt x="7997" y="21599"/>
                  <a:pt x="10547" y="21599"/>
                </a:cubicBezTo>
                <a:cubicBezTo>
                  <a:pt x="13097" y="21599"/>
                  <a:pt x="15164" y="21213"/>
                  <a:pt x="15164" y="20735"/>
                </a:cubicBezTo>
                <a:cubicBezTo>
                  <a:pt x="15164" y="20670"/>
                  <a:pt x="15115" y="20606"/>
                  <a:pt x="15040" y="20544"/>
                </a:cubicBezTo>
                <a:cubicBezTo>
                  <a:pt x="16434" y="20429"/>
                  <a:pt x="17830" y="20266"/>
                  <a:pt x="19215" y="20046"/>
                </a:cubicBezTo>
                <a:cubicBezTo>
                  <a:pt x="19762" y="19959"/>
                  <a:pt x="20211" y="19434"/>
                  <a:pt x="20338" y="18731"/>
                </a:cubicBezTo>
                <a:cubicBezTo>
                  <a:pt x="21347" y="13181"/>
                  <a:pt x="21347" y="7553"/>
                  <a:pt x="20338" y="200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82" name="AutoShape 142"/>
          <p:cNvSpPr/>
          <p:nvPr/>
        </p:nvSpPr>
        <p:spPr bwMode="auto">
          <a:xfrm>
            <a:off x="2174875" y="1320800"/>
            <a:ext cx="33338" cy="33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200"/>
                </a:moveTo>
                <a:cubicBezTo>
                  <a:pt x="12779" y="7200"/>
                  <a:pt x="14399" y="8820"/>
                  <a:pt x="14399" y="10800"/>
                </a:cubicBezTo>
                <a:cubicBezTo>
                  <a:pt x="14399" y="12779"/>
                  <a:pt x="12779" y="14400"/>
                  <a:pt x="10800" y="14400"/>
                </a:cubicBezTo>
                <a:cubicBezTo>
                  <a:pt x="8820" y="14400"/>
                  <a:pt x="7199" y="12779"/>
                  <a:pt x="7199" y="10800"/>
                </a:cubicBezTo>
                <a:cubicBezTo>
                  <a:pt x="7199" y="8820"/>
                  <a:pt x="8820" y="7200"/>
                  <a:pt x="10800" y="7200"/>
                </a:cubicBezTo>
                <a:moveTo>
                  <a:pt x="10800" y="21599"/>
                </a:move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83" name="AutoShape 143"/>
          <p:cNvSpPr/>
          <p:nvPr/>
        </p:nvSpPr>
        <p:spPr bwMode="auto">
          <a:xfrm>
            <a:off x="2165350" y="1465263"/>
            <a:ext cx="42863" cy="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84" name="AutoShape 144"/>
          <p:cNvSpPr/>
          <p:nvPr/>
        </p:nvSpPr>
        <p:spPr bwMode="auto">
          <a:xfrm>
            <a:off x="2174875" y="1431925"/>
            <a:ext cx="44450" cy="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85" name="AutoShape 145"/>
          <p:cNvSpPr/>
          <p:nvPr/>
        </p:nvSpPr>
        <p:spPr bwMode="auto">
          <a:xfrm>
            <a:off x="2174875" y="1398588"/>
            <a:ext cx="44450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86" name="AutoShape 146"/>
          <p:cNvSpPr/>
          <p:nvPr/>
        </p:nvSpPr>
        <p:spPr bwMode="auto">
          <a:xfrm>
            <a:off x="1987550" y="1354138"/>
            <a:ext cx="66675" cy="46037"/>
          </a:xfrm>
          <a:custGeom>
            <a:avLst/>
            <a:gdLst>
              <a:gd name="T0" fmla="+- 0 10822 44"/>
              <a:gd name="T1" fmla="*/ T0 w 21556"/>
              <a:gd name="T2" fmla="+- 0 10826 53"/>
              <a:gd name="T3" fmla="*/ 10826 h 21547"/>
              <a:gd name="T4" fmla="+- 0 10822 44"/>
              <a:gd name="T5" fmla="*/ T4 w 21556"/>
              <a:gd name="T6" fmla="+- 0 10826 53"/>
              <a:gd name="T7" fmla="*/ 10826 h 21547"/>
              <a:gd name="T8" fmla="+- 0 10822 44"/>
              <a:gd name="T9" fmla="*/ T8 w 21556"/>
              <a:gd name="T10" fmla="+- 0 10826 53"/>
              <a:gd name="T11" fmla="*/ 10826 h 21547"/>
              <a:gd name="T12" fmla="+- 0 10822 44"/>
              <a:gd name="T13" fmla="*/ T12 w 21556"/>
              <a:gd name="T14" fmla="+- 0 10826 53"/>
              <a:gd name="T15" fmla="*/ 10826 h 215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56" h="21547">
                <a:moveTo>
                  <a:pt x="19751" y="2"/>
                </a:moveTo>
                <a:lnTo>
                  <a:pt x="3200" y="1845"/>
                </a:lnTo>
                <a:cubicBezTo>
                  <a:pt x="2215" y="2010"/>
                  <a:pt x="1272" y="3284"/>
                  <a:pt x="1106" y="4676"/>
                </a:cubicBezTo>
                <a:lnTo>
                  <a:pt x="1" y="18986"/>
                </a:lnTo>
                <a:cubicBezTo>
                  <a:pt x="-44" y="20398"/>
                  <a:pt x="724" y="21547"/>
                  <a:pt x="1712" y="21547"/>
                </a:cubicBezTo>
                <a:cubicBezTo>
                  <a:pt x="2698" y="21547"/>
                  <a:pt x="3542" y="20398"/>
                  <a:pt x="3582" y="18978"/>
                </a:cubicBezTo>
                <a:lnTo>
                  <a:pt x="4185" y="9251"/>
                </a:lnTo>
                <a:cubicBezTo>
                  <a:pt x="4319" y="7849"/>
                  <a:pt x="5235" y="6592"/>
                  <a:pt x="6220" y="6447"/>
                </a:cubicBezTo>
                <a:lnTo>
                  <a:pt x="19751" y="5128"/>
                </a:lnTo>
                <a:cubicBezTo>
                  <a:pt x="20743" y="5078"/>
                  <a:pt x="21556" y="3884"/>
                  <a:pt x="21556" y="2467"/>
                </a:cubicBezTo>
                <a:cubicBezTo>
                  <a:pt x="21556" y="1055"/>
                  <a:pt x="20743" y="-53"/>
                  <a:pt x="19751" y="2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87" name="AutoShape 147"/>
          <p:cNvSpPr/>
          <p:nvPr/>
        </p:nvSpPr>
        <p:spPr bwMode="auto">
          <a:xfrm>
            <a:off x="1192213" y="1243013"/>
            <a:ext cx="354012" cy="309562"/>
          </a:xfrm>
          <a:custGeom>
            <a:avLst/>
            <a:gdLst>
              <a:gd name="T0" fmla="+- 0 10800 597"/>
              <a:gd name="T1" fmla="*/ T0 w 20407"/>
              <a:gd name="T2" fmla="+- 0 11028 672"/>
              <a:gd name="T3" fmla="*/ 11028 h 20712"/>
              <a:gd name="T4" fmla="+- 0 10800 597"/>
              <a:gd name="T5" fmla="*/ T4 w 20407"/>
              <a:gd name="T6" fmla="+- 0 11028 672"/>
              <a:gd name="T7" fmla="*/ 11028 h 20712"/>
              <a:gd name="T8" fmla="+- 0 10800 597"/>
              <a:gd name="T9" fmla="*/ T8 w 20407"/>
              <a:gd name="T10" fmla="+- 0 11028 672"/>
              <a:gd name="T11" fmla="*/ 11028 h 20712"/>
              <a:gd name="T12" fmla="+- 0 10800 597"/>
              <a:gd name="T13" fmla="*/ T12 w 20407"/>
              <a:gd name="T14" fmla="+- 0 11028 672"/>
              <a:gd name="T15" fmla="*/ 11028 h 207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407" h="20712">
                <a:moveTo>
                  <a:pt x="17706" y="10922"/>
                </a:moveTo>
                <a:lnTo>
                  <a:pt x="10657" y="19017"/>
                </a:lnTo>
                <a:cubicBezTo>
                  <a:pt x="10407" y="19305"/>
                  <a:pt x="9998" y="19305"/>
                  <a:pt x="9748" y="19017"/>
                </a:cubicBezTo>
                <a:lnTo>
                  <a:pt x="2699" y="10922"/>
                </a:lnTo>
                <a:cubicBezTo>
                  <a:pt x="817" y="8762"/>
                  <a:pt x="817" y="5247"/>
                  <a:pt x="2699" y="3087"/>
                </a:cubicBezTo>
                <a:cubicBezTo>
                  <a:pt x="4512" y="1004"/>
                  <a:pt x="7429" y="931"/>
                  <a:pt x="9338" y="2923"/>
                </a:cubicBezTo>
                <a:lnTo>
                  <a:pt x="10202" y="3825"/>
                </a:lnTo>
                <a:lnTo>
                  <a:pt x="11067" y="2923"/>
                </a:lnTo>
                <a:cubicBezTo>
                  <a:pt x="12976" y="931"/>
                  <a:pt x="15893" y="1004"/>
                  <a:pt x="17706" y="3087"/>
                </a:cubicBezTo>
                <a:cubicBezTo>
                  <a:pt x="19588" y="5247"/>
                  <a:pt x="19588" y="8762"/>
                  <a:pt x="17706" y="10922"/>
                </a:cubicBezTo>
                <a:moveTo>
                  <a:pt x="18616" y="2043"/>
                </a:moveTo>
                <a:cubicBezTo>
                  <a:pt x="16301" y="-617"/>
                  <a:pt x="12601" y="-672"/>
                  <a:pt x="10202" y="1830"/>
                </a:cubicBezTo>
                <a:cubicBezTo>
                  <a:pt x="7805" y="-672"/>
                  <a:pt x="4104" y="-617"/>
                  <a:pt x="1789" y="2043"/>
                </a:cubicBezTo>
                <a:cubicBezTo>
                  <a:pt x="-597" y="4783"/>
                  <a:pt x="-597" y="9226"/>
                  <a:pt x="1789" y="11967"/>
                </a:cubicBezTo>
                <a:cubicBezTo>
                  <a:pt x="2470" y="12750"/>
                  <a:pt x="8838" y="20061"/>
                  <a:pt x="8838" y="20061"/>
                </a:cubicBezTo>
                <a:cubicBezTo>
                  <a:pt x="9592" y="20928"/>
                  <a:pt x="10812" y="20928"/>
                  <a:pt x="11567" y="20061"/>
                </a:cubicBezTo>
                <a:cubicBezTo>
                  <a:pt x="11567" y="20061"/>
                  <a:pt x="18539" y="12056"/>
                  <a:pt x="18616" y="11967"/>
                </a:cubicBezTo>
                <a:cubicBezTo>
                  <a:pt x="21003" y="9226"/>
                  <a:pt x="21003" y="4783"/>
                  <a:pt x="18616" y="2043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88" name="AutoShape 148"/>
          <p:cNvSpPr/>
          <p:nvPr/>
        </p:nvSpPr>
        <p:spPr bwMode="auto">
          <a:xfrm>
            <a:off x="1247775" y="1298575"/>
            <a:ext cx="52388" cy="523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326" y="0"/>
                </a:moveTo>
                <a:cubicBezTo>
                  <a:pt x="19317" y="0"/>
                  <a:pt x="19317" y="4"/>
                  <a:pt x="19308" y="4"/>
                </a:cubicBezTo>
                <a:cubicBezTo>
                  <a:pt x="8643" y="13"/>
                  <a:pt x="0" y="8659"/>
                  <a:pt x="0" y="19326"/>
                </a:cubicBezTo>
                <a:cubicBezTo>
                  <a:pt x="0" y="20580"/>
                  <a:pt x="1019" y="21600"/>
                  <a:pt x="2273" y="21600"/>
                </a:cubicBezTo>
                <a:cubicBezTo>
                  <a:pt x="3528" y="21600"/>
                  <a:pt x="4547" y="20580"/>
                  <a:pt x="4547" y="19326"/>
                </a:cubicBezTo>
                <a:lnTo>
                  <a:pt x="4547" y="19321"/>
                </a:lnTo>
                <a:cubicBezTo>
                  <a:pt x="4547" y="11164"/>
                  <a:pt x="11164" y="4547"/>
                  <a:pt x="19321" y="4547"/>
                </a:cubicBezTo>
                <a:lnTo>
                  <a:pt x="19326" y="4547"/>
                </a:lnTo>
                <a:cubicBezTo>
                  <a:pt x="20580" y="4547"/>
                  <a:pt x="21599" y="3528"/>
                  <a:pt x="21599" y="2273"/>
                </a:cubicBezTo>
                <a:cubicBezTo>
                  <a:pt x="21599" y="1019"/>
                  <a:pt x="20580" y="0"/>
                  <a:pt x="19326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89" name="AutoShape 149"/>
          <p:cNvSpPr/>
          <p:nvPr/>
        </p:nvSpPr>
        <p:spPr bwMode="auto">
          <a:xfrm>
            <a:off x="485775" y="1265238"/>
            <a:ext cx="354013" cy="254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3"/>
          <p:cNvGrpSpPr/>
          <p:nvPr/>
        </p:nvGrpSpPr>
        <p:grpSpPr>
          <a:xfrm>
            <a:off x="2558710" y="1085038"/>
            <a:ext cx="392113" cy="392113"/>
            <a:chOff x="3771900" y="2098675"/>
            <a:chExt cx="392113" cy="392113"/>
          </a:xfrm>
          <a:solidFill>
            <a:schemeClr val="bg1"/>
          </a:solidFill>
        </p:grpSpPr>
        <p:sp>
          <p:nvSpPr>
            <p:cNvPr id="191" name="Freeform 6"/>
            <p:cNvSpPr/>
            <p:nvPr/>
          </p:nvSpPr>
          <p:spPr bwMode="auto">
            <a:xfrm>
              <a:off x="3771900" y="2301875"/>
              <a:ext cx="153988" cy="55563"/>
            </a:xfrm>
            <a:custGeom>
              <a:avLst/>
              <a:gdLst>
                <a:gd name="T0" fmla="*/ 200 w 200"/>
                <a:gd name="T1" fmla="*/ 1 h 73"/>
                <a:gd name="T2" fmla="*/ 200 w 200"/>
                <a:gd name="T3" fmla="*/ 0 h 73"/>
                <a:gd name="T4" fmla="*/ 0 w 200"/>
                <a:gd name="T5" fmla="*/ 0 h 73"/>
                <a:gd name="T6" fmla="*/ 0 w 200"/>
                <a:gd name="T7" fmla="*/ 1 h 73"/>
                <a:gd name="T8" fmla="*/ 73 w 200"/>
                <a:gd name="T9" fmla="*/ 73 h 73"/>
                <a:gd name="T10" fmla="*/ 127 w 200"/>
                <a:gd name="T11" fmla="*/ 73 h 73"/>
                <a:gd name="T12" fmla="*/ 200 w 200"/>
                <a:gd name="T1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73">
                  <a:moveTo>
                    <a:pt x="200" y="1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2" y="73"/>
                    <a:pt x="73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67" y="73"/>
                    <a:pt x="200" y="4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2" name="Freeform 7"/>
            <p:cNvSpPr>
              <a:spLocks noEditPoints="1"/>
            </p:cNvSpPr>
            <p:nvPr/>
          </p:nvSpPr>
          <p:spPr bwMode="auto">
            <a:xfrm>
              <a:off x="3771900" y="2098675"/>
              <a:ext cx="392113" cy="392113"/>
            </a:xfrm>
            <a:custGeom>
              <a:avLst/>
              <a:gdLst>
                <a:gd name="T0" fmla="*/ 335 w 511"/>
                <a:gd name="T1" fmla="*/ 476 h 512"/>
                <a:gd name="T2" fmla="*/ 273 w 511"/>
                <a:gd name="T3" fmla="*/ 476 h 512"/>
                <a:gd name="T4" fmla="*/ 273 w 511"/>
                <a:gd name="T5" fmla="*/ 162 h 512"/>
                <a:gd name="T6" fmla="*/ 322 w 511"/>
                <a:gd name="T7" fmla="*/ 112 h 512"/>
                <a:gd name="T8" fmla="*/ 394 w 511"/>
                <a:gd name="T9" fmla="*/ 112 h 512"/>
                <a:gd name="T10" fmla="*/ 314 w 511"/>
                <a:gd name="T11" fmla="*/ 266 h 512"/>
                <a:gd name="T12" fmla="*/ 326 w 511"/>
                <a:gd name="T13" fmla="*/ 266 h 512"/>
                <a:gd name="T14" fmla="*/ 406 w 511"/>
                <a:gd name="T15" fmla="*/ 112 h 512"/>
                <a:gd name="T16" fmla="*/ 417 w 511"/>
                <a:gd name="T17" fmla="*/ 112 h 512"/>
                <a:gd name="T18" fmla="*/ 497 w 511"/>
                <a:gd name="T19" fmla="*/ 266 h 512"/>
                <a:gd name="T20" fmla="*/ 509 w 511"/>
                <a:gd name="T21" fmla="*/ 266 h 512"/>
                <a:gd name="T22" fmla="*/ 429 w 511"/>
                <a:gd name="T23" fmla="*/ 112 h 512"/>
                <a:gd name="T24" fmla="*/ 497 w 511"/>
                <a:gd name="T25" fmla="*/ 112 h 512"/>
                <a:gd name="T26" fmla="*/ 511 w 511"/>
                <a:gd name="T27" fmla="*/ 97 h 512"/>
                <a:gd name="T28" fmla="*/ 497 w 511"/>
                <a:gd name="T29" fmla="*/ 83 h 512"/>
                <a:gd name="T30" fmla="*/ 322 w 511"/>
                <a:gd name="T31" fmla="*/ 83 h 512"/>
                <a:gd name="T32" fmla="*/ 273 w 511"/>
                <a:gd name="T33" fmla="*/ 32 h 512"/>
                <a:gd name="T34" fmla="*/ 273 w 511"/>
                <a:gd name="T35" fmla="*/ 7 h 512"/>
                <a:gd name="T36" fmla="*/ 266 w 511"/>
                <a:gd name="T37" fmla="*/ 0 h 512"/>
                <a:gd name="T38" fmla="*/ 247 w 511"/>
                <a:gd name="T39" fmla="*/ 0 h 512"/>
                <a:gd name="T40" fmla="*/ 239 w 511"/>
                <a:gd name="T41" fmla="*/ 7 h 512"/>
                <a:gd name="T42" fmla="*/ 239 w 511"/>
                <a:gd name="T43" fmla="*/ 32 h 512"/>
                <a:gd name="T44" fmla="*/ 190 w 511"/>
                <a:gd name="T45" fmla="*/ 83 h 512"/>
                <a:gd name="T46" fmla="*/ 15 w 511"/>
                <a:gd name="T47" fmla="*/ 83 h 512"/>
                <a:gd name="T48" fmla="*/ 0 w 511"/>
                <a:gd name="T49" fmla="*/ 97 h 512"/>
                <a:gd name="T50" fmla="*/ 15 w 511"/>
                <a:gd name="T51" fmla="*/ 112 h 512"/>
                <a:gd name="T52" fmla="*/ 83 w 511"/>
                <a:gd name="T53" fmla="*/ 112 h 512"/>
                <a:gd name="T54" fmla="*/ 3 w 511"/>
                <a:gd name="T55" fmla="*/ 266 h 512"/>
                <a:gd name="T56" fmla="*/ 15 w 511"/>
                <a:gd name="T57" fmla="*/ 266 h 512"/>
                <a:gd name="T58" fmla="*/ 95 w 511"/>
                <a:gd name="T59" fmla="*/ 112 h 512"/>
                <a:gd name="T60" fmla="*/ 106 w 511"/>
                <a:gd name="T61" fmla="*/ 112 h 512"/>
                <a:gd name="T62" fmla="*/ 186 w 511"/>
                <a:gd name="T63" fmla="*/ 266 h 512"/>
                <a:gd name="T64" fmla="*/ 198 w 511"/>
                <a:gd name="T65" fmla="*/ 266 h 512"/>
                <a:gd name="T66" fmla="*/ 118 w 511"/>
                <a:gd name="T67" fmla="*/ 112 h 512"/>
                <a:gd name="T68" fmla="*/ 190 w 511"/>
                <a:gd name="T69" fmla="*/ 112 h 512"/>
                <a:gd name="T70" fmla="*/ 239 w 511"/>
                <a:gd name="T71" fmla="*/ 162 h 512"/>
                <a:gd name="T72" fmla="*/ 239 w 511"/>
                <a:gd name="T73" fmla="*/ 476 h 512"/>
                <a:gd name="T74" fmla="*/ 178 w 511"/>
                <a:gd name="T75" fmla="*/ 476 h 512"/>
                <a:gd name="T76" fmla="*/ 159 w 511"/>
                <a:gd name="T77" fmla="*/ 494 h 512"/>
                <a:gd name="T78" fmla="*/ 178 w 511"/>
                <a:gd name="T79" fmla="*/ 512 h 512"/>
                <a:gd name="T80" fmla="*/ 335 w 511"/>
                <a:gd name="T81" fmla="*/ 512 h 512"/>
                <a:gd name="T82" fmla="*/ 353 w 511"/>
                <a:gd name="T83" fmla="*/ 494 h 512"/>
                <a:gd name="T84" fmla="*/ 335 w 511"/>
                <a:gd name="T85" fmla="*/ 476 h 512"/>
                <a:gd name="T86" fmla="*/ 218 w 511"/>
                <a:gd name="T87" fmla="*/ 97 h 512"/>
                <a:gd name="T88" fmla="*/ 256 w 511"/>
                <a:gd name="T89" fmla="*/ 59 h 512"/>
                <a:gd name="T90" fmla="*/ 294 w 511"/>
                <a:gd name="T91" fmla="*/ 97 h 512"/>
                <a:gd name="T92" fmla="*/ 256 w 511"/>
                <a:gd name="T93" fmla="*/ 135 h 512"/>
                <a:gd name="T94" fmla="*/ 218 w 511"/>
                <a:gd name="T95" fmla="*/ 9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1" h="512">
                  <a:moveTo>
                    <a:pt x="335" y="476"/>
                  </a:moveTo>
                  <a:cubicBezTo>
                    <a:pt x="273" y="476"/>
                    <a:pt x="273" y="476"/>
                    <a:pt x="273" y="476"/>
                  </a:cubicBezTo>
                  <a:cubicBezTo>
                    <a:pt x="273" y="162"/>
                    <a:pt x="273" y="162"/>
                    <a:pt x="273" y="162"/>
                  </a:cubicBezTo>
                  <a:cubicBezTo>
                    <a:pt x="297" y="156"/>
                    <a:pt x="316" y="136"/>
                    <a:pt x="322" y="112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26" y="266"/>
                    <a:pt x="326" y="266"/>
                    <a:pt x="326" y="266"/>
                  </a:cubicBezTo>
                  <a:cubicBezTo>
                    <a:pt x="406" y="112"/>
                    <a:pt x="406" y="112"/>
                    <a:pt x="406" y="112"/>
                  </a:cubicBezTo>
                  <a:cubicBezTo>
                    <a:pt x="417" y="112"/>
                    <a:pt x="417" y="112"/>
                    <a:pt x="417" y="112"/>
                  </a:cubicBezTo>
                  <a:cubicBezTo>
                    <a:pt x="497" y="266"/>
                    <a:pt x="497" y="266"/>
                    <a:pt x="497" y="266"/>
                  </a:cubicBezTo>
                  <a:cubicBezTo>
                    <a:pt x="509" y="266"/>
                    <a:pt x="509" y="266"/>
                    <a:pt x="509" y="266"/>
                  </a:cubicBezTo>
                  <a:cubicBezTo>
                    <a:pt x="429" y="112"/>
                    <a:pt x="429" y="112"/>
                    <a:pt x="429" y="112"/>
                  </a:cubicBezTo>
                  <a:cubicBezTo>
                    <a:pt x="497" y="112"/>
                    <a:pt x="497" y="112"/>
                    <a:pt x="497" y="112"/>
                  </a:cubicBezTo>
                  <a:cubicBezTo>
                    <a:pt x="505" y="112"/>
                    <a:pt x="511" y="105"/>
                    <a:pt x="511" y="97"/>
                  </a:cubicBezTo>
                  <a:cubicBezTo>
                    <a:pt x="511" y="89"/>
                    <a:pt x="505" y="83"/>
                    <a:pt x="497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16" y="58"/>
                    <a:pt x="297" y="39"/>
                    <a:pt x="273" y="32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73" y="3"/>
                    <a:pt x="270" y="0"/>
                    <a:pt x="26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2" y="0"/>
                    <a:pt x="239" y="3"/>
                    <a:pt x="239" y="7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15" y="38"/>
                    <a:pt x="196" y="58"/>
                    <a:pt x="190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7" y="83"/>
                    <a:pt x="0" y="89"/>
                    <a:pt x="0" y="97"/>
                  </a:cubicBezTo>
                  <a:cubicBezTo>
                    <a:pt x="0" y="105"/>
                    <a:pt x="7" y="112"/>
                    <a:pt x="15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3" y="266"/>
                    <a:pt x="3" y="266"/>
                    <a:pt x="3" y="266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86" y="266"/>
                    <a:pt x="186" y="266"/>
                    <a:pt x="186" y="266"/>
                  </a:cubicBezTo>
                  <a:cubicBezTo>
                    <a:pt x="198" y="266"/>
                    <a:pt x="198" y="266"/>
                    <a:pt x="198" y="266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6" y="136"/>
                    <a:pt x="215" y="156"/>
                    <a:pt x="239" y="162"/>
                  </a:cubicBezTo>
                  <a:cubicBezTo>
                    <a:pt x="239" y="476"/>
                    <a:pt x="239" y="476"/>
                    <a:pt x="239" y="476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68" y="476"/>
                    <a:pt x="159" y="484"/>
                    <a:pt x="159" y="494"/>
                  </a:cubicBezTo>
                  <a:cubicBezTo>
                    <a:pt x="159" y="504"/>
                    <a:pt x="168" y="512"/>
                    <a:pt x="178" y="512"/>
                  </a:cubicBezTo>
                  <a:cubicBezTo>
                    <a:pt x="335" y="512"/>
                    <a:pt x="335" y="512"/>
                    <a:pt x="335" y="512"/>
                  </a:cubicBezTo>
                  <a:cubicBezTo>
                    <a:pt x="345" y="512"/>
                    <a:pt x="353" y="504"/>
                    <a:pt x="353" y="494"/>
                  </a:cubicBezTo>
                  <a:cubicBezTo>
                    <a:pt x="353" y="484"/>
                    <a:pt x="345" y="476"/>
                    <a:pt x="335" y="476"/>
                  </a:cubicBezTo>
                  <a:close/>
                  <a:moveTo>
                    <a:pt x="218" y="97"/>
                  </a:moveTo>
                  <a:cubicBezTo>
                    <a:pt x="218" y="76"/>
                    <a:pt x="235" y="59"/>
                    <a:pt x="256" y="59"/>
                  </a:cubicBezTo>
                  <a:cubicBezTo>
                    <a:pt x="277" y="59"/>
                    <a:pt x="294" y="76"/>
                    <a:pt x="294" y="97"/>
                  </a:cubicBezTo>
                  <a:cubicBezTo>
                    <a:pt x="294" y="118"/>
                    <a:pt x="277" y="135"/>
                    <a:pt x="256" y="135"/>
                  </a:cubicBezTo>
                  <a:cubicBezTo>
                    <a:pt x="235" y="135"/>
                    <a:pt x="218" y="118"/>
                    <a:pt x="218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3" name="Freeform 8"/>
            <p:cNvSpPr/>
            <p:nvPr/>
          </p:nvSpPr>
          <p:spPr bwMode="auto">
            <a:xfrm>
              <a:off x="4010025" y="2301875"/>
              <a:ext cx="153988" cy="55563"/>
            </a:xfrm>
            <a:custGeom>
              <a:avLst/>
              <a:gdLst>
                <a:gd name="T0" fmla="*/ 201 w 201"/>
                <a:gd name="T1" fmla="*/ 0 h 73"/>
                <a:gd name="T2" fmla="*/ 0 w 201"/>
                <a:gd name="T3" fmla="*/ 0 h 73"/>
                <a:gd name="T4" fmla="*/ 0 w 201"/>
                <a:gd name="T5" fmla="*/ 1 h 73"/>
                <a:gd name="T6" fmla="*/ 73 w 201"/>
                <a:gd name="T7" fmla="*/ 73 h 73"/>
                <a:gd name="T8" fmla="*/ 128 w 201"/>
                <a:gd name="T9" fmla="*/ 73 h 73"/>
                <a:gd name="T10" fmla="*/ 201 w 201"/>
                <a:gd name="T11" fmla="*/ 1 h 73"/>
                <a:gd name="T12" fmla="*/ 201 w 20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73">
                  <a:moveTo>
                    <a:pt x="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3" y="73"/>
                    <a:pt x="73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68" y="73"/>
                    <a:pt x="201" y="41"/>
                    <a:pt x="201" y="1"/>
                  </a:cubicBezTo>
                  <a:cubicBezTo>
                    <a:pt x="201" y="0"/>
                    <a:pt x="201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4" name="Freeform 9"/>
            <p:cNvSpPr/>
            <p:nvPr/>
          </p:nvSpPr>
          <p:spPr bwMode="auto">
            <a:xfrm>
              <a:off x="3771900" y="2301875"/>
              <a:ext cx="153988" cy="55563"/>
            </a:xfrm>
            <a:custGeom>
              <a:avLst/>
              <a:gdLst>
                <a:gd name="T0" fmla="*/ 200 w 200"/>
                <a:gd name="T1" fmla="*/ 1 h 73"/>
                <a:gd name="T2" fmla="*/ 200 w 200"/>
                <a:gd name="T3" fmla="*/ 0 h 73"/>
                <a:gd name="T4" fmla="*/ 0 w 200"/>
                <a:gd name="T5" fmla="*/ 0 h 73"/>
                <a:gd name="T6" fmla="*/ 0 w 200"/>
                <a:gd name="T7" fmla="*/ 1 h 73"/>
                <a:gd name="T8" fmla="*/ 73 w 200"/>
                <a:gd name="T9" fmla="*/ 73 h 73"/>
                <a:gd name="T10" fmla="*/ 127 w 200"/>
                <a:gd name="T11" fmla="*/ 73 h 73"/>
                <a:gd name="T12" fmla="*/ 200 w 200"/>
                <a:gd name="T1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73">
                  <a:moveTo>
                    <a:pt x="200" y="1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2" y="73"/>
                    <a:pt x="73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67" y="73"/>
                    <a:pt x="200" y="4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5" name="Freeform 10"/>
            <p:cNvSpPr>
              <a:spLocks noEditPoints="1"/>
            </p:cNvSpPr>
            <p:nvPr/>
          </p:nvSpPr>
          <p:spPr bwMode="auto">
            <a:xfrm>
              <a:off x="3771900" y="2098675"/>
              <a:ext cx="392113" cy="392113"/>
            </a:xfrm>
            <a:custGeom>
              <a:avLst/>
              <a:gdLst>
                <a:gd name="T0" fmla="*/ 335 w 511"/>
                <a:gd name="T1" fmla="*/ 476 h 512"/>
                <a:gd name="T2" fmla="*/ 273 w 511"/>
                <a:gd name="T3" fmla="*/ 476 h 512"/>
                <a:gd name="T4" fmla="*/ 273 w 511"/>
                <a:gd name="T5" fmla="*/ 162 h 512"/>
                <a:gd name="T6" fmla="*/ 322 w 511"/>
                <a:gd name="T7" fmla="*/ 112 h 512"/>
                <a:gd name="T8" fmla="*/ 394 w 511"/>
                <a:gd name="T9" fmla="*/ 112 h 512"/>
                <a:gd name="T10" fmla="*/ 314 w 511"/>
                <a:gd name="T11" fmla="*/ 266 h 512"/>
                <a:gd name="T12" fmla="*/ 326 w 511"/>
                <a:gd name="T13" fmla="*/ 266 h 512"/>
                <a:gd name="T14" fmla="*/ 406 w 511"/>
                <a:gd name="T15" fmla="*/ 112 h 512"/>
                <a:gd name="T16" fmla="*/ 417 w 511"/>
                <a:gd name="T17" fmla="*/ 112 h 512"/>
                <a:gd name="T18" fmla="*/ 497 w 511"/>
                <a:gd name="T19" fmla="*/ 266 h 512"/>
                <a:gd name="T20" fmla="*/ 509 w 511"/>
                <a:gd name="T21" fmla="*/ 266 h 512"/>
                <a:gd name="T22" fmla="*/ 429 w 511"/>
                <a:gd name="T23" fmla="*/ 112 h 512"/>
                <a:gd name="T24" fmla="*/ 497 w 511"/>
                <a:gd name="T25" fmla="*/ 112 h 512"/>
                <a:gd name="T26" fmla="*/ 511 w 511"/>
                <a:gd name="T27" fmla="*/ 97 h 512"/>
                <a:gd name="T28" fmla="*/ 497 w 511"/>
                <a:gd name="T29" fmla="*/ 83 h 512"/>
                <a:gd name="T30" fmla="*/ 322 w 511"/>
                <a:gd name="T31" fmla="*/ 83 h 512"/>
                <a:gd name="T32" fmla="*/ 273 w 511"/>
                <a:gd name="T33" fmla="*/ 32 h 512"/>
                <a:gd name="T34" fmla="*/ 273 w 511"/>
                <a:gd name="T35" fmla="*/ 7 h 512"/>
                <a:gd name="T36" fmla="*/ 266 w 511"/>
                <a:gd name="T37" fmla="*/ 0 h 512"/>
                <a:gd name="T38" fmla="*/ 247 w 511"/>
                <a:gd name="T39" fmla="*/ 0 h 512"/>
                <a:gd name="T40" fmla="*/ 239 w 511"/>
                <a:gd name="T41" fmla="*/ 7 h 512"/>
                <a:gd name="T42" fmla="*/ 239 w 511"/>
                <a:gd name="T43" fmla="*/ 32 h 512"/>
                <a:gd name="T44" fmla="*/ 190 w 511"/>
                <a:gd name="T45" fmla="*/ 83 h 512"/>
                <a:gd name="T46" fmla="*/ 15 w 511"/>
                <a:gd name="T47" fmla="*/ 83 h 512"/>
                <a:gd name="T48" fmla="*/ 0 w 511"/>
                <a:gd name="T49" fmla="*/ 97 h 512"/>
                <a:gd name="T50" fmla="*/ 15 w 511"/>
                <a:gd name="T51" fmla="*/ 112 h 512"/>
                <a:gd name="T52" fmla="*/ 83 w 511"/>
                <a:gd name="T53" fmla="*/ 112 h 512"/>
                <a:gd name="T54" fmla="*/ 3 w 511"/>
                <a:gd name="T55" fmla="*/ 266 h 512"/>
                <a:gd name="T56" fmla="*/ 15 w 511"/>
                <a:gd name="T57" fmla="*/ 266 h 512"/>
                <a:gd name="T58" fmla="*/ 95 w 511"/>
                <a:gd name="T59" fmla="*/ 112 h 512"/>
                <a:gd name="T60" fmla="*/ 106 w 511"/>
                <a:gd name="T61" fmla="*/ 112 h 512"/>
                <a:gd name="T62" fmla="*/ 186 w 511"/>
                <a:gd name="T63" fmla="*/ 266 h 512"/>
                <a:gd name="T64" fmla="*/ 198 w 511"/>
                <a:gd name="T65" fmla="*/ 266 h 512"/>
                <a:gd name="T66" fmla="*/ 118 w 511"/>
                <a:gd name="T67" fmla="*/ 112 h 512"/>
                <a:gd name="T68" fmla="*/ 190 w 511"/>
                <a:gd name="T69" fmla="*/ 112 h 512"/>
                <a:gd name="T70" fmla="*/ 239 w 511"/>
                <a:gd name="T71" fmla="*/ 162 h 512"/>
                <a:gd name="T72" fmla="*/ 239 w 511"/>
                <a:gd name="T73" fmla="*/ 476 h 512"/>
                <a:gd name="T74" fmla="*/ 178 w 511"/>
                <a:gd name="T75" fmla="*/ 476 h 512"/>
                <a:gd name="T76" fmla="*/ 159 w 511"/>
                <a:gd name="T77" fmla="*/ 494 h 512"/>
                <a:gd name="T78" fmla="*/ 178 w 511"/>
                <a:gd name="T79" fmla="*/ 512 h 512"/>
                <a:gd name="T80" fmla="*/ 335 w 511"/>
                <a:gd name="T81" fmla="*/ 512 h 512"/>
                <a:gd name="T82" fmla="*/ 353 w 511"/>
                <a:gd name="T83" fmla="*/ 494 h 512"/>
                <a:gd name="T84" fmla="*/ 335 w 511"/>
                <a:gd name="T85" fmla="*/ 476 h 512"/>
                <a:gd name="T86" fmla="*/ 218 w 511"/>
                <a:gd name="T87" fmla="*/ 97 h 512"/>
                <a:gd name="T88" fmla="*/ 256 w 511"/>
                <a:gd name="T89" fmla="*/ 59 h 512"/>
                <a:gd name="T90" fmla="*/ 294 w 511"/>
                <a:gd name="T91" fmla="*/ 97 h 512"/>
                <a:gd name="T92" fmla="*/ 256 w 511"/>
                <a:gd name="T93" fmla="*/ 135 h 512"/>
                <a:gd name="T94" fmla="*/ 218 w 511"/>
                <a:gd name="T95" fmla="*/ 9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1" h="512">
                  <a:moveTo>
                    <a:pt x="335" y="476"/>
                  </a:moveTo>
                  <a:cubicBezTo>
                    <a:pt x="273" y="476"/>
                    <a:pt x="273" y="476"/>
                    <a:pt x="273" y="476"/>
                  </a:cubicBezTo>
                  <a:cubicBezTo>
                    <a:pt x="273" y="162"/>
                    <a:pt x="273" y="162"/>
                    <a:pt x="273" y="162"/>
                  </a:cubicBezTo>
                  <a:cubicBezTo>
                    <a:pt x="297" y="156"/>
                    <a:pt x="316" y="136"/>
                    <a:pt x="322" y="112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26" y="266"/>
                    <a:pt x="326" y="266"/>
                    <a:pt x="326" y="266"/>
                  </a:cubicBezTo>
                  <a:cubicBezTo>
                    <a:pt x="406" y="112"/>
                    <a:pt x="406" y="112"/>
                    <a:pt x="406" y="112"/>
                  </a:cubicBezTo>
                  <a:cubicBezTo>
                    <a:pt x="417" y="112"/>
                    <a:pt x="417" y="112"/>
                    <a:pt x="417" y="112"/>
                  </a:cubicBezTo>
                  <a:cubicBezTo>
                    <a:pt x="497" y="266"/>
                    <a:pt x="497" y="266"/>
                    <a:pt x="497" y="266"/>
                  </a:cubicBezTo>
                  <a:cubicBezTo>
                    <a:pt x="509" y="266"/>
                    <a:pt x="509" y="266"/>
                    <a:pt x="509" y="266"/>
                  </a:cubicBezTo>
                  <a:cubicBezTo>
                    <a:pt x="429" y="112"/>
                    <a:pt x="429" y="112"/>
                    <a:pt x="429" y="112"/>
                  </a:cubicBezTo>
                  <a:cubicBezTo>
                    <a:pt x="497" y="112"/>
                    <a:pt x="497" y="112"/>
                    <a:pt x="497" y="112"/>
                  </a:cubicBezTo>
                  <a:cubicBezTo>
                    <a:pt x="505" y="112"/>
                    <a:pt x="511" y="105"/>
                    <a:pt x="511" y="97"/>
                  </a:cubicBezTo>
                  <a:cubicBezTo>
                    <a:pt x="511" y="89"/>
                    <a:pt x="505" y="83"/>
                    <a:pt x="497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16" y="58"/>
                    <a:pt x="297" y="39"/>
                    <a:pt x="273" y="32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73" y="3"/>
                    <a:pt x="270" y="0"/>
                    <a:pt x="26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2" y="0"/>
                    <a:pt x="239" y="3"/>
                    <a:pt x="239" y="7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15" y="38"/>
                    <a:pt x="196" y="58"/>
                    <a:pt x="190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7" y="83"/>
                    <a:pt x="0" y="89"/>
                    <a:pt x="0" y="97"/>
                  </a:cubicBezTo>
                  <a:cubicBezTo>
                    <a:pt x="0" y="105"/>
                    <a:pt x="7" y="112"/>
                    <a:pt x="15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3" y="266"/>
                    <a:pt x="3" y="266"/>
                    <a:pt x="3" y="266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86" y="266"/>
                    <a:pt x="186" y="266"/>
                    <a:pt x="186" y="266"/>
                  </a:cubicBezTo>
                  <a:cubicBezTo>
                    <a:pt x="198" y="266"/>
                    <a:pt x="198" y="266"/>
                    <a:pt x="198" y="266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6" y="136"/>
                    <a:pt x="215" y="156"/>
                    <a:pt x="239" y="162"/>
                  </a:cubicBezTo>
                  <a:cubicBezTo>
                    <a:pt x="239" y="476"/>
                    <a:pt x="239" y="476"/>
                    <a:pt x="239" y="476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68" y="476"/>
                    <a:pt x="159" y="484"/>
                    <a:pt x="159" y="494"/>
                  </a:cubicBezTo>
                  <a:cubicBezTo>
                    <a:pt x="159" y="504"/>
                    <a:pt x="168" y="512"/>
                    <a:pt x="178" y="512"/>
                  </a:cubicBezTo>
                  <a:cubicBezTo>
                    <a:pt x="335" y="512"/>
                    <a:pt x="335" y="512"/>
                    <a:pt x="335" y="512"/>
                  </a:cubicBezTo>
                  <a:cubicBezTo>
                    <a:pt x="345" y="512"/>
                    <a:pt x="353" y="504"/>
                    <a:pt x="353" y="494"/>
                  </a:cubicBezTo>
                  <a:cubicBezTo>
                    <a:pt x="353" y="484"/>
                    <a:pt x="345" y="476"/>
                    <a:pt x="335" y="476"/>
                  </a:cubicBezTo>
                  <a:close/>
                  <a:moveTo>
                    <a:pt x="218" y="97"/>
                  </a:moveTo>
                  <a:cubicBezTo>
                    <a:pt x="218" y="76"/>
                    <a:pt x="235" y="59"/>
                    <a:pt x="256" y="59"/>
                  </a:cubicBezTo>
                  <a:cubicBezTo>
                    <a:pt x="277" y="59"/>
                    <a:pt x="294" y="76"/>
                    <a:pt x="294" y="97"/>
                  </a:cubicBezTo>
                  <a:cubicBezTo>
                    <a:pt x="294" y="118"/>
                    <a:pt x="277" y="135"/>
                    <a:pt x="256" y="135"/>
                  </a:cubicBezTo>
                  <a:cubicBezTo>
                    <a:pt x="235" y="135"/>
                    <a:pt x="218" y="118"/>
                    <a:pt x="218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6" name="Freeform 11"/>
            <p:cNvSpPr/>
            <p:nvPr/>
          </p:nvSpPr>
          <p:spPr bwMode="auto">
            <a:xfrm>
              <a:off x="4010025" y="2301875"/>
              <a:ext cx="153988" cy="55563"/>
            </a:xfrm>
            <a:custGeom>
              <a:avLst/>
              <a:gdLst>
                <a:gd name="T0" fmla="*/ 201 w 201"/>
                <a:gd name="T1" fmla="*/ 0 h 73"/>
                <a:gd name="T2" fmla="*/ 0 w 201"/>
                <a:gd name="T3" fmla="*/ 0 h 73"/>
                <a:gd name="T4" fmla="*/ 0 w 201"/>
                <a:gd name="T5" fmla="*/ 1 h 73"/>
                <a:gd name="T6" fmla="*/ 73 w 201"/>
                <a:gd name="T7" fmla="*/ 73 h 73"/>
                <a:gd name="T8" fmla="*/ 128 w 201"/>
                <a:gd name="T9" fmla="*/ 73 h 73"/>
                <a:gd name="T10" fmla="*/ 201 w 201"/>
                <a:gd name="T11" fmla="*/ 1 h 73"/>
                <a:gd name="T12" fmla="*/ 201 w 20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73">
                  <a:moveTo>
                    <a:pt x="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3" y="73"/>
                    <a:pt x="73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68" y="73"/>
                    <a:pt x="201" y="41"/>
                    <a:pt x="201" y="1"/>
                  </a:cubicBezTo>
                  <a:cubicBezTo>
                    <a:pt x="201" y="0"/>
                    <a:pt x="201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197" name="Freeform 12"/>
          <p:cNvSpPr>
            <a:spLocks noEditPoints="1"/>
          </p:cNvSpPr>
          <p:nvPr/>
        </p:nvSpPr>
        <p:spPr bwMode="auto">
          <a:xfrm>
            <a:off x="411163" y="1849438"/>
            <a:ext cx="420687" cy="420687"/>
          </a:xfrm>
          <a:custGeom>
            <a:avLst/>
            <a:gdLst>
              <a:gd name="T0" fmla="*/ 473 w 548"/>
              <a:gd name="T1" fmla="*/ 86 h 548"/>
              <a:gd name="T2" fmla="*/ 468 w 548"/>
              <a:gd name="T3" fmla="*/ 82 h 548"/>
              <a:gd name="T4" fmla="*/ 464 w 548"/>
              <a:gd name="T5" fmla="*/ 77 h 548"/>
              <a:gd name="T6" fmla="*/ 458 w 548"/>
              <a:gd name="T7" fmla="*/ 73 h 548"/>
              <a:gd name="T8" fmla="*/ 90 w 548"/>
              <a:gd name="T9" fmla="*/ 73 h 548"/>
              <a:gd name="T10" fmla="*/ 86 w 548"/>
              <a:gd name="T11" fmla="*/ 77 h 548"/>
              <a:gd name="T12" fmla="*/ 81 w 548"/>
              <a:gd name="T13" fmla="*/ 82 h 548"/>
              <a:gd name="T14" fmla="*/ 75 w 548"/>
              <a:gd name="T15" fmla="*/ 86 h 548"/>
              <a:gd name="T16" fmla="*/ 0 w 548"/>
              <a:gd name="T17" fmla="*/ 273 h 548"/>
              <a:gd name="T18" fmla="*/ 90 w 548"/>
              <a:gd name="T19" fmla="*/ 476 h 548"/>
              <a:gd name="T20" fmla="*/ 458 w 548"/>
              <a:gd name="T21" fmla="*/ 476 h 548"/>
              <a:gd name="T22" fmla="*/ 548 w 548"/>
              <a:gd name="T23" fmla="*/ 273 h 548"/>
              <a:gd name="T24" fmla="*/ 229 w 548"/>
              <a:gd name="T25" fmla="*/ 37 h 548"/>
              <a:gd name="T26" fmla="*/ 112 w 548"/>
              <a:gd name="T27" fmla="*/ 95 h 548"/>
              <a:gd name="T28" fmla="*/ 90 w 548"/>
              <a:gd name="T29" fmla="*/ 118 h 548"/>
              <a:gd name="T30" fmla="*/ 120 w 548"/>
              <a:gd name="T31" fmla="*/ 259 h 548"/>
              <a:gd name="T32" fmla="*/ 90 w 548"/>
              <a:gd name="T33" fmla="*/ 118 h 548"/>
              <a:gd name="T34" fmla="*/ 120 w 548"/>
              <a:gd name="T35" fmla="*/ 290 h 548"/>
              <a:gd name="T36" fmla="*/ 90 w 548"/>
              <a:gd name="T37" fmla="*/ 430 h 548"/>
              <a:gd name="T38" fmla="*/ 112 w 548"/>
              <a:gd name="T39" fmla="*/ 454 h 548"/>
              <a:gd name="T40" fmla="*/ 229 w 548"/>
              <a:gd name="T41" fmla="*/ 511 h 548"/>
              <a:gd name="T42" fmla="*/ 259 w 548"/>
              <a:gd name="T43" fmla="*/ 493 h 548"/>
              <a:gd name="T44" fmla="*/ 217 w 548"/>
              <a:gd name="T45" fmla="*/ 456 h 548"/>
              <a:gd name="T46" fmla="*/ 185 w 548"/>
              <a:gd name="T47" fmla="*/ 408 h 548"/>
              <a:gd name="T48" fmla="*/ 259 w 548"/>
              <a:gd name="T49" fmla="*/ 493 h 548"/>
              <a:gd name="T50" fmla="*/ 171 w 548"/>
              <a:gd name="T51" fmla="*/ 378 h 548"/>
              <a:gd name="T52" fmla="*/ 154 w 548"/>
              <a:gd name="T53" fmla="*/ 315 h 548"/>
              <a:gd name="T54" fmla="*/ 259 w 548"/>
              <a:gd name="T55" fmla="*/ 290 h 548"/>
              <a:gd name="T56" fmla="*/ 259 w 548"/>
              <a:gd name="T57" fmla="*/ 259 h 548"/>
              <a:gd name="T58" fmla="*/ 154 w 548"/>
              <a:gd name="T59" fmla="*/ 232 h 548"/>
              <a:gd name="T60" fmla="*/ 171 w 548"/>
              <a:gd name="T61" fmla="*/ 170 h 548"/>
              <a:gd name="T62" fmla="*/ 259 w 548"/>
              <a:gd name="T63" fmla="*/ 259 h 548"/>
              <a:gd name="T64" fmla="*/ 185 w 548"/>
              <a:gd name="T65" fmla="*/ 141 h 548"/>
              <a:gd name="T66" fmla="*/ 217 w 548"/>
              <a:gd name="T67" fmla="*/ 92 h 548"/>
              <a:gd name="T68" fmla="*/ 259 w 548"/>
              <a:gd name="T69" fmla="*/ 53 h 548"/>
              <a:gd name="T70" fmla="*/ 515 w 548"/>
              <a:gd name="T71" fmla="*/ 259 h 548"/>
              <a:gd name="T72" fmla="*/ 406 w 548"/>
              <a:gd name="T73" fmla="*/ 155 h 548"/>
              <a:gd name="T74" fmla="*/ 515 w 548"/>
              <a:gd name="T75" fmla="*/ 259 h 548"/>
              <a:gd name="T76" fmla="*/ 393 w 548"/>
              <a:gd name="T77" fmla="*/ 127 h 548"/>
              <a:gd name="T78" fmla="*/ 436 w 548"/>
              <a:gd name="T79" fmla="*/ 95 h 548"/>
              <a:gd name="T80" fmla="*/ 304 w 548"/>
              <a:gd name="T81" fmla="*/ 65 h 548"/>
              <a:gd name="T82" fmla="*/ 353 w 548"/>
              <a:gd name="T83" fmla="*/ 123 h 548"/>
              <a:gd name="T84" fmla="*/ 289 w 548"/>
              <a:gd name="T85" fmla="*/ 157 h 548"/>
              <a:gd name="T86" fmla="*/ 289 w 548"/>
              <a:gd name="T87" fmla="*/ 189 h 548"/>
              <a:gd name="T88" fmla="*/ 385 w 548"/>
              <a:gd name="T89" fmla="*/ 194 h 548"/>
              <a:gd name="T90" fmla="*/ 397 w 548"/>
              <a:gd name="T91" fmla="*/ 259 h 548"/>
              <a:gd name="T92" fmla="*/ 289 w 548"/>
              <a:gd name="T93" fmla="*/ 189 h 548"/>
              <a:gd name="T94" fmla="*/ 397 w 548"/>
              <a:gd name="T95" fmla="*/ 290 h 548"/>
              <a:gd name="T96" fmla="*/ 385 w 548"/>
              <a:gd name="T97" fmla="*/ 355 h 548"/>
              <a:gd name="T98" fmla="*/ 289 w 548"/>
              <a:gd name="T99" fmla="*/ 359 h 548"/>
              <a:gd name="T100" fmla="*/ 289 w 548"/>
              <a:gd name="T101" fmla="*/ 493 h 548"/>
              <a:gd name="T102" fmla="*/ 363 w 548"/>
              <a:gd name="T103" fmla="*/ 408 h 548"/>
              <a:gd name="T104" fmla="*/ 331 w 548"/>
              <a:gd name="T105" fmla="*/ 456 h 548"/>
              <a:gd name="T106" fmla="*/ 289 w 548"/>
              <a:gd name="T107" fmla="*/ 493 h 548"/>
              <a:gd name="T108" fmla="*/ 393 w 548"/>
              <a:gd name="T109" fmla="*/ 421 h 548"/>
              <a:gd name="T110" fmla="*/ 319 w 548"/>
              <a:gd name="T111" fmla="*/ 511 h 548"/>
              <a:gd name="T112" fmla="*/ 406 w 548"/>
              <a:gd name="T113" fmla="*/ 392 h 548"/>
              <a:gd name="T114" fmla="*/ 515 w 548"/>
              <a:gd name="T115" fmla="*/ 29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8" h="548">
                <a:moveTo>
                  <a:pt x="481" y="95"/>
                </a:moveTo>
                <a:cubicBezTo>
                  <a:pt x="478" y="92"/>
                  <a:pt x="475" y="89"/>
                  <a:pt x="473" y="86"/>
                </a:cubicBezTo>
                <a:cubicBezTo>
                  <a:pt x="473" y="86"/>
                  <a:pt x="473" y="86"/>
                  <a:pt x="471" y="84"/>
                </a:cubicBezTo>
                <a:cubicBezTo>
                  <a:pt x="471" y="83"/>
                  <a:pt x="470" y="83"/>
                  <a:pt x="468" y="82"/>
                </a:cubicBezTo>
                <a:cubicBezTo>
                  <a:pt x="468" y="82"/>
                  <a:pt x="468" y="80"/>
                  <a:pt x="467" y="80"/>
                </a:cubicBezTo>
                <a:cubicBezTo>
                  <a:pt x="467" y="79"/>
                  <a:pt x="465" y="77"/>
                  <a:pt x="464" y="77"/>
                </a:cubicBezTo>
                <a:cubicBezTo>
                  <a:pt x="462" y="76"/>
                  <a:pt x="462" y="76"/>
                  <a:pt x="462" y="76"/>
                </a:cubicBezTo>
                <a:cubicBezTo>
                  <a:pt x="461" y="74"/>
                  <a:pt x="459" y="73"/>
                  <a:pt x="458" y="73"/>
                </a:cubicBezTo>
                <a:cubicBezTo>
                  <a:pt x="411" y="27"/>
                  <a:pt x="346" y="0"/>
                  <a:pt x="275" y="0"/>
                </a:cubicBezTo>
                <a:cubicBezTo>
                  <a:pt x="204" y="0"/>
                  <a:pt x="139" y="27"/>
                  <a:pt x="90" y="73"/>
                </a:cubicBezTo>
                <a:cubicBezTo>
                  <a:pt x="89" y="73"/>
                  <a:pt x="87" y="74"/>
                  <a:pt x="86" y="76"/>
                </a:cubicBezTo>
                <a:cubicBezTo>
                  <a:pt x="86" y="76"/>
                  <a:pt x="86" y="76"/>
                  <a:pt x="86" y="77"/>
                </a:cubicBezTo>
                <a:cubicBezTo>
                  <a:pt x="84" y="77"/>
                  <a:pt x="83" y="79"/>
                  <a:pt x="81" y="80"/>
                </a:cubicBezTo>
                <a:cubicBezTo>
                  <a:pt x="81" y="82"/>
                  <a:pt x="81" y="82"/>
                  <a:pt x="81" y="82"/>
                </a:cubicBezTo>
                <a:cubicBezTo>
                  <a:pt x="80" y="83"/>
                  <a:pt x="78" y="83"/>
                  <a:pt x="77" y="84"/>
                </a:cubicBezTo>
                <a:cubicBezTo>
                  <a:pt x="77" y="86"/>
                  <a:pt x="77" y="86"/>
                  <a:pt x="75" y="86"/>
                </a:cubicBezTo>
                <a:cubicBezTo>
                  <a:pt x="74" y="89"/>
                  <a:pt x="71" y="92"/>
                  <a:pt x="68" y="95"/>
                </a:cubicBezTo>
                <a:cubicBezTo>
                  <a:pt x="25" y="144"/>
                  <a:pt x="0" y="206"/>
                  <a:pt x="0" y="273"/>
                </a:cubicBezTo>
                <a:cubicBezTo>
                  <a:pt x="0" y="343"/>
                  <a:pt x="25" y="405"/>
                  <a:pt x="68" y="454"/>
                </a:cubicBezTo>
                <a:cubicBezTo>
                  <a:pt x="74" y="461"/>
                  <a:pt x="83" y="468"/>
                  <a:pt x="90" y="476"/>
                </a:cubicBezTo>
                <a:cubicBezTo>
                  <a:pt x="139" y="520"/>
                  <a:pt x="204" y="548"/>
                  <a:pt x="275" y="548"/>
                </a:cubicBezTo>
                <a:cubicBezTo>
                  <a:pt x="346" y="548"/>
                  <a:pt x="409" y="520"/>
                  <a:pt x="458" y="476"/>
                </a:cubicBezTo>
                <a:cubicBezTo>
                  <a:pt x="467" y="468"/>
                  <a:pt x="474" y="461"/>
                  <a:pt x="481" y="454"/>
                </a:cubicBezTo>
                <a:cubicBezTo>
                  <a:pt x="523" y="405"/>
                  <a:pt x="548" y="343"/>
                  <a:pt x="548" y="273"/>
                </a:cubicBezTo>
                <a:cubicBezTo>
                  <a:pt x="548" y="206"/>
                  <a:pt x="523" y="144"/>
                  <a:pt x="481" y="95"/>
                </a:cubicBezTo>
                <a:close/>
                <a:moveTo>
                  <a:pt x="229" y="37"/>
                </a:moveTo>
                <a:cubicBezTo>
                  <a:pt x="199" y="61"/>
                  <a:pt x="174" y="92"/>
                  <a:pt x="157" y="127"/>
                </a:cubicBezTo>
                <a:cubicBezTo>
                  <a:pt x="140" y="118"/>
                  <a:pt x="126" y="107"/>
                  <a:pt x="112" y="95"/>
                </a:cubicBezTo>
                <a:cubicBezTo>
                  <a:pt x="145" y="65"/>
                  <a:pt x="185" y="45"/>
                  <a:pt x="229" y="37"/>
                </a:cubicBezTo>
                <a:close/>
                <a:moveTo>
                  <a:pt x="90" y="118"/>
                </a:moveTo>
                <a:cubicBezTo>
                  <a:pt x="106" y="133"/>
                  <a:pt x="124" y="145"/>
                  <a:pt x="142" y="155"/>
                </a:cubicBezTo>
                <a:cubicBezTo>
                  <a:pt x="130" y="188"/>
                  <a:pt x="121" y="222"/>
                  <a:pt x="120" y="259"/>
                </a:cubicBezTo>
                <a:cubicBezTo>
                  <a:pt x="34" y="259"/>
                  <a:pt x="34" y="259"/>
                  <a:pt x="34" y="259"/>
                </a:cubicBezTo>
                <a:cubicBezTo>
                  <a:pt x="37" y="206"/>
                  <a:pt x="58" y="157"/>
                  <a:pt x="90" y="118"/>
                </a:cubicBezTo>
                <a:close/>
                <a:moveTo>
                  <a:pt x="34" y="290"/>
                </a:moveTo>
                <a:cubicBezTo>
                  <a:pt x="120" y="290"/>
                  <a:pt x="120" y="290"/>
                  <a:pt x="120" y="290"/>
                </a:cubicBezTo>
                <a:cubicBezTo>
                  <a:pt x="121" y="327"/>
                  <a:pt x="130" y="361"/>
                  <a:pt x="142" y="392"/>
                </a:cubicBezTo>
                <a:cubicBezTo>
                  <a:pt x="124" y="402"/>
                  <a:pt x="106" y="415"/>
                  <a:pt x="90" y="430"/>
                </a:cubicBezTo>
                <a:cubicBezTo>
                  <a:pt x="58" y="392"/>
                  <a:pt x="37" y="343"/>
                  <a:pt x="34" y="290"/>
                </a:cubicBezTo>
                <a:close/>
                <a:moveTo>
                  <a:pt x="112" y="454"/>
                </a:moveTo>
                <a:cubicBezTo>
                  <a:pt x="126" y="440"/>
                  <a:pt x="140" y="430"/>
                  <a:pt x="157" y="421"/>
                </a:cubicBezTo>
                <a:cubicBezTo>
                  <a:pt x="174" y="456"/>
                  <a:pt x="199" y="486"/>
                  <a:pt x="229" y="511"/>
                </a:cubicBezTo>
                <a:cubicBezTo>
                  <a:pt x="185" y="502"/>
                  <a:pt x="145" y="482"/>
                  <a:pt x="112" y="454"/>
                </a:cubicBezTo>
                <a:close/>
                <a:moveTo>
                  <a:pt x="259" y="493"/>
                </a:moveTo>
                <a:cubicBezTo>
                  <a:pt x="254" y="490"/>
                  <a:pt x="250" y="486"/>
                  <a:pt x="244" y="483"/>
                </a:cubicBezTo>
                <a:cubicBezTo>
                  <a:pt x="235" y="474"/>
                  <a:pt x="226" y="465"/>
                  <a:pt x="217" y="456"/>
                </a:cubicBezTo>
                <a:cubicBezTo>
                  <a:pt x="210" y="446"/>
                  <a:pt x="202" y="436"/>
                  <a:pt x="195" y="425"/>
                </a:cubicBezTo>
                <a:cubicBezTo>
                  <a:pt x="191" y="420"/>
                  <a:pt x="188" y="414"/>
                  <a:pt x="185" y="408"/>
                </a:cubicBezTo>
                <a:cubicBezTo>
                  <a:pt x="208" y="399"/>
                  <a:pt x="232" y="393"/>
                  <a:pt x="259" y="390"/>
                </a:cubicBezTo>
                <a:lnTo>
                  <a:pt x="259" y="493"/>
                </a:lnTo>
                <a:close/>
                <a:moveTo>
                  <a:pt x="259" y="359"/>
                </a:moveTo>
                <a:cubicBezTo>
                  <a:pt x="227" y="361"/>
                  <a:pt x="198" y="368"/>
                  <a:pt x="171" y="378"/>
                </a:cubicBezTo>
                <a:cubicBezTo>
                  <a:pt x="168" y="371"/>
                  <a:pt x="166" y="362"/>
                  <a:pt x="163" y="355"/>
                </a:cubicBezTo>
                <a:cubicBezTo>
                  <a:pt x="158" y="341"/>
                  <a:pt x="157" y="328"/>
                  <a:pt x="154" y="315"/>
                </a:cubicBezTo>
                <a:cubicBezTo>
                  <a:pt x="152" y="307"/>
                  <a:pt x="152" y="299"/>
                  <a:pt x="151" y="290"/>
                </a:cubicBezTo>
                <a:cubicBezTo>
                  <a:pt x="259" y="290"/>
                  <a:pt x="259" y="290"/>
                  <a:pt x="259" y="290"/>
                </a:cubicBezTo>
                <a:lnTo>
                  <a:pt x="259" y="359"/>
                </a:lnTo>
                <a:close/>
                <a:moveTo>
                  <a:pt x="259" y="259"/>
                </a:moveTo>
                <a:cubicBezTo>
                  <a:pt x="151" y="259"/>
                  <a:pt x="151" y="259"/>
                  <a:pt x="151" y="259"/>
                </a:cubicBezTo>
                <a:cubicBezTo>
                  <a:pt x="152" y="250"/>
                  <a:pt x="152" y="241"/>
                  <a:pt x="154" y="232"/>
                </a:cubicBezTo>
                <a:cubicBezTo>
                  <a:pt x="157" y="219"/>
                  <a:pt x="158" y="207"/>
                  <a:pt x="163" y="194"/>
                </a:cubicBezTo>
                <a:cubicBezTo>
                  <a:pt x="166" y="185"/>
                  <a:pt x="168" y="177"/>
                  <a:pt x="171" y="170"/>
                </a:cubicBezTo>
                <a:cubicBezTo>
                  <a:pt x="198" y="180"/>
                  <a:pt x="227" y="188"/>
                  <a:pt x="259" y="189"/>
                </a:cubicBezTo>
                <a:lnTo>
                  <a:pt x="259" y="259"/>
                </a:lnTo>
                <a:close/>
                <a:moveTo>
                  <a:pt x="259" y="157"/>
                </a:moveTo>
                <a:cubicBezTo>
                  <a:pt x="232" y="155"/>
                  <a:pt x="208" y="149"/>
                  <a:pt x="185" y="141"/>
                </a:cubicBezTo>
                <a:cubicBezTo>
                  <a:pt x="188" y="135"/>
                  <a:pt x="191" y="129"/>
                  <a:pt x="195" y="123"/>
                </a:cubicBezTo>
                <a:cubicBezTo>
                  <a:pt x="202" y="113"/>
                  <a:pt x="210" y="102"/>
                  <a:pt x="217" y="92"/>
                </a:cubicBezTo>
                <a:cubicBezTo>
                  <a:pt x="226" y="83"/>
                  <a:pt x="235" y="74"/>
                  <a:pt x="244" y="65"/>
                </a:cubicBezTo>
                <a:cubicBezTo>
                  <a:pt x="250" y="61"/>
                  <a:pt x="254" y="58"/>
                  <a:pt x="259" y="53"/>
                </a:cubicBezTo>
                <a:lnTo>
                  <a:pt x="259" y="157"/>
                </a:lnTo>
                <a:close/>
                <a:moveTo>
                  <a:pt x="515" y="259"/>
                </a:moveTo>
                <a:cubicBezTo>
                  <a:pt x="428" y="259"/>
                  <a:pt x="428" y="259"/>
                  <a:pt x="428" y="259"/>
                </a:cubicBezTo>
                <a:cubicBezTo>
                  <a:pt x="427" y="222"/>
                  <a:pt x="419" y="188"/>
                  <a:pt x="406" y="155"/>
                </a:cubicBezTo>
                <a:cubicBezTo>
                  <a:pt x="425" y="145"/>
                  <a:pt x="443" y="133"/>
                  <a:pt x="458" y="118"/>
                </a:cubicBezTo>
                <a:cubicBezTo>
                  <a:pt x="490" y="157"/>
                  <a:pt x="512" y="206"/>
                  <a:pt x="515" y="259"/>
                </a:cubicBezTo>
                <a:close/>
                <a:moveTo>
                  <a:pt x="436" y="95"/>
                </a:moveTo>
                <a:cubicBezTo>
                  <a:pt x="422" y="107"/>
                  <a:pt x="408" y="118"/>
                  <a:pt x="393" y="127"/>
                </a:cubicBezTo>
                <a:cubicBezTo>
                  <a:pt x="374" y="92"/>
                  <a:pt x="349" y="61"/>
                  <a:pt x="319" y="37"/>
                </a:cubicBezTo>
                <a:cubicBezTo>
                  <a:pt x="363" y="45"/>
                  <a:pt x="403" y="65"/>
                  <a:pt x="436" y="95"/>
                </a:cubicBezTo>
                <a:close/>
                <a:moveTo>
                  <a:pt x="289" y="53"/>
                </a:moveTo>
                <a:cubicBezTo>
                  <a:pt x="295" y="58"/>
                  <a:pt x="300" y="61"/>
                  <a:pt x="304" y="65"/>
                </a:cubicBezTo>
                <a:cubicBezTo>
                  <a:pt x="313" y="74"/>
                  <a:pt x="322" y="83"/>
                  <a:pt x="331" y="92"/>
                </a:cubicBezTo>
                <a:cubicBezTo>
                  <a:pt x="340" y="102"/>
                  <a:pt x="347" y="113"/>
                  <a:pt x="353" y="123"/>
                </a:cubicBezTo>
                <a:cubicBezTo>
                  <a:pt x="357" y="129"/>
                  <a:pt x="360" y="135"/>
                  <a:pt x="363" y="141"/>
                </a:cubicBezTo>
                <a:cubicBezTo>
                  <a:pt x="341" y="149"/>
                  <a:pt x="316" y="155"/>
                  <a:pt x="289" y="157"/>
                </a:cubicBezTo>
                <a:lnTo>
                  <a:pt x="289" y="53"/>
                </a:lnTo>
                <a:close/>
                <a:moveTo>
                  <a:pt x="289" y="189"/>
                </a:moveTo>
                <a:cubicBezTo>
                  <a:pt x="321" y="188"/>
                  <a:pt x="350" y="180"/>
                  <a:pt x="378" y="170"/>
                </a:cubicBezTo>
                <a:cubicBezTo>
                  <a:pt x="381" y="177"/>
                  <a:pt x="384" y="185"/>
                  <a:pt x="385" y="194"/>
                </a:cubicBezTo>
                <a:cubicBezTo>
                  <a:pt x="390" y="207"/>
                  <a:pt x="393" y="219"/>
                  <a:pt x="394" y="232"/>
                </a:cubicBezTo>
                <a:cubicBezTo>
                  <a:pt x="396" y="241"/>
                  <a:pt x="397" y="250"/>
                  <a:pt x="397" y="259"/>
                </a:cubicBezTo>
                <a:cubicBezTo>
                  <a:pt x="289" y="259"/>
                  <a:pt x="289" y="259"/>
                  <a:pt x="289" y="259"/>
                </a:cubicBezTo>
                <a:lnTo>
                  <a:pt x="289" y="189"/>
                </a:lnTo>
                <a:close/>
                <a:moveTo>
                  <a:pt x="289" y="290"/>
                </a:moveTo>
                <a:cubicBezTo>
                  <a:pt x="397" y="290"/>
                  <a:pt x="397" y="290"/>
                  <a:pt x="397" y="290"/>
                </a:cubicBezTo>
                <a:cubicBezTo>
                  <a:pt x="397" y="299"/>
                  <a:pt x="396" y="307"/>
                  <a:pt x="394" y="315"/>
                </a:cubicBezTo>
                <a:cubicBezTo>
                  <a:pt x="393" y="328"/>
                  <a:pt x="390" y="341"/>
                  <a:pt x="385" y="355"/>
                </a:cubicBezTo>
                <a:cubicBezTo>
                  <a:pt x="384" y="362"/>
                  <a:pt x="381" y="371"/>
                  <a:pt x="378" y="378"/>
                </a:cubicBezTo>
                <a:cubicBezTo>
                  <a:pt x="350" y="368"/>
                  <a:pt x="321" y="361"/>
                  <a:pt x="289" y="359"/>
                </a:cubicBezTo>
                <a:lnTo>
                  <a:pt x="289" y="290"/>
                </a:lnTo>
                <a:close/>
                <a:moveTo>
                  <a:pt x="289" y="493"/>
                </a:moveTo>
                <a:cubicBezTo>
                  <a:pt x="289" y="390"/>
                  <a:pt x="289" y="390"/>
                  <a:pt x="289" y="390"/>
                </a:cubicBezTo>
                <a:cubicBezTo>
                  <a:pt x="316" y="393"/>
                  <a:pt x="341" y="399"/>
                  <a:pt x="363" y="408"/>
                </a:cubicBezTo>
                <a:cubicBezTo>
                  <a:pt x="360" y="414"/>
                  <a:pt x="357" y="420"/>
                  <a:pt x="353" y="425"/>
                </a:cubicBezTo>
                <a:cubicBezTo>
                  <a:pt x="347" y="436"/>
                  <a:pt x="340" y="446"/>
                  <a:pt x="331" y="456"/>
                </a:cubicBezTo>
                <a:cubicBezTo>
                  <a:pt x="322" y="465"/>
                  <a:pt x="313" y="474"/>
                  <a:pt x="304" y="483"/>
                </a:cubicBezTo>
                <a:cubicBezTo>
                  <a:pt x="300" y="486"/>
                  <a:pt x="295" y="490"/>
                  <a:pt x="289" y="493"/>
                </a:cubicBezTo>
                <a:close/>
                <a:moveTo>
                  <a:pt x="319" y="511"/>
                </a:moveTo>
                <a:cubicBezTo>
                  <a:pt x="349" y="486"/>
                  <a:pt x="374" y="456"/>
                  <a:pt x="393" y="421"/>
                </a:cubicBezTo>
                <a:cubicBezTo>
                  <a:pt x="408" y="430"/>
                  <a:pt x="422" y="440"/>
                  <a:pt x="436" y="454"/>
                </a:cubicBezTo>
                <a:cubicBezTo>
                  <a:pt x="403" y="482"/>
                  <a:pt x="363" y="502"/>
                  <a:pt x="319" y="511"/>
                </a:cubicBezTo>
                <a:close/>
                <a:moveTo>
                  <a:pt x="458" y="430"/>
                </a:moveTo>
                <a:cubicBezTo>
                  <a:pt x="443" y="415"/>
                  <a:pt x="425" y="402"/>
                  <a:pt x="406" y="392"/>
                </a:cubicBezTo>
                <a:cubicBezTo>
                  <a:pt x="419" y="361"/>
                  <a:pt x="427" y="327"/>
                  <a:pt x="428" y="290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2" y="343"/>
                  <a:pt x="490" y="392"/>
                  <a:pt x="458" y="4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98" name="Group 11"/>
          <p:cNvGrpSpPr/>
          <p:nvPr/>
        </p:nvGrpSpPr>
        <p:grpSpPr>
          <a:xfrm>
            <a:off x="399164" y="1072338"/>
            <a:ext cx="446088" cy="417513"/>
            <a:chOff x="1200150" y="2085975"/>
            <a:chExt cx="446088" cy="417513"/>
          </a:xfrm>
          <a:solidFill>
            <a:schemeClr val="bg1"/>
          </a:solidFill>
        </p:grpSpPr>
        <p:sp>
          <p:nvSpPr>
            <p:cNvPr id="199" name="Freeform 13"/>
            <p:cNvSpPr>
              <a:spLocks noEditPoints="1"/>
            </p:cNvSpPr>
            <p:nvPr/>
          </p:nvSpPr>
          <p:spPr bwMode="auto">
            <a:xfrm>
              <a:off x="1200150" y="2270125"/>
              <a:ext cx="446088" cy="233363"/>
            </a:xfrm>
            <a:custGeom>
              <a:avLst/>
              <a:gdLst>
                <a:gd name="T0" fmla="*/ 267 w 281"/>
                <a:gd name="T1" fmla="*/ 126 h 147"/>
                <a:gd name="T2" fmla="*/ 267 w 281"/>
                <a:gd name="T3" fmla="*/ 109 h 147"/>
                <a:gd name="T4" fmla="*/ 251 w 281"/>
                <a:gd name="T5" fmla="*/ 109 h 147"/>
                <a:gd name="T6" fmla="*/ 251 w 281"/>
                <a:gd name="T7" fmla="*/ 19 h 147"/>
                <a:gd name="T8" fmla="*/ 267 w 281"/>
                <a:gd name="T9" fmla="*/ 19 h 147"/>
                <a:gd name="T10" fmla="*/ 267 w 281"/>
                <a:gd name="T11" fmla="*/ 0 h 147"/>
                <a:gd name="T12" fmla="*/ 14 w 281"/>
                <a:gd name="T13" fmla="*/ 0 h 147"/>
                <a:gd name="T14" fmla="*/ 14 w 281"/>
                <a:gd name="T15" fmla="*/ 19 h 147"/>
                <a:gd name="T16" fmla="*/ 30 w 281"/>
                <a:gd name="T17" fmla="*/ 19 h 147"/>
                <a:gd name="T18" fmla="*/ 30 w 281"/>
                <a:gd name="T19" fmla="*/ 109 h 147"/>
                <a:gd name="T20" fmla="*/ 14 w 281"/>
                <a:gd name="T21" fmla="*/ 109 h 147"/>
                <a:gd name="T22" fmla="*/ 14 w 281"/>
                <a:gd name="T23" fmla="*/ 126 h 147"/>
                <a:gd name="T24" fmla="*/ 0 w 281"/>
                <a:gd name="T25" fmla="*/ 126 h 147"/>
                <a:gd name="T26" fmla="*/ 0 w 281"/>
                <a:gd name="T27" fmla="*/ 147 h 147"/>
                <a:gd name="T28" fmla="*/ 281 w 281"/>
                <a:gd name="T29" fmla="*/ 147 h 147"/>
                <a:gd name="T30" fmla="*/ 281 w 281"/>
                <a:gd name="T31" fmla="*/ 126 h 147"/>
                <a:gd name="T32" fmla="*/ 267 w 281"/>
                <a:gd name="T33" fmla="*/ 126 h 147"/>
                <a:gd name="T34" fmla="*/ 92 w 281"/>
                <a:gd name="T35" fmla="*/ 109 h 147"/>
                <a:gd name="T36" fmla="*/ 62 w 281"/>
                <a:gd name="T37" fmla="*/ 109 h 147"/>
                <a:gd name="T38" fmla="*/ 62 w 281"/>
                <a:gd name="T39" fmla="*/ 19 h 147"/>
                <a:gd name="T40" fmla="*/ 92 w 281"/>
                <a:gd name="T41" fmla="*/ 19 h 147"/>
                <a:gd name="T42" fmla="*/ 92 w 281"/>
                <a:gd name="T43" fmla="*/ 109 h 147"/>
                <a:gd name="T44" fmla="*/ 155 w 281"/>
                <a:gd name="T45" fmla="*/ 109 h 147"/>
                <a:gd name="T46" fmla="*/ 125 w 281"/>
                <a:gd name="T47" fmla="*/ 109 h 147"/>
                <a:gd name="T48" fmla="*/ 125 w 281"/>
                <a:gd name="T49" fmla="*/ 19 h 147"/>
                <a:gd name="T50" fmla="*/ 155 w 281"/>
                <a:gd name="T51" fmla="*/ 19 h 147"/>
                <a:gd name="T52" fmla="*/ 155 w 281"/>
                <a:gd name="T53" fmla="*/ 109 h 147"/>
                <a:gd name="T54" fmla="*/ 218 w 281"/>
                <a:gd name="T55" fmla="*/ 109 h 147"/>
                <a:gd name="T56" fmla="*/ 188 w 281"/>
                <a:gd name="T57" fmla="*/ 109 h 147"/>
                <a:gd name="T58" fmla="*/ 188 w 281"/>
                <a:gd name="T59" fmla="*/ 19 h 147"/>
                <a:gd name="T60" fmla="*/ 218 w 281"/>
                <a:gd name="T61" fmla="*/ 19 h 147"/>
                <a:gd name="T62" fmla="*/ 218 w 281"/>
                <a:gd name="T63" fmla="*/ 10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1" h="147">
                  <a:moveTo>
                    <a:pt x="267" y="126"/>
                  </a:moveTo>
                  <a:lnTo>
                    <a:pt x="267" y="109"/>
                  </a:lnTo>
                  <a:lnTo>
                    <a:pt x="251" y="109"/>
                  </a:lnTo>
                  <a:lnTo>
                    <a:pt x="251" y="19"/>
                  </a:lnTo>
                  <a:lnTo>
                    <a:pt x="267" y="19"/>
                  </a:lnTo>
                  <a:lnTo>
                    <a:pt x="267" y="0"/>
                  </a:lnTo>
                  <a:lnTo>
                    <a:pt x="14" y="0"/>
                  </a:lnTo>
                  <a:lnTo>
                    <a:pt x="14" y="19"/>
                  </a:lnTo>
                  <a:lnTo>
                    <a:pt x="30" y="19"/>
                  </a:lnTo>
                  <a:lnTo>
                    <a:pt x="30" y="109"/>
                  </a:lnTo>
                  <a:lnTo>
                    <a:pt x="14" y="109"/>
                  </a:lnTo>
                  <a:lnTo>
                    <a:pt x="14" y="126"/>
                  </a:lnTo>
                  <a:lnTo>
                    <a:pt x="0" y="126"/>
                  </a:lnTo>
                  <a:lnTo>
                    <a:pt x="0" y="147"/>
                  </a:lnTo>
                  <a:lnTo>
                    <a:pt x="281" y="147"/>
                  </a:lnTo>
                  <a:lnTo>
                    <a:pt x="281" y="126"/>
                  </a:lnTo>
                  <a:lnTo>
                    <a:pt x="267" y="126"/>
                  </a:lnTo>
                  <a:close/>
                  <a:moveTo>
                    <a:pt x="92" y="109"/>
                  </a:moveTo>
                  <a:lnTo>
                    <a:pt x="62" y="109"/>
                  </a:lnTo>
                  <a:lnTo>
                    <a:pt x="62" y="19"/>
                  </a:lnTo>
                  <a:lnTo>
                    <a:pt x="92" y="19"/>
                  </a:lnTo>
                  <a:lnTo>
                    <a:pt x="92" y="109"/>
                  </a:lnTo>
                  <a:close/>
                  <a:moveTo>
                    <a:pt x="155" y="109"/>
                  </a:moveTo>
                  <a:lnTo>
                    <a:pt x="125" y="109"/>
                  </a:lnTo>
                  <a:lnTo>
                    <a:pt x="125" y="19"/>
                  </a:lnTo>
                  <a:lnTo>
                    <a:pt x="155" y="19"/>
                  </a:lnTo>
                  <a:lnTo>
                    <a:pt x="155" y="109"/>
                  </a:lnTo>
                  <a:close/>
                  <a:moveTo>
                    <a:pt x="218" y="109"/>
                  </a:moveTo>
                  <a:lnTo>
                    <a:pt x="188" y="109"/>
                  </a:lnTo>
                  <a:lnTo>
                    <a:pt x="188" y="19"/>
                  </a:lnTo>
                  <a:lnTo>
                    <a:pt x="218" y="19"/>
                  </a:lnTo>
                  <a:lnTo>
                    <a:pt x="218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0" name="Freeform 14"/>
            <p:cNvSpPr>
              <a:spLocks noEditPoints="1"/>
            </p:cNvSpPr>
            <p:nvPr/>
          </p:nvSpPr>
          <p:spPr bwMode="auto">
            <a:xfrm>
              <a:off x="1200150" y="2085975"/>
              <a:ext cx="446088" cy="163513"/>
            </a:xfrm>
            <a:custGeom>
              <a:avLst/>
              <a:gdLst>
                <a:gd name="T0" fmla="*/ 140 w 281"/>
                <a:gd name="T1" fmla="*/ 0 h 103"/>
                <a:gd name="T2" fmla="*/ 0 w 281"/>
                <a:gd name="T3" fmla="*/ 95 h 103"/>
                <a:gd name="T4" fmla="*/ 0 w 281"/>
                <a:gd name="T5" fmla="*/ 103 h 103"/>
                <a:gd name="T6" fmla="*/ 281 w 281"/>
                <a:gd name="T7" fmla="*/ 103 h 103"/>
                <a:gd name="T8" fmla="*/ 281 w 281"/>
                <a:gd name="T9" fmla="*/ 95 h 103"/>
                <a:gd name="T10" fmla="*/ 140 w 281"/>
                <a:gd name="T11" fmla="*/ 0 h 103"/>
                <a:gd name="T12" fmla="*/ 190 w 281"/>
                <a:gd name="T13" fmla="*/ 74 h 103"/>
                <a:gd name="T14" fmla="*/ 91 w 281"/>
                <a:gd name="T15" fmla="*/ 74 h 103"/>
                <a:gd name="T16" fmla="*/ 91 w 281"/>
                <a:gd name="T17" fmla="*/ 71 h 103"/>
                <a:gd name="T18" fmla="*/ 140 w 281"/>
                <a:gd name="T19" fmla="*/ 38 h 103"/>
                <a:gd name="T20" fmla="*/ 190 w 281"/>
                <a:gd name="T21" fmla="*/ 71 h 103"/>
                <a:gd name="T22" fmla="*/ 190 w 281"/>
                <a:gd name="T23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103">
                  <a:moveTo>
                    <a:pt x="140" y="0"/>
                  </a:moveTo>
                  <a:lnTo>
                    <a:pt x="0" y="95"/>
                  </a:lnTo>
                  <a:lnTo>
                    <a:pt x="0" y="103"/>
                  </a:lnTo>
                  <a:lnTo>
                    <a:pt x="281" y="103"/>
                  </a:lnTo>
                  <a:lnTo>
                    <a:pt x="281" y="95"/>
                  </a:lnTo>
                  <a:lnTo>
                    <a:pt x="140" y="0"/>
                  </a:lnTo>
                  <a:close/>
                  <a:moveTo>
                    <a:pt x="190" y="74"/>
                  </a:moveTo>
                  <a:lnTo>
                    <a:pt x="91" y="74"/>
                  </a:lnTo>
                  <a:lnTo>
                    <a:pt x="91" y="71"/>
                  </a:lnTo>
                  <a:lnTo>
                    <a:pt x="140" y="38"/>
                  </a:lnTo>
                  <a:lnTo>
                    <a:pt x="190" y="71"/>
                  </a:lnTo>
                  <a:lnTo>
                    <a:pt x="19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01" name="Group 14"/>
          <p:cNvGrpSpPr/>
          <p:nvPr/>
        </p:nvGrpSpPr>
        <p:grpSpPr>
          <a:xfrm>
            <a:off x="3278790" y="1062813"/>
            <a:ext cx="447675" cy="436563"/>
            <a:chOff x="4592638" y="2076450"/>
            <a:chExt cx="447675" cy="436563"/>
          </a:xfrm>
          <a:solidFill>
            <a:schemeClr val="bg1"/>
          </a:solidFill>
        </p:grpSpPr>
        <p:sp>
          <p:nvSpPr>
            <p:cNvPr id="202" name="Freeform 15"/>
            <p:cNvSpPr>
              <a:spLocks noEditPoints="1"/>
            </p:cNvSpPr>
            <p:nvPr/>
          </p:nvSpPr>
          <p:spPr bwMode="auto">
            <a:xfrm>
              <a:off x="4656138" y="2076450"/>
              <a:ext cx="295275" cy="295275"/>
            </a:xfrm>
            <a:custGeom>
              <a:avLst/>
              <a:gdLst>
                <a:gd name="T0" fmla="*/ 4 w 385"/>
                <a:gd name="T1" fmla="*/ 249 h 385"/>
                <a:gd name="T2" fmla="*/ 4 w 385"/>
                <a:gd name="T3" fmla="*/ 234 h 385"/>
                <a:gd name="T4" fmla="*/ 48 w 385"/>
                <a:gd name="T5" fmla="*/ 189 h 385"/>
                <a:gd name="T6" fmla="*/ 64 w 385"/>
                <a:gd name="T7" fmla="*/ 189 h 385"/>
                <a:gd name="T8" fmla="*/ 195 w 385"/>
                <a:gd name="T9" fmla="*/ 321 h 385"/>
                <a:gd name="T10" fmla="*/ 195 w 385"/>
                <a:gd name="T11" fmla="*/ 336 h 385"/>
                <a:gd name="T12" fmla="*/ 151 w 385"/>
                <a:gd name="T13" fmla="*/ 381 h 385"/>
                <a:gd name="T14" fmla="*/ 135 w 385"/>
                <a:gd name="T15" fmla="*/ 381 h 385"/>
                <a:gd name="T16" fmla="*/ 4 w 385"/>
                <a:gd name="T17" fmla="*/ 249 h 385"/>
                <a:gd name="T18" fmla="*/ 320 w 385"/>
                <a:gd name="T19" fmla="*/ 196 h 385"/>
                <a:gd name="T20" fmla="*/ 336 w 385"/>
                <a:gd name="T21" fmla="*/ 196 h 385"/>
                <a:gd name="T22" fmla="*/ 381 w 385"/>
                <a:gd name="T23" fmla="*/ 151 h 385"/>
                <a:gd name="T24" fmla="*/ 381 w 385"/>
                <a:gd name="T25" fmla="*/ 135 h 385"/>
                <a:gd name="T26" fmla="*/ 249 w 385"/>
                <a:gd name="T27" fmla="*/ 4 h 385"/>
                <a:gd name="T28" fmla="*/ 234 w 385"/>
                <a:gd name="T29" fmla="*/ 4 h 385"/>
                <a:gd name="T30" fmla="*/ 189 w 385"/>
                <a:gd name="T31" fmla="*/ 49 h 385"/>
                <a:gd name="T32" fmla="*/ 189 w 385"/>
                <a:gd name="T33" fmla="*/ 64 h 385"/>
                <a:gd name="T34" fmla="*/ 320 w 385"/>
                <a:gd name="T35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5" h="385">
                  <a:moveTo>
                    <a:pt x="4" y="249"/>
                  </a:moveTo>
                  <a:cubicBezTo>
                    <a:pt x="0" y="245"/>
                    <a:pt x="0" y="238"/>
                    <a:pt x="4" y="234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52" y="185"/>
                    <a:pt x="59" y="185"/>
                    <a:pt x="64" y="189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199" y="325"/>
                    <a:pt x="199" y="332"/>
                    <a:pt x="195" y="336"/>
                  </a:cubicBezTo>
                  <a:cubicBezTo>
                    <a:pt x="151" y="381"/>
                    <a:pt x="151" y="381"/>
                    <a:pt x="151" y="381"/>
                  </a:cubicBezTo>
                  <a:cubicBezTo>
                    <a:pt x="147" y="385"/>
                    <a:pt x="140" y="385"/>
                    <a:pt x="135" y="381"/>
                  </a:cubicBezTo>
                  <a:lnTo>
                    <a:pt x="4" y="249"/>
                  </a:lnTo>
                  <a:close/>
                  <a:moveTo>
                    <a:pt x="320" y="196"/>
                  </a:moveTo>
                  <a:cubicBezTo>
                    <a:pt x="325" y="200"/>
                    <a:pt x="332" y="200"/>
                    <a:pt x="336" y="196"/>
                  </a:cubicBezTo>
                  <a:cubicBezTo>
                    <a:pt x="381" y="151"/>
                    <a:pt x="381" y="151"/>
                    <a:pt x="381" y="151"/>
                  </a:cubicBezTo>
                  <a:cubicBezTo>
                    <a:pt x="385" y="147"/>
                    <a:pt x="385" y="140"/>
                    <a:pt x="381" y="135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5" y="0"/>
                    <a:pt x="238" y="0"/>
                    <a:pt x="234" y="4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5" y="53"/>
                    <a:pt x="185" y="60"/>
                    <a:pt x="189" y="64"/>
                  </a:cubicBezTo>
                  <a:lnTo>
                    <a:pt x="320" y="1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3" name="Freeform 16"/>
            <p:cNvSpPr/>
            <p:nvPr/>
          </p:nvSpPr>
          <p:spPr bwMode="auto">
            <a:xfrm>
              <a:off x="4724400" y="2144713"/>
              <a:ext cx="315913" cy="315913"/>
            </a:xfrm>
            <a:custGeom>
              <a:avLst/>
              <a:gdLst>
                <a:gd name="T0" fmla="*/ 406 w 411"/>
                <a:gd name="T1" fmla="*/ 359 h 411"/>
                <a:gd name="T2" fmla="*/ 223 w 411"/>
                <a:gd name="T3" fmla="*/ 175 h 411"/>
                <a:gd name="T4" fmla="*/ 207 w 411"/>
                <a:gd name="T5" fmla="*/ 175 h 411"/>
                <a:gd name="T6" fmla="*/ 205 w 411"/>
                <a:gd name="T7" fmla="*/ 177 h 411"/>
                <a:gd name="T8" fmla="*/ 172 w 411"/>
                <a:gd name="T9" fmla="*/ 144 h 411"/>
                <a:gd name="T10" fmla="*/ 202 w 411"/>
                <a:gd name="T11" fmla="*/ 114 h 411"/>
                <a:gd name="T12" fmla="*/ 202 w 411"/>
                <a:gd name="T13" fmla="*/ 98 h 411"/>
                <a:gd name="T14" fmla="*/ 108 w 411"/>
                <a:gd name="T15" fmla="*/ 4 h 411"/>
                <a:gd name="T16" fmla="*/ 93 w 411"/>
                <a:gd name="T17" fmla="*/ 4 h 411"/>
                <a:gd name="T18" fmla="*/ 4 w 411"/>
                <a:gd name="T19" fmla="*/ 93 h 411"/>
                <a:gd name="T20" fmla="*/ 4 w 411"/>
                <a:gd name="T21" fmla="*/ 108 h 411"/>
                <a:gd name="T22" fmla="*/ 98 w 411"/>
                <a:gd name="T23" fmla="*/ 203 h 411"/>
                <a:gd name="T24" fmla="*/ 114 w 411"/>
                <a:gd name="T25" fmla="*/ 203 h 411"/>
                <a:gd name="T26" fmla="*/ 144 w 411"/>
                <a:gd name="T27" fmla="*/ 172 h 411"/>
                <a:gd name="T28" fmla="*/ 177 w 411"/>
                <a:gd name="T29" fmla="*/ 205 h 411"/>
                <a:gd name="T30" fmla="*/ 175 w 411"/>
                <a:gd name="T31" fmla="*/ 207 h 411"/>
                <a:gd name="T32" fmla="*/ 175 w 411"/>
                <a:gd name="T33" fmla="*/ 223 h 411"/>
                <a:gd name="T34" fmla="*/ 359 w 411"/>
                <a:gd name="T35" fmla="*/ 406 h 411"/>
                <a:gd name="T36" fmla="*/ 374 w 411"/>
                <a:gd name="T37" fmla="*/ 406 h 411"/>
                <a:gd name="T38" fmla="*/ 406 w 411"/>
                <a:gd name="T39" fmla="*/ 374 h 411"/>
                <a:gd name="T40" fmla="*/ 406 w 411"/>
                <a:gd name="T41" fmla="*/ 35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1" h="411">
                  <a:moveTo>
                    <a:pt x="406" y="359"/>
                  </a:moveTo>
                  <a:cubicBezTo>
                    <a:pt x="223" y="175"/>
                    <a:pt x="223" y="175"/>
                    <a:pt x="223" y="175"/>
                  </a:cubicBezTo>
                  <a:cubicBezTo>
                    <a:pt x="219" y="171"/>
                    <a:pt x="212" y="171"/>
                    <a:pt x="207" y="175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207" y="109"/>
                    <a:pt x="207" y="102"/>
                    <a:pt x="202" y="98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4" y="0"/>
                    <a:pt x="97" y="0"/>
                    <a:pt x="93" y="4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97"/>
                    <a:pt x="0" y="104"/>
                    <a:pt x="4" y="108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102" y="207"/>
                    <a:pt x="109" y="207"/>
                    <a:pt x="114" y="203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75" y="207"/>
                    <a:pt x="175" y="207"/>
                    <a:pt x="175" y="207"/>
                  </a:cubicBezTo>
                  <a:cubicBezTo>
                    <a:pt x="171" y="212"/>
                    <a:pt x="171" y="219"/>
                    <a:pt x="175" y="223"/>
                  </a:cubicBezTo>
                  <a:cubicBezTo>
                    <a:pt x="359" y="406"/>
                    <a:pt x="359" y="406"/>
                    <a:pt x="359" y="406"/>
                  </a:cubicBezTo>
                  <a:cubicBezTo>
                    <a:pt x="363" y="411"/>
                    <a:pt x="370" y="411"/>
                    <a:pt x="374" y="406"/>
                  </a:cubicBezTo>
                  <a:cubicBezTo>
                    <a:pt x="406" y="374"/>
                    <a:pt x="406" y="374"/>
                    <a:pt x="406" y="374"/>
                  </a:cubicBezTo>
                  <a:cubicBezTo>
                    <a:pt x="411" y="370"/>
                    <a:pt x="411" y="363"/>
                    <a:pt x="406" y="3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4" name="Freeform 17"/>
            <p:cNvSpPr/>
            <p:nvPr/>
          </p:nvSpPr>
          <p:spPr bwMode="auto">
            <a:xfrm>
              <a:off x="4592638" y="2468563"/>
              <a:ext cx="244475" cy="44450"/>
            </a:xfrm>
            <a:custGeom>
              <a:avLst/>
              <a:gdLst>
                <a:gd name="T0" fmla="*/ 306 w 318"/>
                <a:gd name="T1" fmla="*/ 0 h 57"/>
                <a:gd name="T2" fmla="*/ 12 w 318"/>
                <a:gd name="T3" fmla="*/ 0 h 57"/>
                <a:gd name="T4" fmla="*/ 0 w 318"/>
                <a:gd name="T5" fmla="*/ 12 h 57"/>
                <a:gd name="T6" fmla="*/ 0 w 318"/>
                <a:gd name="T7" fmla="*/ 45 h 57"/>
                <a:gd name="T8" fmla="*/ 12 w 318"/>
                <a:gd name="T9" fmla="*/ 57 h 57"/>
                <a:gd name="T10" fmla="*/ 306 w 318"/>
                <a:gd name="T11" fmla="*/ 57 h 57"/>
                <a:gd name="T12" fmla="*/ 318 w 318"/>
                <a:gd name="T13" fmla="*/ 45 h 57"/>
                <a:gd name="T14" fmla="*/ 318 w 318"/>
                <a:gd name="T15" fmla="*/ 12 h 57"/>
                <a:gd name="T16" fmla="*/ 306 w 318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57">
                  <a:moveTo>
                    <a:pt x="30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2"/>
                    <a:pt x="5" y="57"/>
                    <a:pt x="12" y="57"/>
                  </a:cubicBezTo>
                  <a:cubicBezTo>
                    <a:pt x="306" y="57"/>
                    <a:pt x="306" y="57"/>
                    <a:pt x="306" y="57"/>
                  </a:cubicBezTo>
                  <a:cubicBezTo>
                    <a:pt x="313" y="57"/>
                    <a:pt x="318" y="52"/>
                    <a:pt x="318" y="45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6"/>
                    <a:pt x="313" y="0"/>
                    <a:pt x="3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05" name="Group 18"/>
          <p:cNvGrpSpPr/>
          <p:nvPr/>
        </p:nvGrpSpPr>
        <p:grpSpPr>
          <a:xfrm>
            <a:off x="3278790" y="1850660"/>
            <a:ext cx="457200" cy="396875"/>
            <a:chOff x="4587875" y="2944813"/>
            <a:chExt cx="457200" cy="396875"/>
          </a:xfrm>
          <a:solidFill>
            <a:schemeClr val="bg1"/>
          </a:solidFill>
        </p:grpSpPr>
        <p:sp>
          <p:nvSpPr>
            <p:cNvPr id="206" name="Freeform 18"/>
            <p:cNvSpPr/>
            <p:nvPr/>
          </p:nvSpPr>
          <p:spPr bwMode="auto">
            <a:xfrm>
              <a:off x="4587875" y="3055938"/>
              <a:ext cx="457200" cy="285750"/>
            </a:xfrm>
            <a:custGeom>
              <a:avLst/>
              <a:gdLst>
                <a:gd name="T0" fmla="*/ 0 w 288"/>
                <a:gd name="T1" fmla="*/ 0 h 180"/>
                <a:gd name="T2" fmla="*/ 72 w 288"/>
                <a:gd name="T3" fmla="*/ 0 h 180"/>
                <a:gd name="T4" fmla="*/ 144 w 288"/>
                <a:gd name="T5" fmla="*/ 180 h 180"/>
                <a:gd name="T6" fmla="*/ 216 w 288"/>
                <a:gd name="T7" fmla="*/ 0 h 180"/>
                <a:gd name="T8" fmla="*/ 288 w 288"/>
                <a:gd name="T9" fmla="*/ 0 h 180"/>
                <a:gd name="T10" fmla="*/ 144 w 288"/>
                <a:gd name="T11" fmla="*/ 180 h 180"/>
                <a:gd name="T12" fmla="*/ 195 w 288"/>
                <a:gd name="T13" fmla="*/ 0 h 180"/>
                <a:gd name="T14" fmla="*/ 92 w 288"/>
                <a:gd name="T15" fmla="*/ 0 h 180"/>
                <a:gd name="T16" fmla="*/ 144 w 288"/>
                <a:gd name="T17" fmla="*/ 180 h 180"/>
                <a:gd name="T18" fmla="*/ 0 w 288"/>
                <a:gd name="T19" fmla="*/ 0 h 180"/>
                <a:gd name="T20" fmla="*/ 0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0" y="0"/>
                  </a:moveTo>
                  <a:lnTo>
                    <a:pt x="72" y="0"/>
                  </a:lnTo>
                  <a:lnTo>
                    <a:pt x="144" y="180"/>
                  </a:lnTo>
                  <a:lnTo>
                    <a:pt x="216" y="0"/>
                  </a:lnTo>
                  <a:lnTo>
                    <a:pt x="288" y="0"/>
                  </a:lnTo>
                  <a:lnTo>
                    <a:pt x="144" y="180"/>
                  </a:lnTo>
                  <a:lnTo>
                    <a:pt x="195" y="0"/>
                  </a:lnTo>
                  <a:lnTo>
                    <a:pt x="92" y="0"/>
                  </a:lnTo>
                  <a:lnTo>
                    <a:pt x="144" y="1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7" name="Freeform 19"/>
            <p:cNvSpPr>
              <a:spLocks noEditPoints="1"/>
            </p:cNvSpPr>
            <p:nvPr/>
          </p:nvSpPr>
          <p:spPr bwMode="auto">
            <a:xfrm>
              <a:off x="4816475" y="2944813"/>
              <a:ext cx="228600" cy="87313"/>
            </a:xfrm>
            <a:custGeom>
              <a:avLst/>
              <a:gdLst>
                <a:gd name="T0" fmla="*/ 83 w 144"/>
                <a:gd name="T1" fmla="*/ 55 h 55"/>
                <a:gd name="T2" fmla="*/ 144 w 144"/>
                <a:gd name="T3" fmla="*/ 55 h 55"/>
                <a:gd name="T4" fmla="*/ 112 w 144"/>
                <a:gd name="T5" fmla="*/ 0 h 55"/>
                <a:gd name="T6" fmla="*/ 112 w 144"/>
                <a:gd name="T7" fmla="*/ 0 h 55"/>
                <a:gd name="T8" fmla="*/ 83 w 144"/>
                <a:gd name="T9" fmla="*/ 55 h 55"/>
                <a:gd name="T10" fmla="*/ 83 w 144"/>
                <a:gd name="T11" fmla="*/ 55 h 55"/>
                <a:gd name="T12" fmla="*/ 0 w 144"/>
                <a:gd name="T13" fmla="*/ 0 h 55"/>
                <a:gd name="T14" fmla="*/ 0 w 144"/>
                <a:gd name="T15" fmla="*/ 0 h 55"/>
                <a:gd name="T16" fmla="*/ 0 w 144"/>
                <a:gd name="T17" fmla="*/ 0 h 55"/>
                <a:gd name="T18" fmla="*/ 0 w 144"/>
                <a:gd name="T19" fmla="*/ 0 h 55"/>
                <a:gd name="T20" fmla="*/ 0 w 144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55">
                  <a:moveTo>
                    <a:pt x="83" y="55"/>
                  </a:moveTo>
                  <a:lnTo>
                    <a:pt x="144" y="55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83" y="55"/>
                  </a:lnTo>
                  <a:lnTo>
                    <a:pt x="83" y="5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8" name="Freeform 20"/>
            <p:cNvSpPr/>
            <p:nvPr/>
          </p:nvSpPr>
          <p:spPr bwMode="auto">
            <a:xfrm>
              <a:off x="4587875" y="2944813"/>
              <a:ext cx="96838" cy="87313"/>
            </a:xfrm>
            <a:custGeom>
              <a:avLst/>
              <a:gdLst>
                <a:gd name="T0" fmla="*/ 0 w 61"/>
                <a:gd name="T1" fmla="*/ 55 h 55"/>
                <a:gd name="T2" fmla="*/ 61 w 61"/>
                <a:gd name="T3" fmla="*/ 55 h 55"/>
                <a:gd name="T4" fmla="*/ 31 w 61"/>
                <a:gd name="T5" fmla="*/ 0 h 55"/>
                <a:gd name="T6" fmla="*/ 31 w 61"/>
                <a:gd name="T7" fmla="*/ 0 h 55"/>
                <a:gd name="T8" fmla="*/ 0 w 61"/>
                <a:gd name="T9" fmla="*/ 55 h 55"/>
                <a:gd name="T10" fmla="*/ 0 w 61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5">
                  <a:moveTo>
                    <a:pt x="0" y="55"/>
                  </a:moveTo>
                  <a:lnTo>
                    <a:pt x="61" y="5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9" name="Freeform 21"/>
            <p:cNvSpPr/>
            <p:nvPr/>
          </p:nvSpPr>
          <p:spPr bwMode="auto">
            <a:xfrm>
              <a:off x="4648200" y="2944813"/>
              <a:ext cx="133350" cy="87313"/>
            </a:xfrm>
            <a:custGeom>
              <a:avLst/>
              <a:gdLst>
                <a:gd name="T0" fmla="*/ 45 w 84"/>
                <a:gd name="T1" fmla="*/ 55 h 55"/>
                <a:gd name="T2" fmla="*/ 46 w 84"/>
                <a:gd name="T3" fmla="*/ 55 h 55"/>
                <a:gd name="T4" fmla="*/ 84 w 84"/>
                <a:gd name="T5" fmla="*/ 0 h 55"/>
                <a:gd name="T6" fmla="*/ 0 w 84"/>
                <a:gd name="T7" fmla="*/ 0 h 55"/>
                <a:gd name="T8" fmla="*/ 45 w 84"/>
                <a:gd name="T9" fmla="*/ 55 h 55"/>
                <a:gd name="T10" fmla="*/ 45 w 8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55">
                  <a:moveTo>
                    <a:pt x="45" y="55"/>
                  </a:moveTo>
                  <a:lnTo>
                    <a:pt x="46" y="5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45" y="55"/>
                  </a:lnTo>
                  <a:lnTo>
                    <a:pt x="45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0" name="Freeform 22"/>
            <p:cNvSpPr/>
            <p:nvPr/>
          </p:nvSpPr>
          <p:spPr bwMode="auto">
            <a:xfrm>
              <a:off x="4735513" y="2944813"/>
              <a:ext cx="161925" cy="87313"/>
            </a:xfrm>
            <a:custGeom>
              <a:avLst/>
              <a:gdLst>
                <a:gd name="T0" fmla="*/ 0 w 102"/>
                <a:gd name="T1" fmla="*/ 55 h 55"/>
                <a:gd name="T2" fmla="*/ 102 w 102"/>
                <a:gd name="T3" fmla="*/ 55 h 55"/>
                <a:gd name="T4" fmla="*/ 51 w 102"/>
                <a:gd name="T5" fmla="*/ 0 h 55"/>
                <a:gd name="T6" fmla="*/ 0 w 102"/>
                <a:gd name="T7" fmla="*/ 55 h 55"/>
                <a:gd name="T8" fmla="*/ 0 w 10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5">
                  <a:moveTo>
                    <a:pt x="0" y="55"/>
                  </a:moveTo>
                  <a:lnTo>
                    <a:pt x="102" y="55"/>
                  </a:lnTo>
                  <a:lnTo>
                    <a:pt x="51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1" name="Freeform 23"/>
            <p:cNvSpPr/>
            <p:nvPr/>
          </p:nvSpPr>
          <p:spPr bwMode="auto">
            <a:xfrm>
              <a:off x="4851400" y="2944813"/>
              <a:ext cx="131763" cy="87313"/>
            </a:xfrm>
            <a:custGeom>
              <a:avLst/>
              <a:gdLst>
                <a:gd name="T0" fmla="*/ 38 w 83"/>
                <a:gd name="T1" fmla="*/ 55 h 55"/>
                <a:gd name="T2" fmla="*/ 38 w 83"/>
                <a:gd name="T3" fmla="*/ 55 h 55"/>
                <a:gd name="T4" fmla="*/ 83 w 83"/>
                <a:gd name="T5" fmla="*/ 0 h 55"/>
                <a:gd name="T6" fmla="*/ 0 w 83"/>
                <a:gd name="T7" fmla="*/ 0 h 55"/>
                <a:gd name="T8" fmla="*/ 38 w 83"/>
                <a:gd name="T9" fmla="*/ 55 h 55"/>
                <a:gd name="T10" fmla="*/ 38 w 83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55">
                  <a:moveTo>
                    <a:pt x="38" y="55"/>
                  </a:moveTo>
                  <a:lnTo>
                    <a:pt x="38" y="5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38" y="55"/>
                  </a:ln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12" name="Group 25"/>
          <p:cNvGrpSpPr/>
          <p:nvPr/>
        </p:nvGrpSpPr>
        <p:grpSpPr>
          <a:xfrm>
            <a:off x="2630718" y="1826847"/>
            <a:ext cx="306388" cy="444500"/>
            <a:chOff x="3814763" y="2921000"/>
            <a:chExt cx="306388" cy="444500"/>
          </a:xfrm>
          <a:solidFill>
            <a:schemeClr val="bg1"/>
          </a:solidFill>
        </p:grpSpPr>
        <p:sp>
          <p:nvSpPr>
            <p:cNvPr id="213" name="Freeform 24"/>
            <p:cNvSpPr>
              <a:spLocks noEditPoints="1"/>
            </p:cNvSpPr>
            <p:nvPr/>
          </p:nvSpPr>
          <p:spPr bwMode="auto">
            <a:xfrm>
              <a:off x="3814763" y="2921000"/>
              <a:ext cx="306388" cy="444500"/>
            </a:xfrm>
            <a:custGeom>
              <a:avLst/>
              <a:gdLst>
                <a:gd name="T0" fmla="*/ 340 w 398"/>
                <a:gd name="T1" fmla="*/ 0 h 580"/>
                <a:gd name="T2" fmla="*/ 58 w 398"/>
                <a:gd name="T3" fmla="*/ 0 h 580"/>
                <a:gd name="T4" fmla="*/ 0 w 398"/>
                <a:gd name="T5" fmla="*/ 57 h 580"/>
                <a:gd name="T6" fmla="*/ 0 w 398"/>
                <a:gd name="T7" fmla="*/ 523 h 580"/>
                <a:gd name="T8" fmla="*/ 58 w 398"/>
                <a:gd name="T9" fmla="*/ 580 h 580"/>
                <a:gd name="T10" fmla="*/ 340 w 398"/>
                <a:gd name="T11" fmla="*/ 580 h 580"/>
                <a:gd name="T12" fmla="*/ 398 w 398"/>
                <a:gd name="T13" fmla="*/ 523 h 580"/>
                <a:gd name="T14" fmla="*/ 398 w 398"/>
                <a:gd name="T15" fmla="*/ 522 h 580"/>
                <a:gd name="T16" fmla="*/ 398 w 398"/>
                <a:gd name="T17" fmla="*/ 518 h 580"/>
                <a:gd name="T18" fmla="*/ 398 w 398"/>
                <a:gd name="T19" fmla="*/ 57 h 580"/>
                <a:gd name="T20" fmla="*/ 340 w 398"/>
                <a:gd name="T21" fmla="*/ 0 h 580"/>
                <a:gd name="T22" fmla="*/ 172 w 398"/>
                <a:gd name="T23" fmla="*/ 15 h 580"/>
                <a:gd name="T24" fmla="*/ 226 w 398"/>
                <a:gd name="T25" fmla="*/ 15 h 580"/>
                <a:gd name="T26" fmla="*/ 232 w 398"/>
                <a:gd name="T27" fmla="*/ 21 h 580"/>
                <a:gd name="T28" fmla="*/ 226 w 398"/>
                <a:gd name="T29" fmla="*/ 28 h 580"/>
                <a:gd name="T30" fmla="*/ 172 w 398"/>
                <a:gd name="T31" fmla="*/ 28 h 580"/>
                <a:gd name="T32" fmla="*/ 166 w 398"/>
                <a:gd name="T33" fmla="*/ 21 h 580"/>
                <a:gd name="T34" fmla="*/ 172 w 398"/>
                <a:gd name="T35" fmla="*/ 15 h 580"/>
                <a:gd name="T36" fmla="*/ 199 w 398"/>
                <a:gd name="T37" fmla="*/ 561 h 580"/>
                <a:gd name="T38" fmla="*/ 173 w 398"/>
                <a:gd name="T39" fmla="*/ 535 h 580"/>
                <a:gd name="T40" fmla="*/ 199 w 398"/>
                <a:gd name="T41" fmla="*/ 508 h 580"/>
                <a:gd name="T42" fmla="*/ 225 w 398"/>
                <a:gd name="T43" fmla="*/ 535 h 580"/>
                <a:gd name="T44" fmla="*/ 199 w 398"/>
                <a:gd name="T45" fmla="*/ 561 h 580"/>
                <a:gd name="T46" fmla="*/ 356 w 398"/>
                <a:gd name="T47" fmla="*/ 476 h 580"/>
                <a:gd name="T48" fmla="*/ 340 w 398"/>
                <a:gd name="T49" fmla="*/ 491 h 580"/>
                <a:gd name="T50" fmla="*/ 58 w 398"/>
                <a:gd name="T51" fmla="*/ 491 h 580"/>
                <a:gd name="T52" fmla="*/ 42 w 398"/>
                <a:gd name="T53" fmla="*/ 475 h 580"/>
                <a:gd name="T54" fmla="*/ 42 w 398"/>
                <a:gd name="T55" fmla="*/ 63 h 580"/>
                <a:gd name="T56" fmla="*/ 58 w 398"/>
                <a:gd name="T57" fmla="*/ 47 h 580"/>
                <a:gd name="T58" fmla="*/ 340 w 398"/>
                <a:gd name="T59" fmla="*/ 47 h 580"/>
                <a:gd name="T60" fmla="*/ 356 w 398"/>
                <a:gd name="T61" fmla="*/ 63 h 580"/>
                <a:gd name="T62" fmla="*/ 356 w 398"/>
                <a:gd name="T63" fmla="*/ 47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8" h="580">
                  <a:moveTo>
                    <a:pt x="340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0" y="555"/>
                    <a:pt x="26" y="580"/>
                    <a:pt x="58" y="580"/>
                  </a:cubicBezTo>
                  <a:cubicBezTo>
                    <a:pt x="340" y="580"/>
                    <a:pt x="340" y="580"/>
                    <a:pt x="340" y="580"/>
                  </a:cubicBezTo>
                  <a:cubicBezTo>
                    <a:pt x="372" y="580"/>
                    <a:pt x="398" y="555"/>
                    <a:pt x="398" y="523"/>
                  </a:cubicBezTo>
                  <a:cubicBezTo>
                    <a:pt x="398" y="522"/>
                    <a:pt x="398" y="522"/>
                    <a:pt x="398" y="522"/>
                  </a:cubicBezTo>
                  <a:cubicBezTo>
                    <a:pt x="398" y="518"/>
                    <a:pt x="398" y="518"/>
                    <a:pt x="398" y="518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398" y="25"/>
                    <a:pt x="372" y="0"/>
                    <a:pt x="340" y="0"/>
                  </a:cubicBezTo>
                  <a:close/>
                  <a:moveTo>
                    <a:pt x="172" y="15"/>
                  </a:moveTo>
                  <a:cubicBezTo>
                    <a:pt x="226" y="15"/>
                    <a:pt x="226" y="15"/>
                    <a:pt x="226" y="15"/>
                  </a:cubicBezTo>
                  <a:cubicBezTo>
                    <a:pt x="230" y="15"/>
                    <a:pt x="232" y="18"/>
                    <a:pt x="232" y="21"/>
                  </a:cubicBezTo>
                  <a:cubicBezTo>
                    <a:pt x="232" y="25"/>
                    <a:pt x="230" y="28"/>
                    <a:pt x="226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68" y="28"/>
                    <a:pt x="166" y="25"/>
                    <a:pt x="166" y="21"/>
                  </a:cubicBezTo>
                  <a:cubicBezTo>
                    <a:pt x="166" y="18"/>
                    <a:pt x="168" y="15"/>
                    <a:pt x="172" y="15"/>
                  </a:cubicBezTo>
                  <a:close/>
                  <a:moveTo>
                    <a:pt x="199" y="561"/>
                  </a:moveTo>
                  <a:cubicBezTo>
                    <a:pt x="184" y="561"/>
                    <a:pt x="173" y="549"/>
                    <a:pt x="173" y="535"/>
                  </a:cubicBezTo>
                  <a:cubicBezTo>
                    <a:pt x="173" y="520"/>
                    <a:pt x="184" y="508"/>
                    <a:pt x="199" y="508"/>
                  </a:cubicBezTo>
                  <a:cubicBezTo>
                    <a:pt x="214" y="508"/>
                    <a:pt x="225" y="520"/>
                    <a:pt x="225" y="535"/>
                  </a:cubicBezTo>
                  <a:cubicBezTo>
                    <a:pt x="225" y="549"/>
                    <a:pt x="214" y="561"/>
                    <a:pt x="199" y="561"/>
                  </a:cubicBezTo>
                  <a:close/>
                  <a:moveTo>
                    <a:pt x="356" y="476"/>
                  </a:moveTo>
                  <a:cubicBezTo>
                    <a:pt x="355" y="484"/>
                    <a:pt x="349" y="491"/>
                    <a:pt x="340" y="491"/>
                  </a:cubicBezTo>
                  <a:cubicBezTo>
                    <a:pt x="58" y="491"/>
                    <a:pt x="58" y="491"/>
                    <a:pt x="58" y="491"/>
                  </a:cubicBezTo>
                  <a:cubicBezTo>
                    <a:pt x="49" y="491"/>
                    <a:pt x="42" y="484"/>
                    <a:pt x="42" y="475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54"/>
                    <a:pt x="49" y="47"/>
                    <a:pt x="58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9" y="47"/>
                    <a:pt x="356" y="54"/>
                    <a:pt x="356" y="63"/>
                  </a:cubicBezTo>
                  <a:cubicBezTo>
                    <a:pt x="356" y="476"/>
                    <a:pt x="356" y="476"/>
                    <a:pt x="356" y="4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4" name="Freeform 25"/>
            <p:cNvSpPr/>
            <p:nvPr/>
          </p:nvSpPr>
          <p:spPr bwMode="auto">
            <a:xfrm>
              <a:off x="3903663" y="2998788"/>
              <a:ext cx="128588" cy="96838"/>
            </a:xfrm>
            <a:custGeom>
              <a:avLst/>
              <a:gdLst>
                <a:gd name="T0" fmla="*/ 166 w 166"/>
                <a:gd name="T1" fmla="*/ 62 h 127"/>
                <a:gd name="T2" fmla="*/ 133 w 166"/>
                <a:gd name="T3" fmla="*/ 47 h 127"/>
                <a:gd name="T4" fmla="*/ 0 w 166"/>
                <a:gd name="T5" fmla="*/ 117 h 127"/>
                <a:gd name="T6" fmla="*/ 111 w 166"/>
                <a:gd name="T7" fmla="*/ 37 h 127"/>
                <a:gd name="T8" fmla="*/ 80 w 166"/>
                <a:gd name="T9" fmla="*/ 23 h 127"/>
                <a:gd name="T10" fmla="*/ 143 w 166"/>
                <a:gd name="T11" fmla="*/ 0 h 127"/>
                <a:gd name="T12" fmla="*/ 166 w 166"/>
                <a:gd name="T13" fmla="*/ 6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27">
                  <a:moveTo>
                    <a:pt x="166" y="62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95" y="127"/>
                    <a:pt x="0" y="117"/>
                    <a:pt x="0" y="117"/>
                  </a:cubicBezTo>
                  <a:cubicBezTo>
                    <a:pt x="71" y="106"/>
                    <a:pt x="101" y="58"/>
                    <a:pt x="111" y="37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66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5" name="Freeform 26"/>
            <p:cNvSpPr/>
            <p:nvPr/>
          </p:nvSpPr>
          <p:spPr bwMode="auto">
            <a:xfrm>
              <a:off x="4008438" y="3060700"/>
              <a:ext cx="52388" cy="207963"/>
            </a:xfrm>
            <a:custGeom>
              <a:avLst/>
              <a:gdLst>
                <a:gd name="T0" fmla="*/ 68 w 68"/>
                <a:gd name="T1" fmla="*/ 10 h 271"/>
                <a:gd name="T2" fmla="*/ 68 w 68"/>
                <a:gd name="T3" fmla="*/ 261 h 271"/>
                <a:gd name="T4" fmla="*/ 58 w 68"/>
                <a:gd name="T5" fmla="*/ 271 h 271"/>
                <a:gd name="T6" fmla="*/ 10 w 68"/>
                <a:gd name="T7" fmla="*/ 271 h 271"/>
                <a:gd name="T8" fmla="*/ 0 w 68"/>
                <a:gd name="T9" fmla="*/ 261 h 271"/>
                <a:gd name="T10" fmla="*/ 0 w 68"/>
                <a:gd name="T11" fmla="*/ 10 h 271"/>
                <a:gd name="T12" fmla="*/ 10 w 68"/>
                <a:gd name="T13" fmla="*/ 0 h 271"/>
                <a:gd name="T14" fmla="*/ 58 w 68"/>
                <a:gd name="T15" fmla="*/ 0 h 271"/>
                <a:gd name="T16" fmla="*/ 68 w 68"/>
                <a:gd name="T17" fmla="*/ 1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71">
                  <a:moveTo>
                    <a:pt x="68" y="10"/>
                  </a:moveTo>
                  <a:cubicBezTo>
                    <a:pt x="68" y="261"/>
                    <a:pt x="68" y="261"/>
                    <a:pt x="68" y="261"/>
                  </a:cubicBezTo>
                  <a:cubicBezTo>
                    <a:pt x="68" y="266"/>
                    <a:pt x="64" y="271"/>
                    <a:pt x="58" y="271"/>
                  </a:cubicBezTo>
                  <a:cubicBezTo>
                    <a:pt x="10" y="271"/>
                    <a:pt x="10" y="271"/>
                    <a:pt x="10" y="271"/>
                  </a:cubicBezTo>
                  <a:cubicBezTo>
                    <a:pt x="4" y="271"/>
                    <a:pt x="0" y="266"/>
                    <a:pt x="0" y="26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4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6" name="Freeform 27"/>
            <p:cNvSpPr/>
            <p:nvPr/>
          </p:nvSpPr>
          <p:spPr bwMode="auto">
            <a:xfrm>
              <a:off x="3941763" y="3098800"/>
              <a:ext cx="52388" cy="169863"/>
            </a:xfrm>
            <a:custGeom>
              <a:avLst/>
              <a:gdLst>
                <a:gd name="T0" fmla="*/ 68 w 68"/>
                <a:gd name="T1" fmla="*/ 10 h 220"/>
                <a:gd name="T2" fmla="*/ 68 w 68"/>
                <a:gd name="T3" fmla="*/ 210 h 220"/>
                <a:gd name="T4" fmla="*/ 58 w 68"/>
                <a:gd name="T5" fmla="*/ 220 h 220"/>
                <a:gd name="T6" fmla="*/ 10 w 68"/>
                <a:gd name="T7" fmla="*/ 220 h 220"/>
                <a:gd name="T8" fmla="*/ 0 w 68"/>
                <a:gd name="T9" fmla="*/ 210 h 220"/>
                <a:gd name="T10" fmla="*/ 0 w 68"/>
                <a:gd name="T11" fmla="*/ 10 h 220"/>
                <a:gd name="T12" fmla="*/ 10 w 68"/>
                <a:gd name="T13" fmla="*/ 0 h 220"/>
                <a:gd name="T14" fmla="*/ 58 w 68"/>
                <a:gd name="T15" fmla="*/ 0 h 220"/>
                <a:gd name="T16" fmla="*/ 68 w 68"/>
                <a:gd name="T17" fmla="*/ 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20">
                  <a:moveTo>
                    <a:pt x="68" y="10"/>
                  </a:moveTo>
                  <a:cubicBezTo>
                    <a:pt x="68" y="210"/>
                    <a:pt x="68" y="210"/>
                    <a:pt x="68" y="210"/>
                  </a:cubicBezTo>
                  <a:cubicBezTo>
                    <a:pt x="68" y="215"/>
                    <a:pt x="64" y="220"/>
                    <a:pt x="58" y="220"/>
                  </a:cubicBezTo>
                  <a:cubicBezTo>
                    <a:pt x="10" y="220"/>
                    <a:pt x="10" y="220"/>
                    <a:pt x="10" y="220"/>
                  </a:cubicBezTo>
                  <a:cubicBezTo>
                    <a:pt x="4" y="220"/>
                    <a:pt x="0" y="215"/>
                    <a:pt x="0" y="2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5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7" name="Freeform 28"/>
            <p:cNvSpPr/>
            <p:nvPr/>
          </p:nvSpPr>
          <p:spPr bwMode="auto">
            <a:xfrm>
              <a:off x="3875088" y="3138488"/>
              <a:ext cx="53975" cy="130175"/>
            </a:xfrm>
            <a:custGeom>
              <a:avLst/>
              <a:gdLst>
                <a:gd name="T0" fmla="*/ 69 w 69"/>
                <a:gd name="T1" fmla="*/ 10 h 168"/>
                <a:gd name="T2" fmla="*/ 69 w 69"/>
                <a:gd name="T3" fmla="*/ 158 h 168"/>
                <a:gd name="T4" fmla="*/ 58 w 69"/>
                <a:gd name="T5" fmla="*/ 168 h 168"/>
                <a:gd name="T6" fmla="*/ 10 w 69"/>
                <a:gd name="T7" fmla="*/ 168 h 168"/>
                <a:gd name="T8" fmla="*/ 0 w 69"/>
                <a:gd name="T9" fmla="*/ 158 h 168"/>
                <a:gd name="T10" fmla="*/ 0 w 69"/>
                <a:gd name="T11" fmla="*/ 10 h 168"/>
                <a:gd name="T12" fmla="*/ 10 w 69"/>
                <a:gd name="T13" fmla="*/ 0 h 168"/>
                <a:gd name="T14" fmla="*/ 58 w 69"/>
                <a:gd name="T15" fmla="*/ 0 h 168"/>
                <a:gd name="T16" fmla="*/ 69 w 69"/>
                <a:gd name="T17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68">
                  <a:moveTo>
                    <a:pt x="69" y="10"/>
                  </a:moveTo>
                  <a:cubicBezTo>
                    <a:pt x="69" y="158"/>
                    <a:pt x="69" y="158"/>
                    <a:pt x="69" y="158"/>
                  </a:cubicBezTo>
                  <a:cubicBezTo>
                    <a:pt x="69" y="163"/>
                    <a:pt x="64" y="168"/>
                    <a:pt x="58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4" y="168"/>
                    <a:pt x="0" y="163"/>
                    <a:pt x="0" y="15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4"/>
                    <a:pt x="6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18" name="Group 31"/>
          <p:cNvGrpSpPr/>
          <p:nvPr/>
        </p:nvGrpSpPr>
        <p:grpSpPr>
          <a:xfrm>
            <a:off x="1118550" y="1909397"/>
            <a:ext cx="461963" cy="279400"/>
            <a:chOff x="2039938" y="3003550"/>
            <a:chExt cx="461963" cy="279400"/>
          </a:xfrm>
          <a:solidFill>
            <a:schemeClr val="bg1"/>
          </a:solidFill>
        </p:grpSpPr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2039938" y="3003550"/>
              <a:ext cx="461963" cy="279400"/>
            </a:xfrm>
            <a:custGeom>
              <a:avLst/>
              <a:gdLst>
                <a:gd name="T0" fmla="*/ 602 w 602"/>
                <a:gd name="T1" fmla="*/ 21 h 364"/>
                <a:gd name="T2" fmla="*/ 602 w 602"/>
                <a:gd name="T3" fmla="*/ 343 h 364"/>
                <a:gd name="T4" fmla="*/ 581 w 602"/>
                <a:gd name="T5" fmla="*/ 364 h 364"/>
                <a:gd name="T6" fmla="*/ 21 w 602"/>
                <a:gd name="T7" fmla="*/ 364 h 364"/>
                <a:gd name="T8" fmla="*/ 0 w 602"/>
                <a:gd name="T9" fmla="*/ 343 h 364"/>
                <a:gd name="T10" fmla="*/ 0 w 602"/>
                <a:gd name="T11" fmla="*/ 21 h 364"/>
                <a:gd name="T12" fmla="*/ 21 w 602"/>
                <a:gd name="T13" fmla="*/ 0 h 364"/>
                <a:gd name="T14" fmla="*/ 581 w 602"/>
                <a:gd name="T15" fmla="*/ 0 h 364"/>
                <a:gd name="T16" fmla="*/ 602 w 602"/>
                <a:gd name="T17" fmla="*/ 21 h 364"/>
                <a:gd name="T18" fmla="*/ 559 w 602"/>
                <a:gd name="T19" fmla="*/ 43 h 364"/>
                <a:gd name="T20" fmla="*/ 43 w 602"/>
                <a:gd name="T21" fmla="*/ 43 h 364"/>
                <a:gd name="T22" fmla="*/ 43 w 602"/>
                <a:gd name="T23" fmla="*/ 321 h 364"/>
                <a:gd name="T24" fmla="*/ 559 w 602"/>
                <a:gd name="T25" fmla="*/ 321 h 364"/>
                <a:gd name="T26" fmla="*/ 559 w 602"/>
                <a:gd name="T27" fmla="*/ 4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2" h="364">
                  <a:moveTo>
                    <a:pt x="602" y="21"/>
                  </a:moveTo>
                  <a:cubicBezTo>
                    <a:pt x="602" y="343"/>
                    <a:pt x="602" y="343"/>
                    <a:pt x="602" y="343"/>
                  </a:cubicBezTo>
                  <a:cubicBezTo>
                    <a:pt x="602" y="355"/>
                    <a:pt x="592" y="364"/>
                    <a:pt x="581" y="364"/>
                  </a:cubicBezTo>
                  <a:cubicBezTo>
                    <a:pt x="21" y="364"/>
                    <a:pt x="21" y="364"/>
                    <a:pt x="21" y="364"/>
                  </a:cubicBezTo>
                  <a:cubicBezTo>
                    <a:pt x="10" y="364"/>
                    <a:pt x="0" y="355"/>
                    <a:pt x="0" y="34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92" y="0"/>
                    <a:pt x="602" y="9"/>
                    <a:pt x="602" y="21"/>
                  </a:cubicBezTo>
                  <a:close/>
                  <a:moveTo>
                    <a:pt x="559" y="43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3" y="321"/>
                    <a:pt x="43" y="321"/>
                    <a:pt x="43" y="321"/>
                  </a:cubicBezTo>
                  <a:cubicBezTo>
                    <a:pt x="559" y="321"/>
                    <a:pt x="559" y="321"/>
                    <a:pt x="559" y="321"/>
                  </a:cubicBezTo>
                  <a:lnTo>
                    <a:pt x="559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0" name="Freeform 30"/>
            <p:cNvSpPr/>
            <p:nvPr/>
          </p:nvSpPr>
          <p:spPr bwMode="auto">
            <a:xfrm>
              <a:off x="2241550" y="3087688"/>
              <a:ext cx="60325" cy="111125"/>
            </a:xfrm>
            <a:custGeom>
              <a:avLst/>
              <a:gdLst>
                <a:gd name="T0" fmla="*/ 34 w 78"/>
                <a:gd name="T1" fmla="*/ 107 h 144"/>
                <a:gd name="T2" fmla="*/ 5 w 78"/>
                <a:gd name="T3" fmla="*/ 99 h 144"/>
                <a:gd name="T4" fmla="*/ 0 w 78"/>
                <a:gd name="T5" fmla="*/ 120 h 144"/>
                <a:gd name="T6" fmla="*/ 30 w 78"/>
                <a:gd name="T7" fmla="*/ 127 h 144"/>
                <a:gd name="T8" fmla="*/ 30 w 78"/>
                <a:gd name="T9" fmla="*/ 144 h 144"/>
                <a:gd name="T10" fmla="*/ 47 w 78"/>
                <a:gd name="T11" fmla="*/ 144 h 144"/>
                <a:gd name="T12" fmla="*/ 47 w 78"/>
                <a:gd name="T13" fmla="*/ 126 h 144"/>
                <a:gd name="T14" fmla="*/ 78 w 78"/>
                <a:gd name="T15" fmla="*/ 93 h 144"/>
                <a:gd name="T16" fmla="*/ 49 w 78"/>
                <a:gd name="T17" fmla="*/ 60 h 144"/>
                <a:gd name="T18" fmla="*/ 28 w 78"/>
                <a:gd name="T19" fmla="*/ 45 h 144"/>
                <a:gd name="T20" fmla="*/ 43 w 78"/>
                <a:gd name="T21" fmla="*/ 35 h 144"/>
                <a:gd name="T22" fmla="*/ 68 w 78"/>
                <a:gd name="T23" fmla="*/ 41 h 144"/>
                <a:gd name="T24" fmla="*/ 74 w 78"/>
                <a:gd name="T25" fmla="*/ 21 h 144"/>
                <a:gd name="T26" fmla="*/ 48 w 78"/>
                <a:gd name="T27" fmla="*/ 16 h 144"/>
                <a:gd name="T28" fmla="*/ 48 w 78"/>
                <a:gd name="T29" fmla="*/ 0 h 144"/>
                <a:gd name="T30" fmla="*/ 31 w 78"/>
                <a:gd name="T31" fmla="*/ 0 h 144"/>
                <a:gd name="T32" fmla="*/ 31 w 78"/>
                <a:gd name="T33" fmla="*/ 17 h 144"/>
                <a:gd name="T34" fmla="*/ 1 w 78"/>
                <a:gd name="T35" fmla="*/ 48 h 144"/>
                <a:gd name="T36" fmla="*/ 32 w 78"/>
                <a:gd name="T37" fmla="*/ 80 h 144"/>
                <a:gd name="T38" fmla="*/ 51 w 78"/>
                <a:gd name="T39" fmla="*/ 96 h 144"/>
                <a:gd name="T40" fmla="*/ 34 w 78"/>
                <a:gd name="T41" fmla="*/ 10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144">
                  <a:moveTo>
                    <a:pt x="34" y="107"/>
                  </a:moveTo>
                  <a:cubicBezTo>
                    <a:pt x="23" y="107"/>
                    <a:pt x="12" y="103"/>
                    <a:pt x="5" y="9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" y="123"/>
                    <a:pt x="18" y="127"/>
                    <a:pt x="30" y="127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67" y="122"/>
                    <a:pt x="78" y="109"/>
                    <a:pt x="78" y="93"/>
                  </a:cubicBezTo>
                  <a:cubicBezTo>
                    <a:pt x="78" y="77"/>
                    <a:pt x="70" y="68"/>
                    <a:pt x="49" y="60"/>
                  </a:cubicBezTo>
                  <a:cubicBezTo>
                    <a:pt x="34" y="55"/>
                    <a:pt x="28" y="51"/>
                    <a:pt x="28" y="45"/>
                  </a:cubicBezTo>
                  <a:cubicBezTo>
                    <a:pt x="28" y="40"/>
                    <a:pt x="31" y="35"/>
                    <a:pt x="43" y="35"/>
                  </a:cubicBezTo>
                  <a:cubicBezTo>
                    <a:pt x="56" y="35"/>
                    <a:pt x="64" y="39"/>
                    <a:pt x="68" y="4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7" y="19"/>
                    <a:pt x="59" y="16"/>
                    <a:pt x="48" y="1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12" y="20"/>
                    <a:pt x="1" y="33"/>
                    <a:pt x="1" y="48"/>
                  </a:cubicBezTo>
                  <a:cubicBezTo>
                    <a:pt x="1" y="65"/>
                    <a:pt x="14" y="74"/>
                    <a:pt x="32" y="80"/>
                  </a:cubicBezTo>
                  <a:cubicBezTo>
                    <a:pt x="46" y="85"/>
                    <a:pt x="51" y="89"/>
                    <a:pt x="51" y="96"/>
                  </a:cubicBezTo>
                  <a:cubicBezTo>
                    <a:pt x="51" y="103"/>
                    <a:pt x="44" y="107"/>
                    <a:pt x="34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1" name="Freeform 31"/>
            <p:cNvSpPr>
              <a:spLocks noEditPoints="1"/>
            </p:cNvSpPr>
            <p:nvPr/>
          </p:nvSpPr>
          <p:spPr bwMode="auto">
            <a:xfrm>
              <a:off x="2084388" y="3048000"/>
              <a:ext cx="373063" cy="190500"/>
            </a:xfrm>
            <a:custGeom>
              <a:avLst/>
              <a:gdLst>
                <a:gd name="T0" fmla="*/ 484 w 486"/>
                <a:gd name="T1" fmla="*/ 35 h 248"/>
                <a:gd name="T2" fmla="*/ 478 w 486"/>
                <a:gd name="T3" fmla="*/ 34 h 248"/>
                <a:gd name="T4" fmla="*/ 475 w 486"/>
                <a:gd name="T5" fmla="*/ 34 h 248"/>
                <a:gd name="T6" fmla="*/ 449 w 486"/>
                <a:gd name="T7" fmla="*/ 8 h 248"/>
                <a:gd name="T8" fmla="*/ 449 w 486"/>
                <a:gd name="T9" fmla="*/ 7 h 248"/>
                <a:gd name="T10" fmla="*/ 448 w 486"/>
                <a:gd name="T11" fmla="*/ 2 h 248"/>
                <a:gd name="T12" fmla="*/ 443 w 486"/>
                <a:gd name="T13" fmla="*/ 0 h 248"/>
                <a:gd name="T14" fmla="*/ 43 w 486"/>
                <a:gd name="T15" fmla="*/ 0 h 248"/>
                <a:gd name="T16" fmla="*/ 38 w 486"/>
                <a:gd name="T17" fmla="*/ 2 h 248"/>
                <a:gd name="T18" fmla="*/ 37 w 486"/>
                <a:gd name="T19" fmla="*/ 7 h 248"/>
                <a:gd name="T20" fmla="*/ 37 w 486"/>
                <a:gd name="T21" fmla="*/ 8 h 248"/>
                <a:gd name="T22" fmla="*/ 11 w 486"/>
                <a:gd name="T23" fmla="*/ 34 h 248"/>
                <a:gd name="T24" fmla="*/ 7 w 486"/>
                <a:gd name="T25" fmla="*/ 34 h 248"/>
                <a:gd name="T26" fmla="*/ 2 w 486"/>
                <a:gd name="T27" fmla="*/ 35 h 248"/>
                <a:gd name="T28" fmla="*/ 0 w 486"/>
                <a:gd name="T29" fmla="*/ 40 h 248"/>
                <a:gd name="T30" fmla="*/ 0 w 486"/>
                <a:gd name="T31" fmla="*/ 208 h 248"/>
                <a:gd name="T32" fmla="*/ 2 w 486"/>
                <a:gd name="T33" fmla="*/ 213 h 248"/>
                <a:gd name="T34" fmla="*/ 8 w 486"/>
                <a:gd name="T35" fmla="*/ 214 h 248"/>
                <a:gd name="T36" fmla="*/ 11 w 486"/>
                <a:gd name="T37" fmla="*/ 214 h 248"/>
                <a:gd name="T38" fmla="*/ 37 w 486"/>
                <a:gd name="T39" fmla="*/ 240 h 248"/>
                <a:gd name="T40" fmla="*/ 37 w 486"/>
                <a:gd name="T41" fmla="*/ 241 h 248"/>
                <a:gd name="T42" fmla="*/ 38 w 486"/>
                <a:gd name="T43" fmla="*/ 246 h 248"/>
                <a:gd name="T44" fmla="*/ 43 w 486"/>
                <a:gd name="T45" fmla="*/ 248 h 248"/>
                <a:gd name="T46" fmla="*/ 443 w 486"/>
                <a:gd name="T47" fmla="*/ 248 h 248"/>
                <a:gd name="T48" fmla="*/ 448 w 486"/>
                <a:gd name="T49" fmla="*/ 246 h 248"/>
                <a:gd name="T50" fmla="*/ 449 w 486"/>
                <a:gd name="T51" fmla="*/ 241 h 248"/>
                <a:gd name="T52" fmla="*/ 449 w 486"/>
                <a:gd name="T53" fmla="*/ 240 h 248"/>
                <a:gd name="T54" fmla="*/ 475 w 486"/>
                <a:gd name="T55" fmla="*/ 214 h 248"/>
                <a:gd name="T56" fmla="*/ 479 w 486"/>
                <a:gd name="T57" fmla="*/ 214 h 248"/>
                <a:gd name="T58" fmla="*/ 484 w 486"/>
                <a:gd name="T59" fmla="*/ 213 h 248"/>
                <a:gd name="T60" fmla="*/ 486 w 486"/>
                <a:gd name="T61" fmla="*/ 208 h 248"/>
                <a:gd name="T62" fmla="*/ 486 w 486"/>
                <a:gd name="T63" fmla="*/ 40 h 248"/>
                <a:gd name="T64" fmla="*/ 484 w 486"/>
                <a:gd name="T65" fmla="*/ 35 h 248"/>
                <a:gd name="T66" fmla="*/ 91 w 486"/>
                <a:gd name="T67" fmla="*/ 163 h 248"/>
                <a:gd name="T68" fmla="*/ 52 w 486"/>
                <a:gd name="T69" fmla="*/ 124 h 248"/>
                <a:gd name="T70" fmla="*/ 91 w 486"/>
                <a:gd name="T71" fmla="*/ 85 h 248"/>
                <a:gd name="T72" fmla="*/ 130 w 486"/>
                <a:gd name="T73" fmla="*/ 124 h 248"/>
                <a:gd name="T74" fmla="*/ 91 w 486"/>
                <a:gd name="T75" fmla="*/ 163 h 248"/>
                <a:gd name="T76" fmla="*/ 243 w 486"/>
                <a:gd name="T77" fmla="*/ 217 h 248"/>
                <a:gd name="T78" fmla="*/ 150 w 486"/>
                <a:gd name="T79" fmla="*/ 124 h 248"/>
                <a:gd name="T80" fmla="*/ 243 w 486"/>
                <a:gd name="T81" fmla="*/ 31 h 248"/>
                <a:gd name="T82" fmla="*/ 336 w 486"/>
                <a:gd name="T83" fmla="*/ 124 h 248"/>
                <a:gd name="T84" fmla="*/ 243 w 486"/>
                <a:gd name="T85" fmla="*/ 217 h 248"/>
                <a:gd name="T86" fmla="*/ 395 w 486"/>
                <a:gd name="T87" fmla="*/ 163 h 248"/>
                <a:gd name="T88" fmla="*/ 356 w 486"/>
                <a:gd name="T89" fmla="*/ 124 h 248"/>
                <a:gd name="T90" fmla="*/ 395 w 486"/>
                <a:gd name="T91" fmla="*/ 85 h 248"/>
                <a:gd name="T92" fmla="*/ 434 w 486"/>
                <a:gd name="T93" fmla="*/ 124 h 248"/>
                <a:gd name="T94" fmla="*/ 395 w 486"/>
                <a:gd name="T95" fmla="*/ 16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6" h="248">
                  <a:moveTo>
                    <a:pt x="484" y="35"/>
                  </a:moveTo>
                  <a:cubicBezTo>
                    <a:pt x="482" y="34"/>
                    <a:pt x="480" y="34"/>
                    <a:pt x="478" y="34"/>
                  </a:cubicBezTo>
                  <a:cubicBezTo>
                    <a:pt x="477" y="34"/>
                    <a:pt x="476" y="34"/>
                    <a:pt x="475" y="34"/>
                  </a:cubicBezTo>
                  <a:cubicBezTo>
                    <a:pt x="461" y="34"/>
                    <a:pt x="449" y="23"/>
                    <a:pt x="449" y="8"/>
                  </a:cubicBezTo>
                  <a:cubicBezTo>
                    <a:pt x="449" y="8"/>
                    <a:pt x="449" y="7"/>
                    <a:pt x="449" y="7"/>
                  </a:cubicBezTo>
                  <a:cubicBezTo>
                    <a:pt x="450" y="5"/>
                    <a:pt x="449" y="3"/>
                    <a:pt x="448" y="2"/>
                  </a:cubicBezTo>
                  <a:cubicBezTo>
                    <a:pt x="446" y="0"/>
                    <a:pt x="445" y="0"/>
                    <a:pt x="4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0" y="0"/>
                    <a:pt x="38" y="2"/>
                  </a:cubicBezTo>
                  <a:cubicBezTo>
                    <a:pt x="37" y="3"/>
                    <a:pt x="36" y="5"/>
                    <a:pt x="37" y="7"/>
                  </a:cubicBezTo>
                  <a:cubicBezTo>
                    <a:pt x="37" y="7"/>
                    <a:pt x="37" y="8"/>
                    <a:pt x="37" y="8"/>
                  </a:cubicBezTo>
                  <a:cubicBezTo>
                    <a:pt x="37" y="23"/>
                    <a:pt x="25" y="34"/>
                    <a:pt x="11" y="34"/>
                  </a:cubicBezTo>
                  <a:cubicBezTo>
                    <a:pt x="10" y="34"/>
                    <a:pt x="9" y="34"/>
                    <a:pt x="7" y="34"/>
                  </a:cubicBezTo>
                  <a:cubicBezTo>
                    <a:pt x="6" y="34"/>
                    <a:pt x="4" y="34"/>
                    <a:pt x="2" y="35"/>
                  </a:cubicBezTo>
                  <a:cubicBezTo>
                    <a:pt x="1" y="37"/>
                    <a:pt x="0" y="38"/>
                    <a:pt x="0" y="4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0"/>
                    <a:pt x="1" y="211"/>
                    <a:pt x="2" y="213"/>
                  </a:cubicBezTo>
                  <a:cubicBezTo>
                    <a:pt x="4" y="214"/>
                    <a:pt x="6" y="214"/>
                    <a:pt x="8" y="214"/>
                  </a:cubicBezTo>
                  <a:cubicBezTo>
                    <a:pt x="9" y="214"/>
                    <a:pt x="10" y="214"/>
                    <a:pt x="11" y="214"/>
                  </a:cubicBezTo>
                  <a:cubicBezTo>
                    <a:pt x="25" y="214"/>
                    <a:pt x="37" y="225"/>
                    <a:pt x="37" y="240"/>
                  </a:cubicBezTo>
                  <a:cubicBezTo>
                    <a:pt x="37" y="240"/>
                    <a:pt x="37" y="241"/>
                    <a:pt x="37" y="241"/>
                  </a:cubicBezTo>
                  <a:cubicBezTo>
                    <a:pt x="36" y="243"/>
                    <a:pt x="37" y="245"/>
                    <a:pt x="38" y="246"/>
                  </a:cubicBezTo>
                  <a:cubicBezTo>
                    <a:pt x="40" y="248"/>
                    <a:pt x="41" y="248"/>
                    <a:pt x="43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45" y="248"/>
                    <a:pt x="446" y="248"/>
                    <a:pt x="448" y="246"/>
                  </a:cubicBezTo>
                  <a:cubicBezTo>
                    <a:pt x="449" y="245"/>
                    <a:pt x="450" y="243"/>
                    <a:pt x="449" y="241"/>
                  </a:cubicBezTo>
                  <a:cubicBezTo>
                    <a:pt x="449" y="241"/>
                    <a:pt x="449" y="240"/>
                    <a:pt x="449" y="240"/>
                  </a:cubicBezTo>
                  <a:cubicBezTo>
                    <a:pt x="449" y="225"/>
                    <a:pt x="461" y="214"/>
                    <a:pt x="475" y="214"/>
                  </a:cubicBezTo>
                  <a:cubicBezTo>
                    <a:pt x="476" y="214"/>
                    <a:pt x="477" y="214"/>
                    <a:pt x="479" y="214"/>
                  </a:cubicBezTo>
                  <a:cubicBezTo>
                    <a:pt x="480" y="215"/>
                    <a:pt x="482" y="214"/>
                    <a:pt x="484" y="213"/>
                  </a:cubicBezTo>
                  <a:cubicBezTo>
                    <a:pt x="485" y="211"/>
                    <a:pt x="486" y="210"/>
                    <a:pt x="486" y="208"/>
                  </a:cubicBezTo>
                  <a:cubicBezTo>
                    <a:pt x="486" y="40"/>
                    <a:pt x="486" y="40"/>
                    <a:pt x="486" y="40"/>
                  </a:cubicBezTo>
                  <a:cubicBezTo>
                    <a:pt x="486" y="38"/>
                    <a:pt x="485" y="37"/>
                    <a:pt x="484" y="35"/>
                  </a:cubicBezTo>
                  <a:close/>
                  <a:moveTo>
                    <a:pt x="91" y="163"/>
                  </a:moveTo>
                  <a:cubicBezTo>
                    <a:pt x="70" y="163"/>
                    <a:pt x="52" y="145"/>
                    <a:pt x="52" y="124"/>
                  </a:cubicBezTo>
                  <a:cubicBezTo>
                    <a:pt x="52" y="103"/>
                    <a:pt x="70" y="85"/>
                    <a:pt x="91" y="85"/>
                  </a:cubicBezTo>
                  <a:cubicBezTo>
                    <a:pt x="112" y="85"/>
                    <a:pt x="130" y="103"/>
                    <a:pt x="130" y="124"/>
                  </a:cubicBezTo>
                  <a:cubicBezTo>
                    <a:pt x="130" y="145"/>
                    <a:pt x="112" y="163"/>
                    <a:pt x="91" y="163"/>
                  </a:cubicBezTo>
                  <a:close/>
                  <a:moveTo>
                    <a:pt x="243" y="217"/>
                  </a:moveTo>
                  <a:cubicBezTo>
                    <a:pt x="192" y="217"/>
                    <a:pt x="150" y="176"/>
                    <a:pt x="150" y="124"/>
                  </a:cubicBezTo>
                  <a:cubicBezTo>
                    <a:pt x="150" y="73"/>
                    <a:pt x="192" y="31"/>
                    <a:pt x="243" y="31"/>
                  </a:cubicBezTo>
                  <a:cubicBezTo>
                    <a:pt x="294" y="31"/>
                    <a:pt x="336" y="73"/>
                    <a:pt x="336" y="124"/>
                  </a:cubicBezTo>
                  <a:cubicBezTo>
                    <a:pt x="336" y="176"/>
                    <a:pt x="294" y="217"/>
                    <a:pt x="243" y="217"/>
                  </a:cubicBezTo>
                  <a:close/>
                  <a:moveTo>
                    <a:pt x="395" y="163"/>
                  </a:moveTo>
                  <a:cubicBezTo>
                    <a:pt x="374" y="163"/>
                    <a:pt x="356" y="145"/>
                    <a:pt x="356" y="124"/>
                  </a:cubicBezTo>
                  <a:cubicBezTo>
                    <a:pt x="356" y="103"/>
                    <a:pt x="374" y="85"/>
                    <a:pt x="395" y="85"/>
                  </a:cubicBezTo>
                  <a:cubicBezTo>
                    <a:pt x="416" y="85"/>
                    <a:pt x="434" y="103"/>
                    <a:pt x="434" y="124"/>
                  </a:cubicBezTo>
                  <a:cubicBezTo>
                    <a:pt x="434" y="145"/>
                    <a:pt x="416" y="163"/>
                    <a:pt x="395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22" name="Group 35"/>
          <p:cNvGrpSpPr/>
          <p:nvPr/>
        </p:nvGrpSpPr>
        <p:grpSpPr>
          <a:xfrm>
            <a:off x="3350798" y="2605417"/>
            <a:ext cx="420688" cy="354013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223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4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5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6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7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8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9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0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31" name="Group 44"/>
          <p:cNvGrpSpPr/>
          <p:nvPr/>
        </p:nvGrpSpPr>
        <p:grpSpPr>
          <a:xfrm>
            <a:off x="2630718" y="2578429"/>
            <a:ext cx="357188" cy="407988"/>
            <a:chOff x="3789363" y="3787775"/>
            <a:chExt cx="357188" cy="407988"/>
          </a:xfrm>
          <a:solidFill>
            <a:schemeClr val="bg1"/>
          </a:solidFill>
        </p:grpSpPr>
        <p:sp>
          <p:nvSpPr>
            <p:cNvPr id="232" name="Freeform 40"/>
            <p:cNvSpPr>
              <a:spLocks noEditPoints="1"/>
            </p:cNvSpPr>
            <p:nvPr/>
          </p:nvSpPr>
          <p:spPr bwMode="auto">
            <a:xfrm>
              <a:off x="3789363" y="3787775"/>
              <a:ext cx="357188" cy="407988"/>
            </a:xfrm>
            <a:custGeom>
              <a:avLst/>
              <a:gdLst>
                <a:gd name="T0" fmla="*/ 403 w 464"/>
                <a:gd name="T1" fmla="*/ 0 h 532"/>
                <a:gd name="T2" fmla="*/ 61 w 464"/>
                <a:gd name="T3" fmla="*/ 0 h 532"/>
                <a:gd name="T4" fmla="*/ 0 w 464"/>
                <a:gd name="T5" fmla="*/ 62 h 532"/>
                <a:gd name="T6" fmla="*/ 0 w 464"/>
                <a:gd name="T7" fmla="*/ 470 h 532"/>
                <a:gd name="T8" fmla="*/ 61 w 464"/>
                <a:gd name="T9" fmla="*/ 532 h 532"/>
                <a:gd name="T10" fmla="*/ 403 w 464"/>
                <a:gd name="T11" fmla="*/ 532 h 532"/>
                <a:gd name="T12" fmla="*/ 464 w 464"/>
                <a:gd name="T13" fmla="*/ 470 h 532"/>
                <a:gd name="T14" fmla="*/ 464 w 464"/>
                <a:gd name="T15" fmla="*/ 62 h 532"/>
                <a:gd name="T16" fmla="*/ 403 w 464"/>
                <a:gd name="T17" fmla="*/ 0 h 532"/>
                <a:gd name="T18" fmla="*/ 430 w 464"/>
                <a:gd name="T19" fmla="*/ 470 h 532"/>
                <a:gd name="T20" fmla="*/ 403 w 464"/>
                <a:gd name="T21" fmla="*/ 498 h 532"/>
                <a:gd name="T22" fmla="*/ 61 w 464"/>
                <a:gd name="T23" fmla="*/ 498 h 532"/>
                <a:gd name="T24" fmla="*/ 34 w 464"/>
                <a:gd name="T25" fmla="*/ 470 h 532"/>
                <a:gd name="T26" fmla="*/ 34 w 464"/>
                <a:gd name="T27" fmla="*/ 62 h 532"/>
                <a:gd name="T28" fmla="*/ 61 w 464"/>
                <a:gd name="T29" fmla="*/ 34 h 532"/>
                <a:gd name="T30" fmla="*/ 403 w 464"/>
                <a:gd name="T31" fmla="*/ 34 h 532"/>
                <a:gd name="T32" fmla="*/ 430 w 464"/>
                <a:gd name="T33" fmla="*/ 62 h 532"/>
                <a:gd name="T34" fmla="*/ 430 w 464"/>
                <a:gd name="T35" fmla="*/ 4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532">
                  <a:moveTo>
                    <a:pt x="40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7" y="1"/>
                    <a:pt x="0" y="28"/>
                    <a:pt x="0" y="6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504"/>
                    <a:pt x="27" y="531"/>
                    <a:pt x="61" y="532"/>
                  </a:cubicBezTo>
                  <a:cubicBezTo>
                    <a:pt x="403" y="532"/>
                    <a:pt x="403" y="532"/>
                    <a:pt x="403" y="532"/>
                  </a:cubicBezTo>
                  <a:cubicBezTo>
                    <a:pt x="437" y="531"/>
                    <a:pt x="464" y="504"/>
                    <a:pt x="464" y="470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64" y="28"/>
                    <a:pt x="437" y="1"/>
                    <a:pt x="403" y="0"/>
                  </a:cubicBezTo>
                  <a:close/>
                  <a:moveTo>
                    <a:pt x="430" y="470"/>
                  </a:moveTo>
                  <a:cubicBezTo>
                    <a:pt x="430" y="485"/>
                    <a:pt x="418" y="497"/>
                    <a:pt x="403" y="498"/>
                  </a:cubicBezTo>
                  <a:cubicBezTo>
                    <a:pt x="61" y="498"/>
                    <a:pt x="61" y="498"/>
                    <a:pt x="61" y="498"/>
                  </a:cubicBezTo>
                  <a:cubicBezTo>
                    <a:pt x="46" y="497"/>
                    <a:pt x="34" y="485"/>
                    <a:pt x="34" y="470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47"/>
                    <a:pt x="46" y="35"/>
                    <a:pt x="61" y="34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18" y="35"/>
                    <a:pt x="430" y="47"/>
                    <a:pt x="430" y="62"/>
                  </a:cubicBezTo>
                  <a:lnTo>
                    <a:pt x="430" y="4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3" name="Freeform 41"/>
            <p:cNvSpPr/>
            <p:nvPr/>
          </p:nvSpPr>
          <p:spPr bwMode="auto">
            <a:xfrm>
              <a:off x="3916363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4" name="Freeform 42"/>
            <p:cNvSpPr/>
            <p:nvPr/>
          </p:nvSpPr>
          <p:spPr bwMode="auto">
            <a:xfrm>
              <a:off x="3976688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5" name="Freeform 43"/>
            <p:cNvSpPr/>
            <p:nvPr/>
          </p:nvSpPr>
          <p:spPr bwMode="auto">
            <a:xfrm>
              <a:off x="3916363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6" name="Freeform 44"/>
            <p:cNvSpPr/>
            <p:nvPr/>
          </p:nvSpPr>
          <p:spPr bwMode="auto">
            <a:xfrm>
              <a:off x="3916363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7" name="Freeform 45"/>
            <p:cNvSpPr/>
            <p:nvPr/>
          </p:nvSpPr>
          <p:spPr bwMode="auto">
            <a:xfrm>
              <a:off x="3916363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8" name="Freeform 46"/>
            <p:cNvSpPr/>
            <p:nvPr/>
          </p:nvSpPr>
          <p:spPr bwMode="auto">
            <a:xfrm>
              <a:off x="3854450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9" name="Freeform 47"/>
            <p:cNvSpPr/>
            <p:nvPr/>
          </p:nvSpPr>
          <p:spPr bwMode="auto">
            <a:xfrm>
              <a:off x="3854450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0" name="Freeform 48"/>
            <p:cNvSpPr/>
            <p:nvPr/>
          </p:nvSpPr>
          <p:spPr bwMode="auto">
            <a:xfrm>
              <a:off x="3854450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1" name="Freeform 49"/>
            <p:cNvSpPr/>
            <p:nvPr/>
          </p:nvSpPr>
          <p:spPr bwMode="auto">
            <a:xfrm>
              <a:off x="3854450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2" name="Freeform 50"/>
            <p:cNvSpPr/>
            <p:nvPr/>
          </p:nvSpPr>
          <p:spPr bwMode="auto">
            <a:xfrm>
              <a:off x="4037013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3" name="Freeform 51"/>
            <p:cNvSpPr/>
            <p:nvPr/>
          </p:nvSpPr>
          <p:spPr bwMode="auto">
            <a:xfrm>
              <a:off x="4037013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4" name="Freeform 52"/>
            <p:cNvSpPr/>
            <p:nvPr/>
          </p:nvSpPr>
          <p:spPr bwMode="auto">
            <a:xfrm>
              <a:off x="3976688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5" name="Freeform 53"/>
            <p:cNvSpPr/>
            <p:nvPr/>
          </p:nvSpPr>
          <p:spPr bwMode="auto">
            <a:xfrm>
              <a:off x="3976688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6" name="Freeform 54"/>
            <p:cNvSpPr/>
            <p:nvPr/>
          </p:nvSpPr>
          <p:spPr bwMode="auto">
            <a:xfrm>
              <a:off x="4037013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7" name="Freeform 55"/>
            <p:cNvSpPr/>
            <p:nvPr/>
          </p:nvSpPr>
          <p:spPr bwMode="auto">
            <a:xfrm>
              <a:off x="3976688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8" name="Freeform 56"/>
            <p:cNvSpPr/>
            <p:nvPr/>
          </p:nvSpPr>
          <p:spPr bwMode="auto">
            <a:xfrm>
              <a:off x="4037013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9" name="Freeform 57"/>
            <p:cNvSpPr/>
            <p:nvPr/>
          </p:nvSpPr>
          <p:spPr bwMode="auto">
            <a:xfrm>
              <a:off x="3849688" y="3840163"/>
              <a:ext cx="236538" cy="79375"/>
            </a:xfrm>
            <a:custGeom>
              <a:avLst/>
              <a:gdLst>
                <a:gd name="T0" fmla="*/ 287 w 308"/>
                <a:gd name="T1" fmla="*/ 0 h 105"/>
                <a:gd name="T2" fmla="*/ 21 w 308"/>
                <a:gd name="T3" fmla="*/ 0 h 105"/>
                <a:gd name="T4" fmla="*/ 0 w 308"/>
                <a:gd name="T5" fmla="*/ 26 h 105"/>
                <a:gd name="T6" fmla="*/ 0 w 308"/>
                <a:gd name="T7" fmla="*/ 79 h 105"/>
                <a:gd name="T8" fmla="*/ 21 w 308"/>
                <a:gd name="T9" fmla="*/ 105 h 105"/>
                <a:gd name="T10" fmla="*/ 287 w 308"/>
                <a:gd name="T11" fmla="*/ 105 h 105"/>
                <a:gd name="T12" fmla="*/ 308 w 308"/>
                <a:gd name="T13" fmla="*/ 79 h 105"/>
                <a:gd name="T14" fmla="*/ 308 w 308"/>
                <a:gd name="T15" fmla="*/ 26 h 105"/>
                <a:gd name="T16" fmla="*/ 287 w 308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5">
                  <a:moveTo>
                    <a:pt x="28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1"/>
                    <a:pt x="0" y="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4"/>
                    <a:pt x="10" y="105"/>
                    <a:pt x="21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98" y="105"/>
                    <a:pt x="308" y="94"/>
                    <a:pt x="308" y="79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11"/>
                    <a:pt x="298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0" name="Freeform 58"/>
            <p:cNvSpPr/>
            <p:nvPr/>
          </p:nvSpPr>
          <p:spPr bwMode="auto">
            <a:xfrm>
              <a:off x="3921125" y="3862388"/>
              <a:ext cx="15875" cy="34925"/>
            </a:xfrm>
            <a:custGeom>
              <a:avLst/>
              <a:gdLst>
                <a:gd name="T0" fmla="*/ 5 w 10"/>
                <a:gd name="T1" fmla="*/ 4 h 22"/>
                <a:gd name="T2" fmla="*/ 5 w 10"/>
                <a:gd name="T3" fmla="*/ 4 h 22"/>
                <a:gd name="T4" fmla="*/ 1 w 10"/>
                <a:gd name="T5" fmla="*/ 6 h 22"/>
                <a:gd name="T6" fmla="*/ 0 w 10"/>
                <a:gd name="T7" fmla="*/ 2 h 22"/>
                <a:gd name="T8" fmla="*/ 5 w 10"/>
                <a:gd name="T9" fmla="*/ 0 h 22"/>
                <a:gd name="T10" fmla="*/ 10 w 10"/>
                <a:gd name="T11" fmla="*/ 0 h 22"/>
                <a:gd name="T12" fmla="*/ 10 w 10"/>
                <a:gd name="T13" fmla="*/ 22 h 22"/>
                <a:gd name="T14" fmla="*/ 5 w 10"/>
                <a:gd name="T15" fmla="*/ 22 h 22"/>
                <a:gd name="T16" fmla="*/ 5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5" y="4"/>
                  </a:moveTo>
                  <a:lnTo>
                    <a:pt x="5" y="4"/>
                  </a:lnTo>
                  <a:lnTo>
                    <a:pt x="1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1" name="Freeform 59"/>
            <p:cNvSpPr/>
            <p:nvPr/>
          </p:nvSpPr>
          <p:spPr bwMode="auto">
            <a:xfrm>
              <a:off x="3944938" y="3860800"/>
              <a:ext cx="20638" cy="36513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1 h 48"/>
                <a:gd name="T4" fmla="*/ 5 w 27"/>
                <a:gd name="T5" fmla="*/ 34 h 48"/>
                <a:gd name="T6" fmla="*/ 16 w 27"/>
                <a:gd name="T7" fmla="*/ 15 h 48"/>
                <a:gd name="T8" fmla="*/ 10 w 27"/>
                <a:gd name="T9" fmla="*/ 9 h 48"/>
                <a:gd name="T10" fmla="*/ 3 w 27"/>
                <a:gd name="T11" fmla="*/ 12 h 48"/>
                <a:gd name="T12" fmla="*/ 1 w 27"/>
                <a:gd name="T13" fmla="*/ 3 h 48"/>
                <a:gd name="T14" fmla="*/ 12 w 27"/>
                <a:gd name="T15" fmla="*/ 0 h 48"/>
                <a:gd name="T16" fmla="*/ 27 w 27"/>
                <a:gd name="T17" fmla="*/ 14 h 48"/>
                <a:gd name="T18" fmla="*/ 16 w 27"/>
                <a:gd name="T19" fmla="*/ 35 h 48"/>
                <a:gd name="T20" fmla="*/ 14 w 27"/>
                <a:gd name="T21" fmla="*/ 38 h 48"/>
                <a:gd name="T22" fmla="*/ 14 w 27"/>
                <a:gd name="T23" fmla="*/ 38 h 48"/>
                <a:gd name="T24" fmla="*/ 27 w 27"/>
                <a:gd name="T25" fmla="*/ 38 h 48"/>
                <a:gd name="T26" fmla="*/ 27 w 27"/>
                <a:gd name="T27" fmla="*/ 48 h 48"/>
                <a:gd name="T28" fmla="*/ 0 w 2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26"/>
                    <a:pt x="16" y="21"/>
                    <a:pt x="16" y="15"/>
                  </a:cubicBezTo>
                  <a:cubicBezTo>
                    <a:pt x="16" y="12"/>
                    <a:pt x="14" y="9"/>
                    <a:pt x="10" y="9"/>
                  </a:cubicBezTo>
                  <a:cubicBezTo>
                    <a:pt x="7" y="9"/>
                    <a:pt x="5" y="11"/>
                    <a:pt x="3" y="1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4" y="0"/>
                    <a:pt x="27" y="8"/>
                    <a:pt x="27" y="14"/>
                  </a:cubicBezTo>
                  <a:cubicBezTo>
                    <a:pt x="27" y="23"/>
                    <a:pt x="21" y="30"/>
                    <a:pt x="16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2" name="Freeform 60"/>
            <p:cNvSpPr/>
            <p:nvPr/>
          </p:nvSpPr>
          <p:spPr bwMode="auto">
            <a:xfrm>
              <a:off x="3970338" y="3860800"/>
              <a:ext cx="19050" cy="38100"/>
            </a:xfrm>
            <a:custGeom>
              <a:avLst/>
              <a:gdLst>
                <a:gd name="T0" fmla="*/ 1 w 26"/>
                <a:gd name="T1" fmla="*/ 38 h 49"/>
                <a:gd name="T2" fmla="*/ 8 w 26"/>
                <a:gd name="T3" fmla="*/ 40 h 49"/>
                <a:gd name="T4" fmla="*/ 15 w 26"/>
                <a:gd name="T5" fmla="*/ 34 h 49"/>
                <a:gd name="T6" fmla="*/ 7 w 26"/>
                <a:gd name="T7" fmla="*/ 27 h 49"/>
                <a:gd name="T8" fmla="*/ 5 w 26"/>
                <a:gd name="T9" fmla="*/ 27 h 49"/>
                <a:gd name="T10" fmla="*/ 5 w 26"/>
                <a:gd name="T11" fmla="*/ 19 h 49"/>
                <a:gd name="T12" fmla="*/ 6 w 26"/>
                <a:gd name="T13" fmla="*/ 19 h 49"/>
                <a:gd name="T14" fmla="*/ 14 w 26"/>
                <a:gd name="T15" fmla="*/ 14 h 49"/>
                <a:gd name="T16" fmla="*/ 9 w 26"/>
                <a:gd name="T17" fmla="*/ 9 h 49"/>
                <a:gd name="T18" fmla="*/ 3 w 26"/>
                <a:gd name="T19" fmla="*/ 11 h 49"/>
                <a:gd name="T20" fmla="*/ 1 w 26"/>
                <a:gd name="T21" fmla="*/ 2 h 49"/>
                <a:gd name="T22" fmla="*/ 12 w 26"/>
                <a:gd name="T23" fmla="*/ 0 h 49"/>
                <a:gd name="T24" fmla="*/ 25 w 26"/>
                <a:gd name="T25" fmla="*/ 12 h 49"/>
                <a:gd name="T26" fmla="*/ 18 w 26"/>
                <a:gd name="T27" fmla="*/ 22 h 49"/>
                <a:gd name="T28" fmla="*/ 18 w 26"/>
                <a:gd name="T29" fmla="*/ 22 h 49"/>
                <a:gd name="T30" fmla="*/ 26 w 26"/>
                <a:gd name="T31" fmla="*/ 34 h 49"/>
                <a:gd name="T32" fmla="*/ 10 w 26"/>
                <a:gd name="T33" fmla="*/ 49 h 49"/>
                <a:gd name="T34" fmla="*/ 0 w 26"/>
                <a:gd name="T35" fmla="*/ 47 h 49"/>
                <a:gd name="T36" fmla="*/ 1 w 26"/>
                <a:gd name="T3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9">
                  <a:moveTo>
                    <a:pt x="1" y="38"/>
                  </a:moveTo>
                  <a:cubicBezTo>
                    <a:pt x="3" y="39"/>
                    <a:pt x="6" y="40"/>
                    <a:pt x="8" y="40"/>
                  </a:cubicBezTo>
                  <a:cubicBezTo>
                    <a:pt x="13" y="40"/>
                    <a:pt x="15" y="37"/>
                    <a:pt x="15" y="34"/>
                  </a:cubicBezTo>
                  <a:cubicBezTo>
                    <a:pt x="15" y="29"/>
                    <a:pt x="11" y="27"/>
                    <a:pt x="7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4" y="18"/>
                    <a:pt x="14" y="14"/>
                  </a:cubicBezTo>
                  <a:cubicBezTo>
                    <a:pt x="14" y="11"/>
                    <a:pt x="12" y="9"/>
                    <a:pt x="9" y="9"/>
                  </a:cubicBezTo>
                  <a:cubicBezTo>
                    <a:pt x="7" y="9"/>
                    <a:pt x="4" y="10"/>
                    <a:pt x="3" y="1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1" y="0"/>
                    <a:pt x="25" y="6"/>
                    <a:pt x="25" y="12"/>
                  </a:cubicBezTo>
                  <a:cubicBezTo>
                    <a:pt x="25" y="17"/>
                    <a:pt x="22" y="20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4"/>
                    <a:pt x="26" y="28"/>
                    <a:pt x="26" y="34"/>
                  </a:cubicBezTo>
                  <a:cubicBezTo>
                    <a:pt x="26" y="41"/>
                    <a:pt x="21" y="49"/>
                    <a:pt x="10" y="49"/>
                  </a:cubicBezTo>
                  <a:cubicBezTo>
                    <a:pt x="5" y="49"/>
                    <a:pt x="2" y="48"/>
                    <a:pt x="0" y="47"/>
                  </a:cubicBezTo>
                  <a:lnTo>
                    <a:pt x="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3" name="Freeform 61"/>
            <p:cNvSpPr>
              <a:spLocks noEditPoints="1"/>
            </p:cNvSpPr>
            <p:nvPr/>
          </p:nvSpPr>
          <p:spPr bwMode="auto">
            <a:xfrm>
              <a:off x="3994150" y="3862388"/>
              <a:ext cx="23813" cy="34925"/>
            </a:xfrm>
            <a:custGeom>
              <a:avLst/>
              <a:gdLst>
                <a:gd name="T0" fmla="*/ 17 w 31"/>
                <a:gd name="T1" fmla="*/ 47 h 47"/>
                <a:gd name="T2" fmla="*/ 17 w 31"/>
                <a:gd name="T3" fmla="*/ 37 h 47"/>
                <a:gd name="T4" fmla="*/ 0 w 31"/>
                <a:gd name="T5" fmla="*/ 37 h 47"/>
                <a:gd name="T6" fmla="*/ 0 w 31"/>
                <a:gd name="T7" fmla="*/ 29 h 47"/>
                <a:gd name="T8" fmla="*/ 16 w 31"/>
                <a:gd name="T9" fmla="*/ 0 h 47"/>
                <a:gd name="T10" fmla="*/ 27 w 31"/>
                <a:gd name="T11" fmla="*/ 0 h 47"/>
                <a:gd name="T12" fmla="*/ 27 w 31"/>
                <a:gd name="T13" fmla="*/ 28 h 47"/>
                <a:gd name="T14" fmla="*/ 31 w 31"/>
                <a:gd name="T15" fmla="*/ 28 h 47"/>
                <a:gd name="T16" fmla="*/ 31 w 31"/>
                <a:gd name="T17" fmla="*/ 37 h 47"/>
                <a:gd name="T18" fmla="*/ 27 w 31"/>
                <a:gd name="T19" fmla="*/ 37 h 47"/>
                <a:gd name="T20" fmla="*/ 27 w 31"/>
                <a:gd name="T21" fmla="*/ 47 h 47"/>
                <a:gd name="T22" fmla="*/ 17 w 31"/>
                <a:gd name="T23" fmla="*/ 47 h 47"/>
                <a:gd name="T24" fmla="*/ 17 w 31"/>
                <a:gd name="T25" fmla="*/ 28 h 47"/>
                <a:gd name="T26" fmla="*/ 17 w 31"/>
                <a:gd name="T27" fmla="*/ 19 h 47"/>
                <a:gd name="T28" fmla="*/ 17 w 31"/>
                <a:gd name="T29" fmla="*/ 12 h 47"/>
                <a:gd name="T30" fmla="*/ 17 w 31"/>
                <a:gd name="T31" fmla="*/ 12 h 47"/>
                <a:gd name="T32" fmla="*/ 14 w 31"/>
                <a:gd name="T33" fmla="*/ 19 h 47"/>
                <a:gd name="T34" fmla="*/ 10 w 31"/>
                <a:gd name="T35" fmla="*/ 27 h 47"/>
                <a:gd name="T36" fmla="*/ 10 w 31"/>
                <a:gd name="T37" fmla="*/ 28 h 47"/>
                <a:gd name="T38" fmla="*/ 17 w 31"/>
                <a:gd name="T3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7">
                  <a:moveTo>
                    <a:pt x="17" y="4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7"/>
                    <a:pt x="27" y="47"/>
                    <a:pt x="27" y="47"/>
                  </a:cubicBezTo>
                  <a:lnTo>
                    <a:pt x="17" y="47"/>
                  </a:lnTo>
                  <a:close/>
                  <a:moveTo>
                    <a:pt x="17" y="2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4"/>
                    <a:pt x="15" y="17"/>
                    <a:pt x="14" y="1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7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4" name="Freeform 62"/>
            <p:cNvSpPr/>
            <p:nvPr/>
          </p:nvSpPr>
          <p:spPr bwMode="auto">
            <a:xfrm>
              <a:off x="4019550" y="3862388"/>
              <a:ext cx="20638" cy="36513"/>
            </a:xfrm>
            <a:custGeom>
              <a:avLst/>
              <a:gdLst>
                <a:gd name="T0" fmla="*/ 26 w 27"/>
                <a:gd name="T1" fmla="*/ 9 h 48"/>
                <a:gd name="T2" fmla="*/ 13 w 27"/>
                <a:gd name="T3" fmla="*/ 9 h 48"/>
                <a:gd name="T4" fmla="*/ 13 w 27"/>
                <a:gd name="T5" fmla="*/ 16 h 48"/>
                <a:gd name="T6" fmla="*/ 14 w 27"/>
                <a:gd name="T7" fmla="*/ 16 h 48"/>
                <a:gd name="T8" fmla="*/ 23 w 27"/>
                <a:gd name="T9" fmla="*/ 20 h 48"/>
                <a:gd name="T10" fmla="*/ 27 w 27"/>
                <a:gd name="T11" fmla="*/ 31 h 48"/>
                <a:gd name="T12" fmla="*/ 10 w 27"/>
                <a:gd name="T13" fmla="*/ 48 h 48"/>
                <a:gd name="T14" fmla="*/ 0 w 27"/>
                <a:gd name="T15" fmla="*/ 46 h 48"/>
                <a:gd name="T16" fmla="*/ 2 w 27"/>
                <a:gd name="T17" fmla="*/ 37 h 48"/>
                <a:gd name="T18" fmla="*/ 9 w 27"/>
                <a:gd name="T19" fmla="*/ 39 h 48"/>
                <a:gd name="T20" fmla="*/ 16 w 27"/>
                <a:gd name="T21" fmla="*/ 32 h 48"/>
                <a:gd name="T22" fmla="*/ 6 w 27"/>
                <a:gd name="T23" fmla="*/ 24 h 48"/>
                <a:gd name="T24" fmla="*/ 3 w 27"/>
                <a:gd name="T25" fmla="*/ 24 h 48"/>
                <a:gd name="T26" fmla="*/ 5 w 27"/>
                <a:gd name="T27" fmla="*/ 0 h 48"/>
                <a:gd name="T28" fmla="*/ 26 w 27"/>
                <a:gd name="T29" fmla="*/ 0 h 48"/>
                <a:gd name="T30" fmla="*/ 26 w 27"/>
                <a:gd name="T3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8">
                  <a:moveTo>
                    <a:pt x="26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6" y="16"/>
                    <a:pt x="20" y="17"/>
                    <a:pt x="23" y="20"/>
                  </a:cubicBezTo>
                  <a:cubicBezTo>
                    <a:pt x="26" y="22"/>
                    <a:pt x="27" y="26"/>
                    <a:pt x="27" y="31"/>
                  </a:cubicBezTo>
                  <a:cubicBezTo>
                    <a:pt x="27" y="40"/>
                    <a:pt x="21" y="48"/>
                    <a:pt x="10" y="48"/>
                  </a:cubicBezTo>
                  <a:cubicBezTo>
                    <a:pt x="6" y="48"/>
                    <a:pt x="2" y="47"/>
                    <a:pt x="0" y="4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8"/>
                    <a:pt x="6" y="39"/>
                    <a:pt x="9" y="39"/>
                  </a:cubicBezTo>
                  <a:cubicBezTo>
                    <a:pt x="13" y="39"/>
                    <a:pt x="16" y="36"/>
                    <a:pt x="16" y="32"/>
                  </a:cubicBezTo>
                  <a:cubicBezTo>
                    <a:pt x="16" y="26"/>
                    <a:pt x="11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5" name="Freeform 63"/>
            <p:cNvSpPr>
              <a:spLocks noEditPoints="1"/>
            </p:cNvSpPr>
            <p:nvPr/>
          </p:nvSpPr>
          <p:spPr bwMode="auto">
            <a:xfrm>
              <a:off x="4044950" y="3860800"/>
              <a:ext cx="22225" cy="38100"/>
            </a:xfrm>
            <a:custGeom>
              <a:avLst/>
              <a:gdLst>
                <a:gd name="T0" fmla="*/ 26 w 30"/>
                <a:gd name="T1" fmla="*/ 9 h 49"/>
                <a:gd name="T2" fmla="*/ 22 w 30"/>
                <a:gd name="T3" fmla="*/ 10 h 49"/>
                <a:gd name="T4" fmla="*/ 12 w 30"/>
                <a:gd name="T5" fmla="*/ 20 h 49"/>
                <a:gd name="T6" fmla="*/ 12 w 30"/>
                <a:gd name="T7" fmla="*/ 20 h 49"/>
                <a:gd name="T8" fmla="*/ 19 w 30"/>
                <a:gd name="T9" fmla="*/ 17 h 49"/>
                <a:gd name="T10" fmla="*/ 30 w 30"/>
                <a:gd name="T11" fmla="*/ 32 h 49"/>
                <a:gd name="T12" fmla="*/ 16 w 30"/>
                <a:gd name="T13" fmla="*/ 49 h 49"/>
                <a:gd name="T14" fmla="*/ 0 w 30"/>
                <a:gd name="T15" fmla="*/ 29 h 49"/>
                <a:gd name="T16" fmla="*/ 9 w 30"/>
                <a:gd name="T17" fmla="*/ 7 h 49"/>
                <a:gd name="T18" fmla="*/ 20 w 30"/>
                <a:gd name="T19" fmla="*/ 1 h 49"/>
                <a:gd name="T20" fmla="*/ 26 w 30"/>
                <a:gd name="T21" fmla="*/ 0 h 49"/>
                <a:gd name="T22" fmla="*/ 26 w 30"/>
                <a:gd name="T23" fmla="*/ 9 h 49"/>
                <a:gd name="T24" fmla="*/ 19 w 30"/>
                <a:gd name="T25" fmla="*/ 31 h 49"/>
                <a:gd name="T26" fmla="*/ 15 w 30"/>
                <a:gd name="T27" fmla="*/ 25 h 49"/>
                <a:gd name="T28" fmla="*/ 12 w 30"/>
                <a:gd name="T29" fmla="*/ 27 h 49"/>
                <a:gd name="T30" fmla="*/ 12 w 30"/>
                <a:gd name="T31" fmla="*/ 32 h 49"/>
                <a:gd name="T32" fmla="*/ 15 w 30"/>
                <a:gd name="T33" fmla="*/ 41 h 49"/>
                <a:gd name="T34" fmla="*/ 19 w 30"/>
                <a:gd name="T3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9">
                  <a:moveTo>
                    <a:pt x="26" y="9"/>
                  </a:moveTo>
                  <a:cubicBezTo>
                    <a:pt x="25" y="9"/>
                    <a:pt x="23" y="9"/>
                    <a:pt x="22" y="10"/>
                  </a:cubicBezTo>
                  <a:cubicBezTo>
                    <a:pt x="16" y="11"/>
                    <a:pt x="13" y="15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8"/>
                    <a:pt x="16" y="17"/>
                    <a:pt x="19" y="17"/>
                  </a:cubicBezTo>
                  <a:cubicBezTo>
                    <a:pt x="26" y="17"/>
                    <a:pt x="30" y="23"/>
                    <a:pt x="30" y="32"/>
                  </a:cubicBezTo>
                  <a:cubicBezTo>
                    <a:pt x="30" y="40"/>
                    <a:pt x="26" y="49"/>
                    <a:pt x="16" y="49"/>
                  </a:cubicBezTo>
                  <a:cubicBezTo>
                    <a:pt x="6" y="49"/>
                    <a:pt x="0" y="41"/>
                    <a:pt x="0" y="29"/>
                  </a:cubicBezTo>
                  <a:cubicBezTo>
                    <a:pt x="0" y="18"/>
                    <a:pt x="4" y="11"/>
                    <a:pt x="9" y="7"/>
                  </a:cubicBezTo>
                  <a:cubicBezTo>
                    <a:pt x="12" y="3"/>
                    <a:pt x="17" y="1"/>
                    <a:pt x="20" y="1"/>
                  </a:cubicBezTo>
                  <a:cubicBezTo>
                    <a:pt x="23" y="0"/>
                    <a:pt x="25" y="0"/>
                    <a:pt x="26" y="0"/>
                  </a:cubicBezTo>
                  <a:lnTo>
                    <a:pt x="26" y="9"/>
                  </a:lnTo>
                  <a:close/>
                  <a:moveTo>
                    <a:pt x="19" y="31"/>
                  </a:moveTo>
                  <a:cubicBezTo>
                    <a:pt x="19" y="29"/>
                    <a:pt x="18" y="25"/>
                    <a:pt x="15" y="25"/>
                  </a:cubicBezTo>
                  <a:cubicBezTo>
                    <a:pt x="14" y="25"/>
                    <a:pt x="13" y="26"/>
                    <a:pt x="12" y="27"/>
                  </a:cubicBezTo>
                  <a:cubicBezTo>
                    <a:pt x="12" y="28"/>
                    <a:pt x="12" y="29"/>
                    <a:pt x="12" y="32"/>
                  </a:cubicBezTo>
                  <a:cubicBezTo>
                    <a:pt x="12" y="37"/>
                    <a:pt x="13" y="41"/>
                    <a:pt x="15" y="41"/>
                  </a:cubicBezTo>
                  <a:cubicBezTo>
                    <a:pt x="19" y="41"/>
                    <a:pt x="19" y="36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56" name="Group 69"/>
          <p:cNvGrpSpPr/>
          <p:nvPr/>
        </p:nvGrpSpPr>
        <p:grpSpPr>
          <a:xfrm>
            <a:off x="1870628" y="2572079"/>
            <a:ext cx="400050" cy="420688"/>
            <a:chOff x="2919413" y="3781425"/>
            <a:chExt cx="400050" cy="420688"/>
          </a:xfrm>
          <a:solidFill>
            <a:schemeClr val="bg1"/>
          </a:solidFill>
        </p:grpSpPr>
        <p:sp>
          <p:nvSpPr>
            <p:cNvPr id="257" name="Freeform 64"/>
            <p:cNvSpPr>
              <a:spLocks noEditPoints="1"/>
            </p:cNvSpPr>
            <p:nvPr/>
          </p:nvSpPr>
          <p:spPr bwMode="auto">
            <a:xfrm>
              <a:off x="3059113" y="3781425"/>
              <a:ext cx="120650" cy="420688"/>
            </a:xfrm>
            <a:custGeom>
              <a:avLst/>
              <a:gdLst>
                <a:gd name="T0" fmla="*/ 137 w 156"/>
                <a:gd name="T1" fmla="*/ 548 h 548"/>
                <a:gd name="T2" fmla="*/ 0 w 156"/>
                <a:gd name="T3" fmla="*/ 528 h 548"/>
                <a:gd name="T4" fmla="*/ 137 w 156"/>
                <a:gd name="T5" fmla="*/ 509 h 548"/>
                <a:gd name="T6" fmla="*/ 137 w 156"/>
                <a:gd name="T7" fmla="*/ 453 h 548"/>
                <a:gd name="T8" fmla="*/ 0 w 156"/>
                <a:gd name="T9" fmla="*/ 472 h 548"/>
                <a:gd name="T10" fmla="*/ 137 w 156"/>
                <a:gd name="T11" fmla="*/ 492 h 548"/>
                <a:gd name="T12" fmla="*/ 137 w 156"/>
                <a:gd name="T13" fmla="*/ 453 h 548"/>
                <a:gd name="T14" fmla="*/ 19 w 156"/>
                <a:gd name="T15" fmla="*/ 397 h 548"/>
                <a:gd name="T16" fmla="*/ 19 w 156"/>
                <a:gd name="T17" fmla="*/ 436 h 548"/>
                <a:gd name="T18" fmla="*/ 156 w 156"/>
                <a:gd name="T19" fmla="*/ 416 h 548"/>
                <a:gd name="T20" fmla="*/ 137 w 156"/>
                <a:gd name="T21" fmla="*/ 341 h 548"/>
                <a:gd name="T22" fmla="*/ 0 w 156"/>
                <a:gd name="T23" fmla="*/ 361 h 548"/>
                <a:gd name="T24" fmla="*/ 137 w 156"/>
                <a:gd name="T25" fmla="*/ 380 h 548"/>
                <a:gd name="T26" fmla="*/ 137 w 156"/>
                <a:gd name="T27" fmla="*/ 341 h 548"/>
                <a:gd name="T28" fmla="*/ 19 w 156"/>
                <a:gd name="T29" fmla="*/ 285 h 548"/>
                <a:gd name="T30" fmla="*/ 19 w 156"/>
                <a:gd name="T31" fmla="*/ 324 h 548"/>
                <a:gd name="T32" fmla="*/ 156 w 156"/>
                <a:gd name="T33" fmla="*/ 305 h 548"/>
                <a:gd name="T34" fmla="*/ 137 w 156"/>
                <a:gd name="T35" fmla="*/ 229 h 548"/>
                <a:gd name="T36" fmla="*/ 0 w 156"/>
                <a:gd name="T37" fmla="*/ 249 h 548"/>
                <a:gd name="T38" fmla="*/ 137 w 156"/>
                <a:gd name="T39" fmla="*/ 268 h 548"/>
                <a:gd name="T40" fmla="*/ 137 w 156"/>
                <a:gd name="T41" fmla="*/ 229 h 548"/>
                <a:gd name="T42" fmla="*/ 19 w 156"/>
                <a:gd name="T43" fmla="*/ 168 h 548"/>
                <a:gd name="T44" fmla="*/ 19 w 156"/>
                <a:gd name="T45" fmla="*/ 207 h 548"/>
                <a:gd name="T46" fmla="*/ 156 w 156"/>
                <a:gd name="T47" fmla="*/ 188 h 548"/>
                <a:gd name="T48" fmla="*/ 137 w 156"/>
                <a:gd name="T49" fmla="*/ 112 h 548"/>
                <a:gd name="T50" fmla="*/ 0 w 156"/>
                <a:gd name="T51" fmla="*/ 132 h 548"/>
                <a:gd name="T52" fmla="*/ 137 w 156"/>
                <a:gd name="T53" fmla="*/ 151 h 548"/>
                <a:gd name="T54" fmla="*/ 137 w 156"/>
                <a:gd name="T55" fmla="*/ 112 h 548"/>
                <a:gd name="T56" fmla="*/ 19 w 156"/>
                <a:gd name="T57" fmla="*/ 56 h 548"/>
                <a:gd name="T58" fmla="*/ 19 w 156"/>
                <a:gd name="T59" fmla="*/ 95 h 548"/>
                <a:gd name="T60" fmla="*/ 156 w 156"/>
                <a:gd name="T61" fmla="*/ 76 h 548"/>
                <a:gd name="T62" fmla="*/ 137 w 156"/>
                <a:gd name="T63" fmla="*/ 0 h 548"/>
                <a:gd name="T64" fmla="*/ 0 w 156"/>
                <a:gd name="T65" fmla="*/ 20 h 548"/>
                <a:gd name="T66" fmla="*/ 137 w 156"/>
                <a:gd name="T67" fmla="*/ 40 h 548"/>
                <a:gd name="T68" fmla="*/ 137 w 156"/>
                <a:gd name="T69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548">
                  <a:moveTo>
                    <a:pt x="156" y="528"/>
                  </a:moveTo>
                  <a:cubicBezTo>
                    <a:pt x="156" y="539"/>
                    <a:pt x="148" y="548"/>
                    <a:pt x="137" y="548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8" y="548"/>
                    <a:pt x="0" y="539"/>
                    <a:pt x="0" y="528"/>
                  </a:cubicBezTo>
                  <a:cubicBezTo>
                    <a:pt x="0" y="517"/>
                    <a:pt x="8" y="509"/>
                    <a:pt x="19" y="509"/>
                  </a:cubicBezTo>
                  <a:cubicBezTo>
                    <a:pt x="137" y="509"/>
                    <a:pt x="137" y="509"/>
                    <a:pt x="137" y="509"/>
                  </a:cubicBezTo>
                  <a:cubicBezTo>
                    <a:pt x="148" y="509"/>
                    <a:pt x="156" y="517"/>
                    <a:pt x="156" y="528"/>
                  </a:cubicBezTo>
                  <a:close/>
                  <a:moveTo>
                    <a:pt x="137" y="453"/>
                  </a:moveTo>
                  <a:cubicBezTo>
                    <a:pt x="19" y="453"/>
                    <a:pt x="19" y="453"/>
                    <a:pt x="19" y="453"/>
                  </a:cubicBezTo>
                  <a:cubicBezTo>
                    <a:pt x="8" y="453"/>
                    <a:pt x="0" y="461"/>
                    <a:pt x="0" y="472"/>
                  </a:cubicBezTo>
                  <a:cubicBezTo>
                    <a:pt x="0" y="483"/>
                    <a:pt x="8" y="492"/>
                    <a:pt x="19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48" y="492"/>
                    <a:pt x="156" y="483"/>
                    <a:pt x="156" y="472"/>
                  </a:cubicBezTo>
                  <a:cubicBezTo>
                    <a:pt x="156" y="461"/>
                    <a:pt x="148" y="453"/>
                    <a:pt x="137" y="453"/>
                  </a:cubicBezTo>
                  <a:close/>
                  <a:moveTo>
                    <a:pt x="137" y="397"/>
                  </a:moveTo>
                  <a:cubicBezTo>
                    <a:pt x="19" y="397"/>
                    <a:pt x="19" y="397"/>
                    <a:pt x="19" y="397"/>
                  </a:cubicBezTo>
                  <a:cubicBezTo>
                    <a:pt x="8" y="397"/>
                    <a:pt x="0" y="406"/>
                    <a:pt x="0" y="416"/>
                  </a:cubicBezTo>
                  <a:cubicBezTo>
                    <a:pt x="0" y="427"/>
                    <a:pt x="8" y="436"/>
                    <a:pt x="19" y="436"/>
                  </a:cubicBezTo>
                  <a:cubicBezTo>
                    <a:pt x="137" y="436"/>
                    <a:pt x="137" y="436"/>
                    <a:pt x="137" y="436"/>
                  </a:cubicBezTo>
                  <a:cubicBezTo>
                    <a:pt x="148" y="436"/>
                    <a:pt x="156" y="427"/>
                    <a:pt x="156" y="416"/>
                  </a:cubicBezTo>
                  <a:cubicBezTo>
                    <a:pt x="156" y="406"/>
                    <a:pt x="148" y="397"/>
                    <a:pt x="137" y="397"/>
                  </a:cubicBezTo>
                  <a:close/>
                  <a:moveTo>
                    <a:pt x="137" y="341"/>
                  </a:moveTo>
                  <a:cubicBezTo>
                    <a:pt x="19" y="341"/>
                    <a:pt x="19" y="341"/>
                    <a:pt x="19" y="341"/>
                  </a:cubicBezTo>
                  <a:cubicBezTo>
                    <a:pt x="8" y="341"/>
                    <a:pt x="0" y="350"/>
                    <a:pt x="0" y="361"/>
                  </a:cubicBezTo>
                  <a:cubicBezTo>
                    <a:pt x="0" y="371"/>
                    <a:pt x="8" y="380"/>
                    <a:pt x="19" y="380"/>
                  </a:cubicBezTo>
                  <a:cubicBezTo>
                    <a:pt x="137" y="380"/>
                    <a:pt x="137" y="380"/>
                    <a:pt x="137" y="380"/>
                  </a:cubicBezTo>
                  <a:cubicBezTo>
                    <a:pt x="148" y="380"/>
                    <a:pt x="156" y="371"/>
                    <a:pt x="156" y="361"/>
                  </a:cubicBezTo>
                  <a:cubicBezTo>
                    <a:pt x="156" y="350"/>
                    <a:pt x="148" y="341"/>
                    <a:pt x="137" y="341"/>
                  </a:cubicBezTo>
                  <a:close/>
                  <a:moveTo>
                    <a:pt x="137" y="285"/>
                  </a:moveTo>
                  <a:cubicBezTo>
                    <a:pt x="19" y="285"/>
                    <a:pt x="19" y="285"/>
                    <a:pt x="19" y="285"/>
                  </a:cubicBezTo>
                  <a:cubicBezTo>
                    <a:pt x="8" y="285"/>
                    <a:pt x="0" y="294"/>
                    <a:pt x="0" y="305"/>
                  </a:cubicBezTo>
                  <a:cubicBezTo>
                    <a:pt x="0" y="315"/>
                    <a:pt x="8" y="324"/>
                    <a:pt x="19" y="324"/>
                  </a:cubicBezTo>
                  <a:cubicBezTo>
                    <a:pt x="137" y="324"/>
                    <a:pt x="137" y="324"/>
                    <a:pt x="137" y="324"/>
                  </a:cubicBezTo>
                  <a:cubicBezTo>
                    <a:pt x="148" y="324"/>
                    <a:pt x="156" y="315"/>
                    <a:pt x="156" y="305"/>
                  </a:cubicBezTo>
                  <a:cubicBezTo>
                    <a:pt x="156" y="294"/>
                    <a:pt x="148" y="285"/>
                    <a:pt x="137" y="285"/>
                  </a:cubicBezTo>
                  <a:close/>
                  <a:moveTo>
                    <a:pt x="137" y="229"/>
                  </a:moveTo>
                  <a:cubicBezTo>
                    <a:pt x="19" y="229"/>
                    <a:pt x="19" y="229"/>
                    <a:pt x="19" y="229"/>
                  </a:cubicBezTo>
                  <a:cubicBezTo>
                    <a:pt x="8" y="229"/>
                    <a:pt x="0" y="238"/>
                    <a:pt x="0" y="249"/>
                  </a:cubicBezTo>
                  <a:cubicBezTo>
                    <a:pt x="0" y="260"/>
                    <a:pt x="8" y="268"/>
                    <a:pt x="19" y="268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8" y="268"/>
                    <a:pt x="156" y="260"/>
                    <a:pt x="156" y="249"/>
                  </a:cubicBezTo>
                  <a:cubicBezTo>
                    <a:pt x="156" y="238"/>
                    <a:pt x="148" y="229"/>
                    <a:pt x="137" y="229"/>
                  </a:cubicBezTo>
                  <a:close/>
                  <a:moveTo>
                    <a:pt x="137" y="168"/>
                  </a:moveTo>
                  <a:cubicBezTo>
                    <a:pt x="19" y="168"/>
                    <a:pt x="19" y="168"/>
                    <a:pt x="19" y="168"/>
                  </a:cubicBezTo>
                  <a:cubicBezTo>
                    <a:pt x="8" y="168"/>
                    <a:pt x="0" y="177"/>
                    <a:pt x="0" y="188"/>
                  </a:cubicBezTo>
                  <a:cubicBezTo>
                    <a:pt x="0" y="198"/>
                    <a:pt x="8" y="207"/>
                    <a:pt x="19" y="207"/>
                  </a:cubicBezTo>
                  <a:cubicBezTo>
                    <a:pt x="137" y="207"/>
                    <a:pt x="137" y="207"/>
                    <a:pt x="137" y="207"/>
                  </a:cubicBezTo>
                  <a:cubicBezTo>
                    <a:pt x="148" y="207"/>
                    <a:pt x="156" y="198"/>
                    <a:pt x="156" y="188"/>
                  </a:cubicBezTo>
                  <a:cubicBezTo>
                    <a:pt x="156" y="177"/>
                    <a:pt x="148" y="168"/>
                    <a:pt x="137" y="168"/>
                  </a:cubicBezTo>
                  <a:close/>
                  <a:moveTo>
                    <a:pt x="137" y="112"/>
                  </a:moveTo>
                  <a:cubicBezTo>
                    <a:pt x="19" y="112"/>
                    <a:pt x="19" y="112"/>
                    <a:pt x="19" y="112"/>
                  </a:cubicBezTo>
                  <a:cubicBezTo>
                    <a:pt x="8" y="112"/>
                    <a:pt x="0" y="121"/>
                    <a:pt x="0" y="132"/>
                  </a:cubicBezTo>
                  <a:cubicBezTo>
                    <a:pt x="0" y="142"/>
                    <a:pt x="8" y="151"/>
                    <a:pt x="19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8" y="151"/>
                    <a:pt x="156" y="142"/>
                    <a:pt x="156" y="132"/>
                  </a:cubicBezTo>
                  <a:cubicBezTo>
                    <a:pt x="156" y="121"/>
                    <a:pt x="148" y="112"/>
                    <a:pt x="137" y="112"/>
                  </a:cubicBezTo>
                  <a:close/>
                  <a:moveTo>
                    <a:pt x="137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8" y="56"/>
                    <a:pt x="0" y="65"/>
                    <a:pt x="0" y="76"/>
                  </a:cubicBezTo>
                  <a:cubicBezTo>
                    <a:pt x="0" y="87"/>
                    <a:pt x="8" y="95"/>
                    <a:pt x="19" y="95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48" y="95"/>
                    <a:pt x="156" y="87"/>
                    <a:pt x="156" y="76"/>
                  </a:cubicBezTo>
                  <a:cubicBezTo>
                    <a:pt x="156" y="65"/>
                    <a:pt x="148" y="56"/>
                    <a:pt x="137" y="56"/>
                  </a:cubicBezTo>
                  <a:close/>
                  <a:moveTo>
                    <a:pt x="13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40"/>
                    <a:pt x="19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48" y="40"/>
                    <a:pt x="156" y="31"/>
                    <a:pt x="156" y="20"/>
                  </a:cubicBezTo>
                  <a:cubicBezTo>
                    <a:pt x="156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8" name="Freeform 65"/>
            <p:cNvSpPr/>
            <p:nvPr/>
          </p:nvSpPr>
          <p:spPr bwMode="auto">
            <a:xfrm>
              <a:off x="29194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9" name="Freeform 66"/>
            <p:cNvSpPr/>
            <p:nvPr/>
          </p:nvSpPr>
          <p:spPr bwMode="auto">
            <a:xfrm>
              <a:off x="29194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0" name="Freeform 67"/>
            <p:cNvSpPr/>
            <p:nvPr/>
          </p:nvSpPr>
          <p:spPr bwMode="auto">
            <a:xfrm>
              <a:off x="29194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1" name="Freeform 68"/>
            <p:cNvSpPr/>
            <p:nvPr/>
          </p:nvSpPr>
          <p:spPr bwMode="auto">
            <a:xfrm>
              <a:off x="2919413" y="4043363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2" name="Freeform 69"/>
            <p:cNvSpPr/>
            <p:nvPr/>
          </p:nvSpPr>
          <p:spPr bwMode="auto">
            <a:xfrm>
              <a:off x="2919413" y="400050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3" name="Freeform 70"/>
            <p:cNvSpPr/>
            <p:nvPr/>
          </p:nvSpPr>
          <p:spPr bwMode="auto">
            <a:xfrm>
              <a:off x="2919413" y="3957638"/>
              <a:ext cx="120650" cy="28575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1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4" name="Freeform 71"/>
            <p:cNvSpPr/>
            <p:nvPr/>
          </p:nvSpPr>
          <p:spPr bwMode="auto">
            <a:xfrm>
              <a:off x="31988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5" name="Freeform 72"/>
            <p:cNvSpPr/>
            <p:nvPr/>
          </p:nvSpPr>
          <p:spPr bwMode="auto">
            <a:xfrm>
              <a:off x="31988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6" name="Freeform 73"/>
            <p:cNvSpPr/>
            <p:nvPr/>
          </p:nvSpPr>
          <p:spPr bwMode="auto">
            <a:xfrm>
              <a:off x="31988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7" name="Freeform 74"/>
            <p:cNvSpPr/>
            <p:nvPr/>
          </p:nvSpPr>
          <p:spPr bwMode="auto">
            <a:xfrm>
              <a:off x="3198813" y="4043363"/>
              <a:ext cx="120650" cy="30163"/>
            </a:xfrm>
            <a:custGeom>
              <a:avLst/>
              <a:gdLst>
                <a:gd name="T0" fmla="*/ 20 w 157"/>
                <a:gd name="T1" fmla="*/ 39 h 39"/>
                <a:gd name="T2" fmla="*/ 137 w 157"/>
                <a:gd name="T3" fmla="*/ 39 h 39"/>
                <a:gd name="T4" fmla="*/ 157 w 157"/>
                <a:gd name="T5" fmla="*/ 20 h 39"/>
                <a:gd name="T6" fmla="*/ 137 w 157"/>
                <a:gd name="T7" fmla="*/ 0 h 39"/>
                <a:gd name="T8" fmla="*/ 20 w 157"/>
                <a:gd name="T9" fmla="*/ 0 h 39"/>
                <a:gd name="T10" fmla="*/ 0 w 157"/>
                <a:gd name="T11" fmla="*/ 20 h 39"/>
                <a:gd name="T12" fmla="*/ 20 w 15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20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68" name="Group 81"/>
          <p:cNvGrpSpPr/>
          <p:nvPr/>
        </p:nvGrpSpPr>
        <p:grpSpPr>
          <a:xfrm>
            <a:off x="1176493" y="2576842"/>
            <a:ext cx="407988" cy="411162"/>
            <a:chOff x="2066925" y="3786188"/>
            <a:chExt cx="407988" cy="411162"/>
          </a:xfrm>
          <a:solidFill>
            <a:schemeClr val="bg1"/>
          </a:solidFill>
        </p:grpSpPr>
        <p:sp>
          <p:nvSpPr>
            <p:cNvPr id="269" name="Freeform 75"/>
            <p:cNvSpPr>
              <a:spLocks noEditPoints="1"/>
            </p:cNvSpPr>
            <p:nvPr/>
          </p:nvSpPr>
          <p:spPr bwMode="auto">
            <a:xfrm>
              <a:off x="2179638" y="3892550"/>
              <a:ext cx="182563" cy="184150"/>
            </a:xfrm>
            <a:custGeom>
              <a:avLst/>
              <a:gdLst>
                <a:gd name="T0" fmla="*/ 119 w 239"/>
                <a:gd name="T1" fmla="*/ 0 h 239"/>
                <a:gd name="T2" fmla="*/ 239 w 239"/>
                <a:gd name="T3" fmla="*/ 119 h 239"/>
                <a:gd name="T4" fmla="*/ 120 w 239"/>
                <a:gd name="T5" fmla="*/ 239 h 239"/>
                <a:gd name="T6" fmla="*/ 0 w 239"/>
                <a:gd name="T7" fmla="*/ 120 h 239"/>
                <a:gd name="T8" fmla="*/ 119 w 239"/>
                <a:gd name="T9" fmla="*/ 0 h 239"/>
                <a:gd name="T10" fmla="*/ 137 w 239"/>
                <a:gd name="T11" fmla="*/ 48 h 239"/>
                <a:gd name="T12" fmla="*/ 137 w 239"/>
                <a:gd name="T13" fmla="*/ 36 h 239"/>
                <a:gd name="T14" fmla="*/ 111 w 239"/>
                <a:gd name="T15" fmla="*/ 36 h 239"/>
                <a:gd name="T16" fmla="*/ 111 w 239"/>
                <a:gd name="T17" fmla="*/ 48 h 239"/>
                <a:gd name="T18" fmla="*/ 84 w 239"/>
                <a:gd name="T19" fmla="*/ 63 h 239"/>
                <a:gd name="T20" fmla="*/ 75 w 239"/>
                <a:gd name="T21" fmla="*/ 86 h 239"/>
                <a:gd name="T22" fmla="*/ 81 w 239"/>
                <a:gd name="T23" fmla="*/ 110 h 239"/>
                <a:gd name="T24" fmla="*/ 100 w 239"/>
                <a:gd name="T25" fmla="*/ 124 h 239"/>
                <a:gd name="T26" fmla="*/ 106 w 239"/>
                <a:gd name="T27" fmla="*/ 127 h 239"/>
                <a:gd name="T28" fmla="*/ 111 w 239"/>
                <a:gd name="T29" fmla="*/ 129 h 239"/>
                <a:gd name="T30" fmla="*/ 111 w 239"/>
                <a:gd name="T31" fmla="*/ 167 h 239"/>
                <a:gd name="T32" fmla="*/ 101 w 239"/>
                <a:gd name="T33" fmla="*/ 159 h 239"/>
                <a:gd name="T34" fmla="*/ 98 w 239"/>
                <a:gd name="T35" fmla="*/ 145 h 239"/>
                <a:gd name="T36" fmla="*/ 72 w 239"/>
                <a:gd name="T37" fmla="*/ 145 h 239"/>
                <a:gd name="T38" fmla="*/ 81 w 239"/>
                <a:gd name="T39" fmla="*/ 174 h 239"/>
                <a:gd name="T40" fmla="*/ 111 w 239"/>
                <a:gd name="T41" fmla="*/ 193 h 239"/>
                <a:gd name="T42" fmla="*/ 111 w 239"/>
                <a:gd name="T43" fmla="*/ 206 h 239"/>
                <a:gd name="T44" fmla="*/ 137 w 239"/>
                <a:gd name="T45" fmla="*/ 206 h 239"/>
                <a:gd name="T46" fmla="*/ 137 w 239"/>
                <a:gd name="T47" fmla="*/ 193 h 239"/>
                <a:gd name="T48" fmla="*/ 165 w 239"/>
                <a:gd name="T49" fmla="*/ 180 h 239"/>
                <a:gd name="T50" fmla="*/ 176 w 239"/>
                <a:gd name="T51" fmla="*/ 155 h 239"/>
                <a:gd name="T52" fmla="*/ 171 w 239"/>
                <a:gd name="T53" fmla="*/ 132 h 239"/>
                <a:gd name="T54" fmla="*/ 152 w 239"/>
                <a:gd name="T55" fmla="*/ 117 h 239"/>
                <a:gd name="T56" fmla="*/ 144 w 239"/>
                <a:gd name="T57" fmla="*/ 113 h 239"/>
                <a:gd name="T58" fmla="*/ 137 w 239"/>
                <a:gd name="T59" fmla="*/ 111 h 239"/>
                <a:gd name="T60" fmla="*/ 137 w 239"/>
                <a:gd name="T61" fmla="*/ 72 h 239"/>
                <a:gd name="T62" fmla="*/ 145 w 239"/>
                <a:gd name="T63" fmla="*/ 81 h 239"/>
                <a:gd name="T64" fmla="*/ 147 w 239"/>
                <a:gd name="T65" fmla="*/ 92 h 239"/>
                <a:gd name="T66" fmla="*/ 171 w 239"/>
                <a:gd name="T67" fmla="*/ 92 h 239"/>
                <a:gd name="T68" fmla="*/ 164 w 239"/>
                <a:gd name="T69" fmla="*/ 68 h 239"/>
                <a:gd name="T70" fmla="*/ 137 w 239"/>
                <a:gd name="T71" fmla="*/ 48 h 239"/>
                <a:gd name="T72" fmla="*/ 137 w 239"/>
                <a:gd name="T73" fmla="*/ 168 h 239"/>
                <a:gd name="T74" fmla="*/ 146 w 239"/>
                <a:gd name="T75" fmla="*/ 163 h 239"/>
                <a:gd name="T76" fmla="*/ 150 w 239"/>
                <a:gd name="T77" fmla="*/ 155 h 239"/>
                <a:gd name="T78" fmla="*/ 148 w 239"/>
                <a:gd name="T79" fmla="*/ 144 h 239"/>
                <a:gd name="T80" fmla="*/ 139 w 239"/>
                <a:gd name="T81" fmla="*/ 137 h 239"/>
                <a:gd name="T82" fmla="*/ 138 w 239"/>
                <a:gd name="T83" fmla="*/ 137 h 239"/>
                <a:gd name="T84" fmla="*/ 137 w 239"/>
                <a:gd name="T85" fmla="*/ 136 h 239"/>
                <a:gd name="T86" fmla="*/ 137 w 239"/>
                <a:gd name="T87" fmla="*/ 168 h 239"/>
                <a:gd name="T88" fmla="*/ 102 w 239"/>
                <a:gd name="T89" fmla="*/ 78 h 239"/>
                <a:gd name="T90" fmla="*/ 99 w 239"/>
                <a:gd name="T91" fmla="*/ 88 h 239"/>
                <a:gd name="T92" fmla="*/ 103 w 239"/>
                <a:gd name="T93" fmla="*/ 97 h 239"/>
                <a:gd name="T94" fmla="*/ 111 w 239"/>
                <a:gd name="T95" fmla="*/ 104 h 239"/>
                <a:gd name="T96" fmla="*/ 111 w 239"/>
                <a:gd name="T97" fmla="*/ 71 h 239"/>
                <a:gd name="T98" fmla="*/ 102 w 239"/>
                <a:gd name="T99" fmla="*/ 7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239">
                  <a:moveTo>
                    <a:pt x="119" y="0"/>
                  </a:moveTo>
                  <a:cubicBezTo>
                    <a:pt x="185" y="0"/>
                    <a:pt x="239" y="53"/>
                    <a:pt x="239" y="119"/>
                  </a:cubicBezTo>
                  <a:cubicBezTo>
                    <a:pt x="239" y="185"/>
                    <a:pt x="186" y="239"/>
                    <a:pt x="120" y="239"/>
                  </a:cubicBezTo>
                  <a:cubicBezTo>
                    <a:pt x="54" y="239"/>
                    <a:pt x="0" y="186"/>
                    <a:pt x="0" y="120"/>
                  </a:cubicBezTo>
                  <a:cubicBezTo>
                    <a:pt x="0" y="54"/>
                    <a:pt x="53" y="0"/>
                    <a:pt x="119" y="0"/>
                  </a:cubicBezTo>
                  <a:close/>
                  <a:moveTo>
                    <a:pt x="137" y="48"/>
                  </a:moveTo>
                  <a:cubicBezTo>
                    <a:pt x="137" y="36"/>
                    <a:pt x="137" y="36"/>
                    <a:pt x="137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99" y="51"/>
                    <a:pt x="90" y="56"/>
                    <a:pt x="84" y="63"/>
                  </a:cubicBezTo>
                  <a:cubicBezTo>
                    <a:pt x="78" y="71"/>
                    <a:pt x="75" y="78"/>
                    <a:pt x="75" y="86"/>
                  </a:cubicBezTo>
                  <a:cubicBezTo>
                    <a:pt x="74" y="95"/>
                    <a:pt x="76" y="103"/>
                    <a:pt x="81" y="110"/>
                  </a:cubicBezTo>
                  <a:cubicBezTo>
                    <a:pt x="85" y="116"/>
                    <a:pt x="92" y="121"/>
                    <a:pt x="100" y="124"/>
                  </a:cubicBezTo>
                  <a:cubicBezTo>
                    <a:pt x="102" y="125"/>
                    <a:pt x="104" y="126"/>
                    <a:pt x="106" y="127"/>
                  </a:cubicBezTo>
                  <a:cubicBezTo>
                    <a:pt x="108" y="127"/>
                    <a:pt x="109" y="128"/>
                    <a:pt x="111" y="129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07" y="166"/>
                    <a:pt x="104" y="163"/>
                    <a:pt x="101" y="159"/>
                  </a:cubicBezTo>
                  <a:cubicBezTo>
                    <a:pt x="99" y="156"/>
                    <a:pt x="98" y="151"/>
                    <a:pt x="98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54"/>
                    <a:pt x="75" y="164"/>
                    <a:pt x="81" y="174"/>
                  </a:cubicBezTo>
                  <a:cubicBezTo>
                    <a:pt x="87" y="184"/>
                    <a:pt x="97" y="190"/>
                    <a:pt x="111" y="193"/>
                  </a:cubicBezTo>
                  <a:cubicBezTo>
                    <a:pt x="111" y="206"/>
                    <a:pt x="111" y="206"/>
                    <a:pt x="111" y="206"/>
                  </a:cubicBezTo>
                  <a:cubicBezTo>
                    <a:pt x="137" y="206"/>
                    <a:pt x="137" y="206"/>
                    <a:pt x="137" y="206"/>
                  </a:cubicBezTo>
                  <a:cubicBezTo>
                    <a:pt x="137" y="193"/>
                    <a:pt x="137" y="193"/>
                    <a:pt x="137" y="193"/>
                  </a:cubicBezTo>
                  <a:cubicBezTo>
                    <a:pt x="149" y="191"/>
                    <a:pt x="158" y="187"/>
                    <a:pt x="165" y="180"/>
                  </a:cubicBezTo>
                  <a:cubicBezTo>
                    <a:pt x="171" y="173"/>
                    <a:pt x="175" y="165"/>
                    <a:pt x="176" y="155"/>
                  </a:cubicBezTo>
                  <a:cubicBezTo>
                    <a:pt x="177" y="146"/>
                    <a:pt x="175" y="139"/>
                    <a:pt x="171" y="132"/>
                  </a:cubicBezTo>
                  <a:cubicBezTo>
                    <a:pt x="166" y="125"/>
                    <a:pt x="160" y="120"/>
                    <a:pt x="152" y="117"/>
                  </a:cubicBezTo>
                  <a:cubicBezTo>
                    <a:pt x="149" y="115"/>
                    <a:pt x="147" y="114"/>
                    <a:pt x="144" y="113"/>
                  </a:cubicBezTo>
                  <a:cubicBezTo>
                    <a:pt x="142" y="112"/>
                    <a:pt x="139" y="112"/>
                    <a:pt x="137" y="111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40" y="74"/>
                    <a:pt x="143" y="77"/>
                    <a:pt x="145" y="81"/>
                  </a:cubicBezTo>
                  <a:cubicBezTo>
                    <a:pt x="146" y="84"/>
                    <a:pt x="147" y="88"/>
                    <a:pt x="147" y="92"/>
                  </a:cubicBezTo>
                  <a:cubicBezTo>
                    <a:pt x="171" y="92"/>
                    <a:pt x="171" y="92"/>
                    <a:pt x="171" y="92"/>
                  </a:cubicBezTo>
                  <a:cubicBezTo>
                    <a:pt x="171" y="86"/>
                    <a:pt x="169" y="78"/>
                    <a:pt x="164" y="68"/>
                  </a:cubicBezTo>
                  <a:cubicBezTo>
                    <a:pt x="159" y="58"/>
                    <a:pt x="150" y="51"/>
                    <a:pt x="137" y="48"/>
                  </a:cubicBezTo>
                  <a:close/>
                  <a:moveTo>
                    <a:pt x="137" y="168"/>
                  </a:moveTo>
                  <a:cubicBezTo>
                    <a:pt x="141" y="167"/>
                    <a:pt x="144" y="165"/>
                    <a:pt x="146" y="163"/>
                  </a:cubicBezTo>
                  <a:cubicBezTo>
                    <a:pt x="148" y="161"/>
                    <a:pt x="149" y="158"/>
                    <a:pt x="150" y="155"/>
                  </a:cubicBezTo>
                  <a:cubicBezTo>
                    <a:pt x="150" y="151"/>
                    <a:pt x="150" y="147"/>
                    <a:pt x="148" y="144"/>
                  </a:cubicBezTo>
                  <a:cubicBezTo>
                    <a:pt x="146" y="141"/>
                    <a:pt x="143" y="139"/>
                    <a:pt x="139" y="137"/>
                  </a:cubicBezTo>
                  <a:cubicBezTo>
                    <a:pt x="139" y="137"/>
                    <a:pt x="138" y="137"/>
                    <a:pt x="138" y="137"/>
                  </a:cubicBezTo>
                  <a:cubicBezTo>
                    <a:pt x="138" y="136"/>
                    <a:pt x="137" y="136"/>
                    <a:pt x="137" y="136"/>
                  </a:cubicBezTo>
                  <a:lnTo>
                    <a:pt x="137" y="168"/>
                  </a:lnTo>
                  <a:close/>
                  <a:moveTo>
                    <a:pt x="102" y="78"/>
                  </a:moveTo>
                  <a:cubicBezTo>
                    <a:pt x="100" y="81"/>
                    <a:pt x="99" y="84"/>
                    <a:pt x="99" y="88"/>
                  </a:cubicBezTo>
                  <a:cubicBezTo>
                    <a:pt x="99" y="92"/>
                    <a:pt x="100" y="95"/>
                    <a:pt x="103" y="97"/>
                  </a:cubicBezTo>
                  <a:cubicBezTo>
                    <a:pt x="105" y="100"/>
                    <a:pt x="108" y="102"/>
                    <a:pt x="111" y="104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07" y="73"/>
                    <a:pt x="104" y="76"/>
                    <a:pt x="102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0" name="Freeform 76"/>
            <p:cNvSpPr/>
            <p:nvPr/>
          </p:nvSpPr>
          <p:spPr bwMode="auto">
            <a:xfrm>
              <a:off x="2066925" y="3786188"/>
              <a:ext cx="404813" cy="190500"/>
            </a:xfrm>
            <a:custGeom>
              <a:avLst/>
              <a:gdLst>
                <a:gd name="T0" fmla="*/ 54 w 525"/>
                <a:gd name="T1" fmla="*/ 248 h 248"/>
                <a:gd name="T2" fmla="*/ 0 w 525"/>
                <a:gd name="T3" fmla="*/ 241 h 248"/>
                <a:gd name="T4" fmla="*/ 265 w 525"/>
                <a:gd name="T5" fmla="*/ 0 h 248"/>
                <a:gd name="T6" fmla="*/ 483 w 525"/>
                <a:gd name="T7" fmla="*/ 114 h 248"/>
                <a:gd name="T8" fmla="*/ 514 w 525"/>
                <a:gd name="T9" fmla="*/ 93 h 248"/>
                <a:gd name="T10" fmla="*/ 525 w 525"/>
                <a:gd name="T11" fmla="*/ 99 h 248"/>
                <a:gd name="T12" fmla="*/ 525 w 525"/>
                <a:gd name="T13" fmla="*/ 214 h 248"/>
                <a:gd name="T14" fmla="*/ 511 w 525"/>
                <a:gd name="T15" fmla="*/ 224 h 248"/>
                <a:gd name="T16" fmla="*/ 403 w 525"/>
                <a:gd name="T17" fmla="*/ 184 h 248"/>
                <a:gd name="T18" fmla="*/ 401 w 525"/>
                <a:gd name="T19" fmla="*/ 172 h 248"/>
                <a:gd name="T20" fmla="*/ 438 w 525"/>
                <a:gd name="T21" fmla="*/ 145 h 248"/>
                <a:gd name="T22" fmla="*/ 265 w 525"/>
                <a:gd name="T23" fmla="*/ 55 h 248"/>
                <a:gd name="T24" fmla="*/ 54 w 525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" h="248">
                  <a:moveTo>
                    <a:pt x="54" y="248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13" y="106"/>
                    <a:pt x="127" y="0"/>
                    <a:pt x="265" y="0"/>
                  </a:cubicBezTo>
                  <a:cubicBezTo>
                    <a:pt x="355" y="1"/>
                    <a:pt x="435" y="46"/>
                    <a:pt x="483" y="114"/>
                  </a:cubicBezTo>
                  <a:cubicBezTo>
                    <a:pt x="514" y="93"/>
                    <a:pt x="514" y="93"/>
                    <a:pt x="514" y="93"/>
                  </a:cubicBezTo>
                  <a:cubicBezTo>
                    <a:pt x="520" y="89"/>
                    <a:pt x="525" y="92"/>
                    <a:pt x="525" y="99"/>
                  </a:cubicBezTo>
                  <a:cubicBezTo>
                    <a:pt x="525" y="214"/>
                    <a:pt x="525" y="214"/>
                    <a:pt x="525" y="214"/>
                  </a:cubicBezTo>
                  <a:cubicBezTo>
                    <a:pt x="525" y="222"/>
                    <a:pt x="519" y="226"/>
                    <a:pt x="511" y="224"/>
                  </a:cubicBezTo>
                  <a:cubicBezTo>
                    <a:pt x="403" y="184"/>
                    <a:pt x="403" y="184"/>
                    <a:pt x="403" y="184"/>
                  </a:cubicBezTo>
                  <a:cubicBezTo>
                    <a:pt x="396" y="181"/>
                    <a:pt x="395" y="176"/>
                    <a:pt x="401" y="172"/>
                  </a:cubicBezTo>
                  <a:cubicBezTo>
                    <a:pt x="438" y="145"/>
                    <a:pt x="438" y="145"/>
                    <a:pt x="438" y="145"/>
                  </a:cubicBezTo>
                  <a:cubicBezTo>
                    <a:pt x="400" y="91"/>
                    <a:pt x="337" y="55"/>
                    <a:pt x="265" y="55"/>
                  </a:cubicBezTo>
                  <a:cubicBezTo>
                    <a:pt x="155" y="55"/>
                    <a:pt x="64" y="139"/>
                    <a:pt x="54" y="2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1" name="Freeform 77"/>
            <p:cNvSpPr/>
            <p:nvPr/>
          </p:nvSpPr>
          <p:spPr bwMode="auto">
            <a:xfrm>
              <a:off x="2071688" y="4006850"/>
              <a:ext cx="403225" cy="190500"/>
            </a:xfrm>
            <a:custGeom>
              <a:avLst/>
              <a:gdLst>
                <a:gd name="T0" fmla="*/ 471 w 525"/>
                <a:gd name="T1" fmla="*/ 0 h 248"/>
                <a:gd name="T2" fmla="*/ 260 w 525"/>
                <a:gd name="T3" fmla="*/ 193 h 248"/>
                <a:gd name="T4" fmla="*/ 87 w 525"/>
                <a:gd name="T5" fmla="*/ 103 h 248"/>
                <a:gd name="T6" fmla="*/ 124 w 525"/>
                <a:gd name="T7" fmla="*/ 76 h 248"/>
                <a:gd name="T8" fmla="*/ 122 w 525"/>
                <a:gd name="T9" fmla="*/ 64 h 248"/>
                <a:gd name="T10" fmla="*/ 14 w 525"/>
                <a:gd name="T11" fmla="*/ 24 h 248"/>
                <a:gd name="T12" fmla="*/ 0 w 525"/>
                <a:gd name="T13" fmla="*/ 34 h 248"/>
                <a:gd name="T14" fmla="*/ 0 w 525"/>
                <a:gd name="T15" fmla="*/ 148 h 248"/>
                <a:gd name="T16" fmla="*/ 11 w 525"/>
                <a:gd name="T17" fmla="*/ 155 h 248"/>
                <a:gd name="T18" fmla="*/ 42 w 525"/>
                <a:gd name="T19" fmla="*/ 134 h 248"/>
                <a:gd name="T20" fmla="*/ 260 w 525"/>
                <a:gd name="T21" fmla="*/ 248 h 248"/>
                <a:gd name="T22" fmla="*/ 525 w 525"/>
                <a:gd name="T23" fmla="*/ 7 h 248"/>
                <a:gd name="T24" fmla="*/ 471 w 525"/>
                <a:gd name="T2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" h="248">
                  <a:moveTo>
                    <a:pt x="471" y="0"/>
                  </a:moveTo>
                  <a:cubicBezTo>
                    <a:pt x="462" y="108"/>
                    <a:pt x="371" y="193"/>
                    <a:pt x="260" y="193"/>
                  </a:cubicBezTo>
                  <a:cubicBezTo>
                    <a:pt x="188" y="193"/>
                    <a:pt x="125" y="157"/>
                    <a:pt x="87" y="103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30" y="72"/>
                    <a:pt x="129" y="67"/>
                    <a:pt x="122" y="6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6" y="22"/>
                    <a:pt x="0" y="26"/>
                    <a:pt x="0" y="3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6"/>
                    <a:pt x="5" y="159"/>
                    <a:pt x="11" y="15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90" y="202"/>
                    <a:pt x="170" y="247"/>
                    <a:pt x="260" y="248"/>
                  </a:cubicBezTo>
                  <a:cubicBezTo>
                    <a:pt x="398" y="248"/>
                    <a:pt x="512" y="142"/>
                    <a:pt x="525" y="7"/>
                  </a:cubicBezTo>
                  <a:lnTo>
                    <a:pt x="4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72" name="Group 85"/>
          <p:cNvGrpSpPr/>
          <p:nvPr/>
        </p:nvGrpSpPr>
        <p:grpSpPr>
          <a:xfrm>
            <a:off x="399164" y="2559379"/>
            <a:ext cx="446088" cy="446088"/>
            <a:chOff x="1200150" y="3768725"/>
            <a:chExt cx="446088" cy="446088"/>
          </a:xfrm>
          <a:solidFill>
            <a:schemeClr val="bg1"/>
          </a:solidFill>
        </p:grpSpPr>
        <p:sp>
          <p:nvSpPr>
            <p:cNvPr id="273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4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5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76" name="Group 89"/>
          <p:cNvGrpSpPr/>
          <p:nvPr/>
        </p:nvGrpSpPr>
        <p:grpSpPr>
          <a:xfrm>
            <a:off x="1766622" y="3335021"/>
            <a:ext cx="574676" cy="304801"/>
            <a:chOff x="2832100" y="4686300"/>
            <a:chExt cx="574676" cy="304801"/>
          </a:xfrm>
          <a:solidFill>
            <a:schemeClr val="bg1"/>
          </a:solidFill>
        </p:grpSpPr>
        <p:sp>
          <p:nvSpPr>
            <p:cNvPr id="277" name="Freeform 81"/>
            <p:cNvSpPr>
              <a:spLocks noEditPoints="1"/>
            </p:cNvSpPr>
            <p:nvPr/>
          </p:nvSpPr>
          <p:spPr bwMode="auto">
            <a:xfrm>
              <a:off x="3051175" y="4686300"/>
              <a:ext cx="325438" cy="263525"/>
            </a:xfrm>
            <a:custGeom>
              <a:avLst/>
              <a:gdLst>
                <a:gd name="T0" fmla="*/ 380 w 424"/>
                <a:gd name="T1" fmla="*/ 73 h 342"/>
                <a:gd name="T2" fmla="*/ 341 w 424"/>
                <a:gd name="T3" fmla="*/ 96 h 342"/>
                <a:gd name="T4" fmla="*/ 324 w 424"/>
                <a:gd name="T5" fmla="*/ 134 h 342"/>
                <a:gd name="T6" fmla="*/ 308 w 424"/>
                <a:gd name="T7" fmla="*/ 214 h 342"/>
                <a:gd name="T8" fmla="*/ 256 w 424"/>
                <a:gd name="T9" fmla="*/ 183 h 342"/>
                <a:gd name="T10" fmla="*/ 172 w 424"/>
                <a:gd name="T11" fmla="*/ 174 h 342"/>
                <a:gd name="T12" fmla="*/ 147 w 424"/>
                <a:gd name="T13" fmla="*/ 202 h 342"/>
                <a:gd name="T14" fmla="*/ 76 w 424"/>
                <a:gd name="T15" fmla="*/ 297 h 342"/>
                <a:gd name="T16" fmla="*/ 13 w 424"/>
                <a:gd name="T17" fmla="*/ 166 h 342"/>
                <a:gd name="T18" fmla="*/ 67 w 424"/>
                <a:gd name="T19" fmla="*/ 83 h 342"/>
                <a:gd name="T20" fmla="*/ 119 w 424"/>
                <a:gd name="T21" fmla="*/ 63 h 342"/>
                <a:gd name="T22" fmla="*/ 180 w 424"/>
                <a:gd name="T23" fmla="*/ 54 h 342"/>
                <a:gd name="T24" fmla="*/ 239 w 424"/>
                <a:gd name="T25" fmla="*/ 21 h 342"/>
                <a:gd name="T26" fmla="*/ 319 w 424"/>
                <a:gd name="T27" fmla="*/ 31 h 342"/>
                <a:gd name="T28" fmla="*/ 97 w 424"/>
                <a:gd name="T29" fmla="*/ 83 h 342"/>
                <a:gd name="T30" fmla="*/ 129 w 424"/>
                <a:gd name="T31" fmla="*/ 242 h 342"/>
                <a:gd name="T32" fmla="*/ 78 w 424"/>
                <a:gd name="T33" fmla="*/ 115 h 342"/>
                <a:gd name="T34" fmla="*/ 70 w 424"/>
                <a:gd name="T35" fmla="*/ 146 h 342"/>
                <a:gd name="T36" fmla="*/ 121 w 424"/>
                <a:gd name="T37" fmla="*/ 113 h 342"/>
                <a:gd name="T38" fmla="*/ 35 w 424"/>
                <a:gd name="T39" fmla="*/ 140 h 342"/>
                <a:gd name="T40" fmla="*/ 78 w 424"/>
                <a:gd name="T41" fmla="*/ 88 h 342"/>
                <a:gd name="T42" fmla="*/ 169 w 424"/>
                <a:gd name="T43" fmla="*/ 284 h 342"/>
                <a:gd name="T44" fmla="*/ 316 w 424"/>
                <a:gd name="T45" fmla="*/ 236 h 342"/>
                <a:gd name="T46" fmla="*/ 411 w 424"/>
                <a:gd name="T47" fmla="*/ 267 h 342"/>
                <a:gd name="T48" fmla="*/ 416 w 424"/>
                <a:gd name="T49" fmla="*/ 271 h 342"/>
                <a:gd name="T50" fmla="*/ 51 w 424"/>
                <a:gd name="T51" fmla="*/ 98 h 342"/>
                <a:gd name="T52" fmla="*/ 349 w 424"/>
                <a:gd name="T53" fmla="*/ 151 h 342"/>
                <a:gd name="T54" fmla="*/ 28 w 424"/>
                <a:gd name="T55" fmla="*/ 91 h 342"/>
                <a:gd name="T56" fmla="*/ 339 w 424"/>
                <a:gd name="T57" fmla="*/ 190 h 342"/>
                <a:gd name="T58" fmla="*/ 243 w 424"/>
                <a:gd name="T59" fmla="*/ 225 h 342"/>
                <a:gd name="T60" fmla="*/ 338 w 424"/>
                <a:gd name="T61" fmla="*/ 180 h 342"/>
                <a:gd name="T62" fmla="*/ 412 w 424"/>
                <a:gd name="T63" fmla="*/ 258 h 342"/>
                <a:gd name="T64" fmla="*/ 366 w 424"/>
                <a:gd name="T65" fmla="*/ 250 h 342"/>
                <a:gd name="T66" fmla="*/ 353 w 424"/>
                <a:gd name="T67" fmla="*/ 264 h 342"/>
                <a:gd name="T68" fmla="*/ 338 w 424"/>
                <a:gd name="T69" fmla="*/ 269 h 342"/>
                <a:gd name="T70" fmla="*/ 287 w 424"/>
                <a:gd name="T71" fmla="*/ 240 h 342"/>
                <a:gd name="T72" fmla="*/ 376 w 424"/>
                <a:gd name="T73" fmla="*/ 261 h 342"/>
                <a:gd name="T74" fmla="*/ 369 w 424"/>
                <a:gd name="T75" fmla="*/ 262 h 342"/>
                <a:gd name="T76" fmla="*/ 356 w 424"/>
                <a:gd name="T77" fmla="*/ 264 h 342"/>
                <a:gd name="T78" fmla="*/ 417 w 424"/>
                <a:gd name="T79" fmla="*/ 248 h 342"/>
                <a:gd name="T80" fmla="*/ 366 w 424"/>
                <a:gd name="T81" fmla="*/ 247 h 342"/>
                <a:gd name="T82" fmla="*/ 344 w 424"/>
                <a:gd name="T83" fmla="*/ 173 h 342"/>
                <a:gd name="T84" fmla="*/ 422 w 424"/>
                <a:gd name="T85" fmla="*/ 273 h 342"/>
                <a:gd name="T86" fmla="*/ 341 w 424"/>
                <a:gd name="T87" fmla="*/ 227 h 342"/>
                <a:gd name="T88" fmla="*/ 347 w 424"/>
                <a:gd name="T89" fmla="*/ 207 h 342"/>
                <a:gd name="T90" fmla="*/ 364 w 424"/>
                <a:gd name="T91" fmla="*/ 241 h 342"/>
                <a:gd name="T92" fmla="*/ 346 w 424"/>
                <a:gd name="T93" fmla="*/ 243 h 342"/>
                <a:gd name="T94" fmla="*/ 417 w 424"/>
                <a:gd name="T95" fmla="*/ 265 h 342"/>
                <a:gd name="T96" fmla="*/ 361 w 424"/>
                <a:gd name="T97" fmla="*/ 264 h 342"/>
                <a:gd name="T98" fmla="*/ 308 w 424"/>
                <a:gd name="T99" fmla="*/ 233 h 342"/>
                <a:gd name="T100" fmla="*/ 380 w 424"/>
                <a:gd name="T101" fmla="*/ 246 h 342"/>
                <a:gd name="T102" fmla="*/ 67 w 424"/>
                <a:gd name="T103" fmla="*/ 231 h 342"/>
                <a:gd name="T104" fmla="*/ 421 w 424"/>
                <a:gd name="T105" fmla="*/ 267 h 342"/>
                <a:gd name="T106" fmla="*/ 80 w 424"/>
                <a:gd name="T107" fmla="*/ 89 h 342"/>
                <a:gd name="T108" fmla="*/ 103 w 424"/>
                <a:gd name="T109" fmla="*/ 143 h 342"/>
                <a:gd name="T110" fmla="*/ 56 w 424"/>
                <a:gd name="T111" fmla="*/ 130 h 342"/>
                <a:gd name="T112" fmla="*/ 103 w 424"/>
                <a:gd name="T113" fmla="*/ 137 h 342"/>
                <a:gd name="T114" fmla="*/ 376 w 424"/>
                <a:gd name="T115" fmla="*/ 107 h 342"/>
                <a:gd name="T116" fmla="*/ 162 w 424"/>
                <a:gd name="T117" fmla="*/ 24 h 342"/>
                <a:gd name="T118" fmla="*/ 150 w 424"/>
                <a:gd name="T119" fmla="*/ 3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4" h="342">
                  <a:moveTo>
                    <a:pt x="319" y="133"/>
                  </a:moveTo>
                  <a:cubicBezTo>
                    <a:pt x="319" y="133"/>
                    <a:pt x="319" y="133"/>
                    <a:pt x="319" y="133"/>
                  </a:cubicBezTo>
                  <a:close/>
                  <a:moveTo>
                    <a:pt x="66" y="105"/>
                  </a:moveTo>
                  <a:cubicBezTo>
                    <a:pt x="66" y="105"/>
                    <a:pt x="66" y="105"/>
                    <a:pt x="66" y="105"/>
                  </a:cubicBezTo>
                  <a:close/>
                  <a:moveTo>
                    <a:pt x="80" y="207"/>
                  </a:moveTo>
                  <a:cubicBezTo>
                    <a:pt x="80" y="208"/>
                    <a:pt x="80" y="207"/>
                    <a:pt x="80" y="207"/>
                  </a:cubicBezTo>
                  <a:close/>
                  <a:moveTo>
                    <a:pt x="412" y="39"/>
                  </a:moveTo>
                  <a:cubicBezTo>
                    <a:pt x="412" y="39"/>
                    <a:pt x="413" y="43"/>
                    <a:pt x="414" y="43"/>
                  </a:cubicBezTo>
                  <a:cubicBezTo>
                    <a:pt x="411" y="46"/>
                    <a:pt x="404" y="47"/>
                    <a:pt x="401" y="44"/>
                  </a:cubicBezTo>
                  <a:cubicBezTo>
                    <a:pt x="399" y="41"/>
                    <a:pt x="396" y="44"/>
                    <a:pt x="393" y="45"/>
                  </a:cubicBezTo>
                  <a:cubicBezTo>
                    <a:pt x="390" y="43"/>
                    <a:pt x="392" y="47"/>
                    <a:pt x="389" y="43"/>
                  </a:cubicBezTo>
                  <a:cubicBezTo>
                    <a:pt x="388" y="43"/>
                    <a:pt x="391" y="47"/>
                    <a:pt x="391" y="48"/>
                  </a:cubicBezTo>
                  <a:cubicBezTo>
                    <a:pt x="390" y="50"/>
                    <a:pt x="389" y="52"/>
                    <a:pt x="387" y="53"/>
                  </a:cubicBezTo>
                  <a:cubicBezTo>
                    <a:pt x="389" y="53"/>
                    <a:pt x="399" y="60"/>
                    <a:pt x="396" y="62"/>
                  </a:cubicBezTo>
                  <a:cubicBezTo>
                    <a:pt x="396" y="62"/>
                    <a:pt x="391" y="63"/>
                    <a:pt x="391" y="63"/>
                  </a:cubicBezTo>
                  <a:cubicBezTo>
                    <a:pt x="387" y="65"/>
                    <a:pt x="384" y="73"/>
                    <a:pt x="382" y="75"/>
                  </a:cubicBezTo>
                  <a:cubicBezTo>
                    <a:pt x="382" y="74"/>
                    <a:pt x="380" y="74"/>
                    <a:pt x="380" y="73"/>
                  </a:cubicBezTo>
                  <a:cubicBezTo>
                    <a:pt x="379" y="73"/>
                    <a:pt x="375" y="74"/>
                    <a:pt x="375" y="74"/>
                  </a:cubicBezTo>
                  <a:cubicBezTo>
                    <a:pt x="369" y="76"/>
                    <a:pt x="371" y="80"/>
                    <a:pt x="374" y="84"/>
                  </a:cubicBezTo>
                  <a:cubicBezTo>
                    <a:pt x="374" y="85"/>
                    <a:pt x="377" y="86"/>
                    <a:pt x="378" y="87"/>
                  </a:cubicBezTo>
                  <a:cubicBezTo>
                    <a:pt x="377" y="87"/>
                    <a:pt x="374" y="90"/>
                    <a:pt x="377" y="90"/>
                  </a:cubicBezTo>
                  <a:cubicBezTo>
                    <a:pt x="378" y="91"/>
                    <a:pt x="378" y="91"/>
                    <a:pt x="379" y="92"/>
                  </a:cubicBezTo>
                  <a:cubicBezTo>
                    <a:pt x="378" y="92"/>
                    <a:pt x="378" y="103"/>
                    <a:pt x="377" y="103"/>
                  </a:cubicBezTo>
                  <a:cubicBezTo>
                    <a:pt x="373" y="101"/>
                    <a:pt x="369" y="96"/>
                    <a:pt x="366" y="92"/>
                  </a:cubicBezTo>
                  <a:cubicBezTo>
                    <a:pt x="363" y="89"/>
                    <a:pt x="364" y="85"/>
                    <a:pt x="362" y="83"/>
                  </a:cubicBezTo>
                  <a:cubicBezTo>
                    <a:pt x="365" y="81"/>
                    <a:pt x="367" y="65"/>
                    <a:pt x="364" y="66"/>
                  </a:cubicBezTo>
                  <a:cubicBezTo>
                    <a:pt x="365" y="66"/>
                    <a:pt x="363" y="72"/>
                    <a:pt x="362" y="73"/>
                  </a:cubicBezTo>
                  <a:cubicBezTo>
                    <a:pt x="358" y="70"/>
                    <a:pt x="360" y="69"/>
                    <a:pt x="354" y="70"/>
                  </a:cubicBezTo>
                  <a:cubicBezTo>
                    <a:pt x="349" y="71"/>
                    <a:pt x="356" y="78"/>
                    <a:pt x="356" y="78"/>
                  </a:cubicBezTo>
                  <a:cubicBezTo>
                    <a:pt x="354" y="83"/>
                    <a:pt x="342" y="75"/>
                    <a:pt x="339" y="79"/>
                  </a:cubicBezTo>
                  <a:cubicBezTo>
                    <a:pt x="337" y="82"/>
                    <a:pt x="332" y="77"/>
                    <a:pt x="331" y="82"/>
                  </a:cubicBezTo>
                  <a:cubicBezTo>
                    <a:pt x="330" y="85"/>
                    <a:pt x="329" y="89"/>
                    <a:pt x="328" y="92"/>
                  </a:cubicBezTo>
                  <a:cubicBezTo>
                    <a:pt x="328" y="92"/>
                    <a:pt x="335" y="96"/>
                    <a:pt x="336" y="96"/>
                  </a:cubicBezTo>
                  <a:cubicBezTo>
                    <a:pt x="337" y="96"/>
                    <a:pt x="337" y="92"/>
                    <a:pt x="341" y="96"/>
                  </a:cubicBezTo>
                  <a:cubicBezTo>
                    <a:pt x="344" y="98"/>
                    <a:pt x="342" y="96"/>
                    <a:pt x="344" y="96"/>
                  </a:cubicBezTo>
                  <a:cubicBezTo>
                    <a:pt x="344" y="95"/>
                    <a:pt x="344" y="95"/>
                    <a:pt x="343" y="94"/>
                  </a:cubicBezTo>
                  <a:cubicBezTo>
                    <a:pt x="345" y="94"/>
                    <a:pt x="354" y="107"/>
                    <a:pt x="356" y="108"/>
                  </a:cubicBezTo>
                  <a:cubicBezTo>
                    <a:pt x="355" y="108"/>
                    <a:pt x="354" y="109"/>
                    <a:pt x="354" y="109"/>
                  </a:cubicBezTo>
                  <a:cubicBezTo>
                    <a:pt x="353" y="110"/>
                    <a:pt x="358" y="116"/>
                    <a:pt x="359" y="116"/>
                  </a:cubicBezTo>
                  <a:cubicBezTo>
                    <a:pt x="357" y="116"/>
                    <a:pt x="358" y="115"/>
                    <a:pt x="356" y="117"/>
                  </a:cubicBezTo>
                  <a:cubicBezTo>
                    <a:pt x="352" y="116"/>
                    <a:pt x="351" y="104"/>
                    <a:pt x="345" y="102"/>
                  </a:cubicBezTo>
                  <a:cubicBezTo>
                    <a:pt x="346" y="103"/>
                    <a:pt x="348" y="110"/>
                    <a:pt x="349" y="111"/>
                  </a:cubicBezTo>
                  <a:cubicBezTo>
                    <a:pt x="347" y="115"/>
                    <a:pt x="349" y="120"/>
                    <a:pt x="347" y="123"/>
                  </a:cubicBezTo>
                  <a:cubicBezTo>
                    <a:pt x="347" y="123"/>
                    <a:pt x="347" y="123"/>
                    <a:pt x="347" y="123"/>
                  </a:cubicBezTo>
                  <a:cubicBezTo>
                    <a:pt x="346" y="124"/>
                    <a:pt x="345" y="124"/>
                    <a:pt x="344" y="125"/>
                  </a:cubicBezTo>
                  <a:cubicBezTo>
                    <a:pt x="343" y="125"/>
                    <a:pt x="336" y="125"/>
                    <a:pt x="339" y="129"/>
                  </a:cubicBezTo>
                  <a:cubicBezTo>
                    <a:pt x="340" y="130"/>
                    <a:pt x="338" y="131"/>
                    <a:pt x="337" y="132"/>
                  </a:cubicBezTo>
                  <a:cubicBezTo>
                    <a:pt x="336" y="133"/>
                    <a:pt x="340" y="136"/>
                    <a:pt x="340" y="136"/>
                  </a:cubicBezTo>
                  <a:cubicBezTo>
                    <a:pt x="343" y="138"/>
                    <a:pt x="348" y="150"/>
                    <a:pt x="341" y="147"/>
                  </a:cubicBezTo>
                  <a:cubicBezTo>
                    <a:pt x="343" y="146"/>
                    <a:pt x="330" y="132"/>
                    <a:pt x="330" y="132"/>
                  </a:cubicBezTo>
                  <a:cubicBezTo>
                    <a:pt x="328" y="131"/>
                    <a:pt x="325" y="135"/>
                    <a:pt x="324" y="134"/>
                  </a:cubicBezTo>
                  <a:cubicBezTo>
                    <a:pt x="324" y="132"/>
                    <a:pt x="324" y="132"/>
                    <a:pt x="324" y="130"/>
                  </a:cubicBezTo>
                  <a:cubicBezTo>
                    <a:pt x="321" y="128"/>
                    <a:pt x="317" y="134"/>
                    <a:pt x="318" y="135"/>
                  </a:cubicBezTo>
                  <a:cubicBezTo>
                    <a:pt x="320" y="137"/>
                    <a:pt x="330" y="139"/>
                    <a:pt x="329" y="140"/>
                  </a:cubicBezTo>
                  <a:cubicBezTo>
                    <a:pt x="326" y="140"/>
                    <a:pt x="325" y="142"/>
                    <a:pt x="325" y="145"/>
                  </a:cubicBezTo>
                  <a:cubicBezTo>
                    <a:pt x="329" y="147"/>
                    <a:pt x="332" y="152"/>
                    <a:pt x="334" y="155"/>
                  </a:cubicBezTo>
                  <a:cubicBezTo>
                    <a:pt x="334" y="156"/>
                    <a:pt x="333" y="156"/>
                    <a:pt x="333" y="157"/>
                  </a:cubicBezTo>
                  <a:cubicBezTo>
                    <a:pt x="333" y="158"/>
                    <a:pt x="336" y="158"/>
                    <a:pt x="336" y="158"/>
                  </a:cubicBezTo>
                  <a:cubicBezTo>
                    <a:pt x="336" y="159"/>
                    <a:pt x="334" y="158"/>
                    <a:pt x="336" y="160"/>
                  </a:cubicBezTo>
                  <a:cubicBezTo>
                    <a:pt x="337" y="161"/>
                    <a:pt x="335" y="165"/>
                    <a:pt x="334" y="166"/>
                  </a:cubicBezTo>
                  <a:cubicBezTo>
                    <a:pt x="334" y="166"/>
                    <a:pt x="332" y="173"/>
                    <a:pt x="332" y="173"/>
                  </a:cubicBezTo>
                  <a:cubicBezTo>
                    <a:pt x="329" y="176"/>
                    <a:pt x="324" y="180"/>
                    <a:pt x="320" y="180"/>
                  </a:cubicBezTo>
                  <a:cubicBezTo>
                    <a:pt x="316" y="181"/>
                    <a:pt x="314" y="181"/>
                    <a:pt x="314" y="185"/>
                  </a:cubicBezTo>
                  <a:cubicBezTo>
                    <a:pt x="313" y="185"/>
                    <a:pt x="312" y="185"/>
                    <a:pt x="313" y="185"/>
                  </a:cubicBezTo>
                  <a:cubicBezTo>
                    <a:pt x="311" y="184"/>
                    <a:pt x="312" y="184"/>
                    <a:pt x="311" y="184"/>
                  </a:cubicBezTo>
                  <a:cubicBezTo>
                    <a:pt x="310" y="182"/>
                    <a:pt x="311" y="182"/>
                    <a:pt x="308" y="182"/>
                  </a:cubicBezTo>
                  <a:cubicBezTo>
                    <a:pt x="297" y="188"/>
                    <a:pt x="307" y="192"/>
                    <a:pt x="311" y="198"/>
                  </a:cubicBezTo>
                  <a:cubicBezTo>
                    <a:pt x="319" y="203"/>
                    <a:pt x="311" y="211"/>
                    <a:pt x="308" y="214"/>
                  </a:cubicBezTo>
                  <a:cubicBezTo>
                    <a:pt x="306" y="215"/>
                    <a:pt x="306" y="217"/>
                    <a:pt x="304" y="218"/>
                  </a:cubicBezTo>
                  <a:cubicBezTo>
                    <a:pt x="304" y="217"/>
                    <a:pt x="302" y="213"/>
                    <a:pt x="302" y="212"/>
                  </a:cubicBezTo>
                  <a:cubicBezTo>
                    <a:pt x="301" y="212"/>
                    <a:pt x="302" y="215"/>
                    <a:pt x="301" y="214"/>
                  </a:cubicBezTo>
                  <a:cubicBezTo>
                    <a:pt x="301" y="210"/>
                    <a:pt x="295" y="206"/>
                    <a:pt x="292" y="204"/>
                  </a:cubicBezTo>
                  <a:cubicBezTo>
                    <a:pt x="291" y="205"/>
                    <a:pt x="289" y="210"/>
                    <a:pt x="290" y="212"/>
                  </a:cubicBezTo>
                  <a:cubicBezTo>
                    <a:pt x="289" y="216"/>
                    <a:pt x="296" y="221"/>
                    <a:pt x="296" y="223"/>
                  </a:cubicBezTo>
                  <a:cubicBezTo>
                    <a:pt x="300" y="227"/>
                    <a:pt x="300" y="231"/>
                    <a:pt x="303" y="236"/>
                  </a:cubicBezTo>
                  <a:cubicBezTo>
                    <a:pt x="303" y="236"/>
                    <a:pt x="304" y="239"/>
                    <a:pt x="304" y="239"/>
                  </a:cubicBezTo>
                  <a:cubicBezTo>
                    <a:pt x="291" y="235"/>
                    <a:pt x="297" y="227"/>
                    <a:pt x="289" y="220"/>
                  </a:cubicBezTo>
                  <a:cubicBezTo>
                    <a:pt x="287" y="219"/>
                    <a:pt x="286" y="218"/>
                    <a:pt x="288" y="214"/>
                  </a:cubicBezTo>
                  <a:cubicBezTo>
                    <a:pt x="288" y="214"/>
                    <a:pt x="286" y="207"/>
                    <a:pt x="286" y="206"/>
                  </a:cubicBezTo>
                  <a:cubicBezTo>
                    <a:pt x="286" y="206"/>
                    <a:pt x="286" y="204"/>
                    <a:pt x="286" y="204"/>
                  </a:cubicBezTo>
                  <a:cubicBezTo>
                    <a:pt x="285" y="201"/>
                    <a:pt x="284" y="198"/>
                    <a:pt x="282" y="195"/>
                  </a:cubicBezTo>
                  <a:cubicBezTo>
                    <a:pt x="282" y="194"/>
                    <a:pt x="280" y="196"/>
                    <a:pt x="280" y="196"/>
                  </a:cubicBezTo>
                  <a:cubicBezTo>
                    <a:pt x="276" y="201"/>
                    <a:pt x="275" y="189"/>
                    <a:pt x="273" y="187"/>
                  </a:cubicBezTo>
                  <a:cubicBezTo>
                    <a:pt x="269" y="185"/>
                    <a:pt x="268" y="182"/>
                    <a:pt x="266" y="179"/>
                  </a:cubicBezTo>
                  <a:cubicBezTo>
                    <a:pt x="265" y="180"/>
                    <a:pt x="256" y="181"/>
                    <a:pt x="256" y="183"/>
                  </a:cubicBezTo>
                  <a:cubicBezTo>
                    <a:pt x="258" y="185"/>
                    <a:pt x="248" y="192"/>
                    <a:pt x="246" y="194"/>
                  </a:cubicBezTo>
                  <a:cubicBezTo>
                    <a:pt x="246" y="194"/>
                    <a:pt x="244" y="198"/>
                    <a:pt x="242" y="197"/>
                  </a:cubicBezTo>
                  <a:cubicBezTo>
                    <a:pt x="240" y="198"/>
                    <a:pt x="244" y="206"/>
                    <a:pt x="242" y="208"/>
                  </a:cubicBezTo>
                  <a:cubicBezTo>
                    <a:pt x="240" y="209"/>
                    <a:pt x="240" y="220"/>
                    <a:pt x="236" y="219"/>
                  </a:cubicBezTo>
                  <a:cubicBezTo>
                    <a:pt x="233" y="219"/>
                    <a:pt x="226" y="202"/>
                    <a:pt x="226" y="200"/>
                  </a:cubicBezTo>
                  <a:cubicBezTo>
                    <a:pt x="222" y="196"/>
                    <a:pt x="223" y="187"/>
                    <a:pt x="221" y="182"/>
                  </a:cubicBezTo>
                  <a:cubicBezTo>
                    <a:pt x="221" y="182"/>
                    <a:pt x="216" y="184"/>
                    <a:pt x="216" y="184"/>
                  </a:cubicBezTo>
                  <a:cubicBezTo>
                    <a:pt x="215" y="183"/>
                    <a:pt x="210" y="178"/>
                    <a:pt x="214" y="178"/>
                  </a:cubicBezTo>
                  <a:cubicBezTo>
                    <a:pt x="210" y="177"/>
                    <a:pt x="208" y="174"/>
                    <a:pt x="206" y="171"/>
                  </a:cubicBezTo>
                  <a:cubicBezTo>
                    <a:pt x="206" y="170"/>
                    <a:pt x="195" y="172"/>
                    <a:pt x="195" y="172"/>
                  </a:cubicBezTo>
                  <a:cubicBezTo>
                    <a:pt x="190" y="172"/>
                    <a:pt x="185" y="170"/>
                    <a:pt x="182" y="167"/>
                  </a:cubicBezTo>
                  <a:cubicBezTo>
                    <a:pt x="179" y="166"/>
                    <a:pt x="175" y="169"/>
                    <a:pt x="172" y="166"/>
                  </a:cubicBezTo>
                  <a:cubicBezTo>
                    <a:pt x="168" y="164"/>
                    <a:pt x="168" y="161"/>
                    <a:pt x="165" y="158"/>
                  </a:cubicBezTo>
                  <a:cubicBezTo>
                    <a:pt x="164" y="158"/>
                    <a:pt x="160" y="159"/>
                    <a:pt x="160" y="159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162" y="162"/>
                    <a:pt x="171" y="174"/>
                    <a:pt x="172" y="174"/>
                  </a:cubicBezTo>
                  <a:cubicBezTo>
                    <a:pt x="176" y="175"/>
                    <a:pt x="179" y="170"/>
                    <a:pt x="181" y="168"/>
                  </a:cubicBezTo>
                  <a:cubicBezTo>
                    <a:pt x="184" y="173"/>
                    <a:pt x="183" y="174"/>
                    <a:pt x="189" y="178"/>
                  </a:cubicBezTo>
                  <a:cubicBezTo>
                    <a:pt x="191" y="182"/>
                    <a:pt x="185" y="185"/>
                    <a:pt x="184" y="189"/>
                  </a:cubicBezTo>
                  <a:cubicBezTo>
                    <a:pt x="179" y="194"/>
                    <a:pt x="172" y="199"/>
                    <a:pt x="165" y="202"/>
                  </a:cubicBezTo>
                  <a:cubicBezTo>
                    <a:pt x="165" y="202"/>
                    <a:pt x="165" y="202"/>
                    <a:pt x="164" y="202"/>
                  </a:cubicBezTo>
                  <a:cubicBezTo>
                    <a:pt x="162" y="205"/>
                    <a:pt x="156" y="204"/>
                    <a:pt x="154" y="206"/>
                  </a:cubicBezTo>
                  <a:cubicBezTo>
                    <a:pt x="152" y="206"/>
                    <a:pt x="151" y="206"/>
                    <a:pt x="151" y="204"/>
                  </a:cubicBezTo>
                  <a:cubicBezTo>
                    <a:pt x="148" y="197"/>
                    <a:pt x="149" y="194"/>
                    <a:pt x="144" y="187"/>
                  </a:cubicBezTo>
                  <a:cubicBezTo>
                    <a:pt x="140" y="182"/>
                    <a:pt x="138" y="177"/>
                    <a:pt x="135" y="172"/>
                  </a:cubicBezTo>
                  <a:cubicBezTo>
                    <a:pt x="134" y="171"/>
                    <a:pt x="134" y="170"/>
                    <a:pt x="133" y="169"/>
                  </a:cubicBezTo>
                  <a:cubicBezTo>
                    <a:pt x="133" y="168"/>
                    <a:pt x="129" y="165"/>
                    <a:pt x="127" y="164"/>
                  </a:cubicBezTo>
                  <a:cubicBezTo>
                    <a:pt x="127" y="164"/>
                    <a:pt x="127" y="164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27" y="168"/>
                    <a:pt x="132" y="172"/>
                    <a:pt x="131" y="176"/>
                  </a:cubicBezTo>
                  <a:cubicBezTo>
                    <a:pt x="132" y="179"/>
                    <a:pt x="137" y="190"/>
                    <a:pt x="139" y="191"/>
                  </a:cubicBezTo>
                  <a:cubicBezTo>
                    <a:pt x="141" y="193"/>
                    <a:pt x="141" y="196"/>
                    <a:pt x="142" y="198"/>
                  </a:cubicBezTo>
                  <a:cubicBezTo>
                    <a:pt x="142" y="199"/>
                    <a:pt x="146" y="201"/>
                    <a:pt x="147" y="202"/>
                  </a:cubicBezTo>
                  <a:cubicBezTo>
                    <a:pt x="150" y="205"/>
                    <a:pt x="151" y="205"/>
                    <a:pt x="150" y="209"/>
                  </a:cubicBezTo>
                  <a:cubicBezTo>
                    <a:pt x="153" y="209"/>
                    <a:pt x="156" y="214"/>
                    <a:pt x="160" y="211"/>
                  </a:cubicBezTo>
                  <a:cubicBezTo>
                    <a:pt x="162" y="211"/>
                    <a:pt x="170" y="207"/>
                    <a:pt x="171" y="209"/>
                  </a:cubicBezTo>
                  <a:cubicBezTo>
                    <a:pt x="174" y="211"/>
                    <a:pt x="166" y="226"/>
                    <a:pt x="164" y="228"/>
                  </a:cubicBezTo>
                  <a:cubicBezTo>
                    <a:pt x="157" y="234"/>
                    <a:pt x="152" y="243"/>
                    <a:pt x="145" y="249"/>
                  </a:cubicBezTo>
                  <a:cubicBezTo>
                    <a:pt x="142" y="262"/>
                    <a:pt x="142" y="262"/>
                    <a:pt x="142" y="262"/>
                  </a:cubicBezTo>
                  <a:cubicBezTo>
                    <a:pt x="142" y="263"/>
                    <a:pt x="145" y="282"/>
                    <a:pt x="145" y="281"/>
                  </a:cubicBezTo>
                  <a:cubicBezTo>
                    <a:pt x="146" y="286"/>
                    <a:pt x="142" y="289"/>
                    <a:pt x="138" y="291"/>
                  </a:cubicBezTo>
                  <a:cubicBezTo>
                    <a:pt x="134" y="293"/>
                    <a:pt x="130" y="296"/>
                    <a:pt x="130" y="300"/>
                  </a:cubicBezTo>
                  <a:cubicBezTo>
                    <a:pt x="131" y="302"/>
                    <a:pt x="132" y="307"/>
                    <a:pt x="131" y="310"/>
                  </a:cubicBezTo>
                  <a:cubicBezTo>
                    <a:pt x="129" y="311"/>
                    <a:pt x="126" y="312"/>
                    <a:pt x="124" y="314"/>
                  </a:cubicBezTo>
                  <a:cubicBezTo>
                    <a:pt x="122" y="317"/>
                    <a:pt x="123" y="325"/>
                    <a:pt x="118" y="328"/>
                  </a:cubicBezTo>
                  <a:cubicBezTo>
                    <a:pt x="113" y="334"/>
                    <a:pt x="99" y="342"/>
                    <a:pt x="92" y="338"/>
                  </a:cubicBezTo>
                  <a:cubicBezTo>
                    <a:pt x="90" y="338"/>
                    <a:pt x="89" y="337"/>
                    <a:pt x="89" y="335"/>
                  </a:cubicBezTo>
                  <a:cubicBezTo>
                    <a:pt x="87" y="334"/>
                    <a:pt x="87" y="326"/>
                    <a:pt x="85" y="323"/>
                  </a:cubicBezTo>
                  <a:cubicBezTo>
                    <a:pt x="82" y="319"/>
                    <a:pt x="82" y="316"/>
                    <a:pt x="80" y="311"/>
                  </a:cubicBezTo>
                  <a:cubicBezTo>
                    <a:pt x="79" y="306"/>
                    <a:pt x="79" y="301"/>
                    <a:pt x="76" y="297"/>
                  </a:cubicBezTo>
                  <a:cubicBezTo>
                    <a:pt x="71" y="291"/>
                    <a:pt x="77" y="285"/>
                    <a:pt x="76" y="279"/>
                  </a:cubicBezTo>
                  <a:cubicBezTo>
                    <a:pt x="76" y="276"/>
                    <a:pt x="78" y="276"/>
                    <a:pt x="79" y="272"/>
                  </a:cubicBezTo>
                  <a:cubicBezTo>
                    <a:pt x="78" y="270"/>
                    <a:pt x="77" y="268"/>
                    <a:pt x="77" y="266"/>
                  </a:cubicBezTo>
                  <a:cubicBezTo>
                    <a:pt x="78" y="262"/>
                    <a:pt x="75" y="259"/>
                    <a:pt x="75" y="256"/>
                  </a:cubicBezTo>
                  <a:cubicBezTo>
                    <a:pt x="74" y="256"/>
                    <a:pt x="70" y="250"/>
                    <a:pt x="69" y="249"/>
                  </a:cubicBezTo>
                  <a:cubicBezTo>
                    <a:pt x="67" y="245"/>
                    <a:pt x="68" y="244"/>
                    <a:pt x="68" y="241"/>
                  </a:cubicBezTo>
                  <a:cubicBezTo>
                    <a:pt x="68" y="241"/>
                    <a:pt x="69" y="233"/>
                    <a:pt x="69" y="232"/>
                  </a:cubicBezTo>
                  <a:cubicBezTo>
                    <a:pt x="68" y="232"/>
                    <a:pt x="66" y="229"/>
                    <a:pt x="65" y="229"/>
                  </a:cubicBezTo>
                  <a:cubicBezTo>
                    <a:pt x="60" y="232"/>
                    <a:pt x="60" y="228"/>
                    <a:pt x="58" y="227"/>
                  </a:cubicBezTo>
                  <a:cubicBezTo>
                    <a:pt x="54" y="225"/>
                    <a:pt x="53" y="223"/>
                    <a:pt x="48" y="225"/>
                  </a:cubicBezTo>
                  <a:cubicBezTo>
                    <a:pt x="44" y="229"/>
                    <a:pt x="31" y="229"/>
                    <a:pt x="26" y="230"/>
                  </a:cubicBezTo>
                  <a:cubicBezTo>
                    <a:pt x="23" y="229"/>
                    <a:pt x="14" y="222"/>
                    <a:pt x="13" y="219"/>
                  </a:cubicBezTo>
                  <a:cubicBezTo>
                    <a:pt x="12" y="215"/>
                    <a:pt x="9" y="214"/>
                    <a:pt x="7" y="211"/>
                  </a:cubicBezTo>
                  <a:cubicBezTo>
                    <a:pt x="4" y="207"/>
                    <a:pt x="5" y="204"/>
                    <a:pt x="2" y="200"/>
                  </a:cubicBezTo>
                  <a:cubicBezTo>
                    <a:pt x="6" y="197"/>
                    <a:pt x="7" y="189"/>
                    <a:pt x="6" y="185"/>
                  </a:cubicBezTo>
                  <a:cubicBezTo>
                    <a:pt x="0" y="180"/>
                    <a:pt x="10" y="175"/>
                    <a:pt x="10" y="169"/>
                  </a:cubicBezTo>
                  <a:cubicBezTo>
                    <a:pt x="12" y="168"/>
                    <a:pt x="12" y="167"/>
                    <a:pt x="13" y="166"/>
                  </a:cubicBezTo>
                  <a:cubicBezTo>
                    <a:pt x="14" y="165"/>
                    <a:pt x="15" y="163"/>
                    <a:pt x="17" y="162"/>
                  </a:cubicBezTo>
                  <a:cubicBezTo>
                    <a:pt x="19" y="162"/>
                    <a:pt x="20" y="160"/>
                    <a:pt x="21" y="159"/>
                  </a:cubicBezTo>
                  <a:cubicBezTo>
                    <a:pt x="24" y="156"/>
                    <a:pt x="22" y="152"/>
                    <a:pt x="26" y="149"/>
                  </a:cubicBezTo>
                  <a:cubicBezTo>
                    <a:pt x="28" y="148"/>
                    <a:pt x="32" y="141"/>
                    <a:pt x="33" y="141"/>
                  </a:cubicBezTo>
                  <a:cubicBezTo>
                    <a:pt x="30" y="141"/>
                    <a:pt x="32" y="137"/>
                    <a:pt x="29" y="138"/>
                  </a:cubicBezTo>
                  <a:cubicBezTo>
                    <a:pt x="25" y="139"/>
                    <a:pt x="24" y="134"/>
                    <a:pt x="25" y="132"/>
                  </a:cubicBezTo>
                  <a:cubicBezTo>
                    <a:pt x="27" y="126"/>
                    <a:pt x="25" y="121"/>
                    <a:pt x="31" y="119"/>
                  </a:cubicBezTo>
                  <a:cubicBezTo>
                    <a:pt x="34" y="121"/>
                    <a:pt x="52" y="120"/>
                    <a:pt x="44" y="112"/>
                  </a:cubicBezTo>
                  <a:cubicBezTo>
                    <a:pt x="43" y="110"/>
                    <a:pt x="38" y="109"/>
                    <a:pt x="38" y="108"/>
                  </a:cubicBezTo>
                  <a:cubicBezTo>
                    <a:pt x="38" y="104"/>
                    <a:pt x="39" y="107"/>
                    <a:pt x="41" y="105"/>
                  </a:cubicBezTo>
                  <a:cubicBezTo>
                    <a:pt x="45" y="106"/>
                    <a:pt x="42" y="105"/>
                    <a:pt x="44" y="103"/>
                  </a:cubicBezTo>
                  <a:cubicBezTo>
                    <a:pt x="45" y="102"/>
                    <a:pt x="49" y="103"/>
                    <a:pt x="50" y="102"/>
                  </a:cubicBezTo>
                  <a:cubicBezTo>
                    <a:pt x="52" y="101"/>
                    <a:pt x="52" y="100"/>
                    <a:pt x="53" y="99"/>
                  </a:cubicBezTo>
                  <a:cubicBezTo>
                    <a:pt x="55" y="98"/>
                    <a:pt x="57" y="96"/>
                    <a:pt x="58" y="95"/>
                  </a:cubicBezTo>
                  <a:cubicBezTo>
                    <a:pt x="59" y="95"/>
                    <a:pt x="60" y="95"/>
                    <a:pt x="60" y="95"/>
                  </a:cubicBezTo>
                  <a:cubicBezTo>
                    <a:pt x="58" y="91"/>
                    <a:pt x="69" y="92"/>
                    <a:pt x="67" y="90"/>
                  </a:cubicBezTo>
                  <a:cubicBezTo>
                    <a:pt x="67" y="90"/>
                    <a:pt x="64" y="83"/>
                    <a:pt x="67" y="83"/>
                  </a:cubicBezTo>
                  <a:cubicBezTo>
                    <a:pt x="66" y="80"/>
                    <a:pt x="74" y="86"/>
                    <a:pt x="72" y="86"/>
                  </a:cubicBezTo>
                  <a:cubicBezTo>
                    <a:pt x="78" y="86"/>
                    <a:pt x="72" y="80"/>
                    <a:pt x="71" y="77"/>
                  </a:cubicBezTo>
                  <a:cubicBezTo>
                    <a:pt x="71" y="79"/>
                    <a:pt x="66" y="80"/>
                    <a:pt x="65" y="81"/>
                  </a:cubicBezTo>
                  <a:cubicBezTo>
                    <a:pt x="60" y="81"/>
                    <a:pt x="58" y="74"/>
                    <a:pt x="61" y="70"/>
                  </a:cubicBezTo>
                  <a:cubicBezTo>
                    <a:pt x="66" y="68"/>
                    <a:pt x="77" y="62"/>
                    <a:pt x="79" y="55"/>
                  </a:cubicBezTo>
                  <a:cubicBezTo>
                    <a:pt x="79" y="55"/>
                    <a:pt x="76" y="56"/>
                    <a:pt x="76" y="56"/>
                  </a:cubicBezTo>
                  <a:cubicBezTo>
                    <a:pt x="74" y="54"/>
                    <a:pt x="82" y="54"/>
                    <a:pt x="82" y="54"/>
                  </a:cubicBezTo>
                  <a:cubicBezTo>
                    <a:pt x="83" y="51"/>
                    <a:pt x="85" y="51"/>
                    <a:pt x="87" y="50"/>
                  </a:cubicBezTo>
                  <a:cubicBezTo>
                    <a:pt x="86" y="52"/>
                    <a:pt x="96" y="46"/>
                    <a:pt x="98" y="48"/>
                  </a:cubicBezTo>
                  <a:cubicBezTo>
                    <a:pt x="99" y="48"/>
                    <a:pt x="105" y="50"/>
                    <a:pt x="107" y="50"/>
                  </a:cubicBezTo>
                  <a:cubicBezTo>
                    <a:pt x="107" y="50"/>
                    <a:pt x="106" y="51"/>
                    <a:pt x="106" y="51"/>
                  </a:cubicBezTo>
                  <a:cubicBezTo>
                    <a:pt x="111" y="53"/>
                    <a:pt x="116" y="53"/>
                    <a:pt x="121" y="54"/>
                  </a:cubicBezTo>
                  <a:cubicBezTo>
                    <a:pt x="121" y="55"/>
                    <a:pt x="124" y="55"/>
                    <a:pt x="124" y="56"/>
                  </a:cubicBezTo>
                  <a:cubicBezTo>
                    <a:pt x="125" y="57"/>
                    <a:pt x="126" y="56"/>
                    <a:pt x="127" y="58"/>
                  </a:cubicBezTo>
                  <a:cubicBezTo>
                    <a:pt x="130" y="63"/>
                    <a:pt x="116" y="60"/>
                    <a:pt x="115" y="60"/>
                  </a:cubicBezTo>
                  <a:cubicBezTo>
                    <a:pt x="117" y="61"/>
                    <a:pt x="117" y="66"/>
                    <a:pt x="121" y="65"/>
                  </a:cubicBezTo>
                  <a:cubicBezTo>
                    <a:pt x="120" y="65"/>
                    <a:pt x="119" y="64"/>
                    <a:pt x="119" y="63"/>
                  </a:cubicBezTo>
                  <a:cubicBezTo>
                    <a:pt x="120" y="61"/>
                    <a:pt x="125" y="63"/>
                    <a:pt x="126" y="64"/>
                  </a:cubicBezTo>
                  <a:cubicBezTo>
                    <a:pt x="124" y="60"/>
                    <a:pt x="131" y="59"/>
                    <a:pt x="133" y="60"/>
                  </a:cubicBezTo>
                  <a:cubicBezTo>
                    <a:pt x="132" y="59"/>
                    <a:pt x="133" y="58"/>
                    <a:pt x="133" y="59"/>
                  </a:cubicBezTo>
                  <a:cubicBezTo>
                    <a:pt x="132" y="57"/>
                    <a:pt x="129" y="54"/>
                    <a:pt x="129" y="54"/>
                  </a:cubicBezTo>
                  <a:cubicBezTo>
                    <a:pt x="130" y="52"/>
                    <a:pt x="136" y="54"/>
                    <a:pt x="135" y="57"/>
                  </a:cubicBezTo>
                  <a:cubicBezTo>
                    <a:pt x="137" y="58"/>
                    <a:pt x="140" y="57"/>
                    <a:pt x="141" y="55"/>
                  </a:cubicBezTo>
                  <a:cubicBezTo>
                    <a:pt x="142" y="55"/>
                    <a:pt x="145" y="54"/>
                    <a:pt x="149" y="53"/>
                  </a:cubicBezTo>
                  <a:cubicBezTo>
                    <a:pt x="154" y="52"/>
                    <a:pt x="159" y="51"/>
                    <a:pt x="159" y="51"/>
                  </a:cubicBezTo>
                  <a:cubicBezTo>
                    <a:pt x="159" y="49"/>
                    <a:pt x="153" y="50"/>
                    <a:pt x="154" y="47"/>
                  </a:cubicBezTo>
                  <a:cubicBezTo>
                    <a:pt x="155" y="46"/>
                    <a:pt x="172" y="47"/>
                    <a:pt x="175" y="49"/>
                  </a:cubicBezTo>
                  <a:cubicBezTo>
                    <a:pt x="175" y="49"/>
                    <a:pt x="175" y="49"/>
                    <a:pt x="175" y="48"/>
                  </a:cubicBezTo>
                  <a:cubicBezTo>
                    <a:pt x="171" y="46"/>
                    <a:pt x="166" y="43"/>
                    <a:pt x="169" y="40"/>
                  </a:cubicBezTo>
                  <a:cubicBezTo>
                    <a:pt x="167" y="40"/>
                    <a:pt x="170" y="35"/>
                    <a:pt x="171" y="33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2" y="32"/>
                    <a:pt x="176" y="34"/>
                    <a:pt x="177" y="35"/>
                  </a:cubicBezTo>
                  <a:cubicBezTo>
                    <a:pt x="177" y="36"/>
                    <a:pt x="178" y="39"/>
                    <a:pt x="180" y="42"/>
                  </a:cubicBezTo>
                  <a:cubicBezTo>
                    <a:pt x="183" y="47"/>
                    <a:pt x="186" y="53"/>
                    <a:pt x="180" y="54"/>
                  </a:cubicBezTo>
                  <a:cubicBezTo>
                    <a:pt x="187" y="53"/>
                    <a:pt x="183" y="49"/>
                    <a:pt x="184" y="46"/>
                  </a:cubicBezTo>
                  <a:cubicBezTo>
                    <a:pt x="184" y="46"/>
                    <a:pt x="184" y="46"/>
                    <a:pt x="184" y="45"/>
                  </a:cubicBezTo>
                  <a:cubicBezTo>
                    <a:pt x="184" y="45"/>
                    <a:pt x="175" y="37"/>
                    <a:pt x="180" y="36"/>
                  </a:cubicBezTo>
                  <a:cubicBezTo>
                    <a:pt x="181" y="34"/>
                    <a:pt x="180" y="34"/>
                    <a:pt x="179" y="33"/>
                  </a:cubicBezTo>
                  <a:cubicBezTo>
                    <a:pt x="180" y="32"/>
                    <a:pt x="182" y="34"/>
                    <a:pt x="182" y="34"/>
                  </a:cubicBezTo>
                  <a:cubicBezTo>
                    <a:pt x="184" y="35"/>
                    <a:pt x="182" y="37"/>
                    <a:pt x="184" y="37"/>
                  </a:cubicBezTo>
                  <a:cubicBezTo>
                    <a:pt x="183" y="36"/>
                    <a:pt x="183" y="35"/>
                    <a:pt x="183" y="35"/>
                  </a:cubicBezTo>
                  <a:cubicBezTo>
                    <a:pt x="185" y="33"/>
                    <a:pt x="190" y="32"/>
                    <a:pt x="193" y="33"/>
                  </a:cubicBezTo>
                  <a:cubicBezTo>
                    <a:pt x="191" y="31"/>
                    <a:pt x="185" y="27"/>
                    <a:pt x="193" y="27"/>
                  </a:cubicBezTo>
                  <a:cubicBezTo>
                    <a:pt x="193" y="27"/>
                    <a:pt x="198" y="25"/>
                    <a:pt x="198" y="25"/>
                  </a:cubicBezTo>
                  <a:cubicBezTo>
                    <a:pt x="193" y="21"/>
                    <a:pt x="202" y="17"/>
                    <a:pt x="205" y="16"/>
                  </a:cubicBezTo>
                  <a:cubicBezTo>
                    <a:pt x="208" y="15"/>
                    <a:pt x="214" y="9"/>
                    <a:pt x="217" y="9"/>
                  </a:cubicBezTo>
                  <a:cubicBezTo>
                    <a:pt x="218" y="9"/>
                    <a:pt x="218" y="6"/>
                    <a:pt x="218" y="6"/>
                  </a:cubicBezTo>
                  <a:cubicBezTo>
                    <a:pt x="218" y="6"/>
                    <a:pt x="226" y="0"/>
                    <a:pt x="225" y="5"/>
                  </a:cubicBezTo>
                  <a:cubicBezTo>
                    <a:pt x="225" y="6"/>
                    <a:pt x="233" y="9"/>
                    <a:pt x="234" y="9"/>
                  </a:cubicBezTo>
                  <a:cubicBezTo>
                    <a:pt x="242" y="13"/>
                    <a:pt x="242" y="18"/>
                    <a:pt x="234" y="24"/>
                  </a:cubicBezTo>
                  <a:cubicBezTo>
                    <a:pt x="238" y="24"/>
                    <a:pt x="236" y="21"/>
                    <a:pt x="239" y="21"/>
                  </a:cubicBezTo>
                  <a:cubicBezTo>
                    <a:pt x="241" y="21"/>
                    <a:pt x="239" y="19"/>
                    <a:pt x="242" y="20"/>
                  </a:cubicBezTo>
                  <a:cubicBezTo>
                    <a:pt x="242" y="20"/>
                    <a:pt x="242" y="22"/>
                    <a:pt x="242" y="22"/>
                  </a:cubicBezTo>
                  <a:cubicBezTo>
                    <a:pt x="246" y="20"/>
                    <a:pt x="257" y="24"/>
                    <a:pt x="261" y="22"/>
                  </a:cubicBezTo>
                  <a:cubicBezTo>
                    <a:pt x="265" y="21"/>
                    <a:pt x="263" y="17"/>
                    <a:pt x="267" y="17"/>
                  </a:cubicBezTo>
                  <a:cubicBezTo>
                    <a:pt x="271" y="18"/>
                    <a:pt x="278" y="16"/>
                    <a:pt x="279" y="22"/>
                  </a:cubicBezTo>
                  <a:cubicBezTo>
                    <a:pt x="279" y="23"/>
                    <a:pt x="279" y="28"/>
                    <a:pt x="280" y="29"/>
                  </a:cubicBezTo>
                  <a:cubicBezTo>
                    <a:pt x="280" y="29"/>
                    <a:pt x="280" y="29"/>
                    <a:pt x="281" y="30"/>
                  </a:cubicBezTo>
                  <a:cubicBezTo>
                    <a:pt x="281" y="29"/>
                    <a:pt x="282" y="30"/>
                    <a:pt x="283" y="31"/>
                  </a:cubicBezTo>
                  <a:cubicBezTo>
                    <a:pt x="284" y="30"/>
                    <a:pt x="284" y="29"/>
                    <a:pt x="284" y="27"/>
                  </a:cubicBezTo>
                  <a:cubicBezTo>
                    <a:pt x="285" y="27"/>
                    <a:pt x="285" y="27"/>
                    <a:pt x="286" y="28"/>
                  </a:cubicBezTo>
                  <a:cubicBezTo>
                    <a:pt x="290" y="29"/>
                    <a:pt x="296" y="29"/>
                    <a:pt x="295" y="23"/>
                  </a:cubicBezTo>
                  <a:cubicBezTo>
                    <a:pt x="295" y="22"/>
                    <a:pt x="297" y="22"/>
                    <a:pt x="297" y="22"/>
                  </a:cubicBezTo>
                  <a:cubicBezTo>
                    <a:pt x="297" y="22"/>
                    <a:pt x="297" y="20"/>
                    <a:pt x="297" y="20"/>
                  </a:cubicBezTo>
                  <a:cubicBezTo>
                    <a:pt x="297" y="20"/>
                    <a:pt x="298" y="20"/>
                    <a:pt x="298" y="20"/>
                  </a:cubicBezTo>
                  <a:cubicBezTo>
                    <a:pt x="298" y="20"/>
                    <a:pt x="298" y="20"/>
                    <a:pt x="298" y="20"/>
                  </a:cubicBezTo>
                  <a:cubicBezTo>
                    <a:pt x="307" y="24"/>
                    <a:pt x="309" y="29"/>
                    <a:pt x="316" y="32"/>
                  </a:cubicBezTo>
                  <a:cubicBezTo>
                    <a:pt x="317" y="31"/>
                    <a:pt x="319" y="30"/>
                    <a:pt x="319" y="31"/>
                  </a:cubicBezTo>
                  <a:cubicBezTo>
                    <a:pt x="322" y="28"/>
                    <a:pt x="328" y="30"/>
                    <a:pt x="329" y="31"/>
                  </a:cubicBezTo>
                  <a:cubicBezTo>
                    <a:pt x="330" y="31"/>
                    <a:pt x="331" y="33"/>
                    <a:pt x="331" y="33"/>
                  </a:cubicBezTo>
                  <a:cubicBezTo>
                    <a:pt x="332" y="38"/>
                    <a:pt x="354" y="27"/>
                    <a:pt x="349" y="34"/>
                  </a:cubicBezTo>
                  <a:cubicBezTo>
                    <a:pt x="351" y="34"/>
                    <a:pt x="352" y="35"/>
                    <a:pt x="354" y="36"/>
                  </a:cubicBezTo>
                  <a:cubicBezTo>
                    <a:pt x="354" y="34"/>
                    <a:pt x="349" y="29"/>
                    <a:pt x="351" y="29"/>
                  </a:cubicBezTo>
                  <a:cubicBezTo>
                    <a:pt x="351" y="29"/>
                    <a:pt x="353" y="29"/>
                    <a:pt x="353" y="29"/>
                  </a:cubicBezTo>
                  <a:cubicBezTo>
                    <a:pt x="359" y="28"/>
                    <a:pt x="363" y="27"/>
                    <a:pt x="369" y="28"/>
                  </a:cubicBezTo>
                  <a:cubicBezTo>
                    <a:pt x="376" y="28"/>
                    <a:pt x="381" y="31"/>
                    <a:pt x="388" y="31"/>
                  </a:cubicBezTo>
                  <a:cubicBezTo>
                    <a:pt x="391" y="30"/>
                    <a:pt x="396" y="34"/>
                    <a:pt x="398" y="33"/>
                  </a:cubicBezTo>
                  <a:cubicBezTo>
                    <a:pt x="400" y="31"/>
                    <a:pt x="408" y="30"/>
                    <a:pt x="412" y="31"/>
                  </a:cubicBezTo>
                  <a:cubicBezTo>
                    <a:pt x="413" y="32"/>
                    <a:pt x="414" y="32"/>
                    <a:pt x="414" y="33"/>
                  </a:cubicBezTo>
                  <a:cubicBezTo>
                    <a:pt x="414" y="34"/>
                    <a:pt x="414" y="35"/>
                    <a:pt x="414" y="36"/>
                  </a:cubicBezTo>
                  <a:cubicBezTo>
                    <a:pt x="413" y="38"/>
                    <a:pt x="411" y="36"/>
                    <a:pt x="412" y="39"/>
                  </a:cubicBezTo>
                  <a:close/>
                  <a:moveTo>
                    <a:pt x="72" y="90"/>
                  </a:moveTo>
                  <a:cubicBezTo>
                    <a:pt x="75" y="92"/>
                    <a:pt x="82" y="90"/>
                    <a:pt x="85" y="89"/>
                  </a:cubicBezTo>
                  <a:cubicBezTo>
                    <a:pt x="85" y="89"/>
                    <a:pt x="92" y="89"/>
                    <a:pt x="92" y="89"/>
                  </a:cubicBezTo>
                  <a:cubicBezTo>
                    <a:pt x="94" y="89"/>
                    <a:pt x="90" y="78"/>
                    <a:pt x="97" y="83"/>
                  </a:cubicBezTo>
                  <a:cubicBezTo>
                    <a:pt x="99" y="85"/>
                    <a:pt x="99" y="78"/>
                    <a:pt x="96" y="79"/>
                  </a:cubicBezTo>
                  <a:cubicBezTo>
                    <a:pt x="96" y="74"/>
                    <a:pt x="107" y="79"/>
                    <a:pt x="107" y="76"/>
                  </a:cubicBezTo>
                  <a:cubicBezTo>
                    <a:pt x="101" y="75"/>
                    <a:pt x="94" y="79"/>
                    <a:pt x="91" y="71"/>
                  </a:cubicBezTo>
                  <a:cubicBezTo>
                    <a:pt x="89" y="65"/>
                    <a:pt x="99" y="66"/>
                    <a:pt x="96" y="61"/>
                  </a:cubicBezTo>
                  <a:cubicBezTo>
                    <a:pt x="96" y="62"/>
                    <a:pt x="80" y="71"/>
                    <a:pt x="85" y="74"/>
                  </a:cubicBezTo>
                  <a:cubicBezTo>
                    <a:pt x="91" y="77"/>
                    <a:pt x="81" y="85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7" y="89"/>
                    <a:pt x="76" y="88"/>
                    <a:pt x="75" y="87"/>
                  </a:cubicBezTo>
                  <a:cubicBezTo>
                    <a:pt x="74" y="89"/>
                    <a:pt x="75" y="89"/>
                    <a:pt x="72" y="90"/>
                  </a:cubicBezTo>
                  <a:close/>
                  <a:moveTo>
                    <a:pt x="66" y="105"/>
                  </a:moveTo>
                  <a:cubicBezTo>
                    <a:pt x="65" y="105"/>
                    <a:pt x="65" y="106"/>
                    <a:pt x="66" y="105"/>
                  </a:cubicBezTo>
                  <a:close/>
                  <a:moveTo>
                    <a:pt x="80" y="207"/>
                  </a:moveTo>
                  <a:cubicBezTo>
                    <a:pt x="80" y="208"/>
                    <a:pt x="80" y="209"/>
                    <a:pt x="80" y="210"/>
                  </a:cubicBezTo>
                  <a:cubicBezTo>
                    <a:pt x="81" y="209"/>
                    <a:pt x="82" y="208"/>
                    <a:pt x="80" y="207"/>
                  </a:cubicBezTo>
                  <a:close/>
                  <a:moveTo>
                    <a:pt x="127" y="248"/>
                  </a:moveTo>
                  <a:cubicBezTo>
                    <a:pt x="127" y="245"/>
                    <a:pt x="130" y="244"/>
                    <a:pt x="129" y="242"/>
                  </a:cubicBezTo>
                  <a:cubicBezTo>
                    <a:pt x="124" y="241"/>
                    <a:pt x="121" y="247"/>
                    <a:pt x="127" y="248"/>
                  </a:cubicBezTo>
                  <a:close/>
                  <a:moveTo>
                    <a:pt x="130" y="145"/>
                  </a:moveTo>
                  <a:cubicBezTo>
                    <a:pt x="128" y="136"/>
                    <a:pt x="125" y="145"/>
                    <a:pt x="120" y="140"/>
                  </a:cubicBezTo>
                  <a:cubicBezTo>
                    <a:pt x="118" y="138"/>
                    <a:pt x="114" y="143"/>
                    <a:pt x="111" y="139"/>
                  </a:cubicBezTo>
                  <a:cubicBezTo>
                    <a:pt x="111" y="140"/>
                    <a:pt x="113" y="140"/>
                    <a:pt x="111" y="141"/>
                  </a:cubicBezTo>
                  <a:cubicBezTo>
                    <a:pt x="109" y="140"/>
                    <a:pt x="107" y="134"/>
                    <a:pt x="108" y="133"/>
                  </a:cubicBezTo>
                  <a:cubicBezTo>
                    <a:pt x="107" y="134"/>
                    <a:pt x="106" y="128"/>
                    <a:pt x="106" y="128"/>
                  </a:cubicBezTo>
                  <a:cubicBezTo>
                    <a:pt x="106" y="128"/>
                    <a:pt x="100" y="126"/>
                    <a:pt x="102" y="129"/>
                  </a:cubicBezTo>
                  <a:cubicBezTo>
                    <a:pt x="101" y="131"/>
                    <a:pt x="99" y="128"/>
                    <a:pt x="98" y="129"/>
                  </a:cubicBezTo>
                  <a:cubicBezTo>
                    <a:pt x="98" y="131"/>
                    <a:pt x="100" y="133"/>
                    <a:pt x="103" y="135"/>
                  </a:cubicBezTo>
                  <a:cubicBezTo>
                    <a:pt x="102" y="135"/>
                    <a:pt x="101" y="136"/>
                    <a:pt x="100" y="138"/>
                  </a:cubicBezTo>
                  <a:cubicBezTo>
                    <a:pt x="100" y="138"/>
                    <a:pt x="100" y="139"/>
                    <a:pt x="100" y="139"/>
                  </a:cubicBezTo>
                  <a:cubicBezTo>
                    <a:pt x="96" y="142"/>
                    <a:pt x="92" y="131"/>
                    <a:pt x="91" y="129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88" y="123"/>
                    <a:pt x="87" y="123"/>
                    <a:pt x="82" y="119"/>
                  </a:cubicBezTo>
                  <a:cubicBezTo>
                    <a:pt x="81" y="118"/>
                    <a:pt x="79" y="117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4"/>
                    <a:pt x="78" y="114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69" y="115"/>
                    <a:pt x="87" y="128"/>
                    <a:pt x="88" y="130"/>
                  </a:cubicBezTo>
                  <a:cubicBezTo>
                    <a:pt x="81" y="125"/>
                    <a:pt x="88" y="137"/>
                    <a:pt x="83" y="135"/>
                  </a:cubicBezTo>
                  <a:cubicBezTo>
                    <a:pt x="84" y="136"/>
                    <a:pt x="74" y="144"/>
                    <a:pt x="75" y="136"/>
                  </a:cubicBezTo>
                  <a:cubicBezTo>
                    <a:pt x="76" y="131"/>
                    <a:pt x="86" y="139"/>
                    <a:pt x="81" y="129"/>
                  </a:cubicBezTo>
                  <a:cubicBezTo>
                    <a:pt x="80" y="127"/>
                    <a:pt x="67" y="117"/>
                    <a:pt x="66" y="118"/>
                  </a:cubicBezTo>
                  <a:cubicBezTo>
                    <a:pt x="63" y="122"/>
                    <a:pt x="60" y="120"/>
                    <a:pt x="57" y="121"/>
                  </a:cubicBezTo>
                  <a:cubicBezTo>
                    <a:pt x="53" y="121"/>
                    <a:pt x="56" y="125"/>
                    <a:pt x="52" y="126"/>
                  </a:cubicBezTo>
                  <a:cubicBezTo>
                    <a:pt x="47" y="129"/>
                    <a:pt x="49" y="132"/>
                    <a:pt x="45" y="135"/>
                  </a:cubicBezTo>
                  <a:cubicBezTo>
                    <a:pt x="42" y="139"/>
                    <a:pt x="39" y="138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2" y="142"/>
                    <a:pt x="40" y="142"/>
                    <a:pt x="42" y="143"/>
                  </a:cubicBezTo>
                  <a:cubicBezTo>
                    <a:pt x="44" y="138"/>
                    <a:pt x="55" y="138"/>
                    <a:pt x="59" y="138"/>
                  </a:cubicBezTo>
                  <a:cubicBezTo>
                    <a:pt x="63" y="138"/>
                    <a:pt x="69" y="137"/>
                    <a:pt x="72" y="138"/>
                  </a:cubicBezTo>
                  <a:cubicBezTo>
                    <a:pt x="73" y="139"/>
                    <a:pt x="71" y="145"/>
                    <a:pt x="70" y="146"/>
                  </a:cubicBezTo>
                  <a:cubicBezTo>
                    <a:pt x="71" y="149"/>
                    <a:pt x="78" y="150"/>
                    <a:pt x="82" y="151"/>
                  </a:cubicBezTo>
                  <a:cubicBezTo>
                    <a:pt x="84" y="152"/>
                    <a:pt x="87" y="156"/>
                    <a:pt x="91" y="157"/>
                  </a:cubicBezTo>
                  <a:cubicBezTo>
                    <a:pt x="91" y="157"/>
                    <a:pt x="98" y="144"/>
                    <a:pt x="100" y="150"/>
                  </a:cubicBezTo>
                  <a:cubicBezTo>
                    <a:pt x="102" y="154"/>
                    <a:pt x="111" y="153"/>
                    <a:pt x="115" y="155"/>
                  </a:cubicBezTo>
                  <a:cubicBezTo>
                    <a:pt x="115" y="155"/>
                    <a:pt x="116" y="155"/>
                    <a:pt x="118" y="155"/>
                  </a:cubicBezTo>
                  <a:cubicBezTo>
                    <a:pt x="122" y="154"/>
                    <a:pt x="127" y="153"/>
                    <a:pt x="128" y="152"/>
                  </a:cubicBezTo>
                  <a:cubicBezTo>
                    <a:pt x="127" y="152"/>
                    <a:pt x="131" y="144"/>
                    <a:pt x="130" y="145"/>
                  </a:cubicBezTo>
                  <a:close/>
                  <a:moveTo>
                    <a:pt x="137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2" y="118"/>
                    <a:pt x="126" y="114"/>
                    <a:pt x="132" y="110"/>
                  </a:cubicBezTo>
                  <a:cubicBezTo>
                    <a:pt x="132" y="110"/>
                    <a:pt x="131" y="110"/>
                    <a:pt x="131" y="110"/>
                  </a:cubicBezTo>
                  <a:cubicBezTo>
                    <a:pt x="131" y="110"/>
                    <a:pt x="126" y="112"/>
                    <a:pt x="125" y="113"/>
                  </a:cubicBezTo>
                  <a:cubicBezTo>
                    <a:pt x="123" y="116"/>
                    <a:pt x="127" y="114"/>
                    <a:pt x="128" y="115"/>
                  </a:cubicBezTo>
                  <a:cubicBezTo>
                    <a:pt x="129" y="121"/>
                    <a:pt x="120" y="115"/>
                    <a:pt x="120" y="115"/>
                  </a:cubicBezTo>
                  <a:cubicBezTo>
                    <a:pt x="120" y="114"/>
                    <a:pt x="121" y="114"/>
                    <a:pt x="121" y="113"/>
                  </a:cubicBezTo>
                  <a:cubicBezTo>
                    <a:pt x="116" y="108"/>
                    <a:pt x="107" y="121"/>
                    <a:pt x="110" y="124"/>
                  </a:cubicBezTo>
                  <a:cubicBezTo>
                    <a:pt x="112" y="129"/>
                    <a:pt x="119" y="125"/>
                    <a:pt x="122" y="124"/>
                  </a:cubicBezTo>
                  <a:cubicBezTo>
                    <a:pt x="126" y="123"/>
                    <a:pt x="128" y="126"/>
                    <a:pt x="133" y="127"/>
                  </a:cubicBezTo>
                  <a:cubicBezTo>
                    <a:pt x="140" y="128"/>
                    <a:pt x="144" y="120"/>
                    <a:pt x="137" y="120"/>
                  </a:cubicBezTo>
                  <a:close/>
                  <a:moveTo>
                    <a:pt x="171" y="137"/>
                  </a:moveTo>
                  <a:cubicBezTo>
                    <a:pt x="168" y="136"/>
                    <a:pt x="168" y="127"/>
                    <a:pt x="166" y="126"/>
                  </a:cubicBezTo>
                  <a:cubicBezTo>
                    <a:pt x="164" y="122"/>
                    <a:pt x="157" y="119"/>
                    <a:pt x="160" y="116"/>
                  </a:cubicBezTo>
                  <a:cubicBezTo>
                    <a:pt x="162" y="114"/>
                    <a:pt x="163" y="114"/>
                    <a:pt x="165" y="115"/>
                  </a:cubicBezTo>
                  <a:cubicBezTo>
                    <a:pt x="165" y="108"/>
                    <a:pt x="153" y="111"/>
                    <a:pt x="153" y="116"/>
                  </a:cubicBezTo>
                  <a:cubicBezTo>
                    <a:pt x="152" y="119"/>
                    <a:pt x="158" y="128"/>
                    <a:pt x="161" y="129"/>
                  </a:cubicBezTo>
                  <a:cubicBezTo>
                    <a:pt x="154" y="130"/>
                    <a:pt x="163" y="137"/>
                    <a:pt x="165" y="138"/>
                  </a:cubicBezTo>
                  <a:cubicBezTo>
                    <a:pt x="165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9"/>
                    <a:pt x="169" y="138"/>
                    <a:pt x="171" y="137"/>
                  </a:cubicBezTo>
                  <a:close/>
                  <a:moveTo>
                    <a:pt x="35" y="140"/>
                  </a:move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lose/>
                  <a:moveTo>
                    <a:pt x="166" y="138"/>
                  </a:move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lose/>
                  <a:moveTo>
                    <a:pt x="127" y="248"/>
                  </a:moveTo>
                  <a:cubicBezTo>
                    <a:pt x="127" y="246"/>
                    <a:pt x="126" y="248"/>
                    <a:pt x="127" y="248"/>
                  </a:cubicBezTo>
                  <a:close/>
                  <a:moveTo>
                    <a:pt x="105" y="137"/>
                  </a:moveTo>
                  <a:cubicBezTo>
                    <a:pt x="105" y="136"/>
                    <a:pt x="104" y="136"/>
                    <a:pt x="104" y="135"/>
                  </a:cubicBezTo>
                  <a:cubicBezTo>
                    <a:pt x="104" y="136"/>
                    <a:pt x="104" y="136"/>
                    <a:pt x="104" y="137"/>
                  </a:cubicBezTo>
                  <a:cubicBezTo>
                    <a:pt x="104" y="137"/>
                    <a:pt x="105" y="137"/>
                    <a:pt x="105" y="137"/>
                  </a:cubicBezTo>
                  <a:close/>
                  <a:moveTo>
                    <a:pt x="103" y="135"/>
                  </a:moveTo>
                  <a:cubicBezTo>
                    <a:pt x="103" y="135"/>
                    <a:pt x="103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lose/>
                  <a:moveTo>
                    <a:pt x="78" y="88"/>
                  </a:moveTo>
                  <a:cubicBezTo>
                    <a:pt x="78" y="88"/>
                    <a:pt x="78" y="88"/>
                    <a:pt x="78" y="88"/>
                  </a:cubicBezTo>
                  <a:cubicBezTo>
                    <a:pt x="77" y="88"/>
                    <a:pt x="78" y="88"/>
                    <a:pt x="78" y="88"/>
                  </a:cubicBezTo>
                  <a:close/>
                  <a:moveTo>
                    <a:pt x="414" y="43"/>
                  </a:moveTo>
                  <a:cubicBezTo>
                    <a:pt x="414" y="43"/>
                    <a:pt x="414" y="43"/>
                    <a:pt x="414" y="43"/>
                  </a:cubicBezTo>
                  <a:cubicBezTo>
                    <a:pt x="414" y="43"/>
                    <a:pt x="414" y="43"/>
                    <a:pt x="414" y="43"/>
                  </a:cubicBezTo>
                  <a:close/>
                  <a:moveTo>
                    <a:pt x="113" y="59"/>
                  </a:moveTo>
                  <a:cubicBezTo>
                    <a:pt x="113" y="59"/>
                    <a:pt x="114" y="59"/>
                    <a:pt x="113" y="59"/>
                  </a:cubicBezTo>
                  <a:close/>
                  <a:moveTo>
                    <a:pt x="167" y="277"/>
                  </a:moveTo>
                  <a:cubicBezTo>
                    <a:pt x="168" y="277"/>
                    <a:pt x="166" y="274"/>
                    <a:pt x="166" y="275"/>
                  </a:cubicBezTo>
                  <a:cubicBezTo>
                    <a:pt x="166" y="275"/>
                    <a:pt x="166" y="275"/>
                    <a:pt x="166" y="275"/>
                  </a:cubicBezTo>
                  <a:cubicBezTo>
                    <a:pt x="163" y="277"/>
                    <a:pt x="163" y="282"/>
                    <a:pt x="160" y="284"/>
                  </a:cubicBezTo>
                  <a:cubicBezTo>
                    <a:pt x="155" y="287"/>
                    <a:pt x="150" y="289"/>
                    <a:pt x="153" y="296"/>
                  </a:cubicBezTo>
                  <a:cubicBezTo>
                    <a:pt x="152" y="295"/>
                    <a:pt x="153" y="298"/>
                    <a:pt x="153" y="298"/>
                  </a:cubicBezTo>
                  <a:cubicBezTo>
                    <a:pt x="152" y="299"/>
                    <a:pt x="151" y="302"/>
                    <a:pt x="150" y="303"/>
                  </a:cubicBezTo>
                  <a:cubicBezTo>
                    <a:pt x="150" y="304"/>
                    <a:pt x="150" y="310"/>
                    <a:pt x="151" y="311"/>
                  </a:cubicBezTo>
                  <a:cubicBezTo>
                    <a:pt x="158" y="319"/>
                    <a:pt x="159" y="307"/>
                    <a:pt x="162" y="304"/>
                  </a:cubicBezTo>
                  <a:cubicBezTo>
                    <a:pt x="163" y="303"/>
                    <a:pt x="169" y="285"/>
                    <a:pt x="169" y="284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8" y="283"/>
                    <a:pt x="168" y="279"/>
                    <a:pt x="167" y="277"/>
                  </a:cubicBezTo>
                  <a:close/>
                  <a:moveTo>
                    <a:pt x="154" y="287"/>
                  </a:moveTo>
                  <a:cubicBezTo>
                    <a:pt x="154" y="287"/>
                    <a:pt x="154" y="287"/>
                    <a:pt x="154" y="287"/>
                  </a:cubicBezTo>
                  <a:close/>
                  <a:moveTo>
                    <a:pt x="332" y="253"/>
                  </a:moveTo>
                  <a:cubicBezTo>
                    <a:pt x="333" y="253"/>
                    <a:pt x="334" y="246"/>
                    <a:pt x="335" y="245"/>
                  </a:cubicBezTo>
                  <a:cubicBezTo>
                    <a:pt x="337" y="240"/>
                    <a:pt x="335" y="242"/>
                    <a:pt x="339" y="239"/>
                  </a:cubicBezTo>
                  <a:cubicBezTo>
                    <a:pt x="340" y="239"/>
                    <a:pt x="337" y="237"/>
                    <a:pt x="337" y="236"/>
                  </a:cubicBezTo>
                  <a:cubicBezTo>
                    <a:pt x="337" y="234"/>
                    <a:pt x="337" y="226"/>
                    <a:pt x="339" y="226"/>
                  </a:cubicBezTo>
                  <a:cubicBezTo>
                    <a:pt x="336" y="224"/>
                    <a:pt x="333" y="220"/>
                    <a:pt x="331" y="225"/>
                  </a:cubicBezTo>
                  <a:cubicBezTo>
                    <a:pt x="329" y="229"/>
                    <a:pt x="319" y="237"/>
                    <a:pt x="316" y="236"/>
                  </a:cubicBezTo>
                  <a:cubicBezTo>
                    <a:pt x="315" y="236"/>
                    <a:pt x="315" y="237"/>
                    <a:pt x="315" y="237"/>
                  </a:cubicBezTo>
                  <a:cubicBezTo>
                    <a:pt x="314" y="241"/>
                    <a:pt x="315" y="247"/>
                    <a:pt x="317" y="250"/>
                  </a:cubicBezTo>
                  <a:cubicBezTo>
                    <a:pt x="321" y="252"/>
                    <a:pt x="327" y="252"/>
                    <a:pt x="331" y="252"/>
                  </a:cubicBezTo>
                  <a:cubicBezTo>
                    <a:pt x="331" y="252"/>
                    <a:pt x="332" y="253"/>
                    <a:pt x="332" y="253"/>
                  </a:cubicBezTo>
                  <a:close/>
                  <a:moveTo>
                    <a:pt x="316" y="236"/>
                  </a:moveTo>
                  <a:cubicBezTo>
                    <a:pt x="316" y="236"/>
                    <a:pt x="316" y="236"/>
                    <a:pt x="316" y="236"/>
                  </a:cubicBezTo>
                  <a:cubicBezTo>
                    <a:pt x="318" y="235"/>
                    <a:pt x="321" y="234"/>
                    <a:pt x="316" y="236"/>
                  </a:cubicBezTo>
                  <a:close/>
                  <a:moveTo>
                    <a:pt x="317" y="250"/>
                  </a:moveTo>
                  <a:cubicBezTo>
                    <a:pt x="317" y="250"/>
                    <a:pt x="317" y="250"/>
                    <a:pt x="317" y="250"/>
                  </a:cubicBezTo>
                  <a:close/>
                  <a:moveTo>
                    <a:pt x="306" y="258"/>
                  </a:moveTo>
                  <a:cubicBezTo>
                    <a:pt x="306" y="258"/>
                    <a:pt x="307" y="251"/>
                    <a:pt x="307" y="250"/>
                  </a:cubicBezTo>
                  <a:cubicBezTo>
                    <a:pt x="308" y="250"/>
                    <a:pt x="308" y="250"/>
                    <a:pt x="309" y="250"/>
                  </a:cubicBezTo>
                  <a:cubicBezTo>
                    <a:pt x="309" y="250"/>
                    <a:pt x="305" y="241"/>
                    <a:pt x="306" y="249"/>
                  </a:cubicBezTo>
                  <a:cubicBezTo>
                    <a:pt x="305" y="246"/>
                    <a:pt x="287" y="223"/>
                    <a:pt x="280" y="226"/>
                  </a:cubicBezTo>
                  <a:cubicBezTo>
                    <a:pt x="279" y="226"/>
                    <a:pt x="287" y="236"/>
                    <a:pt x="288" y="236"/>
                  </a:cubicBezTo>
                  <a:cubicBezTo>
                    <a:pt x="289" y="238"/>
                    <a:pt x="294" y="251"/>
                    <a:pt x="297" y="252"/>
                  </a:cubicBezTo>
                  <a:cubicBezTo>
                    <a:pt x="299" y="255"/>
                    <a:pt x="303" y="256"/>
                    <a:pt x="306" y="258"/>
                  </a:cubicBezTo>
                  <a:close/>
                  <a:moveTo>
                    <a:pt x="373" y="253"/>
                  </a:moveTo>
                  <a:cubicBezTo>
                    <a:pt x="373" y="253"/>
                    <a:pt x="373" y="253"/>
                    <a:pt x="373" y="253"/>
                  </a:cubicBezTo>
                  <a:close/>
                  <a:moveTo>
                    <a:pt x="384" y="265"/>
                  </a:moveTo>
                  <a:cubicBezTo>
                    <a:pt x="384" y="265"/>
                    <a:pt x="384" y="265"/>
                    <a:pt x="384" y="265"/>
                  </a:cubicBezTo>
                  <a:cubicBezTo>
                    <a:pt x="384" y="265"/>
                    <a:pt x="384" y="265"/>
                    <a:pt x="384" y="265"/>
                  </a:cubicBezTo>
                  <a:close/>
                  <a:moveTo>
                    <a:pt x="416" y="271"/>
                  </a:moveTo>
                  <a:cubicBezTo>
                    <a:pt x="415" y="269"/>
                    <a:pt x="413" y="267"/>
                    <a:pt x="411" y="267"/>
                  </a:cubicBezTo>
                  <a:cubicBezTo>
                    <a:pt x="411" y="267"/>
                    <a:pt x="408" y="261"/>
                    <a:pt x="408" y="261"/>
                  </a:cubicBezTo>
                  <a:cubicBezTo>
                    <a:pt x="408" y="258"/>
                    <a:pt x="410" y="261"/>
                    <a:pt x="408" y="258"/>
                  </a:cubicBezTo>
                  <a:cubicBezTo>
                    <a:pt x="407" y="257"/>
                    <a:pt x="404" y="253"/>
                    <a:pt x="403" y="253"/>
                  </a:cubicBezTo>
                  <a:cubicBezTo>
                    <a:pt x="400" y="252"/>
                    <a:pt x="395" y="251"/>
                    <a:pt x="393" y="249"/>
                  </a:cubicBezTo>
                  <a:cubicBezTo>
                    <a:pt x="389" y="248"/>
                    <a:pt x="386" y="244"/>
                    <a:pt x="383" y="248"/>
                  </a:cubicBezTo>
                  <a:cubicBezTo>
                    <a:pt x="378" y="249"/>
                    <a:pt x="377" y="252"/>
                    <a:pt x="377" y="244"/>
                  </a:cubicBezTo>
                  <a:cubicBezTo>
                    <a:pt x="374" y="241"/>
                    <a:pt x="370" y="245"/>
                    <a:pt x="368" y="244"/>
                  </a:cubicBezTo>
                  <a:cubicBezTo>
                    <a:pt x="367" y="245"/>
                    <a:pt x="373" y="248"/>
                    <a:pt x="374" y="248"/>
                  </a:cubicBezTo>
                  <a:cubicBezTo>
                    <a:pt x="372" y="250"/>
                    <a:pt x="371" y="249"/>
                    <a:pt x="373" y="253"/>
                  </a:cubicBezTo>
                  <a:cubicBezTo>
                    <a:pt x="374" y="254"/>
                    <a:pt x="375" y="253"/>
                    <a:pt x="375" y="252"/>
                  </a:cubicBezTo>
                  <a:cubicBezTo>
                    <a:pt x="378" y="254"/>
                    <a:pt x="382" y="254"/>
                    <a:pt x="385" y="256"/>
                  </a:cubicBezTo>
                  <a:cubicBezTo>
                    <a:pt x="385" y="256"/>
                    <a:pt x="385" y="257"/>
                    <a:pt x="385" y="257"/>
                  </a:cubicBezTo>
                  <a:cubicBezTo>
                    <a:pt x="389" y="257"/>
                    <a:pt x="385" y="264"/>
                    <a:pt x="384" y="265"/>
                  </a:cubicBezTo>
                  <a:cubicBezTo>
                    <a:pt x="386" y="265"/>
                    <a:pt x="392" y="267"/>
                    <a:pt x="392" y="267"/>
                  </a:cubicBezTo>
                  <a:cubicBezTo>
                    <a:pt x="391" y="270"/>
                    <a:pt x="404" y="264"/>
                    <a:pt x="402" y="264"/>
                  </a:cubicBezTo>
                  <a:cubicBezTo>
                    <a:pt x="406" y="264"/>
                    <a:pt x="405" y="267"/>
                    <a:pt x="408" y="269"/>
                  </a:cubicBezTo>
                  <a:cubicBezTo>
                    <a:pt x="409" y="271"/>
                    <a:pt x="416" y="271"/>
                    <a:pt x="416" y="271"/>
                  </a:cubicBezTo>
                  <a:cubicBezTo>
                    <a:pt x="416" y="271"/>
                    <a:pt x="416" y="271"/>
                    <a:pt x="416" y="271"/>
                  </a:cubicBezTo>
                  <a:close/>
                  <a:moveTo>
                    <a:pt x="45" y="86"/>
                  </a:moveTo>
                  <a:cubicBezTo>
                    <a:pt x="45" y="87"/>
                    <a:pt x="45" y="87"/>
                    <a:pt x="45" y="87"/>
                  </a:cubicBezTo>
                  <a:cubicBezTo>
                    <a:pt x="45" y="86"/>
                    <a:pt x="44" y="86"/>
                    <a:pt x="43" y="86"/>
                  </a:cubicBezTo>
                  <a:cubicBezTo>
                    <a:pt x="44" y="85"/>
                    <a:pt x="45" y="83"/>
                    <a:pt x="46" y="82"/>
                  </a:cubicBezTo>
                  <a:cubicBezTo>
                    <a:pt x="45" y="81"/>
                    <a:pt x="42" y="82"/>
                    <a:pt x="42" y="81"/>
                  </a:cubicBezTo>
                  <a:cubicBezTo>
                    <a:pt x="42" y="80"/>
                    <a:pt x="44" y="79"/>
                    <a:pt x="44" y="78"/>
                  </a:cubicBezTo>
                  <a:cubicBezTo>
                    <a:pt x="43" y="77"/>
                    <a:pt x="38" y="80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1"/>
                    <a:pt x="36" y="81"/>
                    <a:pt x="36" y="82"/>
                  </a:cubicBezTo>
                  <a:cubicBezTo>
                    <a:pt x="37" y="84"/>
                    <a:pt x="36" y="86"/>
                    <a:pt x="36" y="87"/>
                  </a:cubicBezTo>
                  <a:cubicBezTo>
                    <a:pt x="36" y="87"/>
                    <a:pt x="38" y="88"/>
                    <a:pt x="39" y="88"/>
                  </a:cubicBezTo>
                  <a:cubicBezTo>
                    <a:pt x="37" y="89"/>
                    <a:pt x="44" y="93"/>
                    <a:pt x="41" y="93"/>
                  </a:cubicBezTo>
                  <a:cubicBezTo>
                    <a:pt x="38" y="93"/>
                    <a:pt x="40" y="95"/>
                    <a:pt x="38" y="96"/>
                  </a:cubicBezTo>
                  <a:cubicBezTo>
                    <a:pt x="36" y="98"/>
                    <a:pt x="38" y="98"/>
                    <a:pt x="40" y="98"/>
                  </a:cubicBezTo>
                  <a:cubicBezTo>
                    <a:pt x="38" y="98"/>
                    <a:pt x="38" y="101"/>
                    <a:pt x="36" y="102"/>
                  </a:cubicBezTo>
                  <a:cubicBezTo>
                    <a:pt x="36" y="103"/>
                    <a:pt x="53" y="99"/>
                    <a:pt x="51" y="98"/>
                  </a:cubicBezTo>
                  <a:cubicBezTo>
                    <a:pt x="53" y="96"/>
                    <a:pt x="47" y="91"/>
                    <a:pt x="45" y="86"/>
                  </a:cubicBezTo>
                  <a:close/>
                  <a:moveTo>
                    <a:pt x="368" y="141"/>
                  </a:moveTo>
                  <a:cubicBezTo>
                    <a:pt x="369" y="140"/>
                    <a:pt x="366" y="132"/>
                    <a:pt x="365" y="132"/>
                  </a:cubicBezTo>
                  <a:cubicBezTo>
                    <a:pt x="363" y="130"/>
                    <a:pt x="362" y="128"/>
                    <a:pt x="360" y="127"/>
                  </a:cubicBezTo>
                  <a:cubicBezTo>
                    <a:pt x="362" y="127"/>
                    <a:pt x="363" y="126"/>
                    <a:pt x="365" y="128"/>
                  </a:cubicBezTo>
                  <a:cubicBezTo>
                    <a:pt x="366" y="125"/>
                    <a:pt x="365" y="127"/>
                    <a:pt x="368" y="125"/>
                  </a:cubicBezTo>
                  <a:cubicBezTo>
                    <a:pt x="368" y="125"/>
                    <a:pt x="368" y="121"/>
                    <a:pt x="368" y="121"/>
                  </a:cubicBezTo>
                  <a:cubicBezTo>
                    <a:pt x="367" y="119"/>
                    <a:pt x="367" y="124"/>
                    <a:pt x="367" y="123"/>
                  </a:cubicBezTo>
                  <a:cubicBezTo>
                    <a:pt x="365" y="123"/>
                    <a:pt x="357" y="117"/>
                    <a:pt x="356" y="118"/>
                  </a:cubicBezTo>
                  <a:cubicBezTo>
                    <a:pt x="356" y="118"/>
                    <a:pt x="358" y="124"/>
                    <a:pt x="357" y="125"/>
                  </a:cubicBezTo>
                  <a:cubicBezTo>
                    <a:pt x="359" y="128"/>
                    <a:pt x="358" y="128"/>
                    <a:pt x="361" y="128"/>
                  </a:cubicBezTo>
                  <a:cubicBezTo>
                    <a:pt x="358" y="130"/>
                    <a:pt x="365" y="137"/>
                    <a:pt x="362" y="140"/>
                  </a:cubicBezTo>
                  <a:cubicBezTo>
                    <a:pt x="361" y="140"/>
                    <a:pt x="361" y="140"/>
                    <a:pt x="360" y="141"/>
                  </a:cubicBezTo>
                  <a:cubicBezTo>
                    <a:pt x="360" y="139"/>
                    <a:pt x="359" y="140"/>
                    <a:pt x="359" y="139"/>
                  </a:cubicBezTo>
                  <a:cubicBezTo>
                    <a:pt x="356" y="142"/>
                    <a:pt x="362" y="145"/>
                    <a:pt x="354" y="144"/>
                  </a:cubicBezTo>
                  <a:cubicBezTo>
                    <a:pt x="353" y="144"/>
                    <a:pt x="347" y="150"/>
                    <a:pt x="349" y="151"/>
                  </a:cubicBezTo>
                  <a:cubicBezTo>
                    <a:pt x="348" y="150"/>
                    <a:pt x="349" y="151"/>
                    <a:pt x="349" y="151"/>
                  </a:cubicBezTo>
                  <a:cubicBezTo>
                    <a:pt x="349" y="151"/>
                    <a:pt x="351" y="154"/>
                    <a:pt x="351" y="154"/>
                  </a:cubicBezTo>
                  <a:cubicBezTo>
                    <a:pt x="351" y="155"/>
                    <a:pt x="352" y="156"/>
                    <a:pt x="353" y="156"/>
                  </a:cubicBezTo>
                  <a:cubicBezTo>
                    <a:pt x="354" y="154"/>
                    <a:pt x="354" y="154"/>
                    <a:pt x="355" y="151"/>
                  </a:cubicBezTo>
                  <a:cubicBezTo>
                    <a:pt x="356" y="153"/>
                    <a:pt x="359" y="149"/>
                    <a:pt x="358" y="148"/>
                  </a:cubicBezTo>
                  <a:cubicBezTo>
                    <a:pt x="358" y="148"/>
                    <a:pt x="358" y="148"/>
                    <a:pt x="358" y="148"/>
                  </a:cubicBezTo>
                  <a:cubicBezTo>
                    <a:pt x="359" y="148"/>
                    <a:pt x="360" y="149"/>
                    <a:pt x="361" y="150"/>
                  </a:cubicBezTo>
                  <a:cubicBezTo>
                    <a:pt x="365" y="142"/>
                    <a:pt x="369" y="151"/>
                    <a:pt x="368" y="141"/>
                  </a:cubicBezTo>
                  <a:close/>
                  <a:moveTo>
                    <a:pt x="327" y="265"/>
                  </a:moveTo>
                  <a:cubicBezTo>
                    <a:pt x="333" y="267"/>
                    <a:pt x="327" y="263"/>
                    <a:pt x="324" y="263"/>
                  </a:cubicBezTo>
                  <a:cubicBezTo>
                    <a:pt x="324" y="262"/>
                    <a:pt x="327" y="262"/>
                    <a:pt x="326" y="261"/>
                  </a:cubicBezTo>
                  <a:cubicBezTo>
                    <a:pt x="323" y="261"/>
                    <a:pt x="304" y="257"/>
                    <a:pt x="305" y="261"/>
                  </a:cubicBezTo>
                  <a:cubicBezTo>
                    <a:pt x="309" y="263"/>
                    <a:pt x="313" y="263"/>
                    <a:pt x="317" y="264"/>
                  </a:cubicBezTo>
                  <a:cubicBezTo>
                    <a:pt x="318" y="266"/>
                    <a:pt x="327" y="265"/>
                    <a:pt x="327" y="265"/>
                  </a:cubicBezTo>
                  <a:close/>
                  <a:moveTo>
                    <a:pt x="28" y="91"/>
                  </a:moveTo>
                  <a:cubicBezTo>
                    <a:pt x="29" y="93"/>
                    <a:pt x="27" y="98"/>
                    <a:pt x="28" y="98"/>
                  </a:cubicBezTo>
                  <a:cubicBezTo>
                    <a:pt x="35" y="97"/>
                    <a:pt x="35" y="95"/>
                    <a:pt x="38" y="90"/>
                  </a:cubicBezTo>
                  <a:cubicBezTo>
                    <a:pt x="39" y="89"/>
                    <a:pt x="30" y="88"/>
                    <a:pt x="28" y="91"/>
                  </a:cubicBezTo>
                  <a:close/>
                  <a:moveTo>
                    <a:pt x="354" y="212"/>
                  </a:moveTo>
                  <a:cubicBezTo>
                    <a:pt x="355" y="219"/>
                    <a:pt x="345" y="216"/>
                    <a:pt x="346" y="222"/>
                  </a:cubicBezTo>
                  <a:cubicBezTo>
                    <a:pt x="346" y="223"/>
                    <a:pt x="353" y="217"/>
                    <a:pt x="351" y="224"/>
                  </a:cubicBezTo>
                  <a:cubicBezTo>
                    <a:pt x="351" y="225"/>
                    <a:pt x="354" y="226"/>
                    <a:pt x="355" y="226"/>
                  </a:cubicBezTo>
                  <a:cubicBezTo>
                    <a:pt x="355" y="226"/>
                    <a:pt x="355" y="222"/>
                    <a:pt x="355" y="222"/>
                  </a:cubicBezTo>
                  <a:cubicBezTo>
                    <a:pt x="356" y="222"/>
                    <a:pt x="356" y="223"/>
                    <a:pt x="356" y="224"/>
                  </a:cubicBezTo>
                  <a:cubicBezTo>
                    <a:pt x="356" y="224"/>
                    <a:pt x="357" y="222"/>
                    <a:pt x="357" y="222"/>
                  </a:cubicBezTo>
                  <a:cubicBezTo>
                    <a:pt x="357" y="220"/>
                    <a:pt x="354" y="212"/>
                    <a:pt x="354" y="212"/>
                  </a:cubicBezTo>
                  <a:close/>
                  <a:moveTo>
                    <a:pt x="349" y="206"/>
                  </a:moveTo>
                  <a:cubicBezTo>
                    <a:pt x="346" y="208"/>
                    <a:pt x="349" y="208"/>
                    <a:pt x="350" y="209"/>
                  </a:cubicBezTo>
                  <a:cubicBezTo>
                    <a:pt x="350" y="208"/>
                    <a:pt x="349" y="208"/>
                    <a:pt x="349" y="206"/>
                  </a:cubicBezTo>
                  <a:cubicBezTo>
                    <a:pt x="352" y="207"/>
                    <a:pt x="347" y="200"/>
                    <a:pt x="347" y="203"/>
                  </a:cubicBezTo>
                  <a:cubicBezTo>
                    <a:pt x="347" y="201"/>
                    <a:pt x="346" y="202"/>
                    <a:pt x="345" y="202"/>
                  </a:cubicBezTo>
                  <a:cubicBezTo>
                    <a:pt x="345" y="203"/>
                    <a:pt x="344" y="204"/>
                    <a:pt x="344" y="204"/>
                  </a:cubicBezTo>
                  <a:cubicBezTo>
                    <a:pt x="345" y="204"/>
                    <a:pt x="349" y="206"/>
                    <a:pt x="349" y="206"/>
                  </a:cubicBezTo>
                  <a:close/>
                  <a:moveTo>
                    <a:pt x="339" y="190"/>
                  </a:moveTo>
                  <a:cubicBezTo>
                    <a:pt x="339" y="190"/>
                    <a:pt x="339" y="190"/>
                    <a:pt x="339" y="190"/>
                  </a:cubicBezTo>
                  <a:cubicBezTo>
                    <a:pt x="336" y="192"/>
                    <a:pt x="339" y="206"/>
                    <a:pt x="344" y="203"/>
                  </a:cubicBezTo>
                  <a:cubicBezTo>
                    <a:pt x="344" y="203"/>
                    <a:pt x="344" y="202"/>
                    <a:pt x="344" y="202"/>
                  </a:cubicBezTo>
                  <a:cubicBezTo>
                    <a:pt x="344" y="201"/>
                    <a:pt x="345" y="186"/>
                    <a:pt x="339" y="189"/>
                  </a:cubicBezTo>
                  <a:cubicBezTo>
                    <a:pt x="339" y="189"/>
                    <a:pt x="339" y="189"/>
                    <a:pt x="339" y="190"/>
                  </a:cubicBezTo>
                  <a:close/>
                  <a:moveTo>
                    <a:pt x="344" y="204"/>
                  </a:moveTo>
                  <a:cubicBezTo>
                    <a:pt x="344" y="205"/>
                    <a:pt x="344" y="204"/>
                    <a:pt x="344" y="204"/>
                  </a:cubicBezTo>
                  <a:cubicBezTo>
                    <a:pt x="344" y="204"/>
                    <a:pt x="344" y="204"/>
                    <a:pt x="344" y="204"/>
                  </a:cubicBezTo>
                  <a:close/>
                  <a:moveTo>
                    <a:pt x="345" y="202"/>
                  </a:moveTo>
                  <a:cubicBezTo>
                    <a:pt x="345" y="201"/>
                    <a:pt x="344" y="201"/>
                    <a:pt x="344" y="202"/>
                  </a:cubicBezTo>
                  <a:cubicBezTo>
                    <a:pt x="344" y="202"/>
                    <a:pt x="344" y="202"/>
                    <a:pt x="344" y="202"/>
                  </a:cubicBezTo>
                  <a:cubicBezTo>
                    <a:pt x="344" y="202"/>
                    <a:pt x="344" y="202"/>
                    <a:pt x="345" y="202"/>
                  </a:cubicBezTo>
                  <a:close/>
                  <a:moveTo>
                    <a:pt x="338" y="196"/>
                  </a:moveTo>
                  <a:cubicBezTo>
                    <a:pt x="338" y="196"/>
                    <a:pt x="338" y="196"/>
                    <a:pt x="338" y="196"/>
                  </a:cubicBezTo>
                  <a:close/>
                  <a:moveTo>
                    <a:pt x="247" y="220"/>
                  </a:moveTo>
                  <a:cubicBezTo>
                    <a:pt x="247" y="220"/>
                    <a:pt x="247" y="220"/>
                    <a:pt x="247" y="220"/>
                  </a:cubicBezTo>
                  <a:close/>
                  <a:moveTo>
                    <a:pt x="242" y="214"/>
                  </a:moveTo>
                  <a:cubicBezTo>
                    <a:pt x="241" y="215"/>
                    <a:pt x="241" y="224"/>
                    <a:pt x="243" y="225"/>
                  </a:cubicBezTo>
                  <a:cubicBezTo>
                    <a:pt x="245" y="226"/>
                    <a:pt x="249" y="222"/>
                    <a:pt x="247" y="220"/>
                  </a:cubicBezTo>
                  <a:cubicBezTo>
                    <a:pt x="246" y="218"/>
                    <a:pt x="244" y="214"/>
                    <a:pt x="242" y="214"/>
                  </a:cubicBezTo>
                  <a:close/>
                  <a:moveTo>
                    <a:pt x="355" y="237"/>
                  </a:moveTo>
                  <a:cubicBezTo>
                    <a:pt x="355" y="238"/>
                    <a:pt x="343" y="239"/>
                    <a:pt x="345" y="238"/>
                  </a:cubicBezTo>
                  <a:cubicBezTo>
                    <a:pt x="344" y="238"/>
                    <a:pt x="341" y="239"/>
                    <a:pt x="341" y="242"/>
                  </a:cubicBezTo>
                  <a:cubicBezTo>
                    <a:pt x="341" y="244"/>
                    <a:pt x="339" y="247"/>
                    <a:pt x="339" y="249"/>
                  </a:cubicBezTo>
                  <a:cubicBezTo>
                    <a:pt x="339" y="249"/>
                    <a:pt x="340" y="258"/>
                    <a:pt x="340" y="258"/>
                  </a:cubicBezTo>
                  <a:cubicBezTo>
                    <a:pt x="344" y="257"/>
                    <a:pt x="341" y="252"/>
                    <a:pt x="343" y="249"/>
                  </a:cubicBezTo>
                  <a:cubicBezTo>
                    <a:pt x="344" y="249"/>
                    <a:pt x="347" y="257"/>
                    <a:pt x="348" y="258"/>
                  </a:cubicBezTo>
                  <a:cubicBezTo>
                    <a:pt x="349" y="258"/>
                    <a:pt x="349" y="251"/>
                    <a:pt x="347" y="249"/>
                  </a:cubicBezTo>
                  <a:cubicBezTo>
                    <a:pt x="347" y="247"/>
                    <a:pt x="346" y="245"/>
                    <a:pt x="350" y="247"/>
                  </a:cubicBezTo>
                  <a:cubicBezTo>
                    <a:pt x="350" y="245"/>
                    <a:pt x="350" y="245"/>
                    <a:pt x="350" y="243"/>
                  </a:cubicBezTo>
                  <a:cubicBezTo>
                    <a:pt x="346" y="242"/>
                    <a:pt x="345" y="246"/>
                    <a:pt x="343" y="244"/>
                  </a:cubicBezTo>
                  <a:cubicBezTo>
                    <a:pt x="341" y="241"/>
                    <a:pt x="346" y="239"/>
                    <a:pt x="349" y="241"/>
                  </a:cubicBezTo>
                  <a:cubicBezTo>
                    <a:pt x="351" y="241"/>
                    <a:pt x="356" y="238"/>
                    <a:pt x="355" y="237"/>
                  </a:cubicBezTo>
                  <a:close/>
                  <a:moveTo>
                    <a:pt x="336" y="178"/>
                  </a:moveTo>
                  <a:cubicBezTo>
                    <a:pt x="336" y="178"/>
                    <a:pt x="337" y="180"/>
                    <a:pt x="338" y="180"/>
                  </a:cubicBezTo>
                  <a:cubicBezTo>
                    <a:pt x="338" y="180"/>
                    <a:pt x="338" y="180"/>
                    <a:pt x="338" y="180"/>
                  </a:cubicBezTo>
                  <a:cubicBezTo>
                    <a:pt x="339" y="179"/>
                    <a:pt x="340" y="172"/>
                    <a:pt x="339" y="171"/>
                  </a:cubicBezTo>
                  <a:cubicBezTo>
                    <a:pt x="336" y="169"/>
                    <a:pt x="335" y="177"/>
                    <a:pt x="336" y="178"/>
                  </a:cubicBezTo>
                  <a:close/>
                  <a:moveTo>
                    <a:pt x="315" y="188"/>
                  </a:moveTo>
                  <a:cubicBezTo>
                    <a:pt x="314" y="188"/>
                    <a:pt x="315" y="188"/>
                    <a:pt x="315" y="188"/>
                  </a:cubicBezTo>
                  <a:close/>
                  <a:moveTo>
                    <a:pt x="309" y="188"/>
                  </a:moveTo>
                  <a:cubicBezTo>
                    <a:pt x="312" y="191"/>
                    <a:pt x="313" y="191"/>
                    <a:pt x="315" y="188"/>
                  </a:cubicBezTo>
                  <a:cubicBezTo>
                    <a:pt x="318" y="185"/>
                    <a:pt x="309" y="184"/>
                    <a:pt x="309" y="188"/>
                  </a:cubicBezTo>
                  <a:close/>
                  <a:moveTo>
                    <a:pt x="421" y="256"/>
                  </a:moveTo>
                  <a:cubicBezTo>
                    <a:pt x="421" y="256"/>
                    <a:pt x="422" y="255"/>
                    <a:pt x="422" y="254"/>
                  </a:cubicBezTo>
                  <a:cubicBezTo>
                    <a:pt x="423" y="257"/>
                    <a:pt x="422" y="252"/>
                    <a:pt x="421" y="250"/>
                  </a:cubicBezTo>
                  <a:cubicBezTo>
                    <a:pt x="421" y="249"/>
                    <a:pt x="420" y="248"/>
                    <a:pt x="420" y="249"/>
                  </a:cubicBezTo>
                  <a:cubicBezTo>
                    <a:pt x="420" y="248"/>
                    <a:pt x="419" y="248"/>
                    <a:pt x="418" y="249"/>
                  </a:cubicBezTo>
                  <a:cubicBezTo>
                    <a:pt x="418" y="250"/>
                    <a:pt x="422" y="252"/>
                    <a:pt x="422" y="254"/>
                  </a:cubicBezTo>
                  <a:cubicBezTo>
                    <a:pt x="421" y="253"/>
                    <a:pt x="415" y="258"/>
                    <a:pt x="411" y="257"/>
                  </a:cubicBezTo>
                  <a:cubicBezTo>
                    <a:pt x="412" y="258"/>
                    <a:pt x="412" y="258"/>
                    <a:pt x="411" y="258"/>
                  </a:cubicBezTo>
                  <a:cubicBezTo>
                    <a:pt x="416" y="265"/>
                    <a:pt x="412" y="258"/>
                    <a:pt x="412" y="258"/>
                  </a:cubicBezTo>
                  <a:cubicBezTo>
                    <a:pt x="411" y="258"/>
                    <a:pt x="412" y="258"/>
                    <a:pt x="414" y="259"/>
                  </a:cubicBezTo>
                  <a:cubicBezTo>
                    <a:pt x="415" y="259"/>
                    <a:pt x="417" y="259"/>
                    <a:pt x="418" y="258"/>
                  </a:cubicBezTo>
                  <a:cubicBezTo>
                    <a:pt x="417" y="259"/>
                    <a:pt x="421" y="257"/>
                    <a:pt x="421" y="256"/>
                  </a:cubicBezTo>
                  <a:close/>
                  <a:moveTo>
                    <a:pt x="351" y="208"/>
                  </a:moveTo>
                  <a:cubicBezTo>
                    <a:pt x="351" y="208"/>
                    <a:pt x="352" y="209"/>
                    <a:pt x="351" y="208"/>
                  </a:cubicBezTo>
                  <a:close/>
                  <a:moveTo>
                    <a:pt x="351" y="208"/>
                  </a:moveTo>
                  <a:cubicBezTo>
                    <a:pt x="352" y="209"/>
                    <a:pt x="352" y="209"/>
                    <a:pt x="352" y="210"/>
                  </a:cubicBezTo>
                  <a:cubicBezTo>
                    <a:pt x="352" y="209"/>
                    <a:pt x="351" y="209"/>
                    <a:pt x="351" y="209"/>
                  </a:cubicBezTo>
                  <a:cubicBezTo>
                    <a:pt x="351" y="211"/>
                    <a:pt x="352" y="212"/>
                    <a:pt x="353" y="214"/>
                  </a:cubicBezTo>
                  <a:cubicBezTo>
                    <a:pt x="354" y="212"/>
                    <a:pt x="355" y="208"/>
                    <a:pt x="353" y="207"/>
                  </a:cubicBezTo>
                  <a:cubicBezTo>
                    <a:pt x="353" y="207"/>
                    <a:pt x="352" y="207"/>
                    <a:pt x="351" y="207"/>
                  </a:cubicBezTo>
                  <a:cubicBezTo>
                    <a:pt x="351" y="207"/>
                    <a:pt x="351" y="208"/>
                    <a:pt x="351" y="208"/>
                  </a:cubicBezTo>
                  <a:close/>
                  <a:moveTo>
                    <a:pt x="361" y="252"/>
                  </a:moveTo>
                  <a:cubicBezTo>
                    <a:pt x="361" y="252"/>
                    <a:pt x="361" y="252"/>
                    <a:pt x="361" y="252"/>
                  </a:cubicBezTo>
                  <a:cubicBezTo>
                    <a:pt x="361" y="252"/>
                    <a:pt x="361" y="252"/>
                    <a:pt x="361" y="252"/>
                  </a:cubicBezTo>
                  <a:close/>
                  <a:moveTo>
                    <a:pt x="366" y="250"/>
                  </a:moveTo>
                  <a:cubicBezTo>
                    <a:pt x="366" y="250"/>
                    <a:pt x="366" y="250"/>
                    <a:pt x="366" y="250"/>
                  </a:cubicBezTo>
                  <a:cubicBezTo>
                    <a:pt x="363" y="247"/>
                    <a:pt x="361" y="251"/>
                    <a:pt x="361" y="252"/>
                  </a:cubicBezTo>
                  <a:cubicBezTo>
                    <a:pt x="362" y="251"/>
                    <a:pt x="368" y="252"/>
                    <a:pt x="368" y="252"/>
                  </a:cubicBezTo>
                  <a:cubicBezTo>
                    <a:pt x="368" y="250"/>
                    <a:pt x="367" y="251"/>
                    <a:pt x="366" y="250"/>
                  </a:cubicBezTo>
                  <a:close/>
                  <a:moveTo>
                    <a:pt x="337" y="267"/>
                  </a:moveTo>
                  <a:cubicBezTo>
                    <a:pt x="339" y="265"/>
                    <a:pt x="338" y="266"/>
                    <a:pt x="339" y="264"/>
                  </a:cubicBezTo>
                  <a:cubicBezTo>
                    <a:pt x="338" y="265"/>
                    <a:pt x="329" y="265"/>
                    <a:pt x="331" y="267"/>
                  </a:cubicBezTo>
                  <a:cubicBezTo>
                    <a:pt x="333" y="267"/>
                    <a:pt x="335" y="266"/>
                    <a:pt x="337" y="267"/>
                  </a:cubicBezTo>
                  <a:close/>
                  <a:moveTo>
                    <a:pt x="359" y="265"/>
                  </a:moveTo>
                  <a:cubicBezTo>
                    <a:pt x="359" y="265"/>
                    <a:pt x="346" y="268"/>
                    <a:pt x="349" y="271"/>
                  </a:cubicBezTo>
                  <a:cubicBezTo>
                    <a:pt x="349" y="271"/>
                    <a:pt x="359" y="266"/>
                    <a:pt x="359" y="265"/>
                  </a:cubicBezTo>
                  <a:close/>
                  <a:moveTo>
                    <a:pt x="345" y="209"/>
                  </a:moveTo>
                  <a:cubicBezTo>
                    <a:pt x="345" y="210"/>
                    <a:pt x="345" y="211"/>
                    <a:pt x="345" y="212"/>
                  </a:cubicBezTo>
                  <a:cubicBezTo>
                    <a:pt x="347" y="211"/>
                    <a:pt x="346" y="213"/>
                    <a:pt x="347" y="213"/>
                  </a:cubicBezTo>
                  <a:cubicBezTo>
                    <a:pt x="347" y="214"/>
                    <a:pt x="346" y="215"/>
                    <a:pt x="348" y="216"/>
                  </a:cubicBezTo>
                  <a:cubicBezTo>
                    <a:pt x="349" y="215"/>
                    <a:pt x="351" y="212"/>
                    <a:pt x="350" y="210"/>
                  </a:cubicBezTo>
                  <a:cubicBezTo>
                    <a:pt x="350" y="212"/>
                    <a:pt x="344" y="208"/>
                    <a:pt x="345" y="209"/>
                  </a:cubicBezTo>
                  <a:close/>
                  <a:moveTo>
                    <a:pt x="353" y="264"/>
                  </a:moveTo>
                  <a:cubicBezTo>
                    <a:pt x="353" y="264"/>
                    <a:pt x="344" y="266"/>
                    <a:pt x="344" y="265"/>
                  </a:cubicBezTo>
                  <a:cubicBezTo>
                    <a:pt x="344" y="265"/>
                    <a:pt x="339" y="264"/>
                    <a:pt x="340" y="266"/>
                  </a:cubicBezTo>
                  <a:cubicBezTo>
                    <a:pt x="340" y="267"/>
                    <a:pt x="345" y="267"/>
                    <a:pt x="346" y="266"/>
                  </a:cubicBezTo>
                  <a:cubicBezTo>
                    <a:pt x="346" y="267"/>
                    <a:pt x="353" y="265"/>
                    <a:pt x="353" y="264"/>
                  </a:cubicBezTo>
                  <a:close/>
                  <a:moveTo>
                    <a:pt x="346" y="266"/>
                  </a:moveTo>
                  <a:cubicBezTo>
                    <a:pt x="346" y="267"/>
                    <a:pt x="346" y="266"/>
                    <a:pt x="346" y="266"/>
                  </a:cubicBezTo>
                  <a:close/>
                  <a:moveTo>
                    <a:pt x="339" y="210"/>
                  </a:moveTo>
                  <a:cubicBezTo>
                    <a:pt x="339" y="211"/>
                    <a:pt x="334" y="218"/>
                    <a:pt x="334" y="218"/>
                  </a:cubicBezTo>
                  <a:cubicBezTo>
                    <a:pt x="336" y="220"/>
                    <a:pt x="339" y="211"/>
                    <a:pt x="339" y="210"/>
                  </a:cubicBezTo>
                  <a:close/>
                  <a:moveTo>
                    <a:pt x="339" y="210"/>
                  </a:moveTo>
                  <a:cubicBezTo>
                    <a:pt x="339" y="210"/>
                    <a:pt x="339" y="210"/>
                    <a:pt x="339" y="210"/>
                  </a:cubicBezTo>
                  <a:cubicBezTo>
                    <a:pt x="339" y="210"/>
                    <a:pt x="339" y="210"/>
                    <a:pt x="339" y="210"/>
                  </a:cubicBezTo>
                  <a:close/>
                  <a:moveTo>
                    <a:pt x="341" y="205"/>
                  </a:moveTo>
                  <a:cubicBezTo>
                    <a:pt x="341" y="205"/>
                    <a:pt x="342" y="207"/>
                    <a:pt x="342" y="207"/>
                  </a:cubicBezTo>
                  <a:cubicBezTo>
                    <a:pt x="342" y="207"/>
                    <a:pt x="342" y="207"/>
                    <a:pt x="343" y="207"/>
                  </a:cubicBezTo>
                  <a:cubicBezTo>
                    <a:pt x="346" y="205"/>
                    <a:pt x="339" y="202"/>
                    <a:pt x="341" y="205"/>
                  </a:cubicBezTo>
                  <a:close/>
                  <a:moveTo>
                    <a:pt x="338" y="269"/>
                  </a:moveTo>
                  <a:cubicBezTo>
                    <a:pt x="340" y="270"/>
                    <a:pt x="342" y="271"/>
                    <a:pt x="343" y="270"/>
                  </a:cubicBezTo>
                  <a:cubicBezTo>
                    <a:pt x="341" y="268"/>
                    <a:pt x="336" y="268"/>
                    <a:pt x="338" y="269"/>
                  </a:cubicBezTo>
                  <a:close/>
                  <a:moveTo>
                    <a:pt x="359" y="251"/>
                  </a:moveTo>
                  <a:cubicBezTo>
                    <a:pt x="352" y="252"/>
                    <a:pt x="360" y="253"/>
                    <a:pt x="359" y="251"/>
                  </a:cubicBezTo>
                  <a:close/>
                  <a:moveTo>
                    <a:pt x="368" y="273"/>
                  </a:moveTo>
                  <a:cubicBezTo>
                    <a:pt x="367" y="273"/>
                    <a:pt x="366" y="273"/>
                    <a:pt x="365" y="274"/>
                  </a:cubicBezTo>
                  <a:cubicBezTo>
                    <a:pt x="365" y="276"/>
                    <a:pt x="369" y="275"/>
                    <a:pt x="368" y="273"/>
                  </a:cubicBezTo>
                  <a:close/>
                  <a:moveTo>
                    <a:pt x="416" y="268"/>
                  </a:moveTo>
                  <a:cubicBezTo>
                    <a:pt x="416" y="268"/>
                    <a:pt x="416" y="268"/>
                    <a:pt x="416" y="268"/>
                  </a:cubicBezTo>
                  <a:cubicBezTo>
                    <a:pt x="416" y="268"/>
                    <a:pt x="415" y="267"/>
                    <a:pt x="415" y="268"/>
                  </a:cubicBezTo>
                  <a:cubicBezTo>
                    <a:pt x="415" y="268"/>
                    <a:pt x="417" y="271"/>
                    <a:pt x="418" y="270"/>
                  </a:cubicBezTo>
                  <a:cubicBezTo>
                    <a:pt x="417" y="269"/>
                    <a:pt x="417" y="268"/>
                    <a:pt x="416" y="268"/>
                  </a:cubicBezTo>
                  <a:close/>
                  <a:moveTo>
                    <a:pt x="287" y="238"/>
                  </a:moveTo>
                  <a:cubicBezTo>
                    <a:pt x="287" y="238"/>
                    <a:pt x="287" y="238"/>
                    <a:pt x="287" y="238"/>
                  </a:cubicBezTo>
                  <a:close/>
                  <a:moveTo>
                    <a:pt x="285" y="237"/>
                  </a:moveTo>
                  <a:cubicBezTo>
                    <a:pt x="285" y="238"/>
                    <a:pt x="286" y="240"/>
                    <a:pt x="286" y="240"/>
                  </a:cubicBezTo>
                  <a:cubicBezTo>
                    <a:pt x="286" y="240"/>
                    <a:pt x="286" y="240"/>
                    <a:pt x="287" y="240"/>
                  </a:cubicBezTo>
                  <a:cubicBezTo>
                    <a:pt x="287" y="240"/>
                    <a:pt x="287" y="239"/>
                    <a:pt x="287" y="238"/>
                  </a:cubicBezTo>
                  <a:cubicBezTo>
                    <a:pt x="287" y="238"/>
                    <a:pt x="286" y="237"/>
                    <a:pt x="285" y="237"/>
                  </a:cubicBezTo>
                  <a:close/>
                  <a:moveTo>
                    <a:pt x="311" y="250"/>
                  </a:moveTo>
                  <a:cubicBezTo>
                    <a:pt x="311" y="251"/>
                    <a:pt x="311" y="251"/>
                    <a:pt x="312" y="251"/>
                  </a:cubicBezTo>
                  <a:cubicBezTo>
                    <a:pt x="313" y="251"/>
                    <a:pt x="313" y="249"/>
                    <a:pt x="312" y="249"/>
                  </a:cubicBezTo>
                  <a:cubicBezTo>
                    <a:pt x="312" y="249"/>
                    <a:pt x="312" y="249"/>
                    <a:pt x="312" y="249"/>
                  </a:cubicBezTo>
                  <a:cubicBezTo>
                    <a:pt x="311" y="249"/>
                    <a:pt x="311" y="249"/>
                    <a:pt x="312" y="249"/>
                  </a:cubicBezTo>
                  <a:cubicBezTo>
                    <a:pt x="311" y="249"/>
                    <a:pt x="310" y="249"/>
                    <a:pt x="311" y="250"/>
                  </a:cubicBezTo>
                  <a:close/>
                  <a:moveTo>
                    <a:pt x="368" y="243"/>
                  </a:moveTo>
                  <a:cubicBezTo>
                    <a:pt x="368" y="243"/>
                    <a:pt x="371" y="243"/>
                    <a:pt x="370" y="242"/>
                  </a:cubicBezTo>
                  <a:cubicBezTo>
                    <a:pt x="369" y="242"/>
                    <a:pt x="368" y="242"/>
                    <a:pt x="367" y="242"/>
                  </a:cubicBezTo>
                  <a:cubicBezTo>
                    <a:pt x="367" y="242"/>
                    <a:pt x="368" y="244"/>
                    <a:pt x="368" y="243"/>
                  </a:cubicBezTo>
                  <a:close/>
                  <a:moveTo>
                    <a:pt x="289" y="244"/>
                  </a:moveTo>
                  <a:cubicBezTo>
                    <a:pt x="286" y="247"/>
                    <a:pt x="292" y="246"/>
                    <a:pt x="290" y="246"/>
                  </a:cubicBezTo>
                  <a:cubicBezTo>
                    <a:pt x="290" y="245"/>
                    <a:pt x="290" y="244"/>
                    <a:pt x="289" y="244"/>
                  </a:cubicBezTo>
                  <a:close/>
                  <a:moveTo>
                    <a:pt x="377" y="257"/>
                  </a:moveTo>
                  <a:cubicBezTo>
                    <a:pt x="376" y="258"/>
                    <a:pt x="377" y="259"/>
                    <a:pt x="376" y="261"/>
                  </a:cubicBezTo>
                  <a:cubicBezTo>
                    <a:pt x="376" y="263"/>
                    <a:pt x="378" y="257"/>
                    <a:pt x="377" y="257"/>
                  </a:cubicBezTo>
                  <a:close/>
                  <a:moveTo>
                    <a:pt x="176" y="207"/>
                  </a:moveTo>
                  <a:cubicBezTo>
                    <a:pt x="178" y="208"/>
                    <a:pt x="178" y="206"/>
                    <a:pt x="179" y="206"/>
                  </a:cubicBezTo>
                  <a:cubicBezTo>
                    <a:pt x="178" y="206"/>
                    <a:pt x="176" y="206"/>
                    <a:pt x="176" y="207"/>
                  </a:cubicBezTo>
                  <a:close/>
                  <a:moveTo>
                    <a:pt x="304" y="241"/>
                  </a:moveTo>
                  <a:cubicBezTo>
                    <a:pt x="304" y="241"/>
                    <a:pt x="303" y="243"/>
                    <a:pt x="303" y="243"/>
                  </a:cubicBezTo>
                  <a:cubicBezTo>
                    <a:pt x="305" y="244"/>
                    <a:pt x="305" y="242"/>
                    <a:pt x="304" y="241"/>
                  </a:cubicBezTo>
                  <a:close/>
                  <a:moveTo>
                    <a:pt x="361" y="247"/>
                  </a:moveTo>
                  <a:cubicBezTo>
                    <a:pt x="360" y="247"/>
                    <a:pt x="361" y="247"/>
                    <a:pt x="361" y="247"/>
                  </a:cubicBezTo>
                  <a:close/>
                  <a:moveTo>
                    <a:pt x="361" y="247"/>
                  </a:moveTo>
                  <a:cubicBezTo>
                    <a:pt x="363" y="247"/>
                    <a:pt x="361" y="245"/>
                    <a:pt x="360" y="245"/>
                  </a:cubicBezTo>
                  <a:cubicBezTo>
                    <a:pt x="360" y="245"/>
                    <a:pt x="359" y="247"/>
                    <a:pt x="361" y="247"/>
                  </a:cubicBezTo>
                  <a:close/>
                  <a:moveTo>
                    <a:pt x="357" y="247"/>
                  </a:moveTo>
                  <a:cubicBezTo>
                    <a:pt x="356" y="247"/>
                    <a:pt x="352" y="245"/>
                    <a:pt x="352" y="247"/>
                  </a:cubicBezTo>
                  <a:cubicBezTo>
                    <a:pt x="353" y="249"/>
                    <a:pt x="356" y="245"/>
                    <a:pt x="356" y="248"/>
                  </a:cubicBezTo>
                  <a:cubicBezTo>
                    <a:pt x="357" y="248"/>
                    <a:pt x="357" y="247"/>
                    <a:pt x="357" y="247"/>
                  </a:cubicBezTo>
                  <a:close/>
                  <a:moveTo>
                    <a:pt x="369" y="262"/>
                  </a:moveTo>
                  <a:cubicBezTo>
                    <a:pt x="369" y="262"/>
                    <a:pt x="369" y="262"/>
                    <a:pt x="369" y="262"/>
                  </a:cubicBezTo>
                  <a:close/>
                  <a:moveTo>
                    <a:pt x="369" y="262"/>
                  </a:moveTo>
                  <a:cubicBezTo>
                    <a:pt x="368" y="263"/>
                    <a:pt x="367" y="264"/>
                    <a:pt x="367" y="265"/>
                  </a:cubicBezTo>
                  <a:cubicBezTo>
                    <a:pt x="368" y="266"/>
                    <a:pt x="371" y="262"/>
                    <a:pt x="370" y="262"/>
                  </a:cubicBezTo>
                  <a:cubicBezTo>
                    <a:pt x="370" y="261"/>
                    <a:pt x="369" y="262"/>
                    <a:pt x="369" y="262"/>
                  </a:cubicBezTo>
                  <a:close/>
                  <a:moveTo>
                    <a:pt x="383" y="247"/>
                  </a:moveTo>
                  <a:cubicBezTo>
                    <a:pt x="383" y="246"/>
                    <a:pt x="379" y="246"/>
                    <a:pt x="380" y="247"/>
                  </a:cubicBezTo>
                  <a:cubicBezTo>
                    <a:pt x="381" y="247"/>
                    <a:pt x="382" y="247"/>
                    <a:pt x="383" y="247"/>
                  </a:cubicBezTo>
                  <a:close/>
                  <a:moveTo>
                    <a:pt x="380" y="247"/>
                  </a:moveTo>
                  <a:cubicBezTo>
                    <a:pt x="380" y="247"/>
                    <a:pt x="381" y="247"/>
                    <a:pt x="380" y="247"/>
                  </a:cubicBezTo>
                  <a:close/>
                  <a:moveTo>
                    <a:pt x="273" y="204"/>
                  </a:moveTo>
                  <a:cubicBezTo>
                    <a:pt x="273" y="205"/>
                    <a:pt x="273" y="209"/>
                    <a:pt x="273" y="210"/>
                  </a:cubicBezTo>
                  <a:cubicBezTo>
                    <a:pt x="273" y="210"/>
                    <a:pt x="273" y="206"/>
                    <a:pt x="273" y="204"/>
                  </a:cubicBezTo>
                  <a:cubicBezTo>
                    <a:pt x="273" y="205"/>
                    <a:pt x="274" y="204"/>
                    <a:pt x="273" y="204"/>
                  </a:cubicBezTo>
                  <a:close/>
                  <a:moveTo>
                    <a:pt x="356" y="264"/>
                  </a:moveTo>
                  <a:cubicBezTo>
                    <a:pt x="356" y="264"/>
                    <a:pt x="358" y="264"/>
                    <a:pt x="358" y="263"/>
                  </a:cubicBezTo>
                  <a:cubicBezTo>
                    <a:pt x="357" y="262"/>
                    <a:pt x="355" y="264"/>
                    <a:pt x="356" y="264"/>
                  </a:cubicBezTo>
                  <a:cubicBezTo>
                    <a:pt x="356" y="264"/>
                    <a:pt x="355" y="264"/>
                    <a:pt x="356" y="264"/>
                  </a:cubicBezTo>
                  <a:close/>
                  <a:moveTo>
                    <a:pt x="293" y="250"/>
                  </a:moveTo>
                  <a:cubicBezTo>
                    <a:pt x="293" y="249"/>
                    <a:pt x="293" y="248"/>
                    <a:pt x="292" y="249"/>
                  </a:cubicBezTo>
                  <a:cubicBezTo>
                    <a:pt x="292" y="250"/>
                    <a:pt x="293" y="250"/>
                    <a:pt x="293" y="251"/>
                  </a:cubicBezTo>
                  <a:cubicBezTo>
                    <a:pt x="294" y="251"/>
                    <a:pt x="294" y="250"/>
                    <a:pt x="293" y="250"/>
                  </a:cubicBezTo>
                  <a:close/>
                  <a:moveTo>
                    <a:pt x="373" y="258"/>
                  </a:moveTo>
                  <a:cubicBezTo>
                    <a:pt x="373" y="258"/>
                    <a:pt x="374" y="257"/>
                    <a:pt x="374" y="256"/>
                  </a:cubicBezTo>
                  <a:cubicBezTo>
                    <a:pt x="373" y="256"/>
                    <a:pt x="371" y="260"/>
                    <a:pt x="373" y="258"/>
                  </a:cubicBezTo>
                  <a:close/>
                  <a:moveTo>
                    <a:pt x="381" y="245"/>
                  </a:moveTo>
                  <a:cubicBezTo>
                    <a:pt x="383" y="246"/>
                    <a:pt x="381" y="244"/>
                    <a:pt x="380" y="243"/>
                  </a:cubicBezTo>
                  <a:cubicBezTo>
                    <a:pt x="380" y="244"/>
                    <a:pt x="380" y="245"/>
                    <a:pt x="381" y="245"/>
                  </a:cubicBezTo>
                  <a:close/>
                  <a:moveTo>
                    <a:pt x="351" y="169"/>
                  </a:moveTo>
                  <a:cubicBezTo>
                    <a:pt x="352" y="169"/>
                    <a:pt x="353" y="168"/>
                    <a:pt x="353" y="167"/>
                  </a:cubicBezTo>
                  <a:cubicBezTo>
                    <a:pt x="351" y="167"/>
                    <a:pt x="351" y="168"/>
                    <a:pt x="351" y="169"/>
                  </a:cubicBezTo>
                  <a:close/>
                  <a:moveTo>
                    <a:pt x="417" y="248"/>
                  </a:moveTo>
                  <a:cubicBezTo>
                    <a:pt x="416" y="248"/>
                    <a:pt x="415" y="249"/>
                    <a:pt x="416" y="249"/>
                  </a:cubicBezTo>
                  <a:cubicBezTo>
                    <a:pt x="417" y="249"/>
                    <a:pt x="418" y="249"/>
                    <a:pt x="417" y="248"/>
                  </a:cubicBezTo>
                  <a:close/>
                  <a:moveTo>
                    <a:pt x="289" y="242"/>
                  </a:moveTo>
                  <a:cubicBezTo>
                    <a:pt x="288" y="240"/>
                    <a:pt x="288" y="243"/>
                    <a:pt x="288" y="243"/>
                  </a:cubicBezTo>
                  <a:cubicBezTo>
                    <a:pt x="289" y="244"/>
                    <a:pt x="289" y="243"/>
                    <a:pt x="289" y="242"/>
                  </a:cubicBezTo>
                  <a:close/>
                  <a:moveTo>
                    <a:pt x="363" y="234"/>
                  </a:moveTo>
                  <a:cubicBezTo>
                    <a:pt x="363" y="234"/>
                    <a:pt x="362" y="234"/>
                    <a:pt x="363" y="234"/>
                  </a:cubicBezTo>
                  <a:cubicBezTo>
                    <a:pt x="362" y="235"/>
                    <a:pt x="362" y="235"/>
                    <a:pt x="362" y="236"/>
                  </a:cubicBezTo>
                  <a:cubicBezTo>
                    <a:pt x="362" y="236"/>
                    <a:pt x="364" y="235"/>
                    <a:pt x="363" y="234"/>
                  </a:cubicBezTo>
                  <a:close/>
                  <a:moveTo>
                    <a:pt x="339" y="208"/>
                  </a:moveTo>
                  <a:cubicBezTo>
                    <a:pt x="339" y="208"/>
                    <a:pt x="340" y="209"/>
                    <a:pt x="340" y="209"/>
                  </a:cubicBezTo>
                  <a:cubicBezTo>
                    <a:pt x="340" y="208"/>
                    <a:pt x="340" y="208"/>
                    <a:pt x="341" y="208"/>
                  </a:cubicBezTo>
                  <a:cubicBezTo>
                    <a:pt x="341" y="207"/>
                    <a:pt x="340" y="207"/>
                    <a:pt x="339" y="208"/>
                  </a:cubicBezTo>
                  <a:cubicBezTo>
                    <a:pt x="339" y="207"/>
                    <a:pt x="339" y="207"/>
                    <a:pt x="339" y="208"/>
                  </a:cubicBezTo>
                  <a:close/>
                  <a:moveTo>
                    <a:pt x="313" y="230"/>
                  </a:moveTo>
                  <a:cubicBezTo>
                    <a:pt x="312" y="229"/>
                    <a:pt x="312" y="230"/>
                    <a:pt x="312" y="231"/>
                  </a:cubicBezTo>
                  <a:cubicBezTo>
                    <a:pt x="313" y="231"/>
                    <a:pt x="313" y="231"/>
                    <a:pt x="313" y="230"/>
                  </a:cubicBezTo>
                  <a:close/>
                  <a:moveTo>
                    <a:pt x="366" y="247"/>
                  </a:moveTo>
                  <a:cubicBezTo>
                    <a:pt x="366" y="246"/>
                    <a:pt x="366" y="247"/>
                    <a:pt x="366" y="247"/>
                  </a:cubicBezTo>
                  <a:cubicBezTo>
                    <a:pt x="366" y="247"/>
                    <a:pt x="366" y="247"/>
                    <a:pt x="366" y="247"/>
                  </a:cubicBezTo>
                  <a:cubicBezTo>
                    <a:pt x="366" y="248"/>
                    <a:pt x="366" y="249"/>
                    <a:pt x="368" y="247"/>
                  </a:cubicBezTo>
                  <a:cubicBezTo>
                    <a:pt x="368" y="246"/>
                    <a:pt x="367" y="246"/>
                    <a:pt x="366" y="247"/>
                  </a:cubicBezTo>
                  <a:close/>
                  <a:moveTo>
                    <a:pt x="283" y="234"/>
                  </a:moveTo>
                  <a:cubicBezTo>
                    <a:pt x="283" y="234"/>
                    <a:pt x="283" y="234"/>
                    <a:pt x="283" y="234"/>
                  </a:cubicBezTo>
                  <a:cubicBezTo>
                    <a:pt x="283" y="234"/>
                    <a:pt x="281" y="233"/>
                    <a:pt x="281" y="234"/>
                  </a:cubicBezTo>
                  <a:cubicBezTo>
                    <a:pt x="281" y="236"/>
                    <a:pt x="285" y="235"/>
                    <a:pt x="283" y="234"/>
                  </a:cubicBezTo>
                  <a:close/>
                  <a:moveTo>
                    <a:pt x="343" y="149"/>
                  </a:moveTo>
                  <a:cubicBezTo>
                    <a:pt x="341" y="149"/>
                    <a:pt x="341" y="149"/>
                    <a:pt x="341" y="150"/>
                  </a:cubicBezTo>
                  <a:cubicBezTo>
                    <a:pt x="343" y="149"/>
                    <a:pt x="343" y="151"/>
                    <a:pt x="343" y="149"/>
                  </a:cubicBezTo>
                  <a:close/>
                  <a:moveTo>
                    <a:pt x="348" y="271"/>
                  </a:moveTo>
                  <a:cubicBezTo>
                    <a:pt x="348" y="272"/>
                    <a:pt x="347" y="271"/>
                    <a:pt x="347" y="272"/>
                  </a:cubicBezTo>
                  <a:cubicBezTo>
                    <a:pt x="348" y="273"/>
                    <a:pt x="350" y="271"/>
                    <a:pt x="348" y="271"/>
                  </a:cubicBezTo>
                  <a:close/>
                  <a:moveTo>
                    <a:pt x="344" y="173"/>
                  </a:moveTo>
                  <a:cubicBezTo>
                    <a:pt x="344" y="173"/>
                    <a:pt x="344" y="173"/>
                    <a:pt x="344" y="173"/>
                  </a:cubicBezTo>
                  <a:close/>
                  <a:moveTo>
                    <a:pt x="345" y="174"/>
                  </a:moveTo>
                  <a:cubicBezTo>
                    <a:pt x="346" y="172"/>
                    <a:pt x="344" y="173"/>
                    <a:pt x="344" y="173"/>
                  </a:cubicBezTo>
                  <a:cubicBezTo>
                    <a:pt x="343" y="174"/>
                    <a:pt x="344" y="174"/>
                    <a:pt x="345" y="174"/>
                  </a:cubicBezTo>
                  <a:close/>
                  <a:moveTo>
                    <a:pt x="34" y="84"/>
                  </a:moveTo>
                  <a:cubicBezTo>
                    <a:pt x="35" y="83"/>
                    <a:pt x="37" y="80"/>
                    <a:pt x="37" y="80"/>
                  </a:cubicBezTo>
                  <a:cubicBezTo>
                    <a:pt x="35" y="78"/>
                    <a:pt x="34" y="84"/>
                    <a:pt x="34" y="84"/>
                  </a:cubicBezTo>
                  <a:close/>
                  <a:moveTo>
                    <a:pt x="347" y="223"/>
                  </a:moveTo>
                  <a:cubicBezTo>
                    <a:pt x="346" y="222"/>
                    <a:pt x="345" y="223"/>
                    <a:pt x="346" y="224"/>
                  </a:cubicBezTo>
                  <a:cubicBezTo>
                    <a:pt x="346" y="223"/>
                    <a:pt x="347" y="224"/>
                    <a:pt x="347" y="223"/>
                  </a:cubicBezTo>
                  <a:close/>
                  <a:moveTo>
                    <a:pt x="361" y="137"/>
                  </a:moveTo>
                  <a:cubicBezTo>
                    <a:pt x="361" y="137"/>
                    <a:pt x="361" y="137"/>
                    <a:pt x="361" y="137"/>
                  </a:cubicBezTo>
                  <a:cubicBezTo>
                    <a:pt x="360" y="138"/>
                    <a:pt x="360" y="139"/>
                    <a:pt x="361" y="139"/>
                  </a:cubicBezTo>
                  <a:cubicBezTo>
                    <a:pt x="361" y="138"/>
                    <a:pt x="362" y="137"/>
                    <a:pt x="361" y="137"/>
                  </a:cubicBezTo>
                  <a:close/>
                  <a:moveTo>
                    <a:pt x="361" y="139"/>
                  </a:moveTo>
                  <a:cubicBezTo>
                    <a:pt x="361" y="139"/>
                    <a:pt x="361" y="139"/>
                    <a:pt x="361" y="139"/>
                  </a:cubicBezTo>
                  <a:cubicBezTo>
                    <a:pt x="361" y="139"/>
                    <a:pt x="361" y="139"/>
                    <a:pt x="361" y="139"/>
                  </a:cubicBezTo>
                  <a:close/>
                  <a:moveTo>
                    <a:pt x="422" y="274"/>
                  </a:moveTo>
                  <a:cubicBezTo>
                    <a:pt x="423" y="274"/>
                    <a:pt x="422" y="274"/>
                    <a:pt x="422" y="274"/>
                  </a:cubicBezTo>
                  <a:cubicBezTo>
                    <a:pt x="424" y="275"/>
                    <a:pt x="423" y="274"/>
                    <a:pt x="422" y="273"/>
                  </a:cubicBezTo>
                  <a:cubicBezTo>
                    <a:pt x="421" y="273"/>
                    <a:pt x="422" y="274"/>
                    <a:pt x="422" y="274"/>
                  </a:cubicBezTo>
                  <a:cubicBezTo>
                    <a:pt x="422" y="274"/>
                    <a:pt x="422" y="274"/>
                    <a:pt x="422" y="274"/>
                  </a:cubicBezTo>
                  <a:close/>
                  <a:moveTo>
                    <a:pt x="347" y="148"/>
                  </a:moveTo>
                  <a:cubicBezTo>
                    <a:pt x="347" y="148"/>
                    <a:pt x="347" y="148"/>
                    <a:pt x="347" y="148"/>
                  </a:cubicBezTo>
                  <a:cubicBezTo>
                    <a:pt x="347" y="145"/>
                    <a:pt x="346" y="149"/>
                    <a:pt x="347" y="148"/>
                  </a:cubicBezTo>
                  <a:close/>
                  <a:moveTo>
                    <a:pt x="292" y="247"/>
                  </a:moveTo>
                  <a:cubicBezTo>
                    <a:pt x="292" y="248"/>
                    <a:pt x="291" y="247"/>
                    <a:pt x="292" y="248"/>
                  </a:cubicBezTo>
                  <a:cubicBezTo>
                    <a:pt x="292" y="249"/>
                    <a:pt x="292" y="248"/>
                    <a:pt x="292" y="247"/>
                  </a:cubicBezTo>
                  <a:close/>
                  <a:moveTo>
                    <a:pt x="408" y="247"/>
                  </a:moveTo>
                  <a:cubicBezTo>
                    <a:pt x="408" y="247"/>
                    <a:pt x="408" y="247"/>
                    <a:pt x="408" y="247"/>
                  </a:cubicBezTo>
                  <a:cubicBezTo>
                    <a:pt x="407" y="248"/>
                    <a:pt x="409" y="248"/>
                    <a:pt x="408" y="247"/>
                  </a:cubicBezTo>
                  <a:close/>
                  <a:moveTo>
                    <a:pt x="386" y="288"/>
                  </a:moveTo>
                  <a:cubicBezTo>
                    <a:pt x="386" y="288"/>
                    <a:pt x="385" y="289"/>
                    <a:pt x="386" y="288"/>
                  </a:cubicBezTo>
                  <a:close/>
                  <a:moveTo>
                    <a:pt x="386" y="288"/>
                  </a:moveTo>
                  <a:cubicBezTo>
                    <a:pt x="386" y="288"/>
                    <a:pt x="386" y="288"/>
                    <a:pt x="386" y="288"/>
                  </a:cubicBezTo>
                  <a:close/>
                  <a:moveTo>
                    <a:pt x="341" y="227"/>
                  </a:moveTo>
                  <a:cubicBezTo>
                    <a:pt x="342" y="226"/>
                    <a:pt x="339" y="227"/>
                    <a:pt x="341" y="227"/>
                  </a:cubicBezTo>
                  <a:close/>
                  <a:moveTo>
                    <a:pt x="333" y="220"/>
                  </a:moveTo>
                  <a:cubicBezTo>
                    <a:pt x="333" y="220"/>
                    <a:pt x="333" y="220"/>
                    <a:pt x="333" y="220"/>
                  </a:cubicBezTo>
                  <a:cubicBezTo>
                    <a:pt x="335" y="220"/>
                    <a:pt x="332" y="219"/>
                    <a:pt x="333" y="220"/>
                  </a:cubicBezTo>
                  <a:close/>
                  <a:moveTo>
                    <a:pt x="353" y="163"/>
                  </a:moveTo>
                  <a:cubicBezTo>
                    <a:pt x="353" y="164"/>
                    <a:pt x="355" y="163"/>
                    <a:pt x="353" y="163"/>
                  </a:cubicBezTo>
                  <a:close/>
                  <a:moveTo>
                    <a:pt x="375" y="114"/>
                  </a:moveTo>
                  <a:cubicBezTo>
                    <a:pt x="375" y="114"/>
                    <a:pt x="375" y="114"/>
                    <a:pt x="375" y="114"/>
                  </a:cubicBezTo>
                  <a:cubicBezTo>
                    <a:pt x="374" y="116"/>
                    <a:pt x="375" y="115"/>
                    <a:pt x="376" y="115"/>
                  </a:cubicBezTo>
                  <a:cubicBezTo>
                    <a:pt x="376" y="114"/>
                    <a:pt x="375" y="114"/>
                    <a:pt x="375" y="114"/>
                  </a:cubicBezTo>
                  <a:close/>
                  <a:moveTo>
                    <a:pt x="356" y="232"/>
                  </a:moveTo>
                  <a:cubicBezTo>
                    <a:pt x="356" y="229"/>
                    <a:pt x="354" y="234"/>
                    <a:pt x="356" y="232"/>
                  </a:cubicBezTo>
                  <a:close/>
                  <a:moveTo>
                    <a:pt x="345" y="271"/>
                  </a:moveTo>
                  <a:cubicBezTo>
                    <a:pt x="343" y="272"/>
                    <a:pt x="347" y="271"/>
                    <a:pt x="345" y="271"/>
                  </a:cubicBezTo>
                  <a:close/>
                  <a:moveTo>
                    <a:pt x="377" y="221"/>
                  </a:moveTo>
                  <a:cubicBezTo>
                    <a:pt x="378" y="218"/>
                    <a:pt x="376" y="223"/>
                    <a:pt x="377" y="221"/>
                  </a:cubicBezTo>
                  <a:close/>
                  <a:moveTo>
                    <a:pt x="347" y="207"/>
                  </a:moveTo>
                  <a:cubicBezTo>
                    <a:pt x="347" y="204"/>
                    <a:pt x="345" y="209"/>
                    <a:pt x="347" y="207"/>
                  </a:cubicBezTo>
                  <a:close/>
                  <a:moveTo>
                    <a:pt x="356" y="214"/>
                  </a:moveTo>
                  <a:cubicBezTo>
                    <a:pt x="356" y="214"/>
                    <a:pt x="355" y="213"/>
                    <a:pt x="356" y="214"/>
                  </a:cubicBezTo>
                  <a:close/>
                  <a:moveTo>
                    <a:pt x="291" y="224"/>
                  </a:moveTo>
                  <a:cubicBezTo>
                    <a:pt x="291" y="225"/>
                    <a:pt x="292" y="223"/>
                    <a:pt x="291" y="223"/>
                  </a:cubicBezTo>
                  <a:cubicBezTo>
                    <a:pt x="291" y="223"/>
                    <a:pt x="291" y="223"/>
                    <a:pt x="291" y="224"/>
                  </a:cubicBezTo>
                  <a:close/>
                  <a:moveTo>
                    <a:pt x="365" y="264"/>
                  </a:moveTo>
                  <a:cubicBezTo>
                    <a:pt x="364" y="265"/>
                    <a:pt x="366" y="264"/>
                    <a:pt x="365" y="264"/>
                  </a:cubicBezTo>
                  <a:close/>
                  <a:moveTo>
                    <a:pt x="365" y="264"/>
                  </a:moveTo>
                  <a:cubicBezTo>
                    <a:pt x="365" y="264"/>
                    <a:pt x="365" y="264"/>
                    <a:pt x="365" y="264"/>
                  </a:cubicBezTo>
                  <a:close/>
                  <a:moveTo>
                    <a:pt x="343" y="260"/>
                  </a:moveTo>
                  <a:cubicBezTo>
                    <a:pt x="343" y="259"/>
                    <a:pt x="343" y="259"/>
                    <a:pt x="343" y="258"/>
                  </a:cubicBezTo>
                  <a:cubicBezTo>
                    <a:pt x="342" y="259"/>
                    <a:pt x="342" y="259"/>
                    <a:pt x="343" y="260"/>
                  </a:cubicBezTo>
                  <a:close/>
                  <a:moveTo>
                    <a:pt x="276" y="218"/>
                  </a:moveTo>
                  <a:cubicBezTo>
                    <a:pt x="274" y="218"/>
                    <a:pt x="276" y="221"/>
                    <a:pt x="276" y="218"/>
                  </a:cubicBezTo>
                  <a:close/>
                  <a:moveTo>
                    <a:pt x="297" y="256"/>
                  </a:moveTo>
                  <a:cubicBezTo>
                    <a:pt x="296" y="256"/>
                    <a:pt x="299" y="258"/>
                    <a:pt x="297" y="256"/>
                  </a:cubicBezTo>
                  <a:close/>
                  <a:moveTo>
                    <a:pt x="364" y="241"/>
                  </a:moveTo>
                  <a:cubicBezTo>
                    <a:pt x="362" y="240"/>
                    <a:pt x="364" y="238"/>
                    <a:pt x="363" y="237"/>
                  </a:cubicBezTo>
                  <a:cubicBezTo>
                    <a:pt x="363" y="237"/>
                    <a:pt x="362" y="237"/>
                    <a:pt x="362" y="238"/>
                  </a:cubicBezTo>
                  <a:cubicBezTo>
                    <a:pt x="361" y="237"/>
                    <a:pt x="362" y="236"/>
                    <a:pt x="361" y="235"/>
                  </a:cubicBezTo>
                  <a:cubicBezTo>
                    <a:pt x="360" y="236"/>
                    <a:pt x="360" y="238"/>
                    <a:pt x="360" y="240"/>
                  </a:cubicBezTo>
                  <a:cubicBezTo>
                    <a:pt x="361" y="241"/>
                    <a:pt x="360" y="244"/>
                    <a:pt x="360" y="244"/>
                  </a:cubicBezTo>
                  <a:cubicBezTo>
                    <a:pt x="360" y="245"/>
                    <a:pt x="362" y="244"/>
                    <a:pt x="362" y="244"/>
                  </a:cubicBezTo>
                  <a:cubicBezTo>
                    <a:pt x="362" y="240"/>
                    <a:pt x="363" y="243"/>
                    <a:pt x="364" y="241"/>
                  </a:cubicBezTo>
                  <a:close/>
                  <a:moveTo>
                    <a:pt x="213" y="9"/>
                  </a:moveTo>
                  <a:cubicBezTo>
                    <a:pt x="213" y="9"/>
                    <a:pt x="213" y="9"/>
                    <a:pt x="213" y="10"/>
                  </a:cubicBezTo>
                  <a:cubicBezTo>
                    <a:pt x="213" y="9"/>
                    <a:pt x="213" y="9"/>
                    <a:pt x="213" y="9"/>
                  </a:cubicBezTo>
                  <a:close/>
                  <a:moveTo>
                    <a:pt x="358" y="229"/>
                  </a:moveTo>
                  <a:cubicBezTo>
                    <a:pt x="358" y="229"/>
                    <a:pt x="358" y="229"/>
                    <a:pt x="358" y="229"/>
                  </a:cubicBezTo>
                  <a:cubicBezTo>
                    <a:pt x="359" y="232"/>
                    <a:pt x="358" y="228"/>
                    <a:pt x="358" y="229"/>
                  </a:cubicBezTo>
                  <a:close/>
                  <a:moveTo>
                    <a:pt x="346" y="243"/>
                  </a:moveTo>
                  <a:cubicBezTo>
                    <a:pt x="346" y="243"/>
                    <a:pt x="346" y="242"/>
                    <a:pt x="346" y="243"/>
                  </a:cubicBezTo>
                  <a:close/>
                  <a:moveTo>
                    <a:pt x="346" y="243"/>
                  </a:moveTo>
                  <a:cubicBezTo>
                    <a:pt x="347" y="242"/>
                    <a:pt x="346" y="242"/>
                    <a:pt x="346" y="243"/>
                  </a:cubicBezTo>
                  <a:close/>
                  <a:moveTo>
                    <a:pt x="272" y="211"/>
                  </a:moveTo>
                  <a:cubicBezTo>
                    <a:pt x="272" y="211"/>
                    <a:pt x="272" y="211"/>
                    <a:pt x="272" y="211"/>
                  </a:cubicBezTo>
                  <a:cubicBezTo>
                    <a:pt x="272" y="211"/>
                    <a:pt x="272" y="211"/>
                    <a:pt x="272" y="211"/>
                  </a:cubicBezTo>
                  <a:close/>
                  <a:moveTo>
                    <a:pt x="272" y="211"/>
                  </a:moveTo>
                  <a:cubicBezTo>
                    <a:pt x="273" y="213"/>
                    <a:pt x="273" y="211"/>
                    <a:pt x="272" y="211"/>
                  </a:cubicBezTo>
                  <a:close/>
                  <a:moveTo>
                    <a:pt x="424" y="274"/>
                  </a:moveTo>
                  <a:cubicBezTo>
                    <a:pt x="424" y="271"/>
                    <a:pt x="422" y="275"/>
                    <a:pt x="424" y="274"/>
                  </a:cubicBezTo>
                  <a:close/>
                  <a:moveTo>
                    <a:pt x="341" y="187"/>
                  </a:moveTo>
                  <a:cubicBezTo>
                    <a:pt x="341" y="187"/>
                    <a:pt x="340" y="188"/>
                    <a:pt x="341" y="187"/>
                  </a:cubicBezTo>
                  <a:close/>
                  <a:moveTo>
                    <a:pt x="421" y="271"/>
                  </a:moveTo>
                  <a:cubicBezTo>
                    <a:pt x="421" y="270"/>
                    <a:pt x="420" y="273"/>
                    <a:pt x="421" y="271"/>
                  </a:cubicBezTo>
                  <a:close/>
                  <a:moveTo>
                    <a:pt x="314" y="246"/>
                  </a:moveTo>
                  <a:cubicBezTo>
                    <a:pt x="313" y="247"/>
                    <a:pt x="314" y="245"/>
                    <a:pt x="314" y="246"/>
                  </a:cubicBezTo>
                  <a:close/>
                  <a:moveTo>
                    <a:pt x="410" y="257"/>
                  </a:moveTo>
                  <a:cubicBezTo>
                    <a:pt x="411" y="259"/>
                    <a:pt x="410" y="256"/>
                    <a:pt x="410" y="257"/>
                  </a:cubicBezTo>
                  <a:close/>
                  <a:moveTo>
                    <a:pt x="417" y="265"/>
                  </a:moveTo>
                  <a:cubicBezTo>
                    <a:pt x="415" y="267"/>
                    <a:pt x="420" y="265"/>
                    <a:pt x="417" y="265"/>
                  </a:cubicBezTo>
                  <a:close/>
                  <a:moveTo>
                    <a:pt x="75" y="56"/>
                  </a:moveTo>
                  <a:cubicBezTo>
                    <a:pt x="75" y="57"/>
                    <a:pt x="77" y="55"/>
                    <a:pt x="75" y="56"/>
                  </a:cubicBezTo>
                  <a:close/>
                  <a:moveTo>
                    <a:pt x="292" y="215"/>
                  </a:moveTo>
                  <a:cubicBezTo>
                    <a:pt x="291" y="213"/>
                    <a:pt x="291" y="215"/>
                    <a:pt x="292" y="215"/>
                  </a:cubicBezTo>
                  <a:close/>
                  <a:moveTo>
                    <a:pt x="291" y="215"/>
                  </a:moveTo>
                  <a:cubicBezTo>
                    <a:pt x="291" y="215"/>
                    <a:pt x="291" y="215"/>
                    <a:pt x="291" y="215"/>
                  </a:cubicBezTo>
                  <a:close/>
                  <a:moveTo>
                    <a:pt x="276" y="222"/>
                  </a:moveTo>
                  <a:cubicBezTo>
                    <a:pt x="276" y="223"/>
                    <a:pt x="277" y="223"/>
                    <a:pt x="276" y="222"/>
                  </a:cubicBezTo>
                  <a:close/>
                  <a:moveTo>
                    <a:pt x="344" y="225"/>
                  </a:moveTo>
                  <a:cubicBezTo>
                    <a:pt x="346" y="226"/>
                    <a:pt x="344" y="223"/>
                    <a:pt x="344" y="225"/>
                  </a:cubicBezTo>
                  <a:close/>
                  <a:moveTo>
                    <a:pt x="286" y="235"/>
                  </a:moveTo>
                  <a:cubicBezTo>
                    <a:pt x="284" y="237"/>
                    <a:pt x="286" y="236"/>
                    <a:pt x="286" y="235"/>
                  </a:cubicBezTo>
                  <a:close/>
                  <a:moveTo>
                    <a:pt x="286" y="236"/>
                  </a:moveTo>
                  <a:cubicBezTo>
                    <a:pt x="286" y="236"/>
                    <a:pt x="286" y="235"/>
                    <a:pt x="286" y="235"/>
                  </a:cubicBezTo>
                  <a:cubicBezTo>
                    <a:pt x="286" y="236"/>
                    <a:pt x="286" y="236"/>
                    <a:pt x="286" y="236"/>
                  </a:cubicBezTo>
                  <a:close/>
                  <a:moveTo>
                    <a:pt x="361" y="264"/>
                  </a:moveTo>
                  <a:cubicBezTo>
                    <a:pt x="359" y="264"/>
                    <a:pt x="362" y="265"/>
                    <a:pt x="361" y="264"/>
                  </a:cubicBezTo>
                  <a:close/>
                  <a:moveTo>
                    <a:pt x="422" y="250"/>
                  </a:moveTo>
                  <a:cubicBezTo>
                    <a:pt x="421" y="251"/>
                    <a:pt x="424" y="250"/>
                    <a:pt x="422" y="250"/>
                  </a:cubicBezTo>
                  <a:close/>
                  <a:moveTo>
                    <a:pt x="334" y="221"/>
                  </a:moveTo>
                  <a:cubicBezTo>
                    <a:pt x="334" y="222"/>
                    <a:pt x="335" y="221"/>
                    <a:pt x="334" y="221"/>
                  </a:cubicBezTo>
                  <a:close/>
                  <a:moveTo>
                    <a:pt x="408" y="257"/>
                  </a:moveTo>
                  <a:cubicBezTo>
                    <a:pt x="409" y="256"/>
                    <a:pt x="407" y="256"/>
                    <a:pt x="408" y="257"/>
                  </a:cubicBezTo>
                  <a:close/>
                  <a:moveTo>
                    <a:pt x="378" y="244"/>
                  </a:moveTo>
                  <a:cubicBezTo>
                    <a:pt x="378" y="246"/>
                    <a:pt x="379" y="244"/>
                    <a:pt x="378" y="244"/>
                  </a:cubicBezTo>
                  <a:close/>
                  <a:moveTo>
                    <a:pt x="173" y="208"/>
                  </a:moveTo>
                  <a:cubicBezTo>
                    <a:pt x="174" y="208"/>
                    <a:pt x="174" y="207"/>
                    <a:pt x="173" y="208"/>
                  </a:cubicBezTo>
                  <a:close/>
                  <a:moveTo>
                    <a:pt x="415" y="245"/>
                  </a:moveTo>
                  <a:cubicBezTo>
                    <a:pt x="414" y="245"/>
                    <a:pt x="415" y="247"/>
                    <a:pt x="415" y="245"/>
                  </a:cubicBezTo>
                  <a:close/>
                  <a:moveTo>
                    <a:pt x="342" y="189"/>
                  </a:moveTo>
                  <a:cubicBezTo>
                    <a:pt x="342" y="189"/>
                    <a:pt x="342" y="189"/>
                    <a:pt x="342" y="189"/>
                  </a:cubicBezTo>
                  <a:cubicBezTo>
                    <a:pt x="343" y="188"/>
                    <a:pt x="342" y="188"/>
                    <a:pt x="342" y="189"/>
                  </a:cubicBezTo>
                  <a:close/>
                  <a:moveTo>
                    <a:pt x="308" y="233"/>
                  </a:moveTo>
                  <a:cubicBezTo>
                    <a:pt x="308" y="233"/>
                    <a:pt x="308" y="233"/>
                    <a:pt x="308" y="233"/>
                  </a:cubicBezTo>
                  <a:cubicBezTo>
                    <a:pt x="308" y="233"/>
                    <a:pt x="308" y="233"/>
                    <a:pt x="308" y="233"/>
                  </a:cubicBezTo>
                  <a:cubicBezTo>
                    <a:pt x="308" y="231"/>
                    <a:pt x="307" y="233"/>
                    <a:pt x="308" y="233"/>
                  </a:cubicBezTo>
                  <a:close/>
                  <a:moveTo>
                    <a:pt x="306" y="234"/>
                  </a:moveTo>
                  <a:cubicBezTo>
                    <a:pt x="307" y="233"/>
                    <a:pt x="306" y="233"/>
                    <a:pt x="306" y="234"/>
                  </a:cubicBezTo>
                  <a:close/>
                  <a:moveTo>
                    <a:pt x="314" y="234"/>
                  </a:moveTo>
                  <a:cubicBezTo>
                    <a:pt x="313" y="235"/>
                    <a:pt x="314" y="232"/>
                    <a:pt x="314" y="234"/>
                  </a:cubicBezTo>
                  <a:close/>
                  <a:moveTo>
                    <a:pt x="302" y="234"/>
                  </a:moveTo>
                  <a:cubicBezTo>
                    <a:pt x="302" y="234"/>
                    <a:pt x="302" y="233"/>
                    <a:pt x="302" y="234"/>
                  </a:cubicBezTo>
                  <a:close/>
                  <a:moveTo>
                    <a:pt x="362" y="261"/>
                  </a:moveTo>
                  <a:cubicBezTo>
                    <a:pt x="362" y="263"/>
                    <a:pt x="363" y="261"/>
                    <a:pt x="362" y="261"/>
                  </a:cubicBezTo>
                  <a:close/>
                  <a:moveTo>
                    <a:pt x="323" y="258"/>
                  </a:moveTo>
                  <a:cubicBezTo>
                    <a:pt x="323" y="258"/>
                    <a:pt x="323" y="258"/>
                    <a:pt x="323" y="258"/>
                  </a:cubicBezTo>
                  <a:cubicBezTo>
                    <a:pt x="323" y="258"/>
                    <a:pt x="323" y="258"/>
                    <a:pt x="323" y="258"/>
                  </a:cubicBezTo>
                  <a:close/>
                  <a:moveTo>
                    <a:pt x="359" y="263"/>
                  </a:moveTo>
                  <a:cubicBezTo>
                    <a:pt x="359" y="264"/>
                    <a:pt x="360" y="263"/>
                    <a:pt x="359" y="263"/>
                  </a:cubicBezTo>
                  <a:close/>
                  <a:moveTo>
                    <a:pt x="379" y="246"/>
                  </a:moveTo>
                  <a:cubicBezTo>
                    <a:pt x="379" y="246"/>
                    <a:pt x="379" y="246"/>
                    <a:pt x="380" y="246"/>
                  </a:cubicBezTo>
                  <a:cubicBezTo>
                    <a:pt x="379" y="246"/>
                    <a:pt x="379" y="246"/>
                    <a:pt x="379" y="246"/>
                  </a:cubicBezTo>
                  <a:close/>
                  <a:moveTo>
                    <a:pt x="350" y="215"/>
                  </a:moveTo>
                  <a:cubicBezTo>
                    <a:pt x="350" y="215"/>
                    <a:pt x="350" y="215"/>
                    <a:pt x="350" y="215"/>
                  </a:cubicBezTo>
                  <a:cubicBezTo>
                    <a:pt x="352" y="215"/>
                    <a:pt x="352" y="214"/>
                    <a:pt x="351" y="213"/>
                  </a:cubicBezTo>
                  <a:cubicBezTo>
                    <a:pt x="351" y="213"/>
                    <a:pt x="350" y="214"/>
                    <a:pt x="350" y="215"/>
                  </a:cubicBezTo>
                  <a:close/>
                  <a:moveTo>
                    <a:pt x="39" y="91"/>
                  </a:moveTo>
                  <a:cubicBezTo>
                    <a:pt x="39" y="91"/>
                    <a:pt x="39" y="91"/>
                    <a:pt x="40" y="91"/>
                  </a:cubicBezTo>
                  <a:cubicBezTo>
                    <a:pt x="39" y="91"/>
                    <a:pt x="39" y="91"/>
                    <a:pt x="39" y="91"/>
                  </a:cubicBezTo>
                  <a:close/>
                  <a:moveTo>
                    <a:pt x="39" y="91"/>
                  </a:moveTo>
                  <a:cubicBezTo>
                    <a:pt x="39" y="91"/>
                    <a:pt x="39" y="91"/>
                    <a:pt x="39" y="91"/>
                  </a:cubicBezTo>
                  <a:close/>
                  <a:moveTo>
                    <a:pt x="346" y="257"/>
                  </a:moveTo>
                  <a:cubicBezTo>
                    <a:pt x="346" y="256"/>
                    <a:pt x="346" y="256"/>
                    <a:pt x="346" y="257"/>
                  </a:cubicBezTo>
                  <a:close/>
                  <a:moveTo>
                    <a:pt x="5" y="210"/>
                  </a:moveTo>
                  <a:cubicBezTo>
                    <a:pt x="4" y="211"/>
                    <a:pt x="7" y="210"/>
                    <a:pt x="5" y="210"/>
                  </a:cubicBezTo>
                  <a:close/>
                  <a:moveTo>
                    <a:pt x="67" y="231"/>
                  </a:moveTo>
                  <a:cubicBezTo>
                    <a:pt x="65" y="231"/>
                    <a:pt x="67" y="233"/>
                    <a:pt x="67" y="233"/>
                  </a:cubicBezTo>
                  <a:cubicBezTo>
                    <a:pt x="67" y="232"/>
                    <a:pt x="67" y="232"/>
                    <a:pt x="67" y="231"/>
                  </a:cubicBezTo>
                  <a:close/>
                  <a:moveTo>
                    <a:pt x="354" y="158"/>
                  </a:moveTo>
                  <a:cubicBezTo>
                    <a:pt x="354" y="158"/>
                    <a:pt x="354" y="158"/>
                    <a:pt x="354" y="158"/>
                  </a:cubicBezTo>
                  <a:cubicBezTo>
                    <a:pt x="354" y="155"/>
                    <a:pt x="354" y="158"/>
                    <a:pt x="354" y="158"/>
                  </a:cubicBezTo>
                  <a:close/>
                  <a:moveTo>
                    <a:pt x="349" y="202"/>
                  </a:moveTo>
                  <a:cubicBezTo>
                    <a:pt x="349" y="203"/>
                    <a:pt x="349" y="203"/>
                    <a:pt x="350" y="204"/>
                  </a:cubicBezTo>
                  <a:cubicBezTo>
                    <a:pt x="350" y="203"/>
                    <a:pt x="350" y="202"/>
                    <a:pt x="349" y="202"/>
                  </a:cubicBezTo>
                  <a:close/>
                  <a:moveTo>
                    <a:pt x="188" y="184"/>
                  </a:moveTo>
                  <a:cubicBezTo>
                    <a:pt x="188" y="185"/>
                    <a:pt x="188" y="185"/>
                    <a:pt x="188" y="185"/>
                  </a:cubicBezTo>
                  <a:cubicBezTo>
                    <a:pt x="188" y="185"/>
                    <a:pt x="188" y="185"/>
                    <a:pt x="188" y="184"/>
                  </a:cubicBezTo>
                  <a:close/>
                  <a:moveTo>
                    <a:pt x="345" y="206"/>
                  </a:moveTo>
                  <a:cubicBezTo>
                    <a:pt x="344" y="207"/>
                    <a:pt x="344" y="208"/>
                    <a:pt x="345" y="208"/>
                  </a:cubicBezTo>
                  <a:cubicBezTo>
                    <a:pt x="345" y="207"/>
                    <a:pt x="345" y="207"/>
                    <a:pt x="345" y="206"/>
                  </a:cubicBezTo>
                  <a:cubicBezTo>
                    <a:pt x="345" y="206"/>
                    <a:pt x="345" y="206"/>
                    <a:pt x="345" y="206"/>
                  </a:cubicBezTo>
                  <a:close/>
                  <a:moveTo>
                    <a:pt x="330" y="261"/>
                  </a:moveTo>
                  <a:cubicBezTo>
                    <a:pt x="330" y="261"/>
                    <a:pt x="329" y="261"/>
                    <a:pt x="329" y="261"/>
                  </a:cubicBezTo>
                  <a:cubicBezTo>
                    <a:pt x="329" y="261"/>
                    <a:pt x="330" y="261"/>
                    <a:pt x="330" y="261"/>
                  </a:cubicBezTo>
                  <a:close/>
                  <a:moveTo>
                    <a:pt x="421" y="267"/>
                  </a:moveTo>
                  <a:cubicBezTo>
                    <a:pt x="423" y="269"/>
                    <a:pt x="420" y="265"/>
                    <a:pt x="421" y="267"/>
                  </a:cubicBezTo>
                  <a:close/>
                  <a:moveTo>
                    <a:pt x="365" y="242"/>
                  </a:moveTo>
                  <a:cubicBezTo>
                    <a:pt x="365" y="242"/>
                    <a:pt x="365" y="242"/>
                    <a:pt x="365" y="242"/>
                  </a:cubicBezTo>
                  <a:cubicBezTo>
                    <a:pt x="365" y="242"/>
                    <a:pt x="365" y="242"/>
                    <a:pt x="365" y="242"/>
                  </a:cubicBezTo>
                  <a:close/>
                  <a:moveTo>
                    <a:pt x="95" y="78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4" y="78"/>
                    <a:pt x="93" y="80"/>
                    <a:pt x="94" y="81"/>
                  </a:cubicBezTo>
                  <a:cubicBezTo>
                    <a:pt x="95" y="81"/>
                    <a:pt x="96" y="80"/>
                    <a:pt x="96" y="79"/>
                  </a:cubicBezTo>
                  <a:cubicBezTo>
                    <a:pt x="95" y="80"/>
                    <a:pt x="96" y="78"/>
                    <a:pt x="95" y="78"/>
                  </a:cubicBezTo>
                  <a:close/>
                  <a:moveTo>
                    <a:pt x="88" y="81"/>
                  </a:moveTo>
                  <a:cubicBezTo>
                    <a:pt x="86" y="82"/>
                    <a:pt x="86" y="82"/>
                    <a:pt x="86" y="84"/>
                  </a:cubicBezTo>
                  <a:cubicBezTo>
                    <a:pt x="88" y="83"/>
                    <a:pt x="88" y="82"/>
                    <a:pt x="88" y="81"/>
                  </a:cubicBezTo>
                  <a:close/>
                  <a:moveTo>
                    <a:pt x="90" y="75"/>
                  </a:moveTo>
                  <a:cubicBezTo>
                    <a:pt x="90" y="75"/>
                    <a:pt x="89" y="74"/>
                    <a:pt x="88" y="75"/>
                  </a:cubicBezTo>
                  <a:cubicBezTo>
                    <a:pt x="89" y="75"/>
                    <a:pt x="89" y="76"/>
                    <a:pt x="90" y="75"/>
                  </a:cubicBezTo>
                  <a:close/>
                  <a:moveTo>
                    <a:pt x="80" y="89"/>
                  </a:moveTo>
                  <a:cubicBezTo>
                    <a:pt x="78" y="89"/>
                    <a:pt x="81" y="89"/>
                    <a:pt x="80" y="89"/>
                  </a:cubicBezTo>
                  <a:close/>
                  <a:moveTo>
                    <a:pt x="144" y="198"/>
                  </a:moveTo>
                  <a:cubicBezTo>
                    <a:pt x="143" y="196"/>
                    <a:pt x="142" y="199"/>
                    <a:pt x="144" y="198"/>
                  </a:cubicBezTo>
                  <a:close/>
                  <a:moveTo>
                    <a:pt x="147" y="195"/>
                  </a:moveTo>
                  <a:cubicBezTo>
                    <a:pt x="147" y="194"/>
                    <a:pt x="148" y="196"/>
                    <a:pt x="147" y="195"/>
                  </a:cubicBezTo>
                  <a:close/>
                  <a:moveTo>
                    <a:pt x="66" y="131"/>
                  </a:moveTo>
                  <a:cubicBezTo>
                    <a:pt x="66" y="132"/>
                    <a:pt x="66" y="132"/>
                    <a:pt x="66" y="131"/>
                  </a:cubicBezTo>
                  <a:cubicBezTo>
                    <a:pt x="65" y="133"/>
                    <a:pt x="69" y="132"/>
                    <a:pt x="69" y="130"/>
                  </a:cubicBezTo>
                  <a:cubicBezTo>
                    <a:pt x="69" y="129"/>
                    <a:pt x="69" y="122"/>
                    <a:pt x="68" y="122"/>
                  </a:cubicBezTo>
                  <a:cubicBezTo>
                    <a:pt x="65" y="124"/>
                    <a:pt x="67" y="129"/>
                    <a:pt x="66" y="131"/>
                  </a:cubicBezTo>
                  <a:close/>
                  <a:moveTo>
                    <a:pt x="101" y="143"/>
                  </a:moveTo>
                  <a:cubicBezTo>
                    <a:pt x="102" y="143"/>
                    <a:pt x="102" y="143"/>
                    <a:pt x="103" y="143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5" y="144"/>
                    <a:pt x="106" y="144"/>
                    <a:pt x="108" y="143"/>
                  </a:cubicBezTo>
                  <a:cubicBezTo>
                    <a:pt x="107" y="143"/>
                    <a:pt x="101" y="141"/>
                    <a:pt x="101" y="143"/>
                  </a:cubicBezTo>
                  <a:close/>
                  <a:moveTo>
                    <a:pt x="103" y="143"/>
                  </a:moveTo>
                  <a:cubicBezTo>
                    <a:pt x="103" y="143"/>
                    <a:pt x="103" y="143"/>
                    <a:pt x="103" y="143"/>
                  </a:cubicBezTo>
                  <a:cubicBezTo>
                    <a:pt x="103" y="143"/>
                    <a:pt x="104" y="144"/>
                    <a:pt x="103" y="143"/>
                  </a:cubicBezTo>
                  <a:close/>
                  <a:moveTo>
                    <a:pt x="124" y="145"/>
                  </a:moveTo>
                  <a:cubicBezTo>
                    <a:pt x="125" y="144"/>
                    <a:pt x="126" y="144"/>
                    <a:pt x="126" y="142"/>
                  </a:cubicBezTo>
                  <a:cubicBezTo>
                    <a:pt x="124" y="142"/>
                    <a:pt x="123" y="143"/>
                    <a:pt x="122" y="144"/>
                  </a:cubicBezTo>
                  <a:cubicBezTo>
                    <a:pt x="122" y="144"/>
                    <a:pt x="123" y="144"/>
                    <a:pt x="124" y="145"/>
                  </a:cubicBezTo>
                  <a:close/>
                  <a:moveTo>
                    <a:pt x="124" y="145"/>
                  </a:moveTo>
                  <a:cubicBezTo>
                    <a:pt x="123" y="145"/>
                    <a:pt x="125" y="144"/>
                    <a:pt x="124" y="145"/>
                  </a:cubicBezTo>
                  <a:close/>
                  <a:moveTo>
                    <a:pt x="54" y="131"/>
                  </a:moveTo>
                  <a:cubicBezTo>
                    <a:pt x="54" y="132"/>
                    <a:pt x="54" y="131"/>
                    <a:pt x="54" y="131"/>
                  </a:cubicBezTo>
                  <a:close/>
                  <a:moveTo>
                    <a:pt x="52" y="131"/>
                  </a:moveTo>
                  <a:cubicBezTo>
                    <a:pt x="53" y="132"/>
                    <a:pt x="54" y="132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5" y="130"/>
                    <a:pt x="54" y="130"/>
                    <a:pt x="52" y="131"/>
                  </a:cubicBezTo>
                  <a:close/>
                  <a:moveTo>
                    <a:pt x="105" y="138"/>
                  </a:moveTo>
                  <a:cubicBezTo>
                    <a:pt x="105" y="138"/>
                    <a:pt x="105" y="138"/>
                    <a:pt x="105" y="138"/>
                  </a:cubicBezTo>
                  <a:cubicBezTo>
                    <a:pt x="104" y="138"/>
                    <a:pt x="107" y="138"/>
                    <a:pt x="105" y="138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lose/>
                  <a:moveTo>
                    <a:pt x="105" y="128"/>
                  </a:moveTo>
                  <a:cubicBezTo>
                    <a:pt x="104" y="129"/>
                    <a:pt x="106" y="129"/>
                    <a:pt x="105" y="128"/>
                  </a:cubicBezTo>
                  <a:close/>
                  <a:moveTo>
                    <a:pt x="104" y="130"/>
                  </a:moveTo>
                  <a:cubicBezTo>
                    <a:pt x="103" y="130"/>
                    <a:pt x="106" y="130"/>
                    <a:pt x="104" y="130"/>
                  </a:cubicBezTo>
                  <a:close/>
                  <a:moveTo>
                    <a:pt x="107" y="136"/>
                  </a:moveTo>
                  <a:cubicBezTo>
                    <a:pt x="107" y="136"/>
                    <a:pt x="106" y="137"/>
                    <a:pt x="107" y="136"/>
                  </a:cubicBezTo>
                  <a:close/>
                  <a:moveTo>
                    <a:pt x="110" y="142"/>
                  </a:moveTo>
                  <a:cubicBezTo>
                    <a:pt x="109" y="140"/>
                    <a:pt x="110" y="143"/>
                    <a:pt x="110" y="142"/>
                  </a:cubicBezTo>
                  <a:close/>
                  <a:moveTo>
                    <a:pt x="50" y="132"/>
                  </a:moveTo>
                  <a:cubicBezTo>
                    <a:pt x="50" y="132"/>
                    <a:pt x="50" y="132"/>
                    <a:pt x="50" y="132"/>
                  </a:cubicBezTo>
                  <a:cubicBezTo>
                    <a:pt x="50" y="132"/>
                    <a:pt x="50" y="133"/>
                    <a:pt x="50" y="132"/>
                  </a:cubicBezTo>
                  <a:close/>
                  <a:moveTo>
                    <a:pt x="103" y="133"/>
                  </a:moveTo>
                  <a:cubicBezTo>
                    <a:pt x="103" y="134"/>
                    <a:pt x="103" y="132"/>
                    <a:pt x="103" y="133"/>
                  </a:cubicBezTo>
                  <a:close/>
                  <a:moveTo>
                    <a:pt x="103" y="137"/>
                  </a:moveTo>
                  <a:cubicBezTo>
                    <a:pt x="103" y="138"/>
                    <a:pt x="103" y="136"/>
                    <a:pt x="103" y="137"/>
                  </a:cubicBezTo>
                  <a:close/>
                  <a:moveTo>
                    <a:pt x="80" y="141"/>
                  </a:move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79" y="140"/>
                    <a:pt x="80" y="141"/>
                  </a:cubicBezTo>
                  <a:close/>
                  <a:moveTo>
                    <a:pt x="103" y="139"/>
                  </a:moveTo>
                  <a:cubicBezTo>
                    <a:pt x="103" y="139"/>
                    <a:pt x="103" y="139"/>
                    <a:pt x="103" y="139"/>
                  </a:cubicBezTo>
                  <a:cubicBezTo>
                    <a:pt x="103" y="139"/>
                    <a:pt x="103" y="139"/>
                    <a:pt x="103" y="139"/>
                  </a:cubicBezTo>
                  <a:close/>
                  <a:moveTo>
                    <a:pt x="126" y="142"/>
                  </a:moveTo>
                  <a:cubicBezTo>
                    <a:pt x="126" y="142"/>
                    <a:pt x="126" y="142"/>
                    <a:pt x="126" y="142"/>
                  </a:cubicBezTo>
                  <a:close/>
                  <a:moveTo>
                    <a:pt x="331" y="92"/>
                  </a:moveTo>
                  <a:cubicBezTo>
                    <a:pt x="331" y="92"/>
                    <a:pt x="331" y="92"/>
                    <a:pt x="331" y="92"/>
                  </a:cubicBezTo>
                  <a:cubicBezTo>
                    <a:pt x="330" y="93"/>
                    <a:pt x="331" y="91"/>
                    <a:pt x="331" y="92"/>
                  </a:cubicBezTo>
                  <a:close/>
                  <a:moveTo>
                    <a:pt x="334" y="93"/>
                  </a:moveTo>
                  <a:cubicBezTo>
                    <a:pt x="334" y="92"/>
                    <a:pt x="334" y="92"/>
                    <a:pt x="332" y="92"/>
                  </a:cubicBezTo>
                  <a:cubicBezTo>
                    <a:pt x="332" y="93"/>
                    <a:pt x="332" y="93"/>
                    <a:pt x="334" y="93"/>
                  </a:cubicBezTo>
                  <a:close/>
                  <a:moveTo>
                    <a:pt x="347" y="123"/>
                  </a:moveTo>
                  <a:cubicBezTo>
                    <a:pt x="347" y="123"/>
                    <a:pt x="347" y="123"/>
                    <a:pt x="347" y="123"/>
                  </a:cubicBezTo>
                  <a:close/>
                  <a:moveTo>
                    <a:pt x="376" y="107"/>
                  </a:moveTo>
                  <a:cubicBezTo>
                    <a:pt x="374" y="109"/>
                    <a:pt x="378" y="107"/>
                    <a:pt x="376" y="107"/>
                  </a:cubicBezTo>
                  <a:close/>
                  <a:moveTo>
                    <a:pt x="376" y="104"/>
                  </a:moveTo>
                  <a:cubicBezTo>
                    <a:pt x="376" y="104"/>
                    <a:pt x="374" y="108"/>
                    <a:pt x="377" y="105"/>
                  </a:cubicBezTo>
                  <a:cubicBezTo>
                    <a:pt x="376" y="105"/>
                    <a:pt x="378" y="103"/>
                    <a:pt x="376" y="104"/>
                  </a:cubicBezTo>
                  <a:close/>
                  <a:moveTo>
                    <a:pt x="190" y="32"/>
                  </a:moveTo>
                  <a:cubicBezTo>
                    <a:pt x="190" y="32"/>
                    <a:pt x="190" y="32"/>
                    <a:pt x="190" y="32"/>
                  </a:cubicBezTo>
                  <a:close/>
                  <a:moveTo>
                    <a:pt x="372" y="80"/>
                  </a:moveTo>
                  <a:cubicBezTo>
                    <a:pt x="374" y="79"/>
                    <a:pt x="373" y="79"/>
                    <a:pt x="373" y="78"/>
                  </a:cubicBezTo>
                  <a:cubicBezTo>
                    <a:pt x="372" y="78"/>
                    <a:pt x="371" y="78"/>
                    <a:pt x="372" y="80"/>
                  </a:cubicBezTo>
                  <a:close/>
                  <a:moveTo>
                    <a:pt x="373" y="116"/>
                  </a:moveTo>
                  <a:cubicBezTo>
                    <a:pt x="372" y="117"/>
                    <a:pt x="373" y="119"/>
                    <a:pt x="373" y="118"/>
                  </a:cubicBezTo>
                  <a:cubicBezTo>
                    <a:pt x="374" y="117"/>
                    <a:pt x="374" y="116"/>
                    <a:pt x="373" y="116"/>
                  </a:cubicBezTo>
                  <a:close/>
                  <a:moveTo>
                    <a:pt x="373" y="118"/>
                  </a:moveTo>
                  <a:cubicBezTo>
                    <a:pt x="373" y="118"/>
                    <a:pt x="373" y="118"/>
                    <a:pt x="373" y="118"/>
                  </a:cubicBezTo>
                  <a:close/>
                  <a:moveTo>
                    <a:pt x="141" y="52"/>
                  </a:moveTo>
                  <a:cubicBezTo>
                    <a:pt x="132" y="48"/>
                    <a:pt x="143" y="56"/>
                    <a:pt x="141" y="52"/>
                  </a:cubicBezTo>
                  <a:close/>
                  <a:moveTo>
                    <a:pt x="162" y="24"/>
                  </a:moveTo>
                  <a:cubicBezTo>
                    <a:pt x="161" y="25"/>
                    <a:pt x="156" y="27"/>
                    <a:pt x="155" y="28"/>
                  </a:cubicBezTo>
                  <a:cubicBezTo>
                    <a:pt x="154" y="29"/>
                    <a:pt x="151" y="29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48" y="32"/>
                    <a:pt x="145" y="34"/>
                    <a:pt x="143" y="35"/>
                  </a:cubicBezTo>
                  <a:cubicBezTo>
                    <a:pt x="144" y="35"/>
                    <a:pt x="142" y="41"/>
                    <a:pt x="141" y="41"/>
                  </a:cubicBezTo>
                  <a:cubicBezTo>
                    <a:pt x="140" y="42"/>
                    <a:pt x="140" y="44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6"/>
                    <a:pt x="142" y="47"/>
                  </a:cubicBezTo>
                  <a:cubicBezTo>
                    <a:pt x="146" y="49"/>
                    <a:pt x="151" y="49"/>
                    <a:pt x="152" y="47"/>
                  </a:cubicBezTo>
                  <a:cubicBezTo>
                    <a:pt x="152" y="46"/>
                    <a:pt x="146" y="45"/>
                    <a:pt x="147" y="42"/>
                  </a:cubicBezTo>
                  <a:cubicBezTo>
                    <a:pt x="148" y="39"/>
                    <a:pt x="150" y="37"/>
                    <a:pt x="152" y="34"/>
                  </a:cubicBezTo>
                  <a:cubicBezTo>
                    <a:pt x="154" y="31"/>
                    <a:pt x="159" y="29"/>
                    <a:pt x="162" y="27"/>
                  </a:cubicBezTo>
                  <a:cubicBezTo>
                    <a:pt x="163" y="26"/>
                    <a:pt x="163" y="25"/>
                    <a:pt x="163" y="25"/>
                  </a:cubicBezTo>
                  <a:cubicBezTo>
                    <a:pt x="163" y="24"/>
                    <a:pt x="163" y="24"/>
                    <a:pt x="162" y="24"/>
                  </a:cubicBezTo>
                  <a:close/>
                  <a:moveTo>
                    <a:pt x="150" y="30"/>
                  </a:move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lose/>
                  <a:moveTo>
                    <a:pt x="370" y="123"/>
                  </a:moveTo>
                  <a:cubicBezTo>
                    <a:pt x="370" y="123"/>
                    <a:pt x="370" y="123"/>
                    <a:pt x="370" y="123"/>
                  </a:cubicBezTo>
                  <a:cubicBezTo>
                    <a:pt x="369" y="122"/>
                    <a:pt x="371" y="123"/>
                    <a:pt x="370" y="123"/>
                  </a:cubicBezTo>
                  <a:close/>
                  <a:moveTo>
                    <a:pt x="371" y="118"/>
                  </a:moveTo>
                  <a:cubicBezTo>
                    <a:pt x="371" y="119"/>
                    <a:pt x="367" y="119"/>
                    <a:pt x="369" y="121"/>
                  </a:cubicBezTo>
                  <a:cubicBezTo>
                    <a:pt x="370" y="120"/>
                    <a:pt x="371" y="119"/>
                    <a:pt x="371" y="119"/>
                  </a:cubicBezTo>
                  <a:cubicBezTo>
                    <a:pt x="371" y="119"/>
                    <a:pt x="371" y="118"/>
                    <a:pt x="371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8" name="Rectangle 82"/>
            <p:cNvSpPr>
              <a:spLocks noChangeArrowheads="1"/>
            </p:cNvSpPr>
            <p:nvPr/>
          </p:nvSpPr>
          <p:spPr bwMode="auto">
            <a:xfrm>
              <a:off x="2924175" y="482600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9" name="Rectangle 83"/>
            <p:cNvSpPr>
              <a:spLocks noChangeArrowheads="1"/>
            </p:cNvSpPr>
            <p:nvPr/>
          </p:nvSpPr>
          <p:spPr bwMode="auto">
            <a:xfrm>
              <a:off x="2951163" y="484505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0" name="Freeform 84"/>
            <p:cNvSpPr/>
            <p:nvPr/>
          </p:nvSpPr>
          <p:spPr bwMode="auto">
            <a:xfrm>
              <a:off x="3030538" y="4737100"/>
              <a:ext cx="15875" cy="9525"/>
            </a:xfrm>
            <a:custGeom>
              <a:avLst/>
              <a:gdLst>
                <a:gd name="T0" fmla="*/ 19 w 20"/>
                <a:gd name="T1" fmla="*/ 3 h 11"/>
                <a:gd name="T2" fmla="*/ 9 w 20"/>
                <a:gd name="T3" fmla="*/ 2 h 11"/>
                <a:gd name="T4" fmla="*/ 0 w 20"/>
                <a:gd name="T5" fmla="*/ 5 h 11"/>
                <a:gd name="T6" fmla="*/ 3 w 20"/>
                <a:gd name="T7" fmla="*/ 5 h 11"/>
                <a:gd name="T8" fmla="*/ 1 w 20"/>
                <a:gd name="T9" fmla="*/ 7 h 11"/>
                <a:gd name="T10" fmla="*/ 4 w 20"/>
                <a:gd name="T11" fmla="*/ 8 h 11"/>
                <a:gd name="T12" fmla="*/ 4 w 20"/>
                <a:gd name="T13" fmla="*/ 10 h 11"/>
                <a:gd name="T14" fmla="*/ 8 w 20"/>
                <a:gd name="T15" fmla="*/ 10 h 11"/>
                <a:gd name="T16" fmla="*/ 19 w 20"/>
                <a:gd name="T17" fmla="*/ 7 h 11"/>
                <a:gd name="T18" fmla="*/ 20 w 20"/>
                <a:gd name="T19" fmla="*/ 5 h 11"/>
                <a:gd name="T20" fmla="*/ 19 w 20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1">
                  <a:moveTo>
                    <a:pt x="19" y="3"/>
                  </a:moveTo>
                  <a:cubicBezTo>
                    <a:pt x="14" y="1"/>
                    <a:pt x="15" y="0"/>
                    <a:pt x="9" y="2"/>
                  </a:cubicBezTo>
                  <a:cubicBezTo>
                    <a:pt x="6" y="4"/>
                    <a:pt x="1" y="0"/>
                    <a:pt x="0" y="5"/>
                  </a:cubicBezTo>
                  <a:cubicBezTo>
                    <a:pt x="0" y="5"/>
                    <a:pt x="3" y="5"/>
                    <a:pt x="3" y="5"/>
                  </a:cubicBezTo>
                  <a:cubicBezTo>
                    <a:pt x="4" y="6"/>
                    <a:pt x="1" y="7"/>
                    <a:pt x="1" y="7"/>
                  </a:cubicBezTo>
                  <a:cubicBezTo>
                    <a:pt x="4" y="8"/>
                    <a:pt x="1" y="6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9" y="11"/>
                    <a:pt x="17" y="9"/>
                    <a:pt x="19" y="7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0" y="4"/>
                    <a:pt x="1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1" name="Freeform 85"/>
            <p:cNvSpPr/>
            <p:nvPr/>
          </p:nvSpPr>
          <p:spPr bwMode="auto">
            <a:xfrm>
              <a:off x="2928938" y="4819650"/>
              <a:ext cx="19050" cy="9525"/>
            </a:xfrm>
            <a:custGeom>
              <a:avLst/>
              <a:gdLst>
                <a:gd name="T0" fmla="*/ 25 w 25"/>
                <a:gd name="T1" fmla="*/ 12 h 13"/>
                <a:gd name="T2" fmla="*/ 14 w 25"/>
                <a:gd name="T3" fmla="*/ 6 h 13"/>
                <a:gd name="T4" fmla="*/ 0 w 25"/>
                <a:gd name="T5" fmla="*/ 7 h 13"/>
                <a:gd name="T6" fmla="*/ 1 w 25"/>
                <a:gd name="T7" fmla="*/ 8 h 13"/>
                <a:gd name="T8" fmla="*/ 8 w 25"/>
                <a:gd name="T9" fmla="*/ 5 h 13"/>
                <a:gd name="T10" fmla="*/ 14 w 25"/>
                <a:gd name="T11" fmla="*/ 9 h 13"/>
                <a:gd name="T12" fmla="*/ 18 w 25"/>
                <a:gd name="T13" fmla="*/ 12 h 13"/>
                <a:gd name="T14" fmla="*/ 16 w 25"/>
                <a:gd name="T15" fmla="*/ 13 h 13"/>
                <a:gd name="T16" fmla="*/ 17 w 25"/>
                <a:gd name="T17" fmla="*/ 13 h 13"/>
                <a:gd name="T18" fmla="*/ 21 w 25"/>
                <a:gd name="T19" fmla="*/ 13 h 13"/>
                <a:gd name="T20" fmla="*/ 25 w 25"/>
                <a:gd name="T2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3">
                  <a:moveTo>
                    <a:pt x="25" y="12"/>
                  </a:moveTo>
                  <a:cubicBezTo>
                    <a:pt x="24" y="10"/>
                    <a:pt x="16" y="6"/>
                    <a:pt x="14" y="6"/>
                  </a:cubicBezTo>
                  <a:cubicBezTo>
                    <a:pt x="11" y="0"/>
                    <a:pt x="3" y="6"/>
                    <a:pt x="0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3" y="7"/>
                    <a:pt x="6" y="6"/>
                    <a:pt x="8" y="5"/>
                  </a:cubicBezTo>
                  <a:cubicBezTo>
                    <a:pt x="6" y="7"/>
                    <a:pt x="12" y="8"/>
                    <a:pt x="14" y="9"/>
                  </a:cubicBezTo>
                  <a:cubicBezTo>
                    <a:pt x="15" y="9"/>
                    <a:pt x="18" y="12"/>
                    <a:pt x="18" y="12"/>
                  </a:cubicBezTo>
                  <a:cubicBezTo>
                    <a:pt x="18" y="12"/>
                    <a:pt x="17" y="12"/>
                    <a:pt x="16" y="13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8" y="13"/>
                    <a:pt x="20" y="13"/>
                    <a:pt x="21" y="13"/>
                  </a:cubicBezTo>
                  <a:cubicBezTo>
                    <a:pt x="23" y="13"/>
                    <a:pt x="24" y="13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2" name="Freeform 86"/>
            <p:cNvSpPr/>
            <p:nvPr/>
          </p:nvSpPr>
          <p:spPr bwMode="auto">
            <a:xfrm>
              <a:off x="2944813" y="4829175"/>
              <a:ext cx="0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3" name="Freeform 87"/>
            <p:cNvSpPr/>
            <p:nvPr/>
          </p:nvSpPr>
          <p:spPr bwMode="auto">
            <a:xfrm>
              <a:off x="2946400" y="4829175"/>
              <a:ext cx="11113" cy="4763"/>
            </a:xfrm>
            <a:custGeom>
              <a:avLst/>
              <a:gdLst>
                <a:gd name="T0" fmla="*/ 15 w 15"/>
                <a:gd name="T1" fmla="*/ 3 h 6"/>
                <a:gd name="T2" fmla="*/ 3 w 15"/>
                <a:gd name="T3" fmla="*/ 0 h 6"/>
                <a:gd name="T4" fmla="*/ 4 w 15"/>
                <a:gd name="T5" fmla="*/ 3 h 6"/>
                <a:gd name="T6" fmla="*/ 0 w 15"/>
                <a:gd name="T7" fmla="*/ 4 h 6"/>
                <a:gd name="T8" fmla="*/ 7 w 15"/>
                <a:gd name="T9" fmla="*/ 6 h 6"/>
                <a:gd name="T10" fmla="*/ 15 w 15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">
                  <a:moveTo>
                    <a:pt x="15" y="3"/>
                  </a:moveTo>
                  <a:cubicBezTo>
                    <a:pt x="11" y="0"/>
                    <a:pt x="7" y="1"/>
                    <a:pt x="3" y="0"/>
                  </a:cubicBezTo>
                  <a:cubicBezTo>
                    <a:pt x="3" y="0"/>
                    <a:pt x="5" y="3"/>
                    <a:pt x="4" y="3"/>
                  </a:cubicBezTo>
                  <a:cubicBezTo>
                    <a:pt x="3" y="5"/>
                    <a:pt x="1" y="2"/>
                    <a:pt x="0" y="4"/>
                  </a:cubicBezTo>
                  <a:cubicBezTo>
                    <a:pt x="1" y="6"/>
                    <a:pt x="5" y="5"/>
                    <a:pt x="7" y="6"/>
                  </a:cubicBezTo>
                  <a:cubicBezTo>
                    <a:pt x="9" y="5"/>
                    <a:pt x="15" y="4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4" name="Freeform 88"/>
            <p:cNvSpPr/>
            <p:nvPr/>
          </p:nvSpPr>
          <p:spPr bwMode="auto">
            <a:xfrm>
              <a:off x="2938463" y="4830763"/>
              <a:ext cx="4763" cy="3175"/>
            </a:xfrm>
            <a:custGeom>
              <a:avLst/>
              <a:gdLst>
                <a:gd name="T0" fmla="*/ 0 w 6"/>
                <a:gd name="T1" fmla="*/ 1 h 3"/>
                <a:gd name="T2" fmla="*/ 5 w 6"/>
                <a:gd name="T3" fmla="*/ 3 h 3"/>
                <a:gd name="T4" fmla="*/ 4 w 6"/>
                <a:gd name="T5" fmla="*/ 1 h 3"/>
                <a:gd name="T6" fmla="*/ 0 w 6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1" y="3"/>
                    <a:pt x="4" y="3"/>
                    <a:pt x="5" y="3"/>
                  </a:cubicBezTo>
                  <a:cubicBezTo>
                    <a:pt x="6" y="2"/>
                    <a:pt x="4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5" name="Freeform 89"/>
            <p:cNvSpPr/>
            <p:nvPr/>
          </p:nvSpPr>
          <p:spPr bwMode="auto">
            <a:xfrm>
              <a:off x="2959100" y="4830763"/>
              <a:ext cx="3175" cy="3175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2 w 4"/>
                <a:gd name="T5" fmla="*/ 2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4" y="0"/>
                    <a:pt x="3" y="0"/>
                    <a:pt x="0" y="1"/>
                  </a:cubicBezTo>
                  <a:cubicBezTo>
                    <a:pt x="0" y="2"/>
                    <a:pt x="0" y="3"/>
                    <a:pt x="2" y="2"/>
                  </a:cubicBezTo>
                  <a:cubicBezTo>
                    <a:pt x="2" y="2"/>
                    <a:pt x="4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6" name="Freeform 90"/>
            <p:cNvSpPr/>
            <p:nvPr/>
          </p:nvSpPr>
          <p:spPr bwMode="auto">
            <a:xfrm>
              <a:off x="2959100" y="4832350"/>
              <a:ext cx="1588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7" name="Freeform 91"/>
            <p:cNvSpPr/>
            <p:nvPr/>
          </p:nvSpPr>
          <p:spPr bwMode="auto">
            <a:xfrm>
              <a:off x="2946400" y="4708525"/>
              <a:ext cx="1588" cy="4763"/>
            </a:xfrm>
            <a:custGeom>
              <a:avLst/>
              <a:gdLst>
                <a:gd name="T0" fmla="*/ 0 w 2"/>
                <a:gd name="T1" fmla="*/ 3 h 5"/>
                <a:gd name="T2" fmla="*/ 0 w 2"/>
                <a:gd name="T3" fmla="*/ 3 h 5"/>
                <a:gd name="T4" fmla="*/ 0 w 2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8" name="Freeform 92"/>
            <p:cNvSpPr/>
            <p:nvPr/>
          </p:nvSpPr>
          <p:spPr bwMode="auto">
            <a:xfrm>
              <a:off x="2936875" y="4706938"/>
              <a:ext cx="7938" cy="4763"/>
            </a:xfrm>
            <a:custGeom>
              <a:avLst/>
              <a:gdLst>
                <a:gd name="T0" fmla="*/ 4 w 9"/>
                <a:gd name="T1" fmla="*/ 4 h 7"/>
                <a:gd name="T2" fmla="*/ 1 w 9"/>
                <a:gd name="T3" fmla="*/ 4 h 7"/>
                <a:gd name="T4" fmla="*/ 2 w 9"/>
                <a:gd name="T5" fmla="*/ 6 h 7"/>
                <a:gd name="T6" fmla="*/ 3 w 9"/>
                <a:gd name="T7" fmla="*/ 6 h 7"/>
                <a:gd name="T8" fmla="*/ 9 w 9"/>
                <a:gd name="T9" fmla="*/ 3 h 7"/>
                <a:gd name="T10" fmla="*/ 4 w 9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4" y="4"/>
                  </a:moveTo>
                  <a:cubicBezTo>
                    <a:pt x="2" y="4"/>
                    <a:pt x="2" y="4"/>
                    <a:pt x="1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7"/>
                    <a:pt x="8" y="5"/>
                    <a:pt x="9" y="3"/>
                  </a:cubicBezTo>
                  <a:cubicBezTo>
                    <a:pt x="8" y="0"/>
                    <a:pt x="2" y="3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9" name="Freeform 93"/>
            <p:cNvSpPr/>
            <p:nvPr/>
          </p:nvSpPr>
          <p:spPr bwMode="auto">
            <a:xfrm>
              <a:off x="2944813" y="4821238"/>
              <a:ext cx="3175" cy="1588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2" y="1"/>
                    <a:pt x="1" y="0"/>
                  </a:cubicBezTo>
                  <a:cubicBezTo>
                    <a:pt x="0" y="0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0" name="Freeform 94"/>
            <p:cNvSpPr/>
            <p:nvPr/>
          </p:nvSpPr>
          <p:spPr bwMode="auto">
            <a:xfrm>
              <a:off x="2941638" y="481647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1" name="Freeform 95"/>
            <p:cNvSpPr/>
            <p:nvPr/>
          </p:nvSpPr>
          <p:spPr bwMode="auto">
            <a:xfrm>
              <a:off x="2940050" y="4814888"/>
              <a:ext cx="4763" cy="4763"/>
            </a:xfrm>
            <a:custGeom>
              <a:avLst/>
              <a:gdLst>
                <a:gd name="T0" fmla="*/ 4 w 5"/>
                <a:gd name="T1" fmla="*/ 4 h 5"/>
                <a:gd name="T2" fmla="*/ 2 w 5"/>
                <a:gd name="T3" fmla="*/ 2 h 5"/>
                <a:gd name="T4" fmla="*/ 2 w 5"/>
                <a:gd name="T5" fmla="*/ 2 h 5"/>
                <a:gd name="T6" fmla="*/ 0 w 5"/>
                <a:gd name="T7" fmla="*/ 2 h 5"/>
                <a:gd name="T8" fmla="*/ 3 w 5"/>
                <a:gd name="T9" fmla="*/ 2 h 5"/>
                <a:gd name="T10" fmla="*/ 4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5"/>
                    <a:pt x="4" y="0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1" y="3"/>
                    <a:pt x="3" y="2"/>
                    <a:pt x="3" y="2"/>
                  </a:cubicBezTo>
                  <a:cubicBezTo>
                    <a:pt x="3" y="1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2" name="Freeform 96"/>
            <p:cNvSpPr/>
            <p:nvPr/>
          </p:nvSpPr>
          <p:spPr bwMode="auto">
            <a:xfrm>
              <a:off x="2930525" y="4824413"/>
              <a:ext cx="1588" cy="158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3" name="Freeform 97"/>
            <p:cNvSpPr/>
            <p:nvPr/>
          </p:nvSpPr>
          <p:spPr bwMode="auto">
            <a:xfrm>
              <a:off x="2947988" y="4826000"/>
              <a:ext cx="1588" cy="158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4" name="Freeform 98"/>
            <p:cNvSpPr/>
            <p:nvPr/>
          </p:nvSpPr>
          <p:spPr bwMode="auto">
            <a:xfrm>
              <a:off x="2986088" y="4987925"/>
              <a:ext cx="1588" cy="158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0" y="1"/>
                    <a:pt x="2" y="1"/>
                  </a:cubicBezTo>
                  <a:cubicBezTo>
                    <a:pt x="2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5" name="Freeform 99"/>
            <p:cNvSpPr/>
            <p:nvPr/>
          </p:nvSpPr>
          <p:spPr bwMode="auto">
            <a:xfrm>
              <a:off x="2970213" y="4835525"/>
              <a:ext cx="1588" cy="3175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3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6" name="Freeform 100"/>
            <p:cNvSpPr/>
            <p:nvPr/>
          </p:nvSpPr>
          <p:spPr bwMode="auto">
            <a:xfrm>
              <a:off x="2970213" y="4837113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7" name="Freeform 101"/>
            <p:cNvSpPr/>
            <p:nvPr/>
          </p:nvSpPr>
          <p:spPr bwMode="auto">
            <a:xfrm>
              <a:off x="2976563" y="4779963"/>
              <a:ext cx="1588" cy="1588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2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8" name="Freeform 102"/>
            <p:cNvSpPr/>
            <p:nvPr/>
          </p:nvSpPr>
          <p:spPr bwMode="auto">
            <a:xfrm>
              <a:off x="2947988" y="4822825"/>
              <a:ext cx="1588" cy="1588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2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9" name="Freeform 103"/>
            <p:cNvSpPr/>
            <p:nvPr/>
          </p:nvSpPr>
          <p:spPr bwMode="auto">
            <a:xfrm>
              <a:off x="2981325" y="4989513"/>
              <a:ext cx="1588" cy="1588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0" name="Freeform 104"/>
            <p:cNvSpPr/>
            <p:nvPr/>
          </p:nvSpPr>
          <p:spPr bwMode="auto">
            <a:xfrm>
              <a:off x="2970213" y="4838700"/>
              <a:ext cx="1588" cy="3175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2 h 3"/>
                <a:gd name="T4" fmla="*/ 0 w 1"/>
                <a:gd name="T5" fmla="*/ 1 h 3"/>
                <a:gd name="T6" fmla="*/ 1 w 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0"/>
                    <a:pt x="0" y="1"/>
                  </a:cubicBezTo>
                  <a:cubicBezTo>
                    <a:pt x="0" y="1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1" name="Freeform 105"/>
            <p:cNvSpPr/>
            <p:nvPr/>
          </p:nvSpPr>
          <p:spPr bwMode="auto">
            <a:xfrm>
              <a:off x="2970213" y="48387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2" name="Freeform 106"/>
            <p:cNvSpPr/>
            <p:nvPr/>
          </p:nvSpPr>
          <p:spPr bwMode="auto">
            <a:xfrm>
              <a:off x="2971800" y="4843463"/>
              <a:ext cx="3175" cy="1588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0" y="0"/>
                    <a:pt x="3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3" name="Freeform 107"/>
            <p:cNvSpPr/>
            <p:nvPr/>
          </p:nvSpPr>
          <p:spPr bwMode="auto">
            <a:xfrm>
              <a:off x="2967038" y="4833938"/>
              <a:ext cx="1588" cy="15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1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4" name="Freeform 108"/>
            <p:cNvSpPr/>
            <p:nvPr/>
          </p:nvSpPr>
          <p:spPr bwMode="auto">
            <a:xfrm>
              <a:off x="3033713" y="4708525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5" name="Rectangle 109"/>
            <p:cNvSpPr>
              <a:spLocks noChangeArrowheads="1"/>
            </p:cNvSpPr>
            <p:nvPr/>
          </p:nvSpPr>
          <p:spPr bwMode="auto">
            <a:xfrm>
              <a:off x="3033713" y="4708525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6" name="Freeform 110"/>
            <p:cNvSpPr/>
            <p:nvPr/>
          </p:nvSpPr>
          <p:spPr bwMode="auto">
            <a:xfrm>
              <a:off x="2954338" y="4845050"/>
              <a:ext cx="1588" cy="1588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7" name="Freeform 111"/>
            <p:cNvSpPr/>
            <p:nvPr/>
          </p:nvSpPr>
          <p:spPr bwMode="auto">
            <a:xfrm>
              <a:off x="2954338" y="4846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8" name="Freeform 112"/>
            <p:cNvSpPr/>
            <p:nvPr/>
          </p:nvSpPr>
          <p:spPr bwMode="auto">
            <a:xfrm>
              <a:off x="2933700" y="4852988"/>
              <a:ext cx="3175" cy="1588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4" y="2"/>
                    <a:pt x="0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9" name="Freeform 113"/>
            <p:cNvSpPr/>
            <p:nvPr/>
          </p:nvSpPr>
          <p:spPr bwMode="auto">
            <a:xfrm>
              <a:off x="2832100" y="4757738"/>
              <a:ext cx="3175" cy="1588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2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0" name="Freeform 114"/>
            <p:cNvSpPr/>
            <p:nvPr/>
          </p:nvSpPr>
          <p:spPr bwMode="auto">
            <a:xfrm>
              <a:off x="2840038" y="4757738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1" name="Freeform 115"/>
            <p:cNvSpPr/>
            <p:nvPr/>
          </p:nvSpPr>
          <p:spPr bwMode="auto">
            <a:xfrm>
              <a:off x="2965450" y="4832350"/>
              <a:ext cx="4763" cy="1588"/>
            </a:xfrm>
            <a:custGeom>
              <a:avLst/>
              <a:gdLst>
                <a:gd name="T0" fmla="*/ 3 w 5"/>
                <a:gd name="T1" fmla="*/ 0 h 2"/>
                <a:gd name="T2" fmla="*/ 3 w 5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0" y="0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2" name="Freeform 116"/>
            <p:cNvSpPr/>
            <p:nvPr/>
          </p:nvSpPr>
          <p:spPr bwMode="auto">
            <a:xfrm>
              <a:off x="2963863" y="48339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3" name="Freeform 117"/>
            <p:cNvSpPr/>
            <p:nvPr/>
          </p:nvSpPr>
          <p:spPr bwMode="auto">
            <a:xfrm>
              <a:off x="2952750" y="4845050"/>
              <a:ext cx="1588" cy="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4" name="Freeform 118"/>
            <p:cNvSpPr/>
            <p:nvPr/>
          </p:nvSpPr>
          <p:spPr bwMode="auto">
            <a:xfrm>
              <a:off x="2955925" y="4845050"/>
              <a:ext cx="1588" cy="1588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5" name="Rectangle 119"/>
            <p:cNvSpPr>
              <a:spLocks noChangeArrowheads="1"/>
            </p:cNvSpPr>
            <p:nvPr/>
          </p:nvSpPr>
          <p:spPr bwMode="auto">
            <a:xfrm>
              <a:off x="2968625" y="484505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6" name="Freeform 120"/>
            <p:cNvSpPr/>
            <p:nvPr/>
          </p:nvSpPr>
          <p:spPr bwMode="auto">
            <a:xfrm>
              <a:off x="2951163" y="4824413"/>
              <a:ext cx="1588" cy="1588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7" name="Freeform 121"/>
            <p:cNvSpPr/>
            <p:nvPr/>
          </p:nvSpPr>
          <p:spPr bwMode="auto">
            <a:xfrm>
              <a:off x="2873375" y="4802188"/>
              <a:ext cx="1588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8" name="Freeform 122"/>
            <p:cNvSpPr/>
            <p:nvPr/>
          </p:nvSpPr>
          <p:spPr bwMode="auto">
            <a:xfrm>
              <a:off x="2960688" y="4791075"/>
              <a:ext cx="1588" cy="0"/>
            </a:xfrm>
            <a:custGeom>
              <a:avLst/>
              <a:gdLst>
                <a:gd name="T0" fmla="*/ 1 w 2"/>
                <a:gd name="T1" fmla="*/ 0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9" name="Freeform 123"/>
            <p:cNvSpPr/>
            <p:nvPr/>
          </p:nvSpPr>
          <p:spPr bwMode="auto">
            <a:xfrm>
              <a:off x="2963863" y="4848225"/>
              <a:ext cx="1588" cy="0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1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0" name="Freeform 124"/>
            <p:cNvSpPr/>
            <p:nvPr/>
          </p:nvSpPr>
          <p:spPr bwMode="auto">
            <a:xfrm>
              <a:off x="2952750" y="4826000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1" name="Freeform 125"/>
            <p:cNvSpPr/>
            <p:nvPr/>
          </p:nvSpPr>
          <p:spPr bwMode="auto">
            <a:xfrm>
              <a:off x="2954338" y="4746625"/>
              <a:ext cx="1588" cy="1588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2" name="Freeform 126"/>
            <p:cNvSpPr/>
            <p:nvPr/>
          </p:nvSpPr>
          <p:spPr bwMode="auto">
            <a:xfrm>
              <a:off x="2954338" y="4759325"/>
              <a:ext cx="1588" cy="1588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3" name="Freeform 127"/>
            <p:cNvSpPr/>
            <p:nvPr/>
          </p:nvSpPr>
          <p:spPr bwMode="auto">
            <a:xfrm>
              <a:off x="2954338" y="475932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4" name="Freeform 128"/>
            <p:cNvSpPr/>
            <p:nvPr/>
          </p:nvSpPr>
          <p:spPr bwMode="auto">
            <a:xfrm>
              <a:off x="2957513" y="4746625"/>
              <a:ext cx="1588" cy="3175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5" name="Freeform 129"/>
            <p:cNvSpPr/>
            <p:nvPr/>
          </p:nvSpPr>
          <p:spPr bwMode="auto">
            <a:xfrm>
              <a:off x="2957513" y="4748213"/>
              <a:ext cx="0" cy="0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6" name="Freeform 130"/>
            <p:cNvSpPr/>
            <p:nvPr/>
          </p:nvSpPr>
          <p:spPr bwMode="auto">
            <a:xfrm>
              <a:off x="2963863" y="4729163"/>
              <a:ext cx="1588" cy="317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3 h 5"/>
                <a:gd name="T4" fmla="*/ 0 w 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1" y="5"/>
                    <a:pt x="2" y="4"/>
                    <a:pt x="3" y="3"/>
                  </a:cubicBezTo>
                  <a:cubicBezTo>
                    <a:pt x="3" y="0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7" name="Freeform 131"/>
            <p:cNvSpPr/>
            <p:nvPr/>
          </p:nvSpPr>
          <p:spPr bwMode="auto">
            <a:xfrm>
              <a:off x="2960688" y="4745038"/>
              <a:ext cx="3175" cy="0"/>
            </a:xfrm>
            <a:custGeom>
              <a:avLst/>
              <a:gdLst>
                <a:gd name="T0" fmla="*/ 1 w 5"/>
                <a:gd name="T1" fmla="*/ 1 h 1"/>
                <a:gd name="T2" fmla="*/ 1 w 5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5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8" name="Freeform 132"/>
            <p:cNvSpPr/>
            <p:nvPr/>
          </p:nvSpPr>
          <p:spPr bwMode="auto">
            <a:xfrm>
              <a:off x="2962275" y="4745038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9" name="Freeform 133"/>
            <p:cNvSpPr/>
            <p:nvPr/>
          </p:nvSpPr>
          <p:spPr bwMode="auto">
            <a:xfrm>
              <a:off x="2971800" y="4751388"/>
              <a:ext cx="1588" cy="3175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2" y="3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0" name="Freeform 134"/>
            <p:cNvSpPr/>
            <p:nvPr/>
          </p:nvSpPr>
          <p:spPr bwMode="auto">
            <a:xfrm>
              <a:off x="2962275" y="4743450"/>
              <a:ext cx="0" cy="1588"/>
            </a:xfrm>
            <a:custGeom>
              <a:avLst/>
              <a:gdLst>
                <a:gd name="T0" fmla="*/ 0 h 1"/>
                <a:gd name="T1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1" name="Freeform 135"/>
            <p:cNvSpPr/>
            <p:nvPr/>
          </p:nvSpPr>
          <p:spPr bwMode="auto">
            <a:xfrm>
              <a:off x="2952750" y="47688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2" name="Freeform 136"/>
            <p:cNvSpPr/>
            <p:nvPr/>
          </p:nvSpPr>
          <p:spPr bwMode="auto">
            <a:xfrm>
              <a:off x="2954338" y="4697413"/>
              <a:ext cx="36513" cy="22225"/>
            </a:xfrm>
            <a:custGeom>
              <a:avLst/>
              <a:gdLst>
                <a:gd name="T0" fmla="*/ 12 w 49"/>
                <a:gd name="T1" fmla="*/ 4 h 28"/>
                <a:gd name="T2" fmla="*/ 14 w 49"/>
                <a:gd name="T3" fmla="*/ 8 h 28"/>
                <a:gd name="T4" fmla="*/ 6 w 49"/>
                <a:gd name="T5" fmla="*/ 8 h 28"/>
                <a:gd name="T6" fmla="*/ 8 w 49"/>
                <a:gd name="T7" fmla="*/ 13 h 28"/>
                <a:gd name="T8" fmla="*/ 9 w 49"/>
                <a:gd name="T9" fmla="*/ 17 h 28"/>
                <a:gd name="T10" fmla="*/ 9 w 49"/>
                <a:gd name="T11" fmla="*/ 20 h 28"/>
                <a:gd name="T12" fmla="*/ 0 w 49"/>
                <a:gd name="T13" fmla="*/ 20 h 28"/>
                <a:gd name="T14" fmla="*/ 3 w 49"/>
                <a:gd name="T15" fmla="*/ 22 h 28"/>
                <a:gd name="T16" fmla="*/ 4 w 49"/>
                <a:gd name="T17" fmla="*/ 23 h 28"/>
                <a:gd name="T18" fmla="*/ 5 w 49"/>
                <a:gd name="T19" fmla="*/ 28 h 28"/>
                <a:gd name="T20" fmla="*/ 7 w 49"/>
                <a:gd name="T21" fmla="*/ 28 h 28"/>
                <a:gd name="T22" fmla="*/ 7 w 49"/>
                <a:gd name="T23" fmla="*/ 23 h 28"/>
                <a:gd name="T24" fmla="*/ 12 w 49"/>
                <a:gd name="T25" fmla="*/ 23 h 28"/>
                <a:gd name="T26" fmla="*/ 19 w 49"/>
                <a:gd name="T27" fmla="*/ 24 h 28"/>
                <a:gd name="T28" fmla="*/ 23 w 49"/>
                <a:gd name="T29" fmla="*/ 21 h 28"/>
                <a:gd name="T30" fmla="*/ 49 w 49"/>
                <a:gd name="T31" fmla="*/ 5 h 28"/>
                <a:gd name="T32" fmla="*/ 12 w 49"/>
                <a:gd name="T3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12" y="4"/>
                  </a:moveTo>
                  <a:cubicBezTo>
                    <a:pt x="12" y="6"/>
                    <a:pt x="14" y="7"/>
                    <a:pt x="14" y="8"/>
                  </a:cubicBezTo>
                  <a:cubicBezTo>
                    <a:pt x="9" y="6"/>
                    <a:pt x="11" y="6"/>
                    <a:pt x="6" y="8"/>
                  </a:cubicBezTo>
                  <a:cubicBezTo>
                    <a:pt x="1" y="11"/>
                    <a:pt x="8" y="12"/>
                    <a:pt x="8" y="13"/>
                  </a:cubicBezTo>
                  <a:cubicBezTo>
                    <a:pt x="4" y="14"/>
                    <a:pt x="8" y="16"/>
                    <a:pt x="9" y="17"/>
                  </a:cubicBezTo>
                  <a:cubicBezTo>
                    <a:pt x="14" y="19"/>
                    <a:pt x="12" y="20"/>
                    <a:pt x="9" y="20"/>
                  </a:cubicBezTo>
                  <a:cubicBezTo>
                    <a:pt x="6" y="21"/>
                    <a:pt x="0" y="20"/>
                    <a:pt x="0" y="20"/>
                  </a:cubicBezTo>
                  <a:cubicBezTo>
                    <a:pt x="0" y="23"/>
                    <a:pt x="2" y="22"/>
                    <a:pt x="3" y="22"/>
                  </a:cubicBezTo>
                  <a:cubicBezTo>
                    <a:pt x="3" y="23"/>
                    <a:pt x="4" y="23"/>
                    <a:pt x="4" y="23"/>
                  </a:cubicBezTo>
                  <a:cubicBezTo>
                    <a:pt x="5" y="25"/>
                    <a:pt x="1" y="27"/>
                    <a:pt x="5" y="28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7" y="27"/>
                    <a:pt x="7" y="25"/>
                    <a:pt x="7" y="23"/>
                  </a:cubicBezTo>
                  <a:cubicBezTo>
                    <a:pt x="9" y="23"/>
                    <a:pt x="10" y="23"/>
                    <a:pt x="12" y="23"/>
                  </a:cubicBezTo>
                  <a:cubicBezTo>
                    <a:pt x="15" y="23"/>
                    <a:pt x="17" y="23"/>
                    <a:pt x="19" y="24"/>
                  </a:cubicBezTo>
                  <a:cubicBezTo>
                    <a:pt x="23" y="24"/>
                    <a:pt x="23" y="21"/>
                    <a:pt x="23" y="21"/>
                  </a:cubicBezTo>
                  <a:cubicBezTo>
                    <a:pt x="20" y="19"/>
                    <a:pt x="49" y="5"/>
                    <a:pt x="49" y="5"/>
                  </a:cubicBezTo>
                  <a:cubicBezTo>
                    <a:pt x="35" y="0"/>
                    <a:pt x="25" y="1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3" name="Freeform 137"/>
            <p:cNvSpPr/>
            <p:nvPr/>
          </p:nvSpPr>
          <p:spPr bwMode="auto">
            <a:xfrm>
              <a:off x="2959100" y="4716463"/>
              <a:ext cx="9525" cy="3175"/>
            </a:xfrm>
            <a:custGeom>
              <a:avLst/>
              <a:gdLst>
                <a:gd name="T0" fmla="*/ 7 w 13"/>
                <a:gd name="T1" fmla="*/ 0 h 4"/>
                <a:gd name="T2" fmla="*/ 1 w 13"/>
                <a:gd name="T3" fmla="*/ 0 h 4"/>
                <a:gd name="T4" fmla="*/ 0 w 13"/>
                <a:gd name="T5" fmla="*/ 3 h 4"/>
                <a:gd name="T6" fmla="*/ 7 w 13"/>
                <a:gd name="T7" fmla="*/ 3 h 4"/>
                <a:gd name="T8" fmla="*/ 10 w 13"/>
                <a:gd name="T9" fmla="*/ 4 h 4"/>
                <a:gd name="T10" fmla="*/ 13 w 13"/>
                <a:gd name="T11" fmla="*/ 1 h 4"/>
                <a:gd name="T12" fmla="*/ 7 w 1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1" y="0"/>
                    <a:pt x="1" y="1"/>
                    <a:pt x="0" y="3"/>
                  </a:cubicBezTo>
                  <a:cubicBezTo>
                    <a:pt x="3" y="3"/>
                    <a:pt x="6" y="3"/>
                    <a:pt x="7" y="3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2" y="3"/>
                    <a:pt x="13" y="3"/>
                    <a:pt x="13" y="1"/>
                  </a:cubicBezTo>
                  <a:cubicBezTo>
                    <a:pt x="12" y="0"/>
                    <a:pt x="9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4" name="Freeform 138"/>
            <p:cNvSpPr/>
            <p:nvPr/>
          </p:nvSpPr>
          <p:spPr bwMode="auto">
            <a:xfrm>
              <a:off x="2951163" y="4716463"/>
              <a:ext cx="3175" cy="1588"/>
            </a:xfrm>
            <a:custGeom>
              <a:avLst/>
              <a:gdLst>
                <a:gd name="T0" fmla="*/ 0 w 5"/>
                <a:gd name="T1" fmla="*/ 2 h 3"/>
                <a:gd name="T2" fmla="*/ 3 w 5"/>
                <a:gd name="T3" fmla="*/ 3 h 3"/>
                <a:gd name="T4" fmla="*/ 4 w 5"/>
                <a:gd name="T5" fmla="*/ 1 h 3"/>
                <a:gd name="T6" fmla="*/ 0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3" y="0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5" name="Freeform 139"/>
            <p:cNvSpPr/>
            <p:nvPr/>
          </p:nvSpPr>
          <p:spPr bwMode="auto">
            <a:xfrm>
              <a:off x="2959100" y="4711700"/>
              <a:ext cx="1588" cy="158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1 h 2"/>
                <a:gd name="T8" fmla="*/ 2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6" name="Rectangle 140"/>
            <p:cNvSpPr>
              <a:spLocks noChangeArrowheads="1"/>
            </p:cNvSpPr>
            <p:nvPr/>
          </p:nvSpPr>
          <p:spPr bwMode="auto">
            <a:xfrm>
              <a:off x="2957513" y="471170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7" name="Freeform 141"/>
            <p:cNvSpPr/>
            <p:nvPr/>
          </p:nvSpPr>
          <p:spPr bwMode="auto">
            <a:xfrm>
              <a:off x="2954338" y="4708525"/>
              <a:ext cx="3175" cy="3175"/>
            </a:xfrm>
            <a:custGeom>
              <a:avLst/>
              <a:gdLst>
                <a:gd name="T0" fmla="*/ 2 w 4"/>
                <a:gd name="T1" fmla="*/ 3 h 5"/>
                <a:gd name="T2" fmla="*/ 3 w 4"/>
                <a:gd name="T3" fmla="*/ 1 h 5"/>
                <a:gd name="T4" fmla="*/ 2 w 4"/>
                <a:gd name="T5" fmla="*/ 0 h 5"/>
                <a:gd name="T6" fmla="*/ 0 w 4"/>
                <a:gd name="T7" fmla="*/ 0 h 5"/>
                <a:gd name="T8" fmla="*/ 0 w 4"/>
                <a:gd name="T9" fmla="*/ 3 h 5"/>
                <a:gd name="T10" fmla="*/ 4 w 4"/>
                <a:gd name="T11" fmla="*/ 4 h 5"/>
                <a:gd name="T12" fmla="*/ 2 w 4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3" y="5"/>
                    <a:pt x="4" y="4"/>
                  </a:cubicBezTo>
                  <a:cubicBezTo>
                    <a:pt x="4" y="4"/>
                    <a:pt x="3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8" name="Freeform 142"/>
            <p:cNvSpPr/>
            <p:nvPr/>
          </p:nvSpPr>
          <p:spPr bwMode="auto">
            <a:xfrm>
              <a:off x="2927350" y="4708525"/>
              <a:ext cx="15875" cy="9525"/>
            </a:xfrm>
            <a:custGeom>
              <a:avLst/>
              <a:gdLst>
                <a:gd name="T0" fmla="*/ 21 w 21"/>
                <a:gd name="T1" fmla="*/ 10 h 14"/>
                <a:gd name="T2" fmla="*/ 8 w 21"/>
                <a:gd name="T3" fmla="*/ 12 h 14"/>
                <a:gd name="T4" fmla="*/ 10 w 21"/>
                <a:gd name="T5" fmla="*/ 11 h 14"/>
                <a:gd name="T6" fmla="*/ 3 w 21"/>
                <a:gd name="T7" fmla="*/ 8 h 14"/>
                <a:gd name="T8" fmla="*/ 1 w 21"/>
                <a:gd name="T9" fmla="*/ 7 h 14"/>
                <a:gd name="T10" fmla="*/ 0 w 21"/>
                <a:gd name="T11" fmla="*/ 7 h 14"/>
                <a:gd name="T12" fmla="*/ 10 w 21"/>
                <a:gd name="T13" fmla="*/ 5 h 14"/>
                <a:gd name="T14" fmla="*/ 13 w 21"/>
                <a:gd name="T15" fmla="*/ 6 h 14"/>
                <a:gd name="T16" fmla="*/ 12 w 21"/>
                <a:gd name="T17" fmla="*/ 6 h 14"/>
                <a:gd name="T18" fmla="*/ 19 w 21"/>
                <a:gd name="T19" fmla="*/ 6 h 14"/>
                <a:gd name="T20" fmla="*/ 21 w 21"/>
                <a:gd name="T2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4">
                  <a:moveTo>
                    <a:pt x="21" y="10"/>
                  </a:moveTo>
                  <a:cubicBezTo>
                    <a:pt x="19" y="12"/>
                    <a:pt x="10" y="14"/>
                    <a:pt x="8" y="12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9" y="10"/>
                    <a:pt x="4" y="9"/>
                    <a:pt x="3" y="8"/>
                  </a:cubicBezTo>
                  <a:cubicBezTo>
                    <a:pt x="4" y="8"/>
                    <a:pt x="1" y="7"/>
                    <a:pt x="1" y="7"/>
                  </a:cubicBezTo>
                  <a:cubicBezTo>
                    <a:pt x="1" y="7"/>
                    <a:pt x="1" y="6"/>
                    <a:pt x="0" y="7"/>
                  </a:cubicBezTo>
                  <a:cubicBezTo>
                    <a:pt x="1" y="4"/>
                    <a:pt x="11" y="0"/>
                    <a:pt x="10" y="5"/>
                  </a:cubicBezTo>
                  <a:cubicBezTo>
                    <a:pt x="11" y="6"/>
                    <a:pt x="13" y="3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1" y="13"/>
                    <a:pt x="18" y="6"/>
                    <a:pt x="19" y="6"/>
                  </a:cubicBezTo>
                  <a:cubicBezTo>
                    <a:pt x="19" y="6"/>
                    <a:pt x="20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9" name="Freeform 143"/>
            <p:cNvSpPr/>
            <p:nvPr/>
          </p:nvSpPr>
          <p:spPr bwMode="auto">
            <a:xfrm>
              <a:off x="2943225" y="4714875"/>
              <a:ext cx="1588" cy="158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0" name="Freeform 144"/>
            <p:cNvSpPr/>
            <p:nvPr/>
          </p:nvSpPr>
          <p:spPr bwMode="auto">
            <a:xfrm>
              <a:off x="2944813" y="4711700"/>
              <a:ext cx="9525" cy="6350"/>
            </a:xfrm>
            <a:custGeom>
              <a:avLst/>
              <a:gdLst>
                <a:gd name="T0" fmla="*/ 6 w 12"/>
                <a:gd name="T1" fmla="*/ 3 h 8"/>
                <a:gd name="T2" fmla="*/ 6 w 12"/>
                <a:gd name="T3" fmla="*/ 4 h 8"/>
                <a:gd name="T4" fmla="*/ 5 w 12"/>
                <a:gd name="T5" fmla="*/ 3 h 8"/>
                <a:gd name="T6" fmla="*/ 4 w 12"/>
                <a:gd name="T7" fmla="*/ 4 h 8"/>
                <a:gd name="T8" fmla="*/ 2 w 12"/>
                <a:gd name="T9" fmla="*/ 2 h 8"/>
                <a:gd name="T10" fmla="*/ 2 w 12"/>
                <a:gd name="T11" fmla="*/ 4 h 8"/>
                <a:gd name="T12" fmla="*/ 5 w 12"/>
                <a:gd name="T13" fmla="*/ 7 h 8"/>
                <a:gd name="T14" fmla="*/ 6 w 12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6" y="3"/>
                  </a:move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0" y="2"/>
                    <a:pt x="2" y="4"/>
                    <a:pt x="2" y="4"/>
                  </a:cubicBezTo>
                  <a:cubicBezTo>
                    <a:pt x="3" y="6"/>
                    <a:pt x="3" y="5"/>
                    <a:pt x="5" y="7"/>
                  </a:cubicBezTo>
                  <a:cubicBezTo>
                    <a:pt x="12" y="8"/>
                    <a:pt x="9" y="0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1" name="Freeform 145"/>
            <p:cNvSpPr/>
            <p:nvPr/>
          </p:nvSpPr>
          <p:spPr bwMode="auto">
            <a:xfrm>
              <a:off x="2974975" y="4695825"/>
              <a:ext cx="65088" cy="61913"/>
            </a:xfrm>
            <a:custGeom>
              <a:avLst/>
              <a:gdLst>
                <a:gd name="T0" fmla="*/ 84 w 84"/>
                <a:gd name="T1" fmla="*/ 10 h 80"/>
                <a:gd name="T2" fmla="*/ 72 w 84"/>
                <a:gd name="T3" fmla="*/ 7 h 80"/>
                <a:gd name="T4" fmla="*/ 53 w 84"/>
                <a:gd name="T5" fmla="*/ 4 h 80"/>
                <a:gd name="T6" fmla="*/ 39 w 84"/>
                <a:gd name="T7" fmla="*/ 7 h 80"/>
                <a:gd name="T8" fmla="*/ 39 w 84"/>
                <a:gd name="T9" fmla="*/ 9 h 80"/>
                <a:gd name="T10" fmla="*/ 35 w 84"/>
                <a:gd name="T11" fmla="*/ 8 h 80"/>
                <a:gd name="T12" fmla="*/ 35 w 84"/>
                <a:gd name="T13" fmla="*/ 10 h 80"/>
                <a:gd name="T14" fmla="*/ 32 w 84"/>
                <a:gd name="T15" fmla="*/ 10 h 80"/>
                <a:gd name="T16" fmla="*/ 12 w 84"/>
                <a:gd name="T17" fmla="*/ 15 h 80"/>
                <a:gd name="T18" fmla="*/ 14 w 84"/>
                <a:gd name="T19" fmla="*/ 18 h 80"/>
                <a:gd name="T20" fmla="*/ 4 w 84"/>
                <a:gd name="T21" fmla="*/ 20 h 80"/>
                <a:gd name="T22" fmla="*/ 6 w 84"/>
                <a:gd name="T23" fmla="*/ 23 h 80"/>
                <a:gd name="T24" fmla="*/ 3 w 84"/>
                <a:gd name="T25" fmla="*/ 23 h 80"/>
                <a:gd name="T26" fmla="*/ 16 w 84"/>
                <a:gd name="T27" fmla="*/ 28 h 80"/>
                <a:gd name="T28" fmla="*/ 21 w 84"/>
                <a:gd name="T29" fmla="*/ 43 h 80"/>
                <a:gd name="T30" fmla="*/ 24 w 84"/>
                <a:gd name="T31" fmla="*/ 44 h 80"/>
                <a:gd name="T32" fmla="*/ 27 w 84"/>
                <a:gd name="T33" fmla="*/ 46 h 80"/>
                <a:gd name="T34" fmla="*/ 22 w 84"/>
                <a:gd name="T35" fmla="*/ 49 h 80"/>
                <a:gd name="T36" fmla="*/ 27 w 84"/>
                <a:gd name="T37" fmla="*/ 48 h 80"/>
                <a:gd name="T38" fmla="*/ 23 w 84"/>
                <a:gd name="T39" fmla="*/ 55 h 80"/>
                <a:gd name="T40" fmla="*/ 26 w 84"/>
                <a:gd name="T41" fmla="*/ 65 h 80"/>
                <a:gd name="T42" fmla="*/ 28 w 84"/>
                <a:gd name="T43" fmla="*/ 70 h 80"/>
                <a:gd name="T44" fmla="*/ 28 w 84"/>
                <a:gd name="T45" fmla="*/ 70 h 80"/>
                <a:gd name="T46" fmla="*/ 31 w 84"/>
                <a:gd name="T47" fmla="*/ 73 h 80"/>
                <a:gd name="T48" fmla="*/ 32 w 84"/>
                <a:gd name="T49" fmla="*/ 74 h 80"/>
                <a:gd name="T50" fmla="*/ 38 w 84"/>
                <a:gd name="T51" fmla="*/ 77 h 80"/>
                <a:gd name="T52" fmla="*/ 45 w 84"/>
                <a:gd name="T53" fmla="*/ 62 h 80"/>
                <a:gd name="T54" fmla="*/ 56 w 84"/>
                <a:gd name="T55" fmla="*/ 55 h 80"/>
                <a:gd name="T56" fmla="*/ 72 w 84"/>
                <a:gd name="T57" fmla="*/ 47 h 80"/>
                <a:gd name="T58" fmla="*/ 67 w 84"/>
                <a:gd name="T59" fmla="*/ 46 h 80"/>
                <a:gd name="T60" fmla="*/ 67 w 84"/>
                <a:gd name="T61" fmla="*/ 46 h 80"/>
                <a:gd name="T62" fmla="*/ 67 w 84"/>
                <a:gd name="T63" fmla="*/ 45 h 80"/>
                <a:gd name="T64" fmla="*/ 69 w 84"/>
                <a:gd name="T65" fmla="*/ 43 h 80"/>
                <a:gd name="T66" fmla="*/ 74 w 84"/>
                <a:gd name="T67" fmla="*/ 43 h 80"/>
                <a:gd name="T68" fmla="*/ 74 w 84"/>
                <a:gd name="T69" fmla="*/ 35 h 80"/>
                <a:gd name="T70" fmla="*/ 75 w 84"/>
                <a:gd name="T71" fmla="*/ 32 h 80"/>
                <a:gd name="T72" fmla="*/ 74 w 84"/>
                <a:gd name="T73" fmla="*/ 31 h 80"/>
                <a:gd name="T74" fmla="*/ 72 w 84"/>
                <a:gd name="T75" fmla="*/ 27 h 80"/>
                <a:gd name="T76" fmla="*/ 77 w 84"/>
                <a:gd name="T77" fmla="*/ 28 h 80"/>
                <a:gd name="T78" fmla="*/ 74 w 84"/>
                <a:gd name="T79" fmla="*/ 23 h 80"/>
                <a:gd name="T80" fmla="*/ 75 w 84"/>
                <a:gd name="T81" fmla="*/ 23 h 80"/>
                <a:gd name="T82" fmla="*/ 72 w 84"/>
                <a:gd name="T83" fmla="*/ 23 h 80"/>
                <a:gd name="T84" fmla="*/ 76 w 84"/>
                <a:gd name="T85" fmla="*/ 19 h 80"/>
                <a:gd name="T86" fmla="*/ 75 w 84"/>
                <a:gd name="T87" fmla="*/ 17 h 80"/>
                <a:gd name="T88" fmla="*/ 84 w 84"/>
                <a:gd name="T8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0">
                  <a:moveTo>
                    <a:pt x="84" y="10"/>
                  </a:moveTo>
                  <a:cubicBezTo>
                    <a:pt x="79" y="9"/>
                    <a:pt x="70" y="13"/>
                    <a:pt x="72" y="7"/>
                  </a:cubicBezTo>
                  <a:cubicBezTo>
                    <a:pt x="67" y="6"/>
                    <a:pt x="58" y="0"/>
                    <a:pt x="53" y="4"/>
                  </a:cubicBezTo>
                  <a:cubicBezTo>
                    <a:pt x="49" y="5"/>
                    <a:pt x="42" y="5"/>
                    <a:pt x="39" y="7"/>
                  </a:cubicBezTo>
                  <a:cubicBezTo>
                    <a:pt x="39" y="8"/>
                    <a:pt x="40" y="9"/>
                    <a:pt x="39" y="9"/>
                  </a:cubicBezTo>
                  <a:cubicBezTo>
                    <a:pt x="38" y="8"/>
                    <a:pt x="37" y="7"/>
                    <a:pt x="35" y="8"/>
                  </a:cubicBezTo>
                  <a:cubicBezTo>
                    <a:pt x="35" y="8"/>
                    <a:pt x="35" y="9"/>
                    <a:pt x="35" y="10"/>
                  </a:cubicBezTo>
                  <a:cubicBezTo>
                    <a:pt x="34" y="10"/>
                    <a:pt x="32" y="7"/>
                    <a:pt x="32" y="10"/>
                  </a:cubicBezTo>
                  <a:cubicBezTo>
                    <a:pt x="30" y="8"/>
                    <a:pt x="14" y="11"/>
                    <a:pt x="12" y="15"/>
                  </a:cubicBezTo>
                  <a:cubicBezTo>
                    <a:pt x="12" y="16"/>
                    <a:pt x="17" y="15"/>
                    <a:pt x="14" y="18"/>
                  </a:cubicBezTo>
                  <a:cubicBezTo>
                    <a:pt x="13" y="19"/>
                    <a:pt x="6" y="19"/>
                    <a:pt x="4" y="20"/>
                  </a:cubicBezTo>
                  <a:cubicBezTo>
                    <a:pt x="3" y="21"/>
                    <a:pt x="5" y="22"/>
                    <a:pt x="6" y="23"/>
                  </a:cubicBezTo>
                  <a:cubicBezTo>
                    <a:pt x="5" y="23"/>
                    <a:pt x="4" y="23"/>
                    <a:pt x="3" y="23"/>
                  </a:cubicBezTo>
                  <a:cubicBezTo>
                    <a:pt x="0" y="27"/>
                    <a:pt x="14" y="28"/>
                    <a:pt x="16" y="28"/>
                  </a:cubicBezTo>
                  <a:cubicBezTo>
                    <a:pt x="25" y="28"/>
                    <a:pt x="22" y="39"/>
                    <a:pt x="21" y="43"/>
                  </a:cubicBezTo>
                  <a:cubicBezTo>
                    <a:pt x="21" y="43"/>
                    <a:pt x="23" y="43"/>
                    <a:pt x="24" y="44"/>
                  </a:cubicBezTo>
                  <a:cubicBezTo>
                    <a:pt x="26" y="44"/>
                    <a:pt x="28" y="45"/>
                    <a:pt x="27" y="46"/>
                  </a:cubicBezTo>
                  <a:cubicBezTo>
                    <a:pt x="25" y="45"/>
                    <a:pt x="20" y="47"/>
                    <a:pt x="22" y="49"/>
                  </a:cubicBezTo>
                  <a:cubicBezTo>
                    <a:pt x="25" y="51"/>
                    <a:pt x="25" y="48"/>
                    <a:pt x="27" y="48"/>
                  </a:cubicBezTo>
                  <a:cubicBezTo>
                    <a:pt x="26" y="51"/>
                    <a:pt x="23" y="52"/>
                    <a:pt x="23" y="55"/>
                  </a:cubicBezTo>
                  <a:cubicBezTo>
                    <a:pt x="22" y="57"/>
                    <a:pt x="26" y="65"/>
                    <a:pt x="26" y="65"/>
                  </a:cubicBezTo>
                  <a:cubicBezTo>
                    <a:pt x="25" y="67"/>
                    <a:pt x="27" y="68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9" y="72"/>
                    <a:pt x="30" y="73"/>
                    <a:pt x="31" y="73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4" y="75"/>
                    <a:pt x="36" y="75"/>
                    <a:pt x="38" y="77"/>
                  </a:cubicBezTo>
                  <a:cubicBezTo>
                    <a:pt x="40" y="80"/>
                    <a:pt x="46" y="62"/>
                    <a:pt x="45" y="62"/>
                  </a:cubicBezTo>
                  <a:cubicBezTo>
                    <a:pt x="49" y="60"/>
                    <a:pt x="54" y="60"/>
                    <a:pt x="56" y="55"/>
                  </a:cubicBezTo>
                  <a:cubicBezTo>
                    <a:pt x="57" y="53"/>
                    <a:pt x="70" y="48"/>
                    <a:pt x="72" y="47"/>
                  </a:cubicBezTo>
                  <a:cubicBezTo>
                    <a:pt x="75" y="45"/>
                    <a:pt x="69" y="46"/>
                    <a:pt x="67" y="4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46"/>
                    <a:pt x="66" y="46"/>
                    <a:pt x="67" y="45"/>
                  </a:cubicBezTo>
                  <a:cubicBezTo>
                    <a:pt x="69" y="45"/>
                    <a:pt x="67" y="43"/>
                    <a:pt x="69" y="43"/>
                  </a:cubicBezTo>
                  <a:cubicBezTo>
                    <a:pt x="71" y="46"/>
                    <a:pt x="76" y="45"/>
                    <a:pt x="74" y="43"/>
                  </a:cubicBezTo>
                  <a:cubicBezTo>
                    <a:pt x="72" y="42"/>
                    <a:pt x="73" y="34"/>
                    <a:pt x="74" y="35"/>
                  </a:cubicBezTo>
                  <a:cubicBezTo>
                    <a:pt x="77" y="33"/>
                    <a:pt x="77" y="34"/>
                    <a:pt x="75" y="32"/>
                  </a:cubicBezTo>
                  <a:cubicBezTo>
                    <a:pt x="75" y="31"/>
                    <a:pt x="75" y="31"/>
                    <a:pt x="74" y="31"/>
                  </a:cubicBezTo>
                  <a:cubicBezTo>
                    <a:pt x="78" y="28"/>
                    <a:pt x="73" y="29"/>
                    <a:pt x="72" y="27"/>
                  </a:cubicBezTo>
                  <a:cubicBezTo>
                    <a:pt x="74" y="24"/>
                    <a:pt x="76" y="26"/>
                    <a:pt x="77" y="28"/>
                  </a:cubicBezTo>
                  <a:cubicBezTo>
                    <a:pt x="79" y="29"/>
                    <a:pt x="76" y="25"/>
                    <a:pt x="74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2"/>
                    <a:pt x="73" y="22"/>
                    <a:pt x="72" y="23"/>
                  </a:cubicBezTo>
                  <a:cubicBezTo>
                    <a:pt x="74" y="16"/>
                    <a:pt x="71" y="22"/>
                    <a:pt x="76" y="19"/>
                  </a:cubicBezTo>
                  <a:cubicBezTo>
                    <a:pt x="76" y="19"/>
                    <a:pt x="75" y="16"/>
                    <a:pt x="75" y="17"/>
                  </a:cubicBezTo>
                  <a:cubicBezTo>
                    <a:pt x="75" y="15"/>
                    <a:pt x="84" y="11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2" name="Freeform 146"/>
            <p:cNvSpPr/>
            <p:nvPr/>
          </p:nvSpPr>
          <p:spPr bwMode="auto">
            <a:xfrm>
              <a:off x="2940050" y="4730750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3" name="Freeform 147"/>
            <p:cNvSpPr/>
            <p:nvPr/>
          </p:nvSpPr>
          <p:spPr bwMode="auto">
            <a:xfrm>
              <a:off x="2938463" y="4730750"/>
              <a:ext cx="0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4" name="Freeform 148"/>
            <p:cNvSpPr/>
            <p:nvPr/>
          </p:nvSpPr>
          <p:spPr bwMode="auto">
            <a:xfrm>
              <a:off x="3033713" y="4718050"/>
              <a:ext cx="1588" cy="158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0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5" name="Freeform 149"/>
            <p:cNvSpPr/>
            <p:nvPr/>
          </p:nvSpPr>
          <p:spPr bwMode="auto">
            <a:xfrm>
              <a:off x="2941638" y="4718050"/>
              <a:ext cx="7938" cy="7938"/>
            </a:xfrm>
            <a:custGeom>
              <a:avLst/>
              <a:gdLst>
                <a:gd name="T0" fmla="*/ 9 w 10"/>
                <a:gd name="T1" fmla="*/ 1 h 10"/>
                <a:gd name="T2" fmla="*/ 4 w 10"/>
                <a:gd name="T3" fmla="*/ 5 h 10"/>
                <a:gd name="T4" fmla="*/ 2 w 10"/>
                <a:gd name="T5" fmla="*/ 4 h 10"/>
                <a:gd name="T6" fmla="*/ 5 w 10"/>
                <a:gd name="T7" fmla="*/ 9 h 10"/>
                <a:gd name="T8" fmla="*/ 10 w 10"/>
                <a:gd name="T9" fmla="*/ 3 h 10"/>
                <a:gd name="T10" fmla="*/ 9 w 10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9" y="1"/>
                  </a:moveTo>
                  <a:cubicBezTo>
                    <a:pt x="5" y="0"/>
                    <a:pt x="5" y="4"/>
                    <a:pt x="4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0" y="4"/>
                    <a:pt x="3" y="10"/>
                    <a:pt x="5" y="9"/>
                  </a:cubicBezTo>
                  <a:cubicBezTo>
                    <a:pt x="5" y="9"/>
                    <a:pt x="9" y="3"/>
                    <a:pt x="10" y="3"/>
                  </a:cubicBezTo>
                  <a:cubicBezTo>
                    <a:pt x="10" y="3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6" name="Freeform 150"/>
            <p:cNvSpPr/>
            <p:nvPr/>
          </p:nvSpPr>
          <p:spPr bwMode="auto">
            <a:xfrm>
              <a:off x="2949575" y="4721225"/>
              <a:ext cx="0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7" name="Freeform 151"/>
            <p:cNvSpPr/>
            <p:nvPr/>
          </p:nvSpPr>
          <p:spPr bwMode="auto">
            <a:xfrm>
              <a:off x="2994025" y="472916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8" name="Freeform 152"/>
            <p:cNvSpPr/>
            <p:nvPr/>
          </p:nvSpPr>
          <p:spPr bwMode="auto">
            <a:xfrm>
              <a:off x="2946400" y="4706938"/>
              <a:ext cx="7938" cy="3175"/>
            </a:xfrm>
            <a:custGeom>
              <a:avLst/>
              <a:gdLst>
                <a:gd name="T0" fmla="*/ 3 w 11"/>
                <a:gd name="T1" fmla="*/ 2 h 6"/>
                <a:gd name="T2" fmla="*/ 3 w 11"/>
                <a:gd name="T3" fmla="*/ 3 h 6"/>
                <a:gd name="T4" fmla="*/ 3 w 11"/>
                <a:gd name="T5" fmla="*/ 5 h 6"/>
                <a:gd name="T6" fmla="*/ 3 w 11"/>
                <a:gd name="T7" fmla="*/ 5 h 6"/>
                <a:gd name="T8" fmla="*/ 7 w 11"/>
                <a:gd name="T9" fmla="*/ 6 h 6"/>
                <a:gd name="T10" fmla="*/ 3 w 11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3" y="2"/>
                  </a:moveTo>
                  <a:cubicBezTo>
                    <a:pt x="2" y="2"/>
                    <a:pt x="3" y="3"/>
                    <a:pt x="3" y="3"/>
                  </a:cubicBezTo>
                  <a:cubicBezTo>
                    <a:pt x="3" y="3"/>
                    <a:pt x="0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7" y="6"/>
                    <a:pt x="7" y="6"/>
                  </a:cubicBezTo>
                  <a:cubicBezTo>
                    <a:pt x="11" y="5"/>
                    <a:pt x="5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9" name="Freeform 153"/>
            <p:cNvSpPr/>
            <p:nvPr/>
          </p:nvSpPr>
          <p:spPr bwMode="auto">
            <a:xfrm>
              <a:off x="2949575" y="4710113"/>
              <a:ext cx="1588" cy="1588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1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1"/>
                    <a:pt x="2" y="2"/>
                    <a:pt x="3" y="1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0" name="Freeform 154"/>
            <p:cNvSpPr/>
            <p:nvPr/>
          </p:nvSpPr>
          <p:spPr bwMode="auto">
            <a:xfrm>
              <a:off x="2871788" y="4800600"/>
              <a:ext cx="1588" cy="0"/>
            </a:xfrm>
            <a:custGeom>
              <a:avLst/>
              <a:gdLst>
                <a:gd name="T0" fmla="*/ 1 w 2"/>
                <a:gd name="T1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1" name="Freeform 155"/>
            <p:cNvSpPr/>
            <p:nvPr/>
          </p:nvSpPr>
          <p:spPr bwMode="auto">
            <a:xfrm>
              <a:off x="2976563" y="4749800"/>
              <a:ext cx="1588" cy="158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0"/>
                    <a:pt x="2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2" name="Freeform 156"/>
            <p:cNvSpPr/>
            <p:nvPr/>
          </p:nvSpPr>
          <p:spPr bwMode="auto">
            <a:xfrm>
              <a:off x="2959100" y="4965700"/>
              <a:ext cx="1588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3" name="Freeform 157"/>
            <p:cNvSpPr/>
            <p:nvPr/>
          </p:nvSpPr>
          <p:spPr bwMode="auto">
            <a:xfrm>
              <a:off x="3033713" y="4711700"/>
              <a:ext cx="1588" cy="1588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4" name="Freeform 158"/>
            <p:cNvSpPr/>
            <p:nvPr/>
          </p:nvSpPr>
          <p:spPr bwMode="auto">
            <a:xfrm>
              <a:off x="2954338" y="4705350"/>
              <a:ext cx="1588" cy="1588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0" y="3"/>
                    <a:pt x="2" y="2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5" name="Freeform 159"/>
            <p:cNvSpPr/>
            <p:nvPr/>
          </p:nvSpPr>
          <p:spPr bwMode="auto">
            <a:xfrm>
              <a:off x="2978150" y="4748213"/>
              <a:ext cx="0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6" name="Freeform 160"/>
            <p:cNvSpPr/>
            <p:nvPr/>
          </p:nvSpPr>
          <p:spPr bwMode="auto">
            <a:xfrm>
              <a:off x="2940050" y="4819650"/>
              <a:ext cx="1588" cy="3175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1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7" name="Freeform 161"/>
            <p:cNvSpPr/>
            <p:nvPr/>
          </p:nvSpPr>
          <p:spPr bwMode="auto">
            <a:xfrm>
              <a:off x="2852738" y="4732338"/>
              <a:ext cx="1588" cy="0"/>
            </a:xfrm>
            <a:custGeom>
              <a:avLst/>
              <a:gdLst>
                <a:gd name="T0" fmla="*/ 1 w 3"/>
                <a:gd name="T1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3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8" name="Freeform 162"/>
            <p:cNvSpPr/>
            <p:nvPr/>
          </p:nvSpPr>
          <p:spPr bwMode="auto">
            <a:xfrm>
              <a:off x="2930525" y="4854575"/>
              <a:ext cx="0" cy="1588"/>
            </a:xfrm>
            <a:custGeom>
              <a:avLst/>
              <a:gdLst>
                <a:gd name="T0" fmla="*/ 1 h 2"/>
                <a:gd name="T1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9" name="Rectangle 163"/>
            <p:cNvSpPr>
              <a:spLocks noChangeArrowheads="1"/>
            </p:cNvSpPr>
            <p:nvPr/>
          </p:nvSpPr>
          <p:spPr bwMode="auto">
            <a:xfrm>
              <a:off x="2943225" y="4727575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0" name="Oval 164"/>
            <p:cNvSpPr>
              <a:spLocks noChangeArrowheads="1"/>
            </p:cNvSpPr>
            <p:nvPr/>
          </p:nvSpPr>
          <p:spPr bwMode="auto">
            <a:xfrm>
              <a:off x="2943225" y="4727575"/>
              <a:ext cx="1588" cy="15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1" name="Freeform 165"/>
            <p:cNvSpPr/>
            <p:nvPr/>
          </p:nvSpPr>
          <p:spPr bwMode="auto">
            <a:xfrm>
              <a:off x="2943225" y="47275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2" name="Freeform 166"/>
            <p:cNvSpPr/>
            <p:nvPr/>
          </p:nvSpPr>
          <p:spPr bwMode="auto">
            <a:xfrm>
              <a:off x="2870200" y="4810125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3" name="Freeform 167"/>
            <p:cNvSpPr/>
            <p:nvPr/>
          </p:nvSpPr>
          <p:spPr bwMode="auto">
            <a:xfrm>
              <a:off x="2878138" y="4756150"/>
              <a:ext cx="4763" cy="7938"/>
            </a:xfrm>
            <a:custGeom>
              <a:avLst/>
              <a:gdLst>
                <a:gd name="T0" fmla="*/ 6 w 6"/>
                <a:gd name="T1" fmla="*/ 5 h 10"/>
                <a:gd name="T2" fmla="*/ 3 w 6"/>
                <a:gd name="T3" fmla="*/ 10 h 10"/>
                <a:gd name="T4" fmla="*/ 4 w 6"/>
                <a:gd name="T5" fmla="*/ 8 h 10"/>
                <a:gd name="T6" fmla="*/ 6 w 6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3" y="0"/>
                    <a:pt x="0" y="10"/>
                    <a:pt x="3" y="10"/>
                  </a:cubicBezTo>
                  <a:cubicBezTo>
                    <a:pt x="3" y="9"/>
                    <a:pt x="3" y="8"/>
                    <a:pt x="4" y="8"/>
                  </a:cubicBezTo>
                  <a:cubicBezTo>
                    <a:pt x="4" y="7"/>
                    <a:pt x="5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4" name="Freeform 168"/>
            <p:cNvSpPr/>
            <p:nvPr/>
          </p:nvSpPr>
          <p:spPr bwMode="auto">
            <a:xfrm>
              <a:off x="2970213" y="4841875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0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5" name="Rectangle 169"/>
            <p:cNvSpPr>
              <a:spLocks noChangeArrowheads="1"/>
            </p:cNvSpPr>
            <p:nvPr/>
          </p:nvSpPr>
          <p:spPr bwMode="auto">
            <a:xfrm>
              <a:off x="2959100" y="496570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6" name="Freeform 170"/>
            <p:cNvSpPr/>
            <p:nvPr/>
          </p:nvSpPr>
          <p:spPr bwMode="auto">
            <a:xfrm>
              <a:off x="2841625" y="4756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7" name="Freeform 171"/>
            <p:cNvSpPr/>
            <p:nvPr/>
          </p:nvSpPr>
          <p:spPr bwMode="auto">
            <a:xfrm>
              <a:off x="2943225" y="4849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8" name="Freeform 172"/>
            <p:cNvSpPr/>
            <p:nvPr/>
          </p:nvSpPr>
          <p:spPr bwMode="auto">
            <a:xfrm>
              <a:off x="2924175" y="481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9" name="Freeform 173"/>
            <p:cNvSpPr/>
            <p:nvPr/>
          </p:nvSpPr>
          <p:spPr bwMode="auto">
            <a:xfrm>
              <a:off x="2986088" y="4772025"/>
              <a:ext cx="0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0" name="Freeform 174"/>
            <p:cNvSpPr/>
            <p:nvPr/>
          </p:nvSpPr>
          <p:spPr bwMode="auto">
            <a:xfrm>
              <a:off x="2881313" y="4757738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1" name="Freeform 175"/>
            <p:cNvSpPr/>
            <p:nvPr/>
          </p:nvSpPr>
          <p:spPr bwMode="auto">
            <a:xfrm>
              <a:off x="2962275" y="49688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2" name="Freeform 176"/>
            <p:cNvSpPr/>
            <p:nvPr/>
          </p:nvSpPr>
          <p:spPr bwMode="auto">
            <a:xfrm>
              <a:off x="2841625" y="4716463"/>
              <a:ext cx="179388" cy="274638"/>
            </a:xfrm>
            <a:custGeom>
              <a:avLst/>
              <a:gdLst>
                <a:gd name="T0" fmla="*/ 219 w 234"/>
                <a:gd name="T1" fmla="*/ 264 h 357"/>
                <a:gd name="T2" fmla="*/ 188 w 234"/>
                <a:gd name="T3" fmla="*/ 305 h 357"/>
                <a:gd name="T4" fmla="*/ 176 w 234"/>
                <a:gd name="T5" fmla="*/ 323 h 357"/>
                <a:gd name="T6" fmla="*/ 176 w 234"/>
                <a:gd name="T7" fmla="*/ 349 h 357"/>
                <a:gd name="T8" fmla="*/ 165 w 234"/>
                <a:gd name="T9" fmla="*/ 349 h 357"/>
                <a:gd name="T10" fmla="*/ 161 w 234"/>
                <a:gd name="T11" fmla="*/ 343 h 357"/>
                <a:gd name="T12" fmla="*/ 157 w 234"/>
                <a:gd name="T13" fmla="*/ 328 h 357"/>
                <a:gd name="T14" fmla="*/ 149 w 234"/>
                <a:gd name="T15" fmla="*/ 286 h 357"/>
                <a:gd name="T16" fmla="*/ 118 w 234"/>
                <a:gd name="T17" fmla="*/ 218 h 357"/>
                <a:gd name="T18" fmla="*/ 109 w 234"/>
                <a:gd name="T19" fmla="*/ 176 h 357"/>
                <a:gd name="T20" fmla="*/ 57 w 234"/>
                <a:gd name="T21" fmla="*/ 137 h 357"/>
                <a:gd name="T22" fmla="*/ 51 w 234"/>
                <a:gd name="T23" fmla="*/ 131 h 357"/>
                <a:gd name="T24" fmla="*/ 46 w 234"/>
                <a:gd name="T25" fmla="*/ 126 h 357"/>
                <a:gd name="T26" fmla="*/ 40 w 234"/>
                <a:gd name="T27" fmla="*/ 95 h 357"/>
                <a:gd name="T28" fmla="*/ 56 w 234"/>
                <a:gd name="T29" fmla="*/ 66 h 357"/>
                <a:gd name="T30" fmla="*/ 53 w 234"/>
                <a:gd name="T31" fmla="*/ 45 h 357"/>
                <a:gd name="T32" fmla="*/ 28 w 234"/>
                <a:gd name="T33" fmla="*/ 41 h 357"/>
                <a:gd name="T34" fmla="*/ 17 w 234"/>
                <a:gd name="T35" fmla="*/ 44 h 357"/>
                <a:gd name="T36" fmla="*/ 24 w 234"/>
                <a:gd name="T37" fmla="*/ 27 h 357"/>
                <a:gd name="T38" fmla="*/ 30 w 234"/>
                <a:gd name="T39" fmla="*/ 19 h 357"/>
                <a:gd name="T40" fmla="*/ 69 w 234"/>
                <a:gd name="T41" fmla="*/ 8 h 357"/>
                <a:gd name="T42" fmla="*/ 94 w 234"/>
                <a:gd name="T43" fmla="*/ 10 h 357"/>
                <a:gd name="T44" fmla="*/ 108 w 234"/>
                <a:gd name="T45" fmla="*/ 19 h 357"/>
                <a:gd name="T46" fmla="*/ 108 w 234"/>
                <a:gd name="T47" fmla="*/ 7 h 357"/>
                <a:gd name="T48" fmla="*/ 125 w 234"/>
                <a:gd name="T49" fmla="*/ 5 h 357"/>
                <a:gd name="T50" fmla="*/ 122 w 234"/>
                <a:gd name="T51" fmla="*/ 18 h 357"/>
                <a:gd name="T52" fmla="*/ 142 w 234"/>
                <a:gd name="T53" fmla="*/ 6 h 357"/>
                <a:gd name="T54" fmla="*/ 152 w 234"/>
                <a:gd name="T55" fmla="*/ 7 h 357"/>
                <a:gd name="T56" fmla="*/ 167 w 234"/>
                <a:gd name="T57" fmla="*/ 11 h 357"/>
                <a:gd name="T58" fmla="*/ 176 w 234"/>
                <a:gd name="T59" fmla="*/ 21 h 357"/>
                <a:gd name="T60" fmla="*/ 177 w 234"/>
                <a:gd name="T61" fmla="*/ 42 h 357"/>
                <a:gd name="T62" fmla="*/ 158 w 234"/>
                <a:gd name="T63" fmla="*/ 35 h 357"/>
                <a:gd name="T64" fmla="*/ 162 w 234"/>
                <a:gd name="T65" fmla="*/ 18 h 357"/>
                <a:gd name="T66" fmla="*/ 149 w 234"/>
                <a:gd name="T67" fmla="*/ 30 h 357"/>
                <a:gd name="T68" fmla="*/ 145 w 234"/>
                <a:gd name="T69" fmla="*/ 31 h 357"/>
                <a:gd name="T70" fmla="*/ 143 w 234"/>
                <a:gd name="T71" fmla="*/ 67 h 357"/>
                <a:gd name="T72" fmla="*/ 155 w 234"/>
                <a:gd name="T73" fmla="*/ 41 h 357"/>
                <a:gd name="T74" fmla="*/ 190 w 234"/>
                <a:gd name="T75" fmla="*/ 72 h 357"/>
                <a:gd name="T76" fmla="*/ 187 w 234"/>
                <a:gd name="T77" fmla="*/ 85 h 357"/>
                <a:gd name="T78" fmla="*/ 177 w 234"/>
                <a:gd name="T79" fmla="*/ 77 h 357"/>
                <a:gd name="T80" fmla="*/ 177 w 234"/>
                <a:gd name="T81" fmla="*/ 78 h 357"/>
                <a:gd name="T82" fmla="*/ 173 w 234"/>
                <a:gd name="T83" fmla="*/ 80 h 357"/>
                <a:gd name="T84" fmla="*/ 179 w 234"/>
                <a:gd name="T85" fmla="*/ 84 h 357"/>
                <a:gd name="T86" fmla="*/ 158 w 234"/>
                <a:gd name="T87" fmla="*/ 96 h 357"/>
                <a:gd name="T88" fmla="*/ 123 w 234"/>
                <a:gd name="T89" fmla="*/ 135 h 357"/>
                <a:gd name="T90" fmla="*/ 95 w 234"/>
                <a:gd name="T91" fmla="*/ 123 h 357"/>
                <a:gd name="T92" fmla="*/ 89 w 234"/>
                <a:gd name="T93" fmla="*/ 151 h 357"/>
                <a:gd name="T94" fmla="*/ 112 w 234"/>
                <a:gd name="T95" fmla="*/ 172 h 357"/>
                <a:gd name="T96" fmla="*/ 132 w 234"/>
                <a:gd name="T97" fmla="*/ 173 h 357"/>
                <a:gd name="T98" fmla="*/ 145 w 234"/>
                <a:gd name="T99" fmla="*/ 169 h 357"/>
                <a:gd name="T100" fmla="*/ 166 w 234"/>
                <a:gd name="T101" fmla="*/ 175 h 357"/>
                <a:gd name="T102" fmla="*/ 221 w 234"/>
                <a:gd name="T103" fmla="*/ 211 h 357"/>
                <a:gd name="T104" fmla="*/ 227 w 234"/>
                <a:gd name="T105" fmla="*/ 23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4" h="357">
                  <a:moveTo>
                    <a:pt x="227" y="234"/>
                  </a:moveTo>
                  <a:cubicBezTo>
                    <a:pt x="226" y="236"/>
                    <a:pt x="225" y="237"/>
                    <a:pt x="224" y="239"/>
                  </a:cubicBezTo>
                  <a:cubicBezTo>
                    <a:pt x="223" y="239"/>
                    <a:pt x="224" y="239"/>
                    <a:pt x="223" y="239"/>
                  </a:cubicBezTo>
                  <a:cubicBezTo>
                    <a:pt x="221" y="243"/>
                    <a:pt x="224" y="249"/>
                    <a:pt x="222" y="254"/>
                  </a:cubicBezTo>
                  <a:cubicBezTo>
                    <a:pt x="222" y="257"/>
                    <a:pt x="219" y="261"/>
                    <a:pt x="219" y="264"/>
                  </a:cubicBezTo>
                  <a:cubicBezTo>
                    <a:pt x="220" y="268"/>
                    <a:pt x="211" y="266"/>
                    <a:pt x="210" y="269"/>
                  </a:cubicBezTo>
                  <a:cubicBezTo>
                    <a:pt x="209" y="269"/>
                    <a:pt x="208" y="270"/>
                    <a:pt x="206" y="271"/>
                  </a:cubicBezTo>
                  <a:cubicBezTo>
                    <a:pt x="203" y="274"/>
                    <a:pt x="201" y="281"/>
                    <a:pt x="201" y="285"/>
                  </a:cubicBezTo>
                  <a:cubicBezTo>
                    <a:pt x="199" y="292"/>
                    <a:pt x="192" y="306"/>
                    <a:pt x="183" y="299"/>
                  </a:cubicBezTo>
                  <a:cubicBezTo>
                    <a:pt x="183" y="300"/>
                    <a:pt x="187" y="304"/>
                    <a:pt x="188" y="305"/>
                  </a:cubicBezTo>
                  <a:cubicBezTo>
                    <a:pt x="190" y="310"/>
                    <a:pt x="179" y="315"/>
                    <a:pt x="177" y="312"/>
                  </a:cubicBezTo>
                  <a:cubicBezTo>
                    <a:pt x="177" y="313"/>
                    <a:pt x="178" y="316"/>
                    <a:pt x="179" y="317"/>
                  </a:cubicBezTo>
                  <a:cubicBezTo>
                    <a:pt x="177" y="320"/>
                    <a:pt x="174" y="316"/>
                    <a:pt x="172" y="317"/>
                  </a:cubicBezTo>
                  <a:cubicBezTo>
                    <a:pt x="172" y="319"/>
                    <a:pt x="174" y="321"/>
                    <a:pt x="176" y="320"/>
                  </a:cubicBezTo>
                  <a:cubicBezTo>
                    <a:pt x="178" y="319"/>
                    <a:pt x="176" y="325"/>
                    <a:pt x="176" y="323"/>
                  </a:cubicBezTo>
                  <a:cubicBezTo>
                    <a:pt x="175" y="325"/>
                    <a:pt x="174" y="332"/>
                    <a:pt x="172" y="332"/>
                  </a:cubicBezTo>
                  <a:cubicBezTo>
                    <a:pt x="172" y="334"/>
                    <a:pt x="176" y="333"/>
                    <a:pt x="177" y="335"/>
                  </a:cubicBezTo>
                  <a:cubicBezTo>
                    <a:pt x="178" y="338"/>
                    <a:pt x="176" y="337"/>
                    <a:pt x="175" y="339"/>
                  </a:cubicBezTo>
                  <a:cubicBezTo>
                    <a:pt x="173" y="342"/>
                    <a:pt x="175" y="346"/>
                    <a:pt x="177" y="348"/>
                  </a:cubicBezTo>
                  <a:cubicBezTo>
                    <a:pt x="175" y="350"/>
                    <a:pt x="178" y="347"/>
                    <a:pt x="176" y="349"/>
                  </a:cubicBezTo>
                  <a:cubicBezTo>
                    <a:pt x="176" y="349"/>
                    <a:pt x="186" y="354"/>
                    <a:pt x="187" y="355"/>
                  </a:cubicBezTo>
                  <a:cubicBezTo>
                    <a:pt x="189" y="357"/>
                    <a:pt x="175" y="357"/>
                    <a:pt x="176" y="356"/>
                  </a:cubicBezTo>
                  <a:cubicBezTo>
                    <a:pt x="176" y="356"/>
                    <a:pt x="170" y="354"/>
                    <a:pt x="170" y="353"/>
                  </a:cubicBezTo>
                  <a:cubicBezTo>
                    <a:pt x="170" y="354"/>
                    <a:pt x="166" y="350"/>
                    <a:pt x="164" y="350"/>
                  </a:cubicBezTo>
                  <a:cubicBezTo>
                    <a:pt x="164" y="350"/>
                    <a:pt x="165" y="349"/>
                    <a:pt x="165" y="349"/>
                  </a:cubicBezTo>
                  <a:cubicBezTo>
                    <a:pt x="165" y="349"/>
                    <a:pt x="163" y="348"/>
                    <a:pt x="162" y="347"/>
                  </a:cubicBezTo>
                  <a:cubicBezTo>
                    <a:pt x="163" y="346"/>
                    <a:pt x="163" y="348"/>
                    <a:pt x="164" y="348"/>
                  </a:cubicBezTo>
                  <a:cubicBezTo>
                    <a:pt x="164" y="348"/>
                    <a:pt x="163" y="344"/>
                    <a:pt x="163" y="345"/>
                  </a:cubicBezTo>
                  <a:cubicBezTo>
                    <a:pt x="162" y="345"/>
                    <a:pt x="163" y="347"/>
                    <a:pt x="161" y="346"/>
                  </a:cubicBezTo>
                  <a:cubicBezTo>
                    <a:pt x="161" y="345"/>
                    <a:pt x="162" y="344"/>
                    <a:pt x="161" y="343"/>
                  </a:cubicBezTo>
                  <a:cubicBezTo>
                    <a:pt x="160" y="344"/>
                    <a:pt x="158" y="343"/>
                    <a:pt x="160" y="342"/>
                  </a:cubicBezTo>
                  <a:cubicBezTo>
                    <a:pt x="158" y="342"/>
                    <a:pt x="157" y="340"/>
                    <a:pt x="158" y="339"/>
                  </a:cubicBezTo>
                  <a:cubicBezTo>
                    <a:pt x="156" y="338"/>
                    <a:pt x="160" y="334"/>
                    <a:pt x="154" y="334"/>
                  </a:cubicBezTo>
                  <a:cubicBezTo>
                    <a:pt x="154" y="333"/>
                    <a:pt x="155" y="329"/>
                    <a:pt x="154" y="327"/>
                  </a:cubicBezTo>
                  <a:cubicBezTo>
                    <a:pt x="155" y="326"/>
                    <a:pt x="157" y="327"/>
                    <a:pt x="157" y="328"/>
                  </a:cubicBezTo>
                  <a:cubicBezTo>
                    <a:pt x="157" y="327"/>
                    <a:pt x="156" y="319"/>
                    <a:pt x="155" y="320"/>
                  </a:cubicBezTo>
                  <a:cubicBezTo>
                    <a:pt x="155" y="320"/>
                    <a:pt x="155" y="323"/>
                    <a:pt x="155" y="324"/>
                  </a:cubicBezTo>
                  <a:cubicBezTo>
                    <a:pt x="155" y="324"/>
                    <a:pt x="150" y="311"/>
                    <a:pt x="150" y="309"/>
                  </a:cubicBezTo>
                  <a:cubicBezTo>
                    <a:pt x="147" y="307"/>
                    <a:pt x="153" y="293"/>
                    <a:pt x="149" y="289"/>
                  </a:cubicBezTo>
                  <a:cubicBezTo>
                    <a:pt x="149" y="289"/>
                    <a:pt x="149" y="287"/>
                    <a:pt x="149" y="286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49" y="280"/>
                    <a:pt x="151" y="255"/>
                    <a:pt x="145" y="253"/>
                  </a:cubicBezTo>
                  <a:cubicBezTo>
                    <a:pt x="142" y="250"/>
                    <a:pt x="138" y="248"/>
                    <a:pt x="135" y="246"/>
                  </a:cubicBezTo>
                  <a:cubicBezTo>
                    <a:pt x="131" y="239"/>
                    <a:pt x="126" y="230"/>
                    <a:pt x="122" y="224"/>
                  </a:cubicBezTo>
                  <a:cubicBezTo>
                    <a:pt x="120" y="223"/>
                    <a:pt x="118" y="219"/>
                    <a:pt x="118" y="218"/>
                  </a:cubicBezTo>
                  <a:cubicBezTo>
                    <a:pt x="117" y="213"/>
                    <a:pt x="120" y="214"/>
                    <a:pt x="120" y="211"/>
                  </a:cubicBezTo>
                  <a:cubicBezTo>
                    <a:pt x="116" y="209"/>
                    <a:pt x="118" y="203"/>
                    <a:pt x="120" y="200"/>
                  </a:cubicBezTo>
                  <a:cubicBezTo>
                    <a:pt x="125" y="193"/>
                    <a:pt x="129" y="191"/>
                    <a:pt x="124" y="180"/>
                  </a:cubicBezTo>
                  <a:cubicBezTo>
                    <a:pt x="128" y="175"/>
                    <a:pt x="118" y="182"/>
                    <a:pt x="119" y="182"/>
                  </a:cubicBezTo>
                  <a:cubicBezTo>
                    <a:pt x="116" y="182"/>
                    <a:pt x="111" y="178"/>
                    <a:pt x="109" y="176"/>
                  </a:cubicBezTo>
                  <a:cubicBezTo>
                    <a:pt x="107" y="174"/>
                    <a:pt x="105" y="169"/>
                    <a:pt x="102" y="166"/>
                  </a:cubicBezTo>
                  <a:cubicBezTo>
                    <a:pt x="95" y="166"/>
                    <a:pt x="92" y="161"/>
                    <a:pt x="87" y="158"/>
                  </a:cubicBezTo>
                  <a:cubicBezTo>
                    <a:pt x="87" y="157"/>
                    <a:pt x="84" y="158"/>
                    <a:pt x="83" y="159"/>
                  </a:cubicBezTo>
                  <a:cubicBezTo>
                    <a:pt x="77" y="159"/>
                    <a:pt x="70" y="154"/>
                    <a:pt x="66" y="151"/>
                  </a:cubicBezTo>
                  <a:cubicBezTo>
                    <a:pt x="61" y="147"/>
                    <a:pt x="61" y="141"/>
                    <a:pt x="57" y="137"/>
                  </a:cubicBezTo>
                  <a:cubicBezTo>
                    <a:pt x="56" y="135"/>
                    <a:pt x="55" y="134"/>
                    <a:pt x="55" y="134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6" y="133"/>
                    <a:pt x="53" y="127"/>
                    <a:pt x="52" y="126"/>
                  </a:cubicBezTo>
                  <a:cubicBezTo>
                    <a:pt x="51" y="125"/>
                    <a:pt x="52" y="117"/>
                    <a:pt x="50" y="117"/>
                  </a:cubicBezTo>
                  <a:cubicBezTo>
                    <a:pt x="48" y="117"/>
                    <a:pt x="50" y="129"/>
                    <a:pt x="51" y="131"/>
                  </a:cubicBezTo>
                  <a:cubicBezTo>
                    <a:pt x="51" y="132"/>
                    <a:pt x="53" y="145"/>
                    <a:pt x="51" y="143"/>
                  </a:cubicBezTo>
                  <a:cubicBezTo>
                    <a:pt x="51" y="141"/>
                    <a:pt x="50" y="139"/>
                    <a:pt x="48" y="138"/>
                  </a:cubicBezTo>
                  <a:cubicBezTo>
                    <a:pt x="48" y="137"/>
                    <a:pt x="48" y="133"/>
                    <a:pt x="47" y="131"/>
                  </a:cubicBezTo>
                  <a:cubicBezTo>
                    <a:pt x="47" y="131"/>
                    <a:pt x="43" y="128"/>
                    <a:pt x="44" y="127"/>
                  </a:cubicBezTo>
                  <a:cubicBezTo>
                    <a:pt x="44" y="127"/>
                    <a:pt x="46" y="126"/>
                    <a:pt x="46" y="126"/>
                  </a:cubicBezTo>
                  <a:cubicBezTo>
                    <a:pt x="46" y="126"/>
                    <a:pt x="46" y="124"/>
                    <a:pt x="46" y="124"/>
                  </a:cubicBezTo>
                  <a:cubicBezTo>
                    <a:pt x="44" y="120"/>
                    <a:pt x="47" y="115"/>
                    <a:pt x="45" y="111"/>
                  </a:cubicBezTo>
                  <a:cubicBezTo>
                    <a:pt x="45" y="109"/>
                    <a:pt x="41" y="109"/>
                    <a:pt x="40" y="108"/>
                  </a:cubicBezTo>
                  <a:cubicBezTo>
                    <a:pt x="40" y="107"/>
                    <a:pt x="41" y="105"/>
                    <a:pt x="40" y="104"/>
                  </a:cubicBezTo>
                  <a:cubicBezTo>
                    <a:pt x="39" y="102"/>
                    <a:pt x="40" y="97"/>
                    <a:pt x="40" y="95"/>
                  </a:cubicBezTo>
                  <a:cubicBezTo>
                    <a:pt x="40" y="95"/>
                    <a:pt x="43" y="91"/>
                    <a:pt x="43" y="90"/>
                  </a:cubicBezTo>
                  <a:cubicBezTo>
                    <a:pt x="45" y="88"/>
                    <a:pt x="46" y="84"/>
                    <a:pt x="49" y="82"/>
                  </a:cubicBezTo>
                  <a:cubicBezTo>
                    <a:pt x="50" y="81"/>
                    <a:pt x="52" y="78"/>
                    <a:pt x="52" y="77"/>
                  </a:cubicBezTo>
                  <a:cubicBezTo>
                    <a:pt x="53" y="76"/>
                    <a:pt x="54" y="73"/>
                    <a:pt x="54" y="72"/>
                  </a:cubicBezTo>
                  <a:cubicBezTo>
                    <a:pt x="53" y="67"/>
                    <a:pt x="50" y="66"/>
                    <a:pt x="56" y="66"/>
                  </a:cubicBezTo>
                  <a:cubicBezTo>
                    <a:pt x="52" y="64"/>
                    <a:pt x="55" y="56"/>
                    <a:pt x="56" y="55"/>
                  </a:cubicBezTo>
                  <a:cubicBezTo>
                    <a:pt x="55" y="54"/>
                    <a:pt x="55" y="54"/>
                    <a:pt x="55" y="53"/>
                  </a:cubicBezTo>
                  <a:cubicBezTo>
                    <a:pt x="54" y="55"/>
                    <a:pt x="54" y="54"/>
                    <a:pt x="53" y="55"/>
                  </a:cubicBezTo>
                  <a:cubicBezTo>
                    <a:pt x="53" y="53"/>
                    <a:pt x="52" y="48"/>
                    <a:pt x="52" y="48"/>
                  </a:cubicBezTo>
                  <a:cubicBezTo>
                    <a:pt x="52" y="47"/>
                    <a:pt x="53" y="45"/>
                    <a:pt x="53" y="45"/>
                  </a:cubicBezTo>
                  <a:cubicBezTo>
                    <a:pt x="53" y="39"/>
                    <a:pt x="45" y="40"/>
                    <a:pt x="43" y="38"/>
                  </a:cubicBezTo>
                  <a:cubicBezTo>
                    <a:pt x="40" y="37"/>
                    <a:pt x="41" y="37"/>
                    <a:pt x="38" y="39"/>
                  </a:cubicBezTo>
                  <a:cubicBezTo>
                    <a:pt x="40" y="39"/>
                    <a:pt x="39" y="38"/>
                    <a:pt x="40" y="38"/>
                  </a:cubicBezTo>
                  <a:cubicBezTo>
                    <a:pt x="40" y="41"/>
                    <a:pt x="32" y="40"/>
                    <a:pt x="30" y="41"/>
                  </a:cubicBezTo>
                  <a:cubicBezTo>
                    <a:pt x="31" y="41"/>
                    <a:pt x="30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4" y="44"/>
                    <a:pt x="10" y="49"/>
                    <a:pt x="9" y="51"/>
                  </a:cubicBezTo>
                  <a:cubicBezTo>
                    <a:pt x="10" y="51"/>
                    <a:pt x="1" y="52"/>
                    <a:pt x="0" y="52"/>
                  </a:cubicBezTo>
                  <a:cubicBezTo>
                    <a:pt x="2" y="51"/>
                    <a:pt x="12" y="49"/>
                    <a:pt x="13" y="47"/>
                  </a:cubicBezTo>
                  <a:cubicBezTo>
                    <a:pt x="15" y="46"/>
                    <a:pt x="16" y="45"/>
                    <a:pt x="17" y="44"/>
                  </a:cubicBezTo>
                  <a:cubicBezTo>
                    <a:pt x="17" y="44"/>
                    <a:pt x="17" y="43"/>
                    <a:pt x="17" y="43"/>
                  </a:cubicBezTo>
                  <a:cubicBezTo>
                    <a:pt x="16" y="42"/>
                    <a:pt x="13" y="43"/>
                    <a:pt x="11" y="42"/>
                  </a:cubicBezTo>
                  <a:cubicBezTo>
                    <a:pt x="12" y="42"/>
                    <a:pt x="13" y="40"/>
                    <a:pt x="13" y="39"/>
                  </a:cubicBezTo>
                  <a:cubicBezTo>
                    <a:pt x="11" y="38"/>
                    <a:pt x="9" y="36"/>
                    <a:pt x="11" y="33"/>
                  </a:cubicBezTo>
                  <a:cubicBezTo>
                    <a:pt x="13" y="31"/>
                    <a:pt x="24" y="26"/>
                    <a:pt x="24" y="27"/>
                  </a:cubicBezTo>
                  <a:cubicBezTo>
                    <a:pt x="24" y="26"/>
                    <a:pt x="25" y="26"/>
                    <a:pt x="25" y="25"/>
                  </a:cubicBezTo>
                  <a:cubicBezTo>
                    <a:pt x="22" y="25"/>
                    <a:pt x="19" y="26"/>
                    <a:pt x="17" y="24"/>
                  </a:cubicBezTo>
                  <a:cubicBezTo>
                    <a:pt x="17" y="22"/>
                    <a:pt x="18" y="20"/>
                    <a:pt x="21" y="20"/>
                  </a:cubicBezTo>
                  <a:cubicBezTo>
                    <a:pt x="20" y="20"/>
                    <a:pt x="23" y="19"/>
                    <a:pt x="23" y="19"/>
                  </a:cubicBezTo>
                  <a:cubicBezTo>
                    <a:pt x="26" y="17"/>
                    <a:pt x="28" y="18"/>
                    <a:pt x="30" y="19"/>
                  </a:cubicBezTo>
                  <a:cubicBezTo>
                    <a:pt x="30" y="18"/>
                    <a:pt x="30" y="16"/>
                    <a:pt x="30" y="16"/>
                  </a:cubicBezTo>
                  <a:cubicBezTo>
                    <a:pt x="31" y="14"/>
                    <a:pt x="28" y="13"/>
                    <a:pt x="29" y="12"/>
                  </a:cubicBezTo>
                  <a:cubicBezTo>
                    <a:pt x="30" y="10"/>
                    <a:pt x="36" y="10"/>
                    <a:pt x="36" y="9"/>
                  </a:cubicBezTo>
                  <a:cubicBezTo>
                    <a:pt x="44" y="4"/>
                    <a:pt x="57" y="0"/>
                    <a:pt x="64" y="6"/>
                  </a:cubicBezTo>
                  <a:cubicBezTo>
                    <a:pt x="66" y="7"/>
                    <a:pt x="68" y="8"/>
                    <a:pt x="69" y="8"/>
                  </a:cubicBezTo>
                  <a:cubicBezTo>
                    <a:pt x="70" y="8"/>
                    <a:pt x="71" y="8"/>
                    <a:pt x="72" y="8"/>
                  </a:cubicBezTo>
                  <a:cubicBezTo>
                    <a:pt x="74" y="9"/>
                    <a:pt x="76" y="12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9" y="13"/>
                    <a:pt x="80" y="13"/>
                  </a:cubicBezTo>
                  <a:cubicBezTo>
                    <a:pt x="81" y="12"/>
                    <a:pt x="93" y="10"/>
                    <a:pt x="94" y="10"/>
                  </a:cubicBezTo>
                  <a:cubicBezTo>
                    <a:pt x="94" y="10"/>
                    <a:pt x="94" y="13"/>
                    <a:pt x="94" y="13"/>
                  </a:cubicBezTo>
                  <a:cubicBezTo>
                    <a:pt x="95" y="13"/>
                    <a:pt x="97" y="11"/>
                    <a:pt x="97" y="12"/>
                  </a:cubicBezTo>
                  <a:cubicBezTo>
                    <a:pt x="97" y="12"/>
                    <a:pt x="97" y="14"/>
                    <a:pt x="97" y="14"/>
                  </a:cubicBezTo>
                  <a:cubicBezTo>
                    <a:pt x="100" y="12"/>
                    <a:pt x="101" y="13"/>
                    <a:pt x="103" y="15"/>
                  </a:cubicBezTo>
                  <a:cubicBezTo>
                    <a:pt x="103" y="15"/>
                    <a:pt x="114" y="18"/>
                    <a:pt x="108" y="19"/>
                  </a:cubicBezTo>
                  <a:cubicBezTo>
                    <a:pt x="111" y="21"/>
                    <a:pt x="114" y="18"/>
                    <a:pt x="116" y="22"/>
                  </a:cubicBezTo>
                  <a:cubicBezTo>
                    <a:pt x="116" y="21"/>
                    <a:pt x="116" y="20"/>
                    <a:pt x="117" y="19"/>
                  </a:cubicBezTo>
                  <a:cubicBezTo>
                    <a:pt x="113" y="16"/>
                    <a:pt x="110" y="19"/>
                    <a:pt x="107" y="14"/>
                  </a:cubicBezTo>
                  <a:cubicBezTo>
                    <a:pt x="108" y="12"/>
                    <a:pt x="111" y="12"/>
                    <a:pt x="114" y="13"/>
                  </a:cubicBezTo>
                  <a:cubicBezTo>
                    <a:pt x="111" y="12"/>
                    <a:pt x="105" y="11"/>
                    <a:pt x="108" y="7"/>
                  </a:cubicBezTo>
                  <a:cubicBezTo>
                    <a:pt x="108" y="7"/>
                    <a:pt x="108" y="7"/>
                    <a:pt x="107" y="7"/>
                  </a:cubicBezTo>
                  <a:cubicBezTo>
                    <a:pt x="104" y="11"/>
                    <a:pt x="98" y="6"/>
                    <a:pt x="100" y="5"/>
                  </a:cubicBezTo>
                  <a:cubicBezTo>
                    <a:pt x="101" y="0"/>
                    <a:pt x="113" y="0"/>
                    <a:pt x="116" y="2"/>
                  </a:cubicBezTo>
                  <a:cubicBezTo>
                    <a:pt x="118" y="4"/>
                    <a:pt x="124" y="7"/>
                    <a:pt x="124" y="9"/>
                  </a:cubicBezTo>
                  <a:cubicBezTo>
                    <a:pt x="125" y="6"/>
                    <a:pt x="126" y="5"/>
                    <a:pt x="125" y="5"/>
                  </a:cubicBezTo>
                  <a:cubicBezTo>
                    <a:pt x="125" y="4"/>
                    <a:pt x="130" y="4"/>
                    <a:pt x="131" y="5"/>
                  </a:cubicBezTo>
                  <a:cubicBezTo>
                    <a:pt x="129" y="7"/>
                    <a:pt x="125" y="12"/>
                    <a:pt x="128" y="13"/>
                  </a:cubicBezTo>
                  <a:cubicBezTo>
                    <a:pt x="128" y="11"/>
                    <a:pt x="130" y="16"/>
                    <a:pt x="130" y="16"/>
                  </a:cubicBezTo>
                  <a:cubicBezTo>
                    <a:pt x="127" y="19"/>
                    <a:pt x="126" y="21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3" y="20"/>
                    <a:pt x="131" y="25"/>
                    <a:pt x="132" y="20"/>
                  </a:cubicBezTo>
                  <a:cubicBezTo>
                    <a:pt x="132" y="20"/>
                    <a:pt x="131" y="19"/>
                    <a:pt x="131" y="19"/>
                  </a:cubicBezTo>
                  <a:cubicBezTo>
                    <a:pt x="131" y="16"/>
                    <a:pt x="136" y="17"/>
                    <a:pt x="137" y="17"/>
                  </a:cubicBezTo>
                  <a:cubicBezTo>
                    <a:pt x="136" y="16"/>
                    <a:pt x="137" y="14"/>
                    <a:pt x="137" y="13"/>
                  </a:cubicBezTo>
                  <a:cubicBezTo>
                    <a:pt x="139" y="11"/>
                    <a:pt x="141" y="9"/>
                    <a:pt x="142" y="6"/>
                  </a:cubicBezTo>
                  <a:cubicBezTo>
                    <a:pt x="146" y="0"/>
                    <a:pt x="154" y="8"/>
                    <a:pt x="145" y="9"/>
                  </a:cubicBezTo>
                  <a:cubicBezTo>
                    <a:pt x="141" y="10"/>
                    <a:pt x="144" y="18"/>
                    <a:pt x="144" y="21"/>
                  </a:cubicBezTo>
                  <a:cubicBezTo>
                    <a:pt x="147" y="16"/>
                    <a:pt x="147" y="25"/>
                    <a:pt x="147" y="25"/>
                  </a:cubicBezTo>
                  <a:cubicBezTo>
                    <a:pt x="149" y="24"/>
                    <a:pt x="151" y="21"/>
                    <a:pt x="151" y="18"/>
                  </a:cubicBezTo>
                  <a:cubicBezTo>
                    <a:pt x="146" y="15"/>
                    <a:pt x="147" y="9"/>
                    <a:pt x="152" y="7"/>
                  </a:cubicBezTo>
                  <a:cubicBezTo>
                    <a:pt x="152" y="6"/>
                    <a:pt x="153" y="5"/>
                    <a:pt x="153" y="4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5"/>
                    <a:pt x="153" y="6"/>
                    <a:pt x="153" y="7"/>
                  </a:cubicBezTo>
                  <a:cubicBezTo>
                    <a:pt x="154" y="6"/>
                    <a:pt x="155" y="6"/>
                    <a:pt x="156" y="6"/>
                  </a:cubicBezTo>
                  <a:cubicBezTo>
                    <a:pt x="156" y="5"/>
                    <a:pt x="171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9" y="13"/>
                    <a:pt x="173" y="15"/>
                    <a:pt x="175" y="16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7" y="18"/>
                    <a:pt x="177" y="20"/>
                    <a:pt x="176" y="21"/>
                  </a:cubicBezTo>
                  <a:cubicBezTo>
                    <a:pt x="177" y="22"/>
                    <a:pt x="175" y="25"/>
                    <a:pt x="181" y="27"/>
                  </a:cubicBezTo>
                  <a:cubicBezTo>
                    <a:pt x="182" y="28"/>
                    <a:pt x="183" y="29"/>
                    <a:pt x="185" y="30"/>
                  </a:cubicBezTo>
                  <a:cubicBezTo>
                    <a:pt x="185" y="36"/>
                    <a:pt x="178" y="36"/>
                    <a:pt x="176" y="31"/>
                  </a:cubicBezTo>
                  <a:cubicBezTo>
                    <a:pt x="172" y="30"/>
                    <a:pt x="177" y="37"/>
                    <a:pt x="177" y="37"/>
                  </a:cubicBezTo>
                  <a:cubicBezTo>
                    <a:pt x="177" y="39"/>
                    <a:pt x="177" y="41"/>
                    <a:pt x="177" y="42"/>
                  </a:cubicBezTo>
                  <a:cubicBezTo>
                    <a:pt x="176" y="42"/>
                    <a:pt x="175" y="41"/>
                    <a:pt x="174" y="40"/>
                  </a:cubicBezTo>
                  <a:cubicBezTo>
                    <a:pt x="172" y="41"/>
                    <a:pt x="176" y="43"/>
                    <a:pt x="175" y="44"/>
                  </a:cubicBezTo>
                  <a:cubicBezTo>
                    <a:pt x="173" y="45"/>
                    <a:pt x="168" y="41"/>
                    <a:pt x="167" y="40"/>
                  </a:cubicBezTo>
                  <a:cubicBezTo>
                    <a:pt x="166" y="39"/>
                    <a:pt x="166" y="37"/>
                    <a:pt x="165" y="35"/>
                  </a:cubicBezTo>
                  <a:cubicBezTo>
                    <a:pt x="164" y="36"/>
                    <a:pt x="158" y="36"/>
                    <a:pt x="158" y="35"/>
                  </a:cubicBezTo>
                  <a:cubicBezTo>
                    <a:pt x="157" y="32"/>
                    <a:pt x="170" y="32"/>
                    <a:pt x="168" y="26"/>
                  </a:cubicBezTo>
                  <a:cubicBezTo>
                    <a:pt x="167" y="26"/>
                    <a:pt x="162" y="28"/>
                    <a:pt x="162" y="27"/>
                  </a:cubicBezTo>
                  <a:cubicBezTo>
                    <a:pt x="160" y="25"/>
                    <a:pt x="163" y="23"/>
                    <a:pt x="165" y="24"/>
                  </a:cubicBezTo>
                  <a:cubicBezTo>
                    <a:pt x="164" y="23"/>
                    <a:pt x="161" y="20"/>
                    <a:pt x="164" y="21"/>
                  </a:cubicBezTo>
                  <a:cubicBezTo>
                    <a:pt x="163" y="19"/>
                    <a:pt x="163" y="18"/>
                    <a:pt x="162" y="18"/>
                  </a:cubicBezTo>
                  <a:cubicBezTo>
                    <a:pt x="162" y="21"/>
                    <a:pt x="158" y="19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9"/>
                    <a:pt x="157" y="18"/>
                    <a:pt x="156" y="19"/>
                  </a:cubicBezTo>
                  <a:cubicBezTo>
                    <a:pt x="160" y="25"/>
                    <a:pt x="150" y="28"/>
                    <a:pt x="151" y="31"/>
                  </a:cubicBezTo>
                  <a:cubicBezTo>
                    <a:pt x="150" y="31"/>
                    <a:pt x="149" y="30"/>
                    <a:pt x="149" y="30"/>
                  </a:cubicBezTo>
                  <a:cubicBezTo>
                    <a:pt x="147" y="32"/>
                    <a:pt x="153" y="35"/>
                    <a:pt x="153" y="36"/>
                  </a:cubicBezTo>
                  <a:cubicBezTo>
                    <a:pt x="152" y="36"/>
                    <a:pt x="146" y="38"/>
                    <a:pt x="145" y="38"/>
                  </a:cubicBezTo>
                  <a:cubicBezTo>
                    <a:pt x="144" y="37"/>
                    <a:pt x="144" y="37"/>
                    <a:pt x="143" y="36"/>
                  </a:cubicBezTo>
                  <a:cubicBezTo>
                    <a:pt x="143" y="35"/>
                    <a:pt x="146" y="31"/>
                    <a:pt x="147" y="30"/>
                  </a:cubicBezTo>
                  <a:cubicBezTo>
                    <a:pt x="146" y="30"/>
                    <a:pt x="146" y="30"/>
                    <a:pt x="145" y="31"/>
                  </a:cubicBezTo>
                  <a:cubicBezTo>
                    <a:pt x="143" y="34"/>
                    <a:pt x="138" y="34"/>
                    <a:pt x="136" y="36"/>
                  </a:cubicBezTo>
                  <a:cubicBezTo>
                    <a:pt x="139" y="36"/>
                    <a:pt x="130" y="42"/>
                    <a:pt x="130" y="42"/>
                  </a:cubicBezTo>
                  <a:cubicBezTo>
                    <a:pt x="125" y="46"/>
                    <a:pt x="128" y="46"/>
                    <a:pt x="128" y="50"/>
                  </a:cubicBezTo>
                  <a:cubicBezTo>
                    <a:pt x="127" y="57"/>
                    <a:pt x="148" y="57"/>
                    <a:pt x="141" y="65"/>
                  </a:cubicBezTo>
                  <a:cubicBezTo>
                    <a:pt x="142" y="65"/>
                    <a:pt x="143" y="66"/>
                    <a:pt x="143" y="67"/>
                  </a:cubicBezTo>
                  <a:cubicBezTo>
                    <a:pt x="143" y="67"/>
                    <a:pt x="141" y="66"/>
                    <a:pt x="141" y="66"/>
                  </a:cubicBezTo>
                  <a:cubicBezTo>
                    <a:pt x="142" y="68"/>
                    <a:pt x="146" y="72"/>
                    <a:pt x="146" y="67"/>
                  </a:cubicBezTo>
                  <a:cubicBezTo>
                    <a:pt x="147" y="59"/>
                    <a:pt x="146" y="63"/>
                    <a:pt x="152" y="59"/>
                  </a:cubicBezTo>
                  <a:cubicBezTo>
                    <a:pt x="156" y="55"/>
                    <a:pt x="150" y="52"/>
                    <a:pt x="153" y="49"/>
                  </a:cubicBezTo>
                  <a:cubicBezTo>
                    <a:pt x="155" y="48"/>
                    <a:pt x="155" y="43"/>
                    <a:pt x="155" y="41"/>
                  </a:cubicBezTo>
                  <a:cubicBezTo>
                    <a:pt x="156" y="36"/>
                    <a:pt x="169" y="44"/>
                    <a:pt x="169" y="47"/>
                  </a:cubicBezTo>
                  <a:cubicBezTo>
                    <a:pt x="167" y="58"/>
                    <a:pt x="173" y="48"/>
                    <a:pt x="177" y="48"/>
                  </a:cubicBezTo>
                  <a:cubicBezTo>
                    <a:pt x="181" y="51"/>
                    <a:pt x="180" y="60"/>
                    <a:pt x="184" y="63"/>
                  </a:cubicBezTo>
                  <a:cubicBezTo>
                    <a:pt x="185" y="63"/>
                    <a:pt x="186" y="64"/>
                    <a:pt x="188" y="66"/>
                  </a:cubicBezTo>
                  <a:cubicBezTo>
                    <a:pt x="189" y="67"/>
                    <a:pt x="190" y="69"/>
                    <a:pt x="190" y="72"/>
                  </a:cubicBezTo>
                  <a:cubicBezTo>
                    <a:pt x="190" y="72"/>
                    <a:pt x="189" y="72"/>
                    <a:pt x="189" y="72"/>
                  </a:cubicBezTo>
                  <a:cubicBezTo>
                    <a:pt x="191" y="72"/>
                    <a:pt x="189" y="76"/>
                    <a:pt x="190" y="77"/>
                  </a:cubicBezTo>
                  <a:cubicBezTo>
                    <a:pt x="191" y="77"/>
                    <a:pt x="198" y="80"/>
                    <a:pt x="193" y="82"/>
                  </a:cubicBezTo>
                  <a:cubicBezTo>
                    <a:pt x="194" y="83"/>
                    <a:pt x="194" y="88"/>
                    <a:pt x="192" y="83"/>
                  </a:cubicBezTo>
                  <a:cubicBezTo>
                    <a:pt x="190" y="87"/>
                    <a:pt x="190" y="85"/>
                    <a:pt x="187" y="85"/>
                  </a:cubicBezTo>
                  <a:cubicBezTo>
                    <a:pt x="187" y="84"/>
                    <a:pt x="187" y="84"/>
                    <a:pt x="188" y="84"/>
                  </a:cubicBezTo>
                  <a:cubicBezTo>
                    <a:pt x="189" y="81"/>
                    <a:pt x="183" y="84"/>
                    <a:pt x="182" y="83"/>
                  </a:cubicBezTo>
                  <a:cubicBezTo>
                    <a:pt x="181" y="82"/>
                    <a:pt x="186" y="74"/>
                    <a:pt x="188" y="73"/>
                  </a:cubicBezTo>
                  <a:cubicBezTo>
                    <a:pt x="185" y="73"/>
                    <a:pt x="184" y="75"/>
                    <a:pt x="182" y="76"/>
                  </a:cubicBezTo>
                  <a:cubicBezTo>
                    <a:pt x="180" y="76"/>
                    <a:pt x="178" y="76"/>
                    <a:pt x="177" y="77"/>
                  </a:cubicBezTo>
                  <a:cubicBezTo>
                    <a:pt x="176" y="77"/>
                    <a:pt x="175" y="77"/>
                    <a:pt x="174" y="77"/>
                  </a:cubicBezTo>
                  <a:cubicBezTo>
                    <a:pt x="174" y="77"/>
                    <a:pt x="175" y="77"/>
                    <a:pt x="175" y="77"/>
                  </a:cubicBezTo>
                  <a:cubicBezTo>
                    <a:pt x="175" y="77"/>
                    <a:pt x="176" y="77"/>
                    <a:pt x="176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8"/>
                    <a:pt x="177" y="78"/>
                    <a:pt x="177" y="78"/>
                  </a:cubicBezTo>
                  <a:cubicBezTo>
                    <a:pt x="178" y="80"/>
                    <a:pt x="176" y="79"/>
                    <a:pt x="175" y="79"/>
                  </a:cubicBezTo>
                  <a:cubicBezTo>
                    <a:pt x="174" y="78"/>
                    <a:pt x="173" y="77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0" y="77"/>
                    <a:pt x="167" y="78"/>
                    <a:pt x="165" y="79"/>
                  </a:cubicBezTo>
                  <a:cubicBezTo>
                    <a:pt x="167" y="79"/>
                    <a:pt x="172" y="79"/>
                    <a:pt x="173" y="80"/>
                  </a:cubicBezTo>
                  <a:cubicBezTo>
                    <a:pt x="173" y="81"/>
                    <a:pt x="173" y="81"/>
                    <a:pt x="172" y="81"/>
                  </a:cubicBezTo>
                  <a:cubicBezTo>
                    <a:pt x="172" y="82"/>
                    <a:pt x="171" y="82"/>
                    <a:pt x="170" y="82"/>
                  </a:cubicBezTo>
                  <a:cubicBezTo>
                    <a:pt x="170" y="82"/>
                    <a:pt x="170" y="82"/>
                    <a:pt x="171" y="83"/>
                  </a:cubicBezTo>
                  <a:cubicBezTo>
                    <a:pt x="172" y="84"/>
                    <a:pt x="173" y="85"/>
                    <a:pt x="176" y="85"/>
                  </a:cubicBezTo>
                  <a:cubicBezTo>
                    <a:pt x="174" y="90"/>
                    <a:pt x="177" y="85"/>
                    <a:pt x="179" y="84"/>
                  </a:cubicBezTo>
                  <a:cubicBezTo>
                    <a:pt x="184" y="88"/>
                    <a:pt x="173" y="90"/>
                    <a:pt x="170" y="91"/>
                  </a:cubicBezTo>
                  <a:cubicBezTo>
                    <a:pt x="170" y="91"/>
                    <a:pt x="164" y="95"/>
                    <a:pt x="166" y="91"/>
                  </a:cubicBezTo>
                  <a:cubicBezTo>
                    <a:pt x="166" y="91"/>
                    <a:pt x="166" y="90"/>
                    <a:pt x="167" y="90"/>
                  </a:cubicBezTo>
                  <a:cubicBezTo>
                    <a:pt x="166" y="90"/>
                    <a:pt x="164" y="90"/>
                    <a:pt x="163" y="90"/>
                  </a:cubicBezTo>
                  <a:cubicBezTo>
                    <a:pt x="159" y="91"/>
                    <a:pt x="155" y="92"/>
                    <a:pt x="158" y="96"/>
                  </a:cubicBezTo>
                  <a:cubicBezTo>
                    <a:pt x="158" y="96"/>
                    <a:pt x="158" y="96"/>
                    <a:pt x="157" y="97"/>
                  </a:cubicBezTo>
                  <a:cubicBezTo>
                    <a:pt x="147" y="97"/>
                    <a:pt x="144" y="104"/>
                    <a:pt x="140" y="112"/>
                  </a:cubicBezTo>
                  <a:cubicBezTo>
                    <a:pt x="137" y="116"/>
                    <a:pt x="129" y="116"/>
                    <a:pt x="126" y="121"/>
                  </a:cubicBezTo>
                  <a:cubicBezTo>
                    <a:pt x="127" y="121"/>
                    <a:pt x="127" y="126"/>
                    <a:pt x="126" y="125"/>
                  </a:cubicBezTo>
                  <a:cubicBezTo>
                    <a:pt x="127" y="129"/>
                    <a:pt x="128" y="134"/>
                    <a:pt x="123" y="135"/>
                  </a:cubicBezTo>
                  <a:cubicBezTo>
                    <a:pt x="118" y="133"/>
                    <a:pt x="124" y="119"/>
                    <a:pt x="116" y="123"/>
                  </a:cubicBezTo>
                  <a:cubicBezTo>
                    <a:pt x="116" y="123"/>
                    <a:pt x="114" y="122"/>
                    <a:pt x="114" y="122"/>
                  </a:cubicBezTo>
                  <a:cubicBezTo>
                    <a:pt x="113" y="121"/>
                    <a:pt x="107" y="123"/>
                    <a:pt x="106" y="123"/>
                  </a:cubicBezTo>
                  <a:cubicBezTo>
                    <a:pt x="106" y="124"/>
                    <a:pt x="107" y="124"/>
                    <a:pt x="107" y="125"/>
                  </a:cubicBezTo>
                  <a:cubicBezTo>
                    <a:pt x="105" y="126"/>
                    <a:pt x="97" y="122"/>
                    <a:pt x="95" y="123"/>
                  </a:cubicBezTo>
                  <a:cubicBezTo>
                    <a:pt x="95" y="123"/>
                    <a:pt x="92" y="125"/>
                    <a:pt x="91" y="125"/>
                  </a:cubicBezTo>
                  <a:cubicBezTo>
                    <a:pt x="91" y="125"/>
                    <a:pt x="89" y="127"/>
                    <a:pt x="88" y="127"/>
                  </a:cubicBezTo>
                  <a:cubicBezTo>
                    <a:pt x="87" y="127"/>
                    <a:pt x="87" y="128"/>
                    <a:pt x="85" y="130"/>
                  </a:cubicBezTo>
                  <a:cubicBezTo>
                    <a:pt x="86" y="137"/>
                    <a:pt x="80" y="139"/>
                    <a:pt x="84" y="146"/>
                  </a:cubicBezTo>
                  <a:cubicBezTo>
                    <a:pt x="85" y="147"/>
                    <a:pt x="86" y="153"/>
                    <a:pt x="89" y="151"/>
                  </a:cubicBezTo>
                  <a:cubicBezTo>
                    <a:pt x="91" y="152"/>
                    <a:pt x="96" y="150"/>
                    <a:pt x="97" y="148"/>
                  </a:cubicBezTo>
                  <a:cubicBezTo>
                    <a:pt x="98" y="139"/>
                    <a:pt x="112" y="143"/>
                    <a:pt x="106" y="146"/>
                  </a:cubicBezTo>
                  <a:cubicBezTo>
                    <a:pt x="104" y="148"/>
                    <a:pt x="102" y="156"/>
                    <a:pt x="101" y="158"/>
                  </a:cubicBezTo>
                  <a:cubicBezTo>
                    <a:pt x="104" y="159"/>
                    <a:pt x="111" y="156"/>
                    <a:pt x="114" y="160"/>
                  </a:cubicBezTo>
                  <a:cubicBezTo>
                    <a:pt x="116" y="162"/>
                    <a:pt x="111" y="169"/>
                    <a:pt x="112" y="172"/>
                  </a:cubicBezTo>
                  <a:cubicBezTo>
                    <a:pt x="113" y="173"/>
                    <a:pt x="116" y="179"/>
                    <a:pt x="118" y="178"/>
                  </a:cubicBezTo>
                  <a:cubicBezTo>
                    <a:pt x="120" y="178"/>
                    <a:pt x="123" y="173"/>
                    <a:pt x="126" y="177"/>
                  </a:cubicBezTo>
                  <a:cubicBezTo>
                    <a:pt x="126" y="178"/>
                    <a:pt x="127" y="178"/>
                    <a:pt x="128" y="179"/>
                  </a:cubicBezTo>
                  <a:cubicBezTo>
                    <a:pt x="129" y="178"/>
                    <a:pt x="131" y="176"/>
                    <a:pt x="132" y="175"/>
                  </a:cubicBezTo>
                  <a:cubicBezTo>
                    <a:pt x="132" y="175"/>
                    <a:pt x="132" y="173"/>
                    <a:pt x="132" y="173"/>
                  </a:cubicBezTo>
                  <a:cubicBezTo>
                    <a:pt x="133" y="171"/>
                    <a:pt x="136" y="173"/>
                    <a:pt x="138" y="171"/>
                  </a:cubicBezTo>
                  <a:cubicBezTo>
                    <a:pt x="140" y="169"/>
                    <a:pt x="145" y="167"/>
                    <a:pt x="141" y="170"/>
                  </a:cubicBezTo>
                  <a:cubicBezTo>
                    <a:pt x="141" y="170"/>
                    <a:pt x="141" y="171"/>
                    <a:pt x="141" y="171"/>
                  </a:cubicBezTo>
                  <a:cubicBezTo>
                    <a:pt x="143" y="171"/>
                    <a:pt x="144" y="171"/>
                    <a:pt x="146" y="170"/>
                  </a:cubicBezTo>
                  <a:cubicBezTo>
                    <a:pt x="145" y="170"/>
                    <a:pt x="145" y="170"/>
                    <a:pt x="145" y="169"/>
                  </a:cubicBezTo>
                  <a:cubicBezTo>
                    <a:pt x="145" y="170"/>
                    <a:pt x="155" y="173"/>
                    <a:pt x="156" y="173"/>
                  </a:cubicBezTo>
                  <a:cubicBezTo>
                    <a:pt x="157" y="174"/>
                    <a:pt x="158" y="174"/>
                    <a:pt x="159" y="174"/>
                  </a:cubicBezTo>
                  <a:cubicBezTo>
                    <a:pt x="163" y="172"/>
                    <a:pt x="163" y="174"/>
                    <a:pt x="166" y="175"/>
                  </a:cubicBezTo>
                  <a:cubicBezTo>
                    <a:pt x="166" y="173"/>
                    <a:pt x="166" y="172"/>
                    <a:pt x="168" y="172"/>
                  </a:cubicBezTo>
                  <a:cubicBezTo>
                    <a:pt x="169" y="172"/>
                    <a:pt x="168" y="175"/>
                    <a:pt x="166" y="175"/>
                  </a:cubicBezTo>
                  <a:cubicBezTo>
                    <a:pt x="173" y="177"/>
                    <a:pt x="173" y="186"/>
                    <a:pt x="181" y="186"/>
                  </a:cubicBezTo>
                  <a:cubicBezTo>
                    <a:pt x="183" y="187"/>
                    <a:pt x="187" y="187"/>
                    <a:pt x="190" y="189"/>
                  </a:cubicBezTo>
                  <a:cubicBezTo>
                    <a:pt x="191" y="190"/>
                    <a:pt x="198" y="205"/>
                    <a:pt x="198" y="205"/>
                  </a:cubicBezTo>
                  <a:cubicBezTo>
                    <a:pt x="203" y="205"/>
                    <a:pt x="205" y="204"/>
                    <a:pt x="208" y="208"/>
                  </a:cubicBezTo>
                  <a:cubicBezTo>
                    <a:pt x="211" y="211"/>
                    <a:pt x="218" y="210"/>
                    <a:pt x="221" y="211"/>
                  </a:cubicBezTo>
                  <a:cubicBezTo>
                    <a:pt x="223" y="212"/>
                    <a:pt x="230" y="217"/>
                    <a:pt x="232" y="219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4" y="225"/>
                    <a:pt x="231" y="230"/>
                    <a:pt x="227" y="2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3" name="Freeform 177"/>
            <p:cNvSpPr/>
            <p:nvPr/>
          </p:nvSpPr>
          <p:spPr bwMode="auto">
            <a:xfrm>
              <a:off x="2941638" y="4779963"/>
              <a:ext cx="6350" cy="4763"/>
            </a:xfrm>
            <a:custGeom>
              <a:avLst/>
              <a:gdLst>
                <a:gd name="T0" fmla="*/ 0 w 7"/>
                <a:gd name="T1" fmla="*/ 1 h 7"/>
                <a:gd name="T2" fmla="*/ 1 w 7"/>
                <a:gd name="T3" fmla="*/ 7 h 7"/>
                <a:gd name="T4" fmla="*/ 7 w 7"/>
                <a:gd name="T5" fmla="*/ 4 h 7"/>
                <a:gd name="T6" fmla="*/ 7 w 7"/>
                <a:gd name="T7" fmla="*/ 4 h 7"/>
                <a:gd name="T8" fmla="*/ 7 w 7"/>
                <a:gd name="T9" fmla="*/ 3 h 7"/>
                <a:gd name="T10" fmla="*/ 7 w 7"/>
                <a:gd name="T11" fmla="*/ 3 h 7"/>
                <a:gd name="T12" fmla="*/ 0 w 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0" y="1"/>
                  </a:moveTo>
                  <a:cubicBezTo>
                    <a:pt x="0" y="1"/>
                    <a:pt x="2" y="7"/>
                    <a:pt x="1" y="7"/>
                  </a:cubicBezTo>
                  <a:cubicBezTo>
                    <a:pt x="5" y="6"/>
                    <a:pt x="3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4" name="Freeform 178"/>
            <p:cNvSpPr/>
            <p:nvPr/>
          </p:nvSpPr>
          <p:spPr bwMode="auto">
            <a:xfrm>
              <a:off x="2932113" y="4775200"/>
              <a:ext cx="9525" cy="4763"/>
            </a:xfrm>
            <a:custGeom>
              <a:avLst/>
              <a:gdLst>
                <a:gd name="T0" fmla="*/ 0 w 13"/>
                <a:gd name="T1" fmla="*/ 4 h 6"/>
                <a:gd name="T2" fmla="*/ 12 w 13"/>
                <a:gd name="T3" fmla="*/ 6 h 6"/>
                <a:gd name="T4" fmla="*/ 8 w 13"/>
                <a:gd name="T5" fmla="*/ 0 h 6"/>
                <a:gd name="T6" fmla="*/ 0 w 1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4" y="5"/>
                    <a:pt x="9" y="1"/>
                    <a:pt x="12" y="6"/>
                  </a:cubicBezTo>
                  <a:cubicBezTo>
                    <a:pt x="13" y="3"/>
                    <a:pt x="11" y="0"/>
                    <a:pt x="8" y="0"/>
                  </a:cubicBezTo>
                  <a:cubicBezTo>
                    <a:pt x="5" y="1"/>
                    <a:pt x="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5" name="Freeform 179"/>
            <p:cNvSpPr/>
            <p:nvPr/>
          </p:nvSpPr>
          <p:spPr bwMode="auto">
            <a:xfrm>
              <a:off x="2962275" y="4968875"/>
              <a:ext cx="0" cy="0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6" name="Freeform 180"/>
            <p:cNvSpPr/>
            <p:nvPr/>
          </p:nvSpPr>
          <p:spPr bwMode="auto">
            <a:xfrm>
              <a:off x="2882900" y="4819650"/>
              <a:ext cx="1588" cy="3175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7" name="Freeform 181"/>
            <p:cNvSpPr/>
            <p:nvPr/>
          </p:nvSpPr>
          <p:spPr bwMode="auto">
            <a:xfrm>
              <a:off x="3019425" y="4883150"/>
              <a:ext cx="0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8" name="Freeform 182"/>
            <p:cNvSpPr/>
            <p:nvPr/>
          </p:nvSpPr>
          <p:spPr bwMode="auto">
            <a:xfrm>
              <a:off x="2946400" y="4781550"/>
              <a:ext cx="1588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9" name="Freeform 183"/>
            <p:cNvSpPr/>
            <p:nvPr/>
          </p:nvSpPr>
          <p:spPr bwMode="auto">
            <a:xfrm>
              <a:off x="3373438" y="4960938"/>
              <a:ext cx="20638" cy="14288"/>
            </a:xfrm>
            <a:custGeom>
              <a:avLst/>
              <a:gdLst>
                <a:gd name="T0" fmla="*/ 21 w 28"/>
                <a:gd name="T1" fmla="*/ 3 h 18"/>
                <a:gd name="T2" fmla="*/ 8 w 28"/>
                <a:gd name="T3" fmla="*/ 12 h 18"/>
                <a:gd name="T4" fmla="*/ 8 w 28"/>
                <a:gd name="T5" fmla="*/ 18 h 18"/>
                <a:gd name="T6" fmla="*/ 18 w 28"/>
                <a:gd name="T7" fmla="*/ 11 h 18"/>
                <a:gd name="T8" fmla="*/ 19 w 28"/>
                <a:gd name="T9" fmla="*/ 11 h 18"/>
                <a:gd name="T10" fmla="*/ 28 w 28"/>
                <a:gd name="T11" fmla="*/ 2 h 18"/>
                <a:gd name="T12" fmla="*/ 21 w 28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8">
                  <a:moveTo>
                    <a:pt x="21" y="3"/>
                  </a:moveTo>
                  <a:cubicBezTo>
                    <a:pt x="18" y="6"/>
                    <a:pt x="10" y="9"/>
                    <a:pt x="8" y="12"/>
                  </a:cubicBezTo>
                  <a:cubicBezTo>
                    <a:pt x="5" y="14"/>
                    <a:pt x="0" y="18"/>
                    <a:pt x="8" y="18"/>
                  </a:cubicBezTo>
                  <a:cubicBezTo>
                    <a:pt x="12" y="18"/>
                    <a:pt x="15" y="13"/>
                    <a:pt x="18" y="11"/>
                  </a:cubicBezTo>
                  <a:cubicBezTo>
                    <a:pt x="26" y="1"/>
                    <a:pt x="18" y="11"/>
                    <a:pt x="19" y="11"/>
                  </a:cubicBezTo>
                  <a:cubicBezTo>
                    <a:pt x="22" y="8"/>
                    <a:pt x="26" y="7"/>
                    <a:pt x="28" y="2"/>
                  </a:cubicBezTo>
                  <a:cubicBezTo>
                    <a:pt x="26" y="0"/>
                    <a:pt x="22" y="1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0" name="Freeform 184"/>
            <p:cNvSpPr/>
            <p:nvPr/>
          </p:nvSpPr>
          <p:spPr bwMode="auto">
            <a:xfrm>
              <a:off x="3400425" y="4951413"/>
              <a:ext cx="0" cy="1588"/>
            </a:xfrm>
            <a:custGeom>
              <a:avLst/>
              <a:gdLst>
                <a:gd name="T0" fmla="*/ 0 h 1"/>
                <a:gd name="T1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1" name="Freeform 185"/>
            <p:cNvSpPr/>
            <p:nvPr/>
          </p:nvSpPr>
          <p:spPr bwMode="auto">
            <a:xfrm>
              <a:off x="3400425" y="4949825"/>
              <a:ext cx="0" cy="3175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2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2" name="Freeform 186"/>
            <p:cNvSpPr/>
            <p:nvPr/>
          </p:nvSpPr>
          <p:spPr bwMode="auto">
            <a:xfrm>
              <a:off x="3394075" y="4946650"/>
              <a:ext cx="12700" cy="19050"/>
            </a:xfrm>
            <a:custGeom>
              <a:avLst/>
              <a:gdLst>
                <a:gd name="T0" fmla="*/ 11 w 15"/>
                <a:gd name="T1" fmla="*/ 11 h 25"/>
                <a:gd name="T2" fmla="*/ 9 w 15"/>
                <a:gd name="T3" fmla="*/ 12 h 25"/>
                <a:gd name="T4" fmla="*/ 7 w 15"/>
                <a:gd name="T5" fmla="*/ 8 h 25"/>
                <a:gd name="T6" fmla="*/ 7 w 15"/>
                <a:gd name="T7" fmla="*/ 8 h 25"/>
                <a:gd name="T8" fmla="*/ 3 w 15"/>
                <a:gd name="T9" fmla="*/ 0 h 25"/>
                <a:gd name="T10" fmla="*/ 3 w 15"/>
                <a:gd name="T11" fmla="*/ 4 h 25"/>
                <a:gd name="T12" fmla="*/ 1 w 15"/>
                <a:gd name="T13" fmla="*/ 16 h 25"/>
                <a:gd name="T14" fmla="*/ 2 w 15"/>
                <a:gd name="T15" fmla="*/ 20 h 25"/>
                <a:gd name="T16" fmla="*/ 0 w 15"/>
                <a:gd name="T17" fmla="*/ 23 h 25"/>
                <a:gd name="T18" fmla="*/ 9 w 15"/>
                <a:gd name="T19" fmla="*/ 16 h 25"/>
                <a:gd name="T20" fmla="*/ 13 w 15"/>
                <a:gd name="T21" fmla="*/ 11 h 25"/>
                <a:gd name="T22" fmla="*/ 11 w 15"/>
                <a:gd name="T2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5">
                  <a:moveTo>
                    <a:pt x="11" y="11"/>
                  </a:moveTo>
                  <a:cubicBezTo>
                    <a:pt x="9" y="11"/>
                    <a:pt x="8" y="11"/>
                    <a:pt x="9" y="12"/>
                  </a:cubicBezTo>
                  <a:cubicBezTo>
                    <a:pt x="10" y="16"/>
                    <a:pt x="8" y="10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5"/>
                    <a:pt x="7" y="2"/>
                    <a:pt x="3" y="0"/>
                  </a:cubicBezTo>
                  <a:cubicBezTo>
                    <a:pt x="3" y="0"/>
                    <a:pt x="4" y="4"/>
                    <a:pt x="3" y="4"/>
                  </a:cubicBezTo>
                  <a:cubicBezTo>
                    <a:pt x="8" y="9"/>
                    <a:pt x="3" y="13"/>
                    <a:pt x="1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1" y="21"/>
                    <a:pt x="1" y="22"/>
                    <a:pt x="0" y="23"/>
                  </a:cubicBezTo>
                  <a:cubicBezTo>
                    <a:pt x="3" y="25"/>
                    <a:pt x="8" y="19"/>
                    <a:pt x="9" y="16"/>
                  </a:cubicBezTo>
                  <a:cubicBezTo>
                    <a:pt x="9" y="16"/>
                    <a:pt x="15" y="13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3" name="Freeform 187"/>
            <p:cNvSpPr/>
            <p:nvPr/>
          </p:nvSpPr>
          <p:spPr bwMode="auto">
            <a:xfrm>
              <a:off x="3375025" y="4975225"/>
              <a:ext cx="3175" cy="0"/>
            </a:xfrm>
            <a:custGeom>
              <a:avLst/>
              <a:gdLst>
                <a:gd name="T0" fmla="*/ 2 w 3"/>
                <a:gd name="T1" fmla="*/ 0 h 1"/>
                <a:gd name="T2" fmla="*/ 0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2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4" name="Freeform 188"/>
            <p:cNvSpPr/>
            <p:nvPr/>
          </p:nvSpPr>
          <p:spPr bwMode="auto">
            <a:xfrm>
              <a:off x="3294063" y="4894263"/>
              <a:ext cx="76200" cy="65088"/>
            </a:xfrm>
            <a:custGeom>
              <a:avLst/>
              <a:gdLst>
                <a:gd name="T0" fmla="*/ 97 w 99"/>
                <a:gd name="T1" fmla="*/ 40 h 85"/>
                <a:gd name="T2" fmla="*/ 97 w 99"/>
                <a:gd name="T3" fmla="*/ 40 h 85"/>
                <a:gd name="T4" fmla="*/ 96 w 99"/>
                <a:gd name="T5" fmla="*/ 41 h 85"/>
                <a:gd name="T6" fmla="*/ 93 w 99"/>
                <a:gd name="T7" fmla="*/ 36 h 85"/>
                <a:gd name="T8" fmla="*/ 92 w 99"/>
                <a:gd name="T9" fmla="*/ 33 h 85"/>
                <a:gd name="T10" fmla="*/ 91 w 99"/>
                <a:gd name="T11" fmla="*/ 33 h 85"/>
                <a:gd name="T12" fmla="*/ 90 w 99"/>
                <a:gd name="T13" fmla="*/ 27 h 85"/>
                <a:gd name="T14" fmla="*/ 81 w 99"/>
                <a:gd name="T15" fmla="*/ 11 h 85"/>
                <a:gd name="T16" fmla="*/ 78 w 99"/>
                <a:gd name="T17" fmla="*/ 1 h 85"/>
                <a:gd name="T18" fmla="*/ 74 w 99"/>
                <a:gd name="T19" fmla="*/ 16 h 85"/>
                <a:gd name="T20" fmla="*/ 69 w 99"/>
                <a:gd name="T21" fmla="*/ 19 h 85"/>
                <a:gd name="T22" fmla="*/ 62 w 99"/>
                <a:gd name="T23" fmla="*/ 14 h 85"/>
                <a:gd name="T24" fmla="*/ 61 w 99"/>
                <a:gd name="T25" fmla="*/ 10 h 85"/>
                <a:gd name="T26" fmla="*/ 63 w 99"/>
                <a:gd name="T27" fmla="*/ 9 h 85"/>
                <a:gd name="T28" fmla="*/ 64 w 99"/>
                <a:gd name="T29" fmla="*/ 11 h 85"/>
                <a:gd name="T30" fmla="*/ 63 w 99"/>
                <a:gd name="T31" fmla="*/ 9 h 85"/>
                <a:gd name="T32" fmla="*/ 63 w 99"/>
                <a:gd name="T33" fmla="*/ 5 h 85"/>
                <a:gd name="T34" fmla="*/ 54 w 99"/>
                <a:gd name="T35" fmla="*/ 2 h 85"/>
                <a:gd name="T36" fmla="*/ 52 w 99"/>
                <a:gd name="T37" fmla="*/ 2 h 85"/>
                <a:gd name="T38" fmla="*/ 53 w 99"/>
                <a:gd name="T39" fmla="*/ 4 h 85"/>
                <a:gd name="T40" fmla="*/ 46 w 99"/>
                <a:gd name="T41" fmla="*/ 12 h 85"/>
                <a:gd name="T42" fmla="*/ 42 w 99"/>
                <a:gd name="T43" fmla="*/ 12 h 85"/>
                <a:gd name="T44" fmla="*/ 34 w 99"/>
                <a:gd name="T45" fmla="*/ 13 h 85"/>
                <a:gd name="T46" fmla="*/ 29 w 99"/>
                <a:gd name="T47" fmla="*/ 19 h 85"/>
                <a:gd name="T48" fmla="*/ 29 w 99"/>
                <a:gd name="T49" fmla="*/ 17 h 85"/>
                <a:gd name="T50" fmla="*/ 23 w 99"/>
                <a:gd name="T51" fmla="*/ 25 h 85"/>
                <a:gd name="T52" fmla="*/ 11 w 99"/>
                <a:gd name="T53" fmla="*/ 29 h 85"/>
                <a:gd name="T54" fmla="*/ 2 w 99"/>
                <a:gd name="T55" fmla="*/ 43 h 85"/>
                <a:gd name="T56" fmla="*/ 0 w 99"/>
                <a:gd name="T57" fmla="*/ 42 h 85"/>
                <a:gd name="T58" fmla="*/ 2 w 99"/>
                <a:gd name="T59" fmla="*/ 64 h 85"/>
                <a:gd name="T60" fmla="*/ 12 w 99"/>
                <a:gd name="T61" fmla="*/ 68 h 85"/>
                <a:gd name="T62" fmla="*/ 24 w 99"/>
                <a:gd name="T63" fmla="*/ 63 h 85"/>
                <a:gd name="T64" fmla="*/ 40 w 99"/>
                <a:gd name="T65" fmla="*/ 59 h 85"/>
                <a:gd name="T66" fmla="*/ 44 w 99"/>
                <a:gd name="T67" fmla="*/ 62 h 85"/>
                <a:gd name="T68" fmla="*/ 46 w 99"/>
                <a:gd name="T69" fmla="*/ 67 h 85"/>
                <a:gd name="T70" fmla="*/ 54 w 99"/>
                <a:gd name="T71" fmla="*/ 65 h 85"/>
                <a:gd name="T72" fmla="*/ 49 w 99"/>
                <a:gd name="T73" fmla="*/ 71 h 85"/>
                <a:gd name="T74" fmla="*/ 53 w 99"/>
                <a:gd name="T75" fmla="*/ 70 h 85"/>
                <a:gd name="T76" fmla="*/ 52 w 99"/>
                <a:gd name="T77" fmla="*/ 73 h 85"/>
                <a:gd name="T78" fmla="*/ 55 w 99"/>
                <a:gd name="T79" fmla="*/ 76 h 85"/>
                <a:gd name="T80" fmla="*/ 57 w 99"/>
                <a:gd name="T81" fmla="*/ 81 h 85"/>
                <a:gd name="T82" fmla="*/ 65 w 99"/>
                <a:gd name="T83" fmla="*/ 82 h 85"/>
                <a:gd name="T84" fmla="*/ 72 w 99"/>
                <a:gd name="T85" fmla="*/ 82 h 85"/>
                <a:gd name="T86" fmla="*/ 80 w 99"/>
                <a:gd name="T87" fmla="*/ 79 h 85"/>
                <a:gd name="T88" fmla="*/ 91 w 99"/>
                <a:gd name="T89" fmla="*/ 62 h 85"/>
                <a:gd name="T90" fmla="*/ 98 w 99"/>
                <a:gd name="T91" fmla="*/ 40 h 85"/>
                <a:gd name="T92" fmla="*/ 97 w 99"/>
                <a:gd name="T93" fmla="*/ 4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85">
                  <a:moveTo>
                    <a:pt x="97" y="40"/>
                  </a:move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1"/>
                    <a:pt x="96" y="41"/>
                  </a:cubicBezTo>
                  <a:cubicBezTo>
                    <a:pt x="95" y="40"/>
                    <a:pt x="94" y="38"/>
                    <a:pt x="93" y="36"/>
                  </a:cubicBezTo>
                  <a:cubicBezTo>
                    <a:pt x="92" y="35"/>
                    <a:pt x="93" y="34"/>
                    <a:pt x="92" y="33"/>
                  </a:cubicBezTo>
                  <a:cubicBezTo>
                    <a:pt x="91" y="32"/>
                    <a:pt x="91" y="33"/>
                    <a:pt x="91" y="33"/>
                  </a:cubicBezTo>
                  <a:cubicBezTo>
                    <a:pt x="90" y="32"/>
                    <a:pt x="91" y="28"/>
                    <a:pt x="90" y="27"/>
                  </a:cubicBezTo>
                  <a:cubicBezTo>
                    <a:pt x="84" y="30"/>
                    <a:pt x="85" y="11"/>
                    <a:pt x="81" y="11"/>
                  </a:cubicBezTo>
                  <a:cubicBezTo>
                    <a:pt x="79" y="11"/>
                    <a:pt x="81" y="0"/>
                    <a:pt x="78" y="1"/>
                  </a:cubicBezTo>
                  <a:cubicBezTo>
                    <a:pt x="75" y="1"/>
                    <a:pt x="75" y="14"/>
                    <a:pt x="74" y="16"/>
                  </a:cubicBezTo>
                  <a:cubicBezTo>
                    <a:pt x="73" y="17"/>
                    <a:pt x="71" y="22"/>
                    <a:pt x="69" y="19"/>
                  </a:cubicBezTo>
                  <a:cubicBezTo>
                    <a:pt x="68" y="19"/>
                    <a:pt x="63" y="15"/>
                    <a:pt x="62" y="14"/>
                  </a:cubicBezTo>
                  <a:cubicBezTo>
                    <a:pt x="61" y="12"/>
                    <a:pt x="61" y="12"/>
                    <a:pt x="61" y="10"/>
                  </a:cubicBezTo>
                  <a:cubicBezTo>
                    <a:pt x="62" y="10"/>
                    <a:pt x="62" y="10"/>
                    <a:pt x="63" y="9"/>
                  </a:cubicBezTo>
                  <a:cubicBezTo>
                    <a:pt x="63" y="10"/>
                    <a:pt x="63" y="12"/>
                    <a:pt x="64" y="11"/>
                  </a:cubicBezTo>
                  <a:cubicBezTo>
                    <a:pt x="64" y="10"/>
                    <a:pt x="64" y="9"/>
                    <a:pt x="63" y="9"/>
                  </a:cubicBezTo>
                  <a:cubicBezTo>
                    <a:pt x="65" y="6"/>
                    <a:pt x="63" y="5"/>
                    <a:pt x="63" y="5"/>
                  </a:cubicBezTo>
                  <a:cubicBezTo>
                    <a:pt x="60" y="4"/>
                    <a:pt x="57" y="4"/>
                    <a:pt x="54" y="2"/>
                  </a:cubicBezTo>
                  <a:cubicBezTo>
                    <a:pt x="53" y="2"/>
                    <a:pt x="53" y="2"/>
                    <a:pt x="52" y="2"/>
                  </a:cubicBezTo>
                  <a:cubicBezTo>
                    <a:pt x="53" y="3"/>
                    <a:pt x="53" y="3"/>
                    <a:pt x="53" y="4"/>
                  </a:cubicBezTo>
                  <a:cubicBezTo>
                    <a:pt x="51" y="7"/>
                    <a:pt x="45" y="6"/>
                    <a:pt x="46" y="12"/>
                  </a:cubicBezTo>
                  <a:cubicBezTo>
                    <a:pt x="45" y="12"/>
                    <a:pt x="42" y="12"/>
                    <a:pt x="42" y="12"/>
                  </a:cubicBezTo>
                  <a:cubicBezTo>
                    <a:pt x="43" y="11"/>
                    <a:pt x="37" y="9"/>
                    <a:pt x="34" y="13"/>
                  </a:cubicBezTo>
                  <a:cubicBezTo>
                    <a:pt x="33" y="14"/>
                    <a:pt x="29" y="19"/>
                    <a:pt x="29" y="19"/>
                  </a:cubicBezTo>
                  <a:cubicBezTo>
                    <a:pt x="29" y="19"/>
                    <a:pt x="30" y="17"/>
                    <a:pt x="29" y="17"/>
                  </a:cubicBezTo>
                  <a:cubicBezTo>
                    <a:pt x="25" y="18"/>
                    <a:pt x="26" y="25"/>
                    <a:pt x="23" y="25"/>
                  </a:cubicBezTo>
                  <a:cubicBezTo>
                    <a:pt x="21" y="25"/>
                    <a:pt x="12" y="28"/>
                    <a:pt x="11" y="29"/>
                  </a:cubicBezTo>
                  <a:cubicBezTo>
                    <a:pt x="3" y="32"/>
                    <a:pt x="3" y="35"/>
                    <a:pt x="2" y="43"/>
                  </a:cubicBezTo>
                  <a:cubicBezTo>
                    <a:pt x="2" y="42"/>
                    <a:pt x="0" y="41"/>
                    <a:pt x="0" y="42"/>
                  </a:cubicBezTo>
                  <a:cubicBezTo>
                    <a:pt x="0" y="49"/>
                    <a:pt x="5" y="57"/>
                    <a:pt x="2" y="64"/>
                  </a:cubicBezTo>
                  <a:cubicBezTo>
                    <a:pt x="1" y="72"/>
                    <a:pt x="7" y="75"/>
                    <a:pt x="12" y="68"/>
                  </a:cubicBezTo>
                  <a:cubicBezTo>
                    <a:pt x="12" y="67"/>
                    <a:pt x="21" y="66"/>
                    <a:pt x="24" y="63"/>
                  </a:cubicBezTo>
                  <a:cubicBezTo>
                    <a:pt x="28" y="61"/>
                    <a:pt x="35" y="59"/>
                    <a:pt x="40" y="59"/>
                  </a:cubicBezTo>
                  <a:cubicBezTo>
                    <a:pt x="41" y="61"/>
                    <a:pt x="42" y="61"/>
                    <a:pt x="44" y="62"/>
                  </a:cubicBezTo>
                  <a:cubicBezTo>
                    <a:pt x="44" y="62"/>
                    <a:pt x="45" y="66"/>
                    <a:pt x="46" y="67"/>
                  </a:cubicBezTo>
                  <a:cubicBezTo>
                    <a:pt x="44" y="73"/>
                    <a:pt x="51" y="68"/>
                    <a:pt x="54" y="65"/>
                  </a:cubicBezTo>
                  <a:cubicBezTo>
                    <a:pt x="53" y="66"/>
                    <a:pt x="50" y="72"/>
                    <a:pt x="49" y="71"/>
                  </a:cubicBezTo>
                  <a:cubicBezTo>
                    <a:pt x="51" y="73"/>
                    <a:pt x="52" y="70"/>
                    <a:pt x="53" y="70"/>
                  </a:cubicBezTo>
                  <a:cubicBezTo>
                    <a:pt x="55" y="70"/>
                    <a:pt x="52" y="72"/>
                    <a:pt x="52" y="73"/>
                  </a:cubicBezTo>
                  <a:cubicBezTo>
                    <a:pt x="53" y="74"/>
                    <a:pt x="58" y="73"/>
                    <a:pt x="55" y="76"/>
                  </a:cubicBezTo>
                  <a:cubicBezTo>
                    <a:pt x="54" y="78"/>
                    <a:pt x="55" y="80"/>
                    <a:pt x="57" y="81"/>
                  </a:cubicBezTo>
                  <a:cubicBezTo>
                    <a:pt x="58" y="82"/>
                    <a:pt x="63" y="84"/>
                    <a:pt x="65" y="82"/>
                  </a:cubicBezTo>
                  <a:cubicBezTo>
                    <a:pt x="68" y="80"/>
                    <a:pt x="69" y="85"/>
                    <a:pt x="72" y="82"/>
                  </a:cubicBezTo>
                  <a:cubicBezTo>
                    <a:pt x="72" y="81"/>
                    <a:pt x="79" y="79"/>
                    <a:pt x="80" y="79"/>
                  </a:cubicBezTo>
                  <a:cubicBezTo>
                    <a:pt x="84" y="74"/>
                    <a:pt x="86" y="66"/>
                    <a:pt x="91" y="62"/>
                  </a:cubicBezTo>
                  <a:cubicBezTo>
                    <a:pt x="93" y="58"/>
                    <a:pt x="99" y="43"/>
                    <a:pt x="98" y="40"/>
                  </a:cubicBezTo>
                  <a:cubicBezTo>
                    <a:pt x="98" y="40"/>
                    <a:pt x="98" y="40"/>
                    <a:pt x="97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5" name="Freeform 189"/>
            <p:cNvSpPr/>
            <p:nvPr/>
          </p:nvSpPr>
          <p:spPr bwMode="auto">
            <a:xfrm>
              <a:off x="3405188" y="4970463"/>
              <a:ext cx="1588" cy="3175"/>
            </a:xfrm>
            <a:custGeom>
              <a:avLst/>
              <a:gdLst>
                <a:gd name="T0" fmla="*/ 1 w 3"/>
                <a:gd name="T1" fmla="*/ 0 h 3"/>
                <a:gd name="T2" fmla="*/ 2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3"/>
                    <a:pt x="2" y="1"/>
                    <a:pt x="2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6" name="Freeform 190"/>
            <p:cNvSpPr/>
            <p:nvPr/>
          </p:nvSpPr>
          <p:spPr bwMode="auto">
            <a:xfrm>
              <a:off x="3341688" y="4957763"/>
              <a:ext cx="1588" cy="6350"/>
            </a:xfrm>
            <a:custGeom>
              <a:avLst/>
              <a:gdLst>
                <a:gd name="T0" fmla="*/ 0 w 2"/>
                <a:gd name="T1" fmla="*/ 4 h 8"/>
                <a:gd name="T2" fmla="*/ 0 w 2"/>
                <a:gd name="T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cubicBezTo>
                    <a:pt x="0" y="8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7" name="Freeform 191"/>
            <p:cNvSpPr/>
            <p:nvPr/>
          </p:nvSpPr>
          <p:spPr bwMode="auto">
            <a:xfrm>
              <a:off x="3363913" y="4981575"/>
              <a:ext cx="3175" cy="1588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0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8" name="Freeform 192"/>
            <p:cNvSpPr/>
            <p:nvPr/>
          </p:nvSpPr>
          <p:spPr bwMode="auto">
            <a:xfrm>
              <a:off x="3332163" y="4949825"/>
              <a:ext cx="3175" cy="1588"/>
            </a:xfrm>
            <a:custGeom>
              <a:avLst/>
              <a:gdLst>
                <a:gd name="T0" fmla="*/ 0 w 5"/>
                <a:gd name="T1" fmla="*/ 1 h 3"/>
                <a:gd name="T2" fmla="*/ 0 w 5"/>
                <a:gd name="T3" fmla="*/ 1 h 3"/>
                <a:gd name="T4" fmla="*/ 3 w 5"/>
                <a:gd name="T5" fmla="*/ 1 h 3"/>
                <a:gd name="T6" fmla="*/ 0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5" y="3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9" name="Freeform 193"/>
            <p:cNvSpPr/>
            <p:nvPr/>
          </p:nvSpPr>
          <p:spPr bwMode="auto">
            <a:xfrm>
              <a:off x="3338513" y="4962525"/>
              <a:ext cx="11113" cy="12700"/>
            </a:xfrm>
            <a:custGeom>
              <a:avLst/>
              <a:gdLst>
                <a:gd name="T0" fmla="*/ 4 w 13"/>
                <a:gd name="T1" fmla="*/ 1 h 17"/>
                <a:gd name="T2" fmla="*/ 13 w 13"/>
                <a:gd name="T3" fmla="*/ 0 h 17"/>
                <a:gd name="T4" fmla="*/ 13 w 13"/>
                <a:gd name="T5" fmla="*/ 0 h 17"/>
                <a:gd name="T6" fmla="*/ 4 w 13"/>
                <a:gd name="T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4" y="1"/>
                  </a:moveTo>
                  <a:cubicBezTo>
                    <a:pt x="0" y="17"/>
                    <a:pt x="13" y="2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90" name="Freeform 194"/>
            <p:cNvSpPr/>
            <p:nvPr/>
          </p:nvSpPr>
          <p:spPr bwMode="auto">
            <a:xfrm>
              <a:off x="3349625" y="4957763"/>
              <a:ext cx="1588" cy="3175"/>
            </a:xfrm>
            <a:custGeom>
              <a:avLst/>
              <a:gdLst>
                <a:gd name="T0" fmla="*/ 0 w 1"/>
                <a:gd name="T1" fmla="*/ 3 h 4"/>
                <a:gd name="T2" fmla="*/ 1 w 1"/>
                <a:gd name="T3" fmla="*/ 4 h 4"/>
                <a:gd name="T4" fmla="*/ 1 w 1"/>
                <a:gd name="T5" fmla="*/ 2 h 4"/>
                <a:gd name="T6" fmla="*/ 0 w 1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2"/>
                    <a:pt x="1" y="2"/>
                  </a:cubicBezTo>
                  <a:cubicBezTo>
                    <a:pt x="0" y="0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91" name="Group 204"/>
          <p:cNvGrpSpPr/>
          <p:nvPr/>
        </p:nvGrpSpPr>
        <p:grpSpPr>
          <a:xfrm>
            <a:off x="2603904" y="3296921"/>
            <a:ext cx="382588" cy="382588"/>
            <a:chOff x="3776663" y="4648200"/>
            <a:chExt cx="382588" cy="382588"/>
          </a:xfrm>
          <a:solidFill>
            <a:schemeClr val="bg1"/>
          </a:solidFill>
        </p:grpSpPr>
        <p:sp>
          <p:nvSpPr>
            <p:cNvPr id="392" name="Freeform 195"/>
            <p:cNvSpPr>
              <a:spLocks noEditPoints="1"/>
            </p:cNvSpPr>
            <p:nvPr/>
          </p:nvSpPr>
          <p:spPr bwMode="auto">
            <a:xfrm>
              <a:off x="3776663" y="4648200"/>
              <a:ext cx="382588" cy="382588"/>
            </a:xfrm>
            <a:custGeom>
              <a:avLst/>
              <a:gdLst>
                <a:gd name="T0" fmla="*/ 447 w 498"/>
                <a:gd name="T1" fmla="*/ 0 h 498"/>
                <a:gd name="T2" fmla="*/ 51 w 498"/>
                <a:gd name="T3" fmla="*/ 0 h 498"/>
                <a:gd name="T4" fmla="*/ 0 w 498"/>
                <a:gd name="T5" fmla="*/ 51 h 498"/>
                <a:gd name="T6" fmla="*/ 0 w 498"/>
                <a:gd name="T7" fmla="*/ 447 h 498"/>
                <a:gd name="T8" fmla="*/ 51 w 498"/>
                <a:gd name="T9" fmla="*/ 498 h 498"/>
                <a:gd name="T10" fmla="*/ 447 w 498"/>
                <a:gd name="T11" fmla="*/ 498 h 498"/>
                <a:gd name="T12" fmla="*/ 498 w 498"/>
                <a:gd name="T13" fmla="*/ 447 h 498"/>
                <a:gd name="T14" fmla="*/ 498 w 498"/>
                <a:gd name="T15" fmla="*/ 51 h 498"/>
                <a:gd name="T16" fmla="*/ 447 w 498"/>
                <a:gd name="T17" fmla="*/ 0 h 498"/>
                <a:gd name="T18" fmla="*/ 472 w 498"/>
                <a:gd name="T19" fmla="*/ 453 h 498"/>
                <a:gd name="T20" fmla="*/ 452 w 498"/>
                <a:gd name="T21" fmla="*/ 472 h 498"/>
                <a:gd name="T22" fmla="*/ 45 w 498"/>
                <a:gd name="T23" fmla="*/ 472 h 498"/>
                <a:gd name="T24" fmla="*/ 25 w 498"/>
                <a:gd name="T25" fmla="*/ 453 h 498"/>
                <a:gd name="T26" fmla="*/ 25 w 498"/>
                <a:gd name="T27" fmla="*/ 45 h 498"/>
                <a:gd name="T28" fmla="*/ 45 w 498"/>
                <a:gd name="T29" fmla="*/ 26 h 498"/>
                <a:gd name="T30" fmla="*/ 452 w 498"/>
                <a:gd name="T31" fmla="*/ 26 h 498"/>
                <a:gd name="T32" fmla="*/ 472 w 498"/>
                <a:gd name="T33" fmla="*/ 45 h 498"/>
                <a:gd name="T34" fmla="*/ 472 w 498"/>
                <a:gd name="T35" fmla="*/ 45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8" h="498">
                  <a:moveTo>
                    <a:pt x="447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75"/>
                    <a:pt x="23" y="498"/>
                    <a:pt x="51" y="498"/>
                  </a:cubicBezTo>
                  <a:cubicBezTo>
                    <a:pt x="447" y="498"/>
                    <a:pt x="447" y="498"/>
                    <a:pt x="447" y="498"/>
                  </a:cubicBezTo>
                  <a:cubicBezTo>
                    <a:pt x="475" y="498"/>
                    <a:pt x="498" y="475"/>
                    <a:pt x="498" y="447"/>
                  </a:cubicBezTo>
                  <a:cubicBezTo>
                    <a:pt x="498" y="51"/>
                    <a:pt x="498" y="51"/>
                    <a:pt x="498" y="51"/>
                  </a:cubicBezTo>
                  <a:cubicBezTo>
                    <a:pt x="498" y="23"/>
                    <a:pt x="475" y="0"/>
                    <a:pt x="447" y="0"/>
                  </a:cubicBezTo>
                  <a:close/>
                  <a:moveTo>
                    <a:pt x="472" y="453"/>
                  </a:moveTo>
                  <a:cubicBezTo>
                    <a:pt x="472" y="464"/>
                    <a:pt x="463" y="472"/>
                    <a:pt x="452" y="472"/>
                  </a:cubicBezTo>
                  <a:cubicBezTo>
                    <a:pt x="45" y="472"/>
                    <a:pt x="45" y="472"/>
                    <a:pt x="45" y="472"/>
                  </a:cubicBezTo>
                  <a:cubicBezTo>
                    <a:pt x="34" y="472"/>
                    <a:pt x="25" y="464"/>
                    <a:pt x="25" y="45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35"/>
                    <a:pt x="34" y="26"/>
                    <a:pt x="45" y="26"/>
                  </a:cubicBezTo>
                  <a:cubicBezTo>
                    <a:pt x="452" y="26"/>
                    <a:pt x="452" y="26"/>
                    <a:pt x="452" y="26"/>
                  </a:cubicBezTo>
                  <a:cubicBezTo>
                    <a:pt x="463" y="26"/>
                    <a:pt x="472" y="35"/>
                    <a:pt x="472" y="45"/>
                  </a:cubicBezTo>
                  <a:lnTo>
                    <a:pt x="472" y="4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93" name="Freeform 196"/>
            <p:cNvSpPr>
              <a:spLocks noEditPoints="1"/>
            </p:cNvSpPr>
            <p:nvPr/>
          </p:nvSpPr>
          <p:spPr bwMode="auto">
            <a:xfrm>
              <a:off x="3811588" y="4849813"/>
              <a:ext cx="146050" cy="147638"/>
            </a:xfrm>
            <a:custGeom>
              <a:avLst/>
              <a:gdLst>
                <a:gd name="T0" fmla="*/ 176 w 191"/>
                <a:gd name="T1" fmla="*/ 0 h 192"/>
                <a:gd name="T2" fmla="*/ 14 w 191"/>
                <a:gd name="T3" fmla="*/ 0 h 192"/>
                <a:gd name="T4" fmla="*/ 0 w 191"/>
                <a:gd name="T5" fmla="*/ 15 h 192"/>
                <a:gd name="T6" fmla="*/ 0 w 191"/>
                <a:gd name="T7" fmla="*/ 177 h 192"/>
                <a:gd name="T8" fmla="*/ 14 w 191"/>
                <a:gd name="T9" fmla="*/ 192 h 192"/>
                <a:gd name="T10" fmla="*/ 176 w 191"/>
                <a:gd name="T11" fmla="*/ 192 h 192"/>
                <a:gd name="T12" fmla="*/ 191 w 191"/>
                <a:gd name="T13" fmla="*/ 177 h 192"/>
                <a:gd name="T14" fmla="*/ 191 w 191"/>
                <a:gd name="T15" fmla="*/ 15 h 192"/>
                <a:gd name="T16" fmla="*/ 176 w 191"/>
                <a:gd name="T17" fmla="*/ 0 h 192"/>
                <a:gd name="T18" fmla="*/ 93 w 191"/>
                <a:gd name="T19" fmla="*/ 32 h 192"/>
                <a:gd name="T20" fmla="*/ 111 w 191"/>
                <a:gd name="T21" fmla="*/ 50 h 192"/>
                <a:gd name="T22" fmla="*/ 93 w 191"/>
                <a:gd name="T23" fmla="*/ 69 h 192"/>
                <a:gd name="T24" fmla="*/ 75 w 191"/>
                <a:gd name="T25" fmla="*/ 50 h 192"/>
                <a:gd name="T26" fmla="*/ 93 w 191"/>
                <a:gd name="T27" fmla="*/ 32 h 192"/>
                <a:gd name="T28" fmla="*/ 93 w 191"/>
                <a:gd name="T29" fmla="*/ 157 h 192"/>
                <a:gd name="T30" fmla="*/ 75 w 191"/>
                <a:gd name="T31" fmla="*/ 138 h 192"/>
                <a:gd name="T32" fmla="*/ 93 w 191"/>
                <a:gd name="T33" fmla="*/ 120 h 192"/>
                <a:gd name="T34" fmla="*/ 111 w 191"/>
                <a:gd name="T35" fmla="*/ 138 h 192"/>
                <a:gd name="T36" fmla="*/ 93 w 191"/>
                <a:gd name="T37" fmla="*/ 157 h 192"/>
                <a:gd name="T38" fmla="*/ 158 w 191"/>
                <a:gd name="T39" fmla="*/ 104 h 192"/>
                <a:gd name="T40" fmla="*/ 151 w 191"/>
                <a:gd name="T41" fmla="*/ 112 h 192"/>
                <a:gd name="T42" fmla="*/ 151 w 191"/>
                <a:gd name="T43" fmla="*/ 112 h 192"/>
                <a:gd name="T44" fmla="*/ 146 w 191"/>
                <a:gd name="T45" fmla="*/ 112 h 192"/>
                <a:gd name="T46" fmla="*/ 42 w 191"/>
                <a:gd name="T47" fmla="*/ 112 h 192"/>
                <a:gd name="T48" fmla="*/ 36 w 191"/>
                <a:gd name="T49" fmla="*/ 112 h 192"/>
                <a:gd name="T50" fmla="*/ 29 w 191"/>
                <a:gd name="T51" fmla="*/ 104 h 192"/>
                <a:gd name="T52" fmla="*/ 29 w 191"/>
                <a:gd name="T53" fmla="*/ 93 h 192"/>
                <a:gd name="T54" fmla="*/ 29 w 191"/>
                <a:gd name="T55" fmla="*/ 82 h 192"/>
                <a:gd name="T56" fmla="*/ 36 w 191"/>
                <a:gd name="T57" fmla="*/ 74 h 192"/>
                <a:gd name="T58" fmla="*/ 42 w 191"/>
                <a:gd name="T59" fmla="*/ 74 h 192"/>
                <a:gd name="T60" fmla="*/ 146 w 191"/>
                <a:gd name="T61" fmla="*/ 74 h 192"/>
                <a:gd name="T62" fmla="*/ 151 w 191"/>
                <a:gd name="T63" fmla="*/ 74 h 192"/>
                <a:gd name="T64" fmla="*/ 151 w 191"/>
                <a:gd name="T65" fmla="*/ 74 h 192"/>
                <a:gd name="T66" fmla="*/ 158 w 191"/>
                <a:gd name="T67" fmla="*/ 82 h 192"/>
                <a:gd name="T68" fmla="*/ 158 w 191"/>
                <a:gd name="T69" fmla="*/ 10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" h="192">
                  <a:moveTo>
                    <a:pt x="17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5"/>
                    <a:pt x="6" y="192"/>
                    <a:pt x="14" y="192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84" y="192"/>
                    <a:pt x="191" y="185"/>
                    <a:pt x="191" y="177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1" y="7"/>
                    <a:pt x="184" y="0"/>
                    <a:pt x="176" y="0"/>
                  </a:cubicBezTo>
                  <a:close/>
                  <a:moveTo>
                    <a:pt x="93" y="32"/>
                  </a:moveTo>
                  <a:cubicBezTo>
                    <a:pt x="103" y="32"/>
                    <a:pt x="111" y="40"/>
                    <a:pt x="111" y="50"/>
                  </a:cubicBezTo>
                  <a:cubicBezTo>
                    <a:pt x="111" y="60"/>
                    <a:pt x="103" y="69"/>
                    <a:pt x="93" y="69"/>
                  </a:cubicBezTo>
                  <a:cubicBezTo>
                    <a:pt x="83" y="69"/>
                    <a:pt x="75" y="60"/>
                    <a:pt x="75" y="50"/>
                  </a:cubicBezTo>
                  <a:cubicBezTo>
                    <a:pt x="75" y="40"/>
                    <a:pt x="83" y="32"/>
                    <a:pt x="93" y="32"/>
                  </a:cubicBezTo>
                  <a:close/>
                  <a:moveTo>
                    <a:pt x="93" y="157"/>
                  </a:moveTo>
                  <a:cubicBezTo>
                    <a:pt x="83" y="157"/>
                    <a:pt x="75" y="148"/>
                    <a:pt x="75" y="138"/>
                  </a:cubicBezTo>
                  <a:cubicBezTo>
                    <a:pt x="75" y="128"/>
                    <a:pt x="83" y="120"/>
                    <a:pt x="93" y="120"/>
                  </a:cubicBezTo>
                  <a:cubicBezTo>
                    <a:pt x="103" y="120"/>
                    <a:pt x="111" y="128"/>
                    <a:pt x="111" y="138"/>
                  </a:cubicBezTo>
                  <a:cubicBezTo>
                    <a:pt x="111" y="148"/>
                    <a:pt x="103" y="157"/>
                    <a:pt x="93" y="157"/>
                  </a:cubicBezTo>
                  <a:close/>
                  <a:moveTo>
                    <a:pt x="158" y="104"/>
                  </a:moveTo>
                  <a:cubicBezTo>
                    <a:pt x="158" y="108"/>
                    <a:pt x="155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2" y="112"/>
                    <a:pt x="29" y="108"/>
                    <a:pt x="29" y="104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78"/>
                    <a:pt x="32" y="74"/>
                    <a:pt x="36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146" y="74"/>
                    <a:pt x="146" y="74"/>
                    <a:pt x="146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5" y="74"/>
                    <a:pt x="158" y="78"/>
                    <a:pt x="158" y="82"/>
                  </a:cubicBezTo>
                  <a:lnTo>
                    <a:pt x="158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94" name="Freeform 197"/>
            <p:cNvSpPr>
              <a:spLocks noEditPoints="1"/>
            </p:cNvSpPr>
            <p:nvPr/>
          </p:nvSpPr>
          <p:spPr bwMode="auto">
            <a:xfrm>
              <a:off x="3811588" y="4683125"/>
              <a:ext cx="146050" cy="146050"/>
            </a:xfrm>
            <a:custGeom>
              <a:avLst/>
              <a:gdLst>
                <a:gd name="T0" fmla="*/ 176 w 191"/>
                <a:gd name="T1" fmla="*/ 0 h 191"/>
                <a:gd name="T2" fmla="*/ 14 w 191"/>
                <a:gd name="T3" fmla="*/ 0 h 191"/>
                <a:gd name="T4" fmla="*/ 0 w 191"/>
                <a:gd name="T5" fmla="*/ 14 h 191"/>
                <a:gd name="T6" fmla="*/ 0 w 191"/>
                <a:gd name="T7" fmla="*/ 176 h 191"/>
                <a:gd name="T8" fmla="*/ 14 w 191"/>
                <a:gd name="T9" fmla="*/ 191 h 191"/>
                <a:gd name="T10" fmla="*/ 176 w 191"/>
                <a:gd name="T11" fmla="*/ 191 h 191"/>
                <a:gd name="T12" fmla="*/ 191 w 191"/>
                <a:gd name="T13" fmla="*/ 176 h 191"/>
                <a:gd name="T14" fmla="*/ 191 w 191"/>
                <a:gd name="T15" fmla="*/ 14 h 191"/>
                <a:gd name="T16" fmla="*/ 176 w 191"/>
                <a:gd name="T17" fmla="*/ 0 h 191"/>
                <a:gd name="T18" fmla="*/ 158 w 191"/>
                <a:gd name="T19" fmla="*/ 106 h 191"/>
                <a:gd name="T20" fmla="*/ 150 w 191"/>
                <a:gd name="T21" fmla="*/ 113 h 191"/>
                <a:gd name="T22" fmla="*/ 150 w 191"/>
                <a:gd name="T23" fmla="*/ 113 h 191"/>
                <a:gd name="T24" fmla="*/ 145 w 191"/>
                <a:gd name="T25" fmla="*/ 113 h 191"/>
                <a:gd name="T26" fmla="*/ 111 w 191"/>
                <a:gd name="T27" fmla="*/ 113 h 191"/>
                <a:gd name="T28" fmla="*/ 111 w 191"/>
                <a:gd name="T29" fmla="*/ 145 h 191"/>
                <a:gd name="T30" fmla="*/ 111 w 191"/>
                <a:gd name="T31" fmla="*/ 152 h 191"/>
                <a:gd name="T32" fmla="*/ 104 w 191"/>
                <a:gd name="T33" fmla="*/ 159 h 191"/>
                <a:gd name="T34" fmla="*/ 82 w 191"/>
                <a:gd name="T35" fmla="*/ 159 h 191"/>
                <a:gd name="T36" fmla="*/ 74 w 191"/>
                <a:gd name="T37" fmla="*/ 152 h 191"/>
                <a:gd name="T38" fmla="*/ 74 w 191"/>
                <a:gd name="T39" fmla="*/ 145 h 191"/>
                <a:gd name="T40" fmla="*/ 74 w 191"/>
                <a:gd name="T41" fmla="*/ 113 h 191"/>
                <a:gd name="T42" fmla="*/ 41 w 191"/>
                <a:gd name="T43" fmla="*/ 113 h 191"/>
                <a:gd name="T44" fmla="*/ 36 w 191"/>
                <a:gd name="T45" fmla="*/ 113 h 191"/>
                <a:gd name="T46" fmla="*/ 28 w 191"/>
                <a:gd name="T47" fmla="*/ 106 h 191"/>
                <a:gd name="T48" fmla="*/ 28 w 191"/>
                <a:gd name="T49" fmla="*/ 83 h 191"/>
                <a:gd name="T50" fmla="*/ 36 w 191"/>
                <a:gd name="T51" fmla="*/ 76 h 191"/>
                <a:gd name="T52" fmla="*/ 41 w 191"/>
                <a:gd name="T53" fmla="*/ 76 h 191"/>
                <a:gd name="T54" fmla="*/ 74 w 191"/>
                <a:gd name="T55" fmla="*/ 76 h 191"/>
                <a:gd name="T56" fmla="*/ 74 w 191"/>
                <a:gd name="T57" fmla="*/ 44 h 191"/>
                <a:gd name="T58" fmla="*/ 74 w 191"/>
                <a:gd name="T59" fmla="*/ 37 h 191"/>
                <a:gd name="T60" fmla="*/ 82 w 191"/>
                <a:gd name="T61" fmla="*/ 30 h 191"/>
                <a:gd name="T62" fmla="*/ 104 w 191"/>
                <a:gd name="T63" fmla="*/ 30 h 191"/>
                <a:gd name="T64" fmla="*/ 111 w 191"/>
                <a:gd name="T65" fmla="*/ 37 h 191"/>
                <a:gd name="T66" fmla="*/ 111 w 191"/>
                <a:gd name="T67" fmla="*/ 44 h 191"/>
                <a:gd name="T68" fmla="*/ 111 w 191"/>
                <a:gd name="T69" fmla="*/ 76 h 191"/>
                <a:gd name="T70" fmla="*/ 145 w 191"/>
                <a:gd name="T71" fmla="*/ 76 h 191"/>
                <a:gd name="T72" fmla="*/ 150 w 191"/>
                <a:gd name="T73" fmla="*/ 76 h 191"/>
                <a:gd name="T74" fmla="*/ 150 w 191"/>
                <a:gd name="T75" fmla="*/ 76 h 191"/>
                <a:gd name="T76" fmla="*/ 158 w 191"/>
                <a:gd name="T77" fmla="*/ 83 h 191"/>
                <a:gd name="T78" fmla="*/ 158 w 191"/>
                <a:gd name="T79" fmla="*/ 10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191">
                  <a:moveTo>
                    <a:pt x="17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6" y="191"/>
                    <a:pt x="14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84" y="191"/>
                    <a:pt x="191" y="184"/>
                    <a:pt x="191" y="176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91" y="6"/>
                    <a:pt x="184" y="0"/>
                    <a:pt x="176" y="0"/>
                  </a:cubicBezTo>
                  <a:close/>
                  <a:moveTo>
                    <a:pt x="158" y="106"/>
                  </a:moveTo>
                  <a:cubicBezTo>
                    <a:pt x="158" y="110"/>
                    <a:pt x="154" y="113"/>
                    <a:pt x="150" y="113"/>
                  </a:cubicBezTo>
                  <a:cubicBezTo>
                    <a:pt x="150" y="113"/>
                    <a:pt x="150" y="113"/>
                    <a:pt x="150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45"/>
                    <a:pt x="111" y="145"/>
                    <a:pt x="111" y="145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1" y="156"/>
                    <a:pt x="108" y="159"/>
                    <a:pt x="104" y="159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78" y="159"/>
                    <a:pt x="74" y="156"/>
                    <a:pt x="74" y="152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2" y="113"/>
                    <a:pt x="28" y="110"/>
                    <a:pt x="28" y="106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79"/>
                    <a:pt x="32" y="76"/>
                    <a:pt x="36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3"/>
                    <a:pt x="78" y="30"/>
                    <a:pt x="82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8" y="30"/>
                    <a:pt x="111" y="33"/>
                    <a:pt x="111" y="37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54" y="76"/>
                    <a:pt x="158" y="79"/>
                    <a:pt x="158" y="83"/>
                  </a:cubicBezTo>
                  <a:lnTo>
                    <a:pt x="158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95" name="Freeform 198"/>
            <p:cNvSpPr>
              <a:spLocks noEditPoints="1"/>
            </p:cNvSpPr>
            <p:nvPr/>
          </p:nvSpPr>
          <p:spPr bwMode="auto">
            <a:xfrm>
              <a:off x="3978275" y="4849813"/>
              <a:ext cx="146050" cy="147638"/>
            </a:xfrm>
            <a:custGeom>
              <a:avLst/>
              <a:gdLst>
                <a:gd name="T0" fmla="*/ 177 w 191"/>
                <a:gd name="T1" fmla="*/ 0 h 192"/>
                <a:gd name="T2" fmla="*/ 15 w 191"/>
                <a:gd name="T3" fmla="*/ 0 h 192"/>
                <a:gd name="T4" fmla="*/ 0 w 191"/>
                <a:gd name="T5" fmla="*/ 15 h 192"/>
                <a:gd name="T6" fmla="*/ 0 w 191"/>
                <a:gd name="T7" fmla="*/ 177 h 192"/>
                <a:gd name="T8" fmla="*/ 15 w 191"/>
                <a:gd name="T9" fmla="*/ 192 h 192"/>
                <a:gd name="T10" fmla="*/ 177 w 191"/>
                <a:gd name="T11" fmla="*/ 192 h 192"/>
                <a:gd name="T12" fmla="*/ 191 w 191"/>
                <a:gd name="T13" fmla="*/ 177 h 192"/>
                <a:gd name="T14" fmla="*/ 191 w 191"/>
                <a:gd name="T15" fmla="*/ 15 h 192"/>
                <a:gd name="T16" fmla="*/ 177 w 191"/>
                <a:gd name="T17" fmla="*/ 0 h 192"/>
                <a:gd name="T18" fmla="*/ 154 w 191"/>
                <a:gd name="T19" fmla="*/ 140 h 192"/>
                <a:gd name="T20" fmla="*/ 138 w 191"/>
                <a:gd name="T21" fmla="*/ 156 h 192"/>
                <a:gd name="T22" fmla="*/ 128 w 191"/>
                <a:gd name="T23" fmla="*/ 156 h 192"/>
                <a:gd name="T24" fmla="*/ 128 w 191"/>
                <a:gd name="T25" fmla="*/ 156 h 192"/>
                <a:gd name="T26" fmla="*/ 128 w 191"/>
                <a:gd name="T27" fmla="*/ 156 h 192"/>
                <a:gd name="T28" fmla="*/ 101 w 191"/>
                <a:gd name="T29" fmla="*/ 128 h 192"/>
                <a:gd name="T30" fmla="*/ 73 w 191"/>
                <a:gd name="T31" fmla="*/ 156 h 192"/>
                <a:gd name="T32" fmla="*/ 63 w 191"/>
                <a:gd name="T33" fmla="*/ 156 h 192"/>
                <a:gd name="T34" fmla="*/ 47 w 191"/>
                <a:gd name="T35" fmla="*/ 140 h 192"/>
                <a:gd name="T36" fmla="*/ 47 w 191"/>
                <a:gd name="T37" fmla="*/ 130 h 192"/>
                <a:gd name="T38" fmla="*/ 53 w 191"/>
                <a:gd name="T39" fmla="*/ 124 h 192"/>
                <a:gd name="T40" fmla="*/ 74 w 191"/>
                <a:gd name="T41" fmla="*/ 102 h 192"/>
                <a:gd name="T42" fmla="*/ 51 w 191"/>
                <a:gd name="T43" fmla="*/ 78 h 192"/>
                <a:gd name="T44" fmla="*/ 47 w 191"/>
                <a:gd name="T45" fmla="*/ 75 h 192"/>
                <a:gd name="T46" fmla="*/ 47 w 191"/>
                <a:gd name="T47" fmla="*/ 64 h 192"/>
                <a:gd name="T48" fmla="*/ 63 w 191"/>
                <a:gd name="T49" fmla="*/ 48 h 192"/>
                <a:gd name="T50" fmla="*/ 73 w 191"/>
                <a:gd name="T51" fmla="*/ 48 h 192"/>
                <a:gd name="T52" fmla="*/ 101 w 191"/>
                <a:gd name="T53" fmla="*/ 76 h 192"/>
                <a:gd name="T54" fmla="*/ 117 w 191"/>
                <a:gd name="T55" fmla="*/ 59 h 192"/>
                <a:gd name="T56" fmla="*/ 128 w 191"/>
                <a:gd name="T57" fmla="*/ 48 h 192"/>
                <a:gd name="T58" fmla="*/ 138 w 191"/>
                <a:gd name="T59" fmla="*/ 48 h 192"/>
                <a:gd name="T60" fmla="*/ 154 w 191"/>
                <a:gd name="T61" fmla="*/ 64 h 192"/>
                <a:gd name="T62" fmla="*/ 154 w 191"/>
                <a:gd name="T63" fmla="*/ 75 h 192"/>
                <a:gd name="T64" fmla="*/ 144 w 191"/>
                <a:gd name="T65" fmla="*/ 85 h 192"/>
                <a:gd name="T66" fmla="*/ 144 w 191"/>
                <a:gd name="T67" fmla="*/ 85 h 192"/>
                <a:gd name="T68" fmla="*/ 127 w 191"/>
                <a:gd name="T69" fmla="*/ 102 h 192"/>
                <a:gd name="T70" fmla="*/ 151 w 191"/>
                <a:gd name="T71" fmla="*/ 126 h 192"/>
                <a:gd name="T72" fmla="*/ 151 w 191"/>
                <a:gd name="T73" fmla="*/ 126 h 192"/>
                <a:gd name="T74" fmla="*/ 154 w 191"/>
                <a:gd name="T75" fmla="*/ 130 h 192"/>
                <a:gd name="T76" fmla="*/ 154 w 191"/>
                <a:gd name="T77" fmla="*/ 14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" h="192">
                  <a:moveTo>
                    <a:pt x="1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5"/>
                    <a:pt x="7" y="192"/>
                    <a:pt x="15" y="192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85" y="192"/>
                    <a:pt x="191" y="185"/>
                    <a:pt x="191" y="177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1" y="7"/>
                    <a:pt x="185" y="0"/>
                    <a:pt x="177" y="0"/>
                  </a:cubicBezTo>
                  <a:close/>
                  <a:moveTo>
                    <a:pt x="154" y="140"/>
                  </a:moveTo>
                  <a:cubicBezTo>
                    <a:pt x="138" y="156"/>
                    <a:pt x="138" y="156"/>
                    <a:pt x="138" y="156"/>
                  </a:cubicBezTo>
                  <a:cubicBezTo>
                    <a:pt x="136" y="159"/>
                    <a:pt x="131" y="159"/>
                    <a:pt x="128" y="156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0" y="159"/>
                    <a:pt x="66" y="159"/>
                    <a:pt x="63" y="156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4" y="137"/>
                    <a:pt x="44" y="132"/>
                    <a:pt x="47" y="130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4" y="72"/>
                    <a:pt x="44" y="67"/>
                    <a:pt x="47" y="64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6" y="45"/>
                    <a:pt x="70" y="45"/>
                    <a:pt x="73" y="48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1" y="45"/>
                    <a:pt x="136" y="45"/>
                    <a:pt x="138" y="48"/>
                  </a:cubicBezTo>
                  <a:cubicBezTo>
                    <a:pt x="154" y="64"/>
                    <a:pt x="154" y="64"/>
                    <a:pt x="154" y="64"/>
                  </a:cubicBezTo>
                  <a:cubicBezTo>
                    <a:pt x="157" y="67"/>
                    <a:pt x="157" y="72"/>
                    <a:pt x="154" y="7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27" y="102"/>
                    <a:pt x="127" y="102"/>
                    <a:pt x="127" y="102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157" y="132"/>
                    <a:pt x="157" y="137"/>
                    <a:pt x="154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96" name="Freeform 199"/>
            <p:cNvSpPr>
              <a:spLocks noEditPoints="1"/>
            </p:cNvSpPr>
            <p:nvPr/>
          </p:nvSpPr>
          <p:spPr bwMode="auto">
            <a:xfrm>
              <a:off x="3978275" y="4683125"/>
              <a:ext cx="146050" cy="146050"/>
            </a:xfrm>
            <a:custGeom>
              <a:avLst/>
              <a:gdLst>
                <a:gd name="T0" fmla="*/ 177 w 191"/>
                <a:gd name="T1" fmla="*/ 0 h 191"/>
                <a:gd name="T2" fmla="*/ 15 w 191"/>
                <a:gd name="T3" fmla="*/ 0 h 191"/>
                <a:gd name="T4" fmla="*/ 0 w 191"/>
                <a:gd name="T5" fmla="*/ 14 h 191"/>
                <a:gd name="T6" fmla="*/ 0 w 191"/>
                <a:gd name="T7" fmla="*/ 176 h 191"/>
                <a:gd name="T8" fmla="*/ 15 w 191"/>
                <a:gd name="T9" fmla="*/ 191 h 191"/>
                <a:gd name="T10" fmla="*/ 177 w 191"/>
                <a:gd name="T11" fmla="*/ 191 h 191"/>
                <a:gd name="T12" fmla="*/ 191 w 191"/>
                <a:gd name="T13" fmla="*/ 176 h 191"/>
                <a:gd name="T14" fmla="*/ 191 w 191"/>
                <a:gd name="T15" fmla="*/ 14 h 191"/>
                <a:gd name="T16" fmla="*/ 177 w 191"/>
                <a:gd name="T17" fmla="*/ 0 h 191"/>
                <a:gd name="T18" fmla="*/ 161 w 191"/>
                <a:gd name="T19" fmla="*/ 106 h 191"/>
                <a:gd name="T20" fmla="*/ 153 w 191"/>
                <a:gd name="T21" fmla="*/ 113 h 191"/>
                <a:gd name="T22" fmla="*/ 153 w 191"/>
                <a:gd name="T23" fmla="*/ 113 h 191"/>
                <a:gd name="T24" fmla="*/ 148 w 191"/>
                <a:gd name="T25" fmla="*/ 113 h 191"/>
                <a:gd name="T26" fmla="*/ 44 w 191"/>
                <a:gd name="T27" fmla="*/ 113 h 191"/>
                <a:gd name="T28" fmla="*/ 38 w 191"/>
                <a:gd name="T29" fmla="*/ 113 h 191"/>
                <a:gd name="T30" fmla="*/ 31 w 191"/>
                <a:gd name="T31" fmla="*/ 106 h 191"/>
                <a:gd name="T32" fmla="*/ 31 w 191"/>
                <a:gd name="T33" fmla="*/ 95 h 191"/>
                <a:gd name="T34" fmla="*/ 31 w 191"/>
                <a:gd name="T35" fmla="*/ 83 h 191"/>
                <a:gd name="T36" fmla="*/ 38 w 191"/>
                <a:gd name="T37" fmla="*/ 76 h 191"/>
                <a:gd name="T38" fmla="*/ 44 w 191"/>
                <a:gd name="T39" fmla="*/ 76 h 191"/>
                <a:gd name="T40" fmla="*/ 148 w 191"/>
                <a:gd name="T41" fmla="*/ 76 h 191"/>
                <a:gd name="T42" fmla="*/ 153 w 191"/>
                <a:gd name="T43" fmla="*/ 76 h 191"/>
                <a:gd name="T44" fmla="*/ 153 w 191"/>
                <a:gd name="T45" fmla="*/ 76 h 191"/>
                <a:gd name="T46" fmla="*/ 161 w 191"/>
                <a:gd name="T47" fmla="*/ 83 h 191"/>
                <a:gd name="T48" fmla="*/ 161 w 191"/>
                <a:gd name="T49" fmla="*/ 10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1" h="191">
                  <a:moveTo>
                    <a:pt x="1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7" y="191"/>
                    <a:pt x="15" y="191"/>
                  </a:cubicBezTo>
                  <a:cubicBezTo>
                    <a:pt x="177" y="191"/>
                    <a:pt x="177" y="191"/>
                    <a:pt x="177" y="191"/>
                  </a:cubicBezTo>
                  <a:cubicBezTo>
                    <a:pt x="185" y="191"/>
                    <a:pt x="191" y="184"/>
                    <a:pt x="191" y="176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91" y="6"/>
                    <a:pt x="185" y="0"/>
                    <a:pt x="177" y="0"/>
                  </a:cubicBezTo>
                  <a:close/>
                  <a:moveTo>
                    <a:pt x="161" y="106"/>
                  </a:moveTo>
                  <a:cubicBezTo>
                    <a:pt x="161" y="110"/>
                    <a:pt x="157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4" y="113"/>
                    <a:pt x="31" y="110"/>
                    <a:pt x="31" y="10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79"/>
                    <a:pt x="34" y="76"/>
                    <a:pt x="3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7" y="76"/>
                    <a:pt x="161" y="79"/>
                    <a:pt x="161" y="83"/>
                  </a:cubicBezTo>
                  <a:lnTo>
                    <a:pt x="161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397" name="Freeform 200"/>
          <p:cNvSpPr>
            <a:spLocks noEditPoints="1"/>
          </p:cNvSpPr>
          <p:nvPr/>
        </p:nvSpPr>
        <p:spPr bwMode="auto">
          <a:xfrm>
            <a:off x="411163" y="3290888"/>
            <a:ext cx="420687" cy="395287"/>
          </a:xfrm>
          <a:custGeom>
            <a:avLst/>
            <a:gdLst>
              <a:gd name="T0" fmla="*/ 394 w 548"/>
              <a:gd name="T1" fmla="*/ 0 h 514"/>
              <a:gd name="T2" fmla="*/ 240 w 548"/>
              <a:gd name="T3" fmla="*/ 153 h 514"/>
              <a:gd name="T4" fmla="*/ 240 w 548"/>
              <a:gd name="T5" fmla="*/ 206 h 514"/>
              <a:gd name="T6" fmla="*/ 0 w 548"/>
              <a:gd name="T7" fmla="*/ 206 h 514"/>
              <a:gd name="T8" fmla="*/ 0 w 548"/>
              <a:gd name="T9" fmla="*/ 514 h 514"/>
              <a:gd name="T10" fmla="*/ 377 w 548"/>
              <a:gd name="T11" fmla="*/ 514 h 514"/>
              <a:gd name="T12" fmla="*/ 377 w 548"/>
              <a:gd name="T13" fmla="*/ 206 h 514"/>
              <a:gd name="T14" fmla="*/ 308 w 548"/>
              <a:gd name="T15" fmla="*/ 206 h 514"/>
              <a:gd name="T16" fmla="*/ 308 w 548"/>
              <a:gd name="T17" fmla="*/ 153 h 514"/>
              <a:gd name="T18" fmla="*/ 394 w 548"/>
              <a:gd name="T19" fmla="*/ 68 h 514"/>
              <a:gd name="T20" fmla="*/ 479 w 548"/>
              <a:gd name="T21" fmla="*/ 153 h 514"/>
              <a:gd name="T22" fmla="*/ 479 w 548"/>
              <a:gd name="T23" fmla="*/ 206 h 514"/>
              <a:gd name="T24" fmla="*/ 548 w 548"/>
              <a:gd name="T25" fmla="*/ 206 h 514"/>
              <a:gd name="T26" fmla="*/ 548 w 548"/>
              <a:gd name="T27" fmla="*/ 153 h 514"/>
              <a:gd name="T28" fmla="*/ 394 w 548"/>
              <a:gd name="T29" fmla="*/ 0 h 514"/>
              <a:gd name="T30" fmla="*/ 216 w 548"/>
              <a:gd name="T31" fmla="*/ 434 h 514"/>
              <a:gd name="T32" fmla="*/ 145 w 548"/>
              <a:gd name="T33" fmla="*/ 434 h 514"/>
              <a:gd name="T34" fmla="*/ 161 w 548"/>
              <a:gd name="T35" fmla="*/ 373 h 514"/>
              <a:gd name="T36" fmla="*/ 137 w 548"/>
              <a:gd name="T37" fmla="*/ 334 h 514"/>
              <a:gd name="T38" fmla="*/ 180 w 548"/>
              <a:gd name="T39" fmla="*/ 291 h 514"/>
              <a:gd name="T40" fmla="*/ 224 w 548"/>
              <a:gd name="T41" fmla="*/ 334 h 514"/>
              <a:gd name="T42" fmla="*/ 200 w 548"/>
              <a:gd name="T43" fmla="*/ 373 h 514"/>
              <a:gd name="T44" fmla="*/ 216 w 548"/>
              <a:gd name="T45" fmla="*/ 434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48" h="514">
                <a:moveTo>
                  <a:pt x="394" y="0"/>
                </a:moveTo>
                <a:cubicBezTo>
                  <a:pt x="309" y="0"/>
                  <a:pt x="240" y="69"/>
                  <a:pt x="240" y="153"/>
                </a:cubicBezTo>
                <a:cubicBezTo>
                  <a:pt x="240" y="206"/>
                  <a:pt x="240" y="206"/>
                  <a:pt x="240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514"/>
                  <a:pt x="0" y="514"/>
                  <a:pt x="0" y="514"/>
                </a:cubicBezTo>
                <a:cubicBezTo>
                  <a:pt x="377" y="514"/>
                  <a:pt x="377" y="514"/>
                  <a:pt x="377" y="514"/>
                </a:cubicBezTo>
                <a:cubicBezTo>
                  <a:pt x="377" y="206"/>
                  <a:pt x="377" y="206"/>
                  <a:pt x="377" y="206"/>
                </a:cubicBezTo>
                <a:cubicBezTo>
                  <a:pt x="308" y="206"/>
                  <a:pt x="308" y="206"/>
                  <a:pt x="308" y="206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08" y="106"/>
                  <a:pt x="347" y="68"/>
                  <a:pt x="394" y="68"/>
                </a:cubicBezTo>
                <a:cubicBezTo>
                  <a:pt x="441" y="68"/>
                  <a:pt x="479" y="106"/>
                  <a:pt x="479" y="153"/>
                </a:cubicBezTo>
                <a:cubicBezTo>
                  <a:pt x="479" y="206"/>
                  <a:pt x="479" y="206"/>
                  <a:pt x="479" y="206"/>
                </a:cubicBezTo>
                <a:cubicBezTo>
                  <a:pt x="548" y="206"/>
                  <a:pt x="548" y="206"/>
                  <a:pt x="548" y="206"/>
                </a:cubicBezTo>
                <a:cubicBezTo>
                  <a:pt x="548" y="153"/>
                  <a:pt x="548" y="153"/>
                  <a:pt x="548" y="153"/>
                </a:cubicBezTo>
                <a:cubicBezTo>
                  <a:pt x="548" y="69"/>
                  <a:pt x="479" y="0"/>
                  <a:pt x="394" y="0"/>
                </a:cubicBezTo>
                <a:close/>
                <a:moveTo>
                  <a:pt x="216" y="434"/>
                </a:moveTo>
                <a:cubicBezTo>
                  <a:pt x="145" y="434"/>
                  <a:pt x="145" y="434"/>
                  <a:pt x="145" y="434"/>
                </a:cubicBezTo>
                <a:cubicBezTo>
                  <a:pt x="161" y="373"/>
                  <a:pt x="161" y="373"/>
                  <a:pt x="161" y="373"/>
                </a:cubicBezTo>
                <a:cubicBezTo>
                  <a:pt x="147" y="366"/>
                  <a:pt x="137" y="351"/>
                  <a:pt x="137" y="334"/>
                </a:cubicBezTo>
                <a:cubicBezTo>
                  <a:pt x="137" y="311"/>
                  <a:pt x="157" y="291"/>
                  <a:pt x="180" y="291"/>
                </a:cubicBezTo>
                <a:cubicBezTo>
                  <a:pt x="204" y="291"/>
                  <a:pt x="224" y="311"/>
                  <a:pt x="224" y="334"/>
                </a:cubicBezTo>
                <a:cubicBezTo>
                  <a:pt x="224" y="351"/>
                  <a:pt x="214" y="366"/>
                  <a:pt x="200" y="373"/>
                </a:cubicBezTo>
                <a:lnTo>
                  <a:pt x="216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98" name="Freeform 201"/>
          <p:cNvSpPr>
            <a:spLocks noEditPoints="1"/>
          </p:cNvSpPr>
          <p:nvPr/>
        </p:nvSpPr>
        <p:spPr bwMode="auto">
          <a:xfrm>
            <a:off x="3278188" y="4017963"/>
            <a:ext cx="420687" cy="382587"/>
          </a:xfrm>
          <a:custGeom>
            <a:avLst/>
            <a:gdLst>
              <a:gd name="T0" fmla="*/ 484 w 548"/>
              <a:gd name="T1" fmla="*/ 63 h 498"/>
              <a:gd name="T2" fmla="*/ 476 w 548"/>
              <a:gd name="T3" fmla="*/ 52 h 498"/>
              <a:gd name="T4" fmla="*/ 354 w 548"/>
              <a:gd name="T5" fmla="*/ 0 h 498"/>
              <a:gd name="T6" fmla="*/ 132 w 548"/>
              <a:gd name="T7" fmla="*/ 52 h 498"/>
              <a:gd name="T8" fmla="*/ 63 w 548"/>
              <a:gd name="T9" fmla="*/ 60 h 498"/>
              <a:gd name="T10" fmla="*/ 58 w 548"/>
              <a:gd name="T11" fmla="*/ 63 h 498"/>
              <a:gd name="T12" fmla="*/ 0 w 548"/>
              <a:gd name="T13" fmla="*/ 423 h 498"/>
              <a:gd name="T14" fmla="*/ 42 w 548"/>
              <a:gd name="T15" fmla="*/ 479 h 498"/>
              <a:gd name="T16" fmla="*/ 100 w 548"/>
              <a:gd name="T17" fmla="*/ 498 h 498"/>
              <a:gd name="T18" fmla="*/ 433 w 548"/>
              <a:gd name="T19" fmla="*/ 481 h 498"/>
              <a:gd name="T20" fmla="*/ 490 w 548"/>
              <a:gd name="T21" fmla="*/ 498 h 498"/>
              <a:gd name="T22" fmla="*/ 506 w 548"/>
              <a:gd name="T23" fmla="*/ 479 h 498"/>
              <a:gd name="T24" fmla="*/ 548 w 548"/>
              <a:gd name="T25" fmla="*/ 121 h 498"/>
              <a:gd name="T26" fmla="*/ 192 w 548"/>
              <a:gd name="T27" fmla="*/ 29 h 498"/>
              <a:gd name="T28" fmla="*/ 384 w 548"/>
              <a:gd name="T29" fmla="*/ 52 h 498"/>
              <a:gd name="T30" fmla="*/ 371 w 548"/>
              <a:gd name="T31" fmla="*/ 60 h 498"/>
              <a:gd name="T32" fmla="*/ 177 w 548"/>
              <a:gd name="T33" fmla="*/ 63 h 498"/>
              <a:gd name="T34" fmla="*/ 169 w 548"/>
              <a:gd name="T35" fmla="*/ 52 h 498"/>
              <a:gd name="T36" fmla="*/ 192 w 548"/>
              <a:gd name="T37" fmla="*/ 29 h 498"/>
              <a:gd name="T38" fmla="*/ 82 w 548"/>
              <a:gd name="T39" fmla="*/ 402 h 498"/>
              <a:gd name="T40" fmla="*/ 82 w 548"/>
              <a:gd name="T41" fmla="*/ 376 h 498"/>
              <a:gd name="T42" fmla="*/ 479 w 548"/>
              <a:gd name="T43" fmla="*/ 389 h 498"/>
              <a:gd name="T44" fmla="*/ 466 w 548"/>
              <a:gd name="T45" fmla="*/ 324 h 498"/>
              <a:gd name="T46" fmla="*/ 69 w 548"/>
              <a:gd name="T47" fmla="*/ 311 h 498"/>
              <a:gd name="T48" fmla="*/ 466 w 548"/>
              <a:gd name="T49" fmla="*/ 298 h 498"/>
              <a:gd name="T50" fmla="*/ 466 w 548"/>
              <a:gd name="T51" fmla="*/ 324 h 498"/>
              <a:gd name="T52" fmla="*/ 82 w 548"/>
              <a:gd name="T53" fmla="*/ 246 h 498"/>
              <a:gd name="T54" fmla="*/ 82 w 548"/>
              <a:gd name="T55" fmla="*/ 220 h 498"/>
              <a:gd name="T56" fmla="*/ 479 w 548"/>
              <a:gd name="T57" fmla="*/ 233 h 498"/>
              <a:gd name="T58" fmla="*/ 466 w 548"/>
              <a:gd name="T59" fmla="*/ 168 h 498"/>
              <a:gd name="T60" fmla="*/ 69 w 548"/>
              <a:gd name="T61" fmla="*/ 155 h 498"/>
              <a:gd name="T62" fmla="*/ 466 w 548"/>
              <a:gd name="T63" fmla="*/ 142 h 498"/>
              <a:gd name="T64" fmla="*/ 466 w 548"/>
              <a:gd name="T65" fmla="*/ 16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8" h="498">
                <a:moveTo>
                  <a:pt x="490" y="63"/>
                </a:moveTo>
                <a:cubicBezTo>
                  <a:pt x="484" y="63"/>
                  <a:pt x="484" y="63"/>
                  <a:pt x="484" y="63"/>
                </a:cubicBezTo>
                <a:cubicBezTo>
                  <a:pt x="485" y="62"/>
                  <a:pt x="485" y="61"/>
                  <a:pt x="485" y="60"/>
                </a:cubicBezTo>
                <a:cubicBezTo>
                  <a:pt x="485" y="56"/>
                  <a:pt x="481" y="52"/>
                  <a:pt x="476" y="52"/>
                </a:cubicBezTo>
                <a:cubicBezTo>
                  <a:pt x="413" y="52"/>
                  <a:pt x="413" y="52"/>
                  <a:pt x="413" y="52"/>
                </a:cubicBezTo>
                <a:cubicBezTo>
                  <a:pt x="409" y="23"/>
                  <a:pt x="384" y="0"/>
                  <a:pt x="354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61" y="0"/>
                  <a:pt x="136" y="23"/>
                  <a:pt x="132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67" y="52"/>
                  <a:pt x="63" y="56"/>
                  <a:pt x="63" y="60"/>
                </a:cubicBezTo>
                <a:cubicBezTo>
                  <a:pt x="63" y="61"/>
                  <a:pt x="63" y="62"/>
                  <a:pt x="64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26" y="63"/>
                  <a:pt x="0" y="89"/>
                  <a:pt x="0" y="121"/>
                </a:cubicBezTo>
                <a:cubicBezTo>
                  <a:pt x="0" y="423"/>
                  <a:pt x="0" y="423"/>
                  <a:pt x="0" y="423"/>
                </a:cubicBezTo>
                <a:cubicBezTo>
                  <a:pt x="0" y="450"/>
                  <a:pt x="18" y="472"/>
                  <a:pt x="42" y="479"/>
                </a:cubicBezTo>
                <a:cubicBezTo>
                  <a:pt x="42" y="479"/>
                  <a:pt x="42" y="479"/>
                  <a:pt x="42" y="479"/>
                </a:cubicBezTo>
                <a:cubicBezTo>
                  <a:pt x="42" y="490"/>
                  <a:pt x="49" y="498"/>
                  <a:pt x="58" y="498"/>
                </a:cubicBezTo>
                <a:cubicBezTo>
                  <a:pt x="100" y="498"/>
                  <a:pt x="100" y="498"/>
                  <a:pt x="100" y="498"/>
                </a:cubicBezTo>
                <a:cubicBezTo>
                  <a:pt x="108" y="498"/>
                  <a:pt x="114" y="491"/>
                  <a:pt x="115" y="481"/>
                </a:cubicBezTo>
                <a:cubicBezTo>
                  <a:pt x="433" y="481"/>
                  <a:pt x="433" y="481"/>
                  <a:pt x="433" y="481"/>
                </a:cubicBezTo>
                <a:cubicBezTo>
                  <a:pt x="434" y="491"/>
                  <a:pt x="440" y="498"/>
                  <a:pt x="448" y="498"/>
                </a:cubicBezTo>
                <a:cubicBezTo>
                  <a:pt x="490" y="498"/>
                  <a:pt x="490" y="498"/>
                  <a:pt x="490" y="498"/>
                </a:cubicBezTo>
                <a:cubicBezTo>
                  <a:pt x="499" y="498"/>
                  <a:pt x="506" y="490"/>
                  <a:pt x="506" y="479"/>
                </a:cubicBezTo>
                <a:cubicBezTo>
                  <a:pt x="506" y="479"/>
                  <a:pt x="506" y="479"/>
                  <a:pt x="506" y="479"/>
                </a:cubicBezTo>
                <a:cubicBezTo>
                  <a:pt x="530" y="472"/>
                  <a:pt x="548" y="450"/>
                  <a:pt x="548" y="423"/>
                </a:cubicBezTo>
                <a:cubicBezTo>
                  <a:pt x="548" y="121"/>
                  <a:pt x="548" y="121"/>
                  <a:pt x="548" y="121"/>
                </a:cubicBezTo>
                <a:cubicBezTo>
                  <a:pt x="548" y="89"/>
                  <a:pt x="522" y="63"/>
                  <a:pt x="490" y="63"/>
                </a:cubicBezTo>
                <a:close/>
                <a:moveTo>
                  <a:pt x="192" y="29"/>
                </a:moveTo>
                <a:cubicBezTo>
                  <a:pt x="354" y="29"/>
                  <a:pt x="354" y="29"/>
                  <a:pt x="354" y="29"/>
                </a:cubicBezTo>
                <a:cubicBezTo>
                  <a:pt x="368" y="29"/>
                  <a:pt x="380" y="39"/>
                  <a:pt x="384" y="52"/>
                </a:cubicBezTo>
                <a:cubicBezTo>
                  <a:pt x="379" y="52"/>
                  <a:pt x="379" y="52"/>
                  <a:pt x="379" y="52"/>
                </a:cubicBezTo>
                <a:cubicBezTo>
                  <a:pt x="374" y="52"/>
                  <a:pt x="371" y="56"/>
                  <a:pt x="371" y="60"/>
                </a:cubicBezTo>
                <a:cubicBezTo>
                  <a:pt x="371" y="61"/>
                  <a:pt x="371" y="62"/>
                  <a:pt x="371" y="63"/>
                </a:cubicBezTo>
                <a:cubicBezTo>
                  <a:pt x="177" y="63"/>
                  <a:pt x="177" y="63"/>
                  <a:pt x="177" y="63"/>
                </a:cubicBezTo>
                <a:cubicBezTo>
                  <a:pt x="177" y="62"/>
                  <a:pt x="177" y="61"/>
                  <a:pt x="177" y="60"/>
                </a:cubicBezTo>
                <a:cubicBezTo>
                  <a:pt x="177" y="56"/>
                  <a:pt x="174" y="52"/>
                  <a:pt x="169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5" y="39"/>
                  <a:pt x="177" y="29"/>
                  <a:pt x="192" y="29"/>
                </a:cubicBezTo>
                <a:close/>
                <a:moveTo>
                  <a:pt x="466" y="402"/>
                </a:moveTo>
                <a:cubicBezTo>
                  <a:pt x="82" y="402"/>
                  <a:pt x="82" y="402"/>
                  <a:pt x="82" y="402"/>
                </a:cubicBezTo>
                <a:cubicBezTo>
                  <a:pt x="75" y="402"/>
                  <a:pt x="69" y="396"/>
                  <a:pt x="69" y="389"/>
                </a:cubicBezTo>
                <a:cubicBezTo>
                  <a:pt x="69" y="382"/>
                  <a:pt x="75" y="376"/>
                  <a:pt x="82" y="376"/>
                </a:cubicBezTo>
                <a:cubicBezTo>
                  <a:pt x="466" y="376"/>
                  <a:pt x="466" y="376"/>
                  <a:pt x="466" y="376"/>
                </a:cubicBezTo>
                <a:cubicBezTo>
                  <a:pt x="473" y="376"/>
                  <a:pt x="479" y="382"/>
                  <a:pt x="479" y="389"/>
                </a:cubicBezTo>
                <a:cubicBezTo>
                  <a:pt x="479" y="396"/>
                  <a:pt x="473" y="402"/>
                  <a:pt x="466" y="402"/>
                </a:cubicBezTo>
                <a:close/>
                <a:moveTo>
                  <a:pt x="466" y="324"/>
                </a:moveTo>
                <a:cubicBezTo>
                  <a:pt x="82" y="324"/>
                  <a:pt x="82" y="324"/>
                  <a:pt x="82" y="324"/>
                </a:cubicBezTo>
                <a:cubicBezTo>
                  <a:pt x="75" y="324"/>
                  <a:pt x="69" y="318"/>
                  <a:pt x="69" y="311"/>
                </a:cubicBezTo>
                <a:cubicBezTo>
                  <a:pt x="69" y="304"/>
                  <a:pt x="75" y="298"/>
                  <a:pt x="82" y="298"/>
                </a:cubicBezTo>
                <a:cubicBezTo>
                  <a:pt x="466" y="298"/>
                  <a:pt x="466" y="298"/>
                  <a:pt x="466" y="298"/>
                </a:cubicBezTo>
                <a:cubicBezTo>
                  <a:pt x="473" y="298"/>
                  <a:pt x="479" y="304"/>
                  <a:pt x="479" y="311"/>
                </a:cubicBezTo>
                <a:cubicBezTo>
                  <a:pt x="479" y="318"/>
                  <a:pt x="473" y="324"/>
                  <a:pt x="466" y="324"/>
                </a:cubicBezTo>
                <a:close/>
                <a:moveTo>
                  <a:pt x="466" y="246"/>
                </a:moveTo>
                <a:cubicBezTo>
                  <a:pt x="82" y="246"/>
                  <a:pt x="82" y="246"/>
                  <a:pt x="82" y="246"/>
                </a:cubicBezTo>
                <a:cubicBezTo>
                  <a:pt x="75" y="246"/>
                  <a:pt x="69" y="240"/>
                  <a:pt x="69" y="233"/>
                </a:cubicBezTo>
                <a:cubicBezTo>
                  <a:pt x="69" y="226"/>
                  <a:pt x="75" y="220"/>
                  <a:pt x="82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73" y="220"/>
                  <a:pt x="479" y="226"/>
                  <a:pt x="479" y="233"/>
                </a:cubicBezTo>
                <a:cubicBezTo>
                  <a:pt x="479" y="240"/>
                  <a:pt x="473" y="246"/>
                  <a:pt x="466" y="246"/>
                </a:cubicBezTo>
                <a:close/>
                <a:moveTo>
                  <a:pt x="466" y="168"/>
                </a:moveTo>
                <a:cubicBezTo>
                  <a:pt x="82" y="168"/>
                  <a:pt x="82" y="168"/>
                  <a:pt x="82" y="168"/>
                </a:cubicBezTo>
                <a:cubicBezTo>
                  <a:pt x="75" y="168"/>
                  <a:pt x="69" y="163"/>
                  <a:pt x="69" y="155"/>
                </a:cubicBezTo>
                <a:cubicBezTo>
                  <a:pt x="69" y="148"/>
                  <a:pt x="75" y="142"/>
                  <a:pt x="82" y="142"/>
                </a:cubicBezTo>
                <a:cubicBezTo>
                  <a:pt x="466" y="142"/>
                  <a:pt x="466" y="142"/>
                  <a:pt x="466" y="142"/>
                </a:cubicBezTo>
                <a:cubicBezTo>
                  <a:pt x="473" y="142"/>
                  <a:pt x="479" y="148"/>
                  <a:pt x="479" y="155"/>
                </a:cubicBezTo>
                <a:cubicBezTo>
                  <a:pt x="479" y="163"/>
                  <a:pt x="473" y="168"/>
                  <a:pt x="466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99" name="Freeform 202"/>
          <p:cNvSpPr>
            <a:spLocks noEditPoints="1"/>
          </p:cNvSpPr>
          <p:nvPr/>
        </p:nvSpPr>
        <p:spPr bwMode="auto">
          <a:xfrm>
            <a:off x="398463" y="3998913"/>
            <a:ext cx="312737" cy="420687"/>
          </a:xfrm>
          <a:custGeom>
            <a:avLst/>
            <a:gdLst>
              <a:gd name="T0" fmla="*/ 369 w 406"/>
              <a:gd name="T1" fmla="*/ 216 h 548"/>
              <a:gd name="T2" fmla="*/ 369 w 406"/>
              <a:gd name="T3" fmla="*/ 164 h 548"/>
              <a:gd name="T4" fmla="*/ 203 w 406"/>
              <a:gd name="T5" fmla="*/ 0 h 548"/>
              <a:gd name="T6" fmla="*/ 37 w 406"/>
              <a:gd name="T7" fmla="*/ 164 h 548"/>
              <a:gd name="T8" fmla="*/ 37 w 406"/>
              <a:gd name="T9" fmla="*/ 216 h 548"/>
              <a:gd name="T10" fmla="*/ 0 w 406"/>
              <a:gd name="T11" fmla="*/ 216 h 548"/>
              <a:gd name="T12" fmla="*/ 0 w 406"/>
              <a:gd name="T13" fmla="*/ 548 h 548"/>
              <a:gd name="T14" fmla="*/ 406 w 406"/>
              <a:gd name="T15" fmla="*/ 548 h 548"/>
              <a:gd name="T16" fmla="*/ 406 w 406"/>
              <a:gd name="T17" fmla="*/ 216 h 548"/>
              <a:gd name="T18" fmla="*/ 369 w 406"/>
              <a:gd name="T19" fmla="*/ 216 h 548"/>
              <a:gd name="T20" fmla="*/ 241 w 406"/>
              <a:gd name="T21" fmla="*/ 462 h 548"/>
              <a:gd name="T22" fmla="*/ 165 w 406"/>
              <a:gd name="T23" fmla="*/ 462 h 548"/>
              <a:gd name="T24" fmla="*/ 182 w 406"/>
              <a:gd name="T25" fmla="*/ 397 h 548"/>
              <a:gd name="T26" fmla="*/ 157 w 406"/>
              <a:gd name="T27" fmla="*/ 356 h 548"/>
              <a:gd name="T28" fmla="*/ 203 w 406"/>
              <a:gd name="T29" fmla="*/ 310 h 548"/>
              <a:gd name="T30" fmla="*/ 249 w 406"/>
              <a:gd name="T31" fmla="*/ 356 h 548"/>
              <a:gd name="T32" fmla="*/ 224 w 406"/>
              <a:gd name="T33" fmla="*/ 397 h 548"/>
              <a:gd name="T34" fmla="*/ 241 w 406"/>
              <a:gd name="T35" fmla="*/ 462 h 548"/>
              <a:gd name="T36" fmla="*/ 295 w 406"/>
              <a:gd name="T37" fmla="*/ 216 h 548"/>
              <a:gd name="T38" fmla="*/ 111 w 406"/>
              <a:gd name="T39" fmla="*/ 216 h 548"/>
              <a:gd name="T40" fmla="*/ 111 w 406"/>
              <a:gd name="T41" fmla="*/ 164 h 548"/>
              <a:gd name="T42" fmla="*/ 203 w 406"/>
              <a:gd name="T43" fmla="*/ 74 h 548"/>
              <a:gd name="T44" fmla="*/ 295 w 406"/>
              <a:gd name="T45" fmla="*/ 164 h 548"/>
              <a:gd name="T46" fmla="*/ 295 w 406"/>
              <a:gd name="T47" fmla="*/ 21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6" h="548">
                <a:moveTo>
                  <a:pt x="369" y="216"/>
                </a:moveTo>
                <a:cubicBezTo>
                  <a:pt x="369" y="164"/>
                  <a:pt x="369" y="164"/>
                  <a:pt x="369" y="164"/>
                </a:cubicBezTo>
                <a:cubicBezTo>
                  <a:pt x="369" y="74"/>
                  <a:pt x="295" y="0"/>
                  <a:pt x="203" y="0"/>
                </a:cubicBezTo>
                <a:cubicBezTo>
                  <a:pt x="111" y="0"/>
                  <a:pt x="37" y="74"/>
                  <a:pt x="37" y="164"/>
                </a:cubicBezTo>
                <a:cubicBezTo>
                  <a:pt x="37" y="216"/>
                  <a:pt x="37" y="216"/>
                  <a:pt x="37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548"/>
                  <a:pt x="0" y="548"/>
                  <a:pt x="0" y="548"/>
                </a:cubicBezTo>
                <a:cubicBezTo>
                  <a:pt x="406" y="548"/>
                  <a:pt x="406" y="548"/>
                  <a:pt x="406" y="548"/>
                </a:cubicBezTo>
                <a:cubicBezTo>
                  <a:pt x="406" y="216"/>
                  <a:pt x="406" y="216"/>
                  <a:pt x="406" y="216"/>
                </a:cubicBezTo>
                <a:lnTo>
                  <a:pt x="369" y="216"/>
                </a:lnTo>
                <a:close/>
                <a:moveTo>
                  <a:pt x="241" y="462"/>
                </a:moveTo>
                <a:cubicBezTo>
                  <a:pt x="165" y="462"/>
                  <a:pt x="165" y="462"/>
                  <a:pt x="165" y="462"/>
                </a:cubicBezTo>
                <a:cubicBezTo>
                  <a:pt x="182" y="397"/>
                  <a:pt x="182" y="397"/>
                  <a:pt x="182" y="397"/>
                </a:cubicBezTo>
                <a:cubicBezTo>
                  <a:pt x="167" y="390"/>
                  <a:pt x="157" y="374"/>
                  <a:pt x="157" y="356"/>
                </a:cubicBezTo>
                <a:cubicBezTo>
                  <a:pt x="157" y="331"/>
                  <a:pt x="178" y="310"/>
                  <a:pt x="203" y="310"/>
                </a:cubicBezTo>
                <a:cubicBezTo>
                  <a:pt x="228" y="310"/>
                  <a:pt x="249" y="331"/>
                  <a:pt x="249" y="356"/>
                </a:cubicBezTo>
                <a:cubicBezTo>
                  <a:pt x="249" y="374"/>
                  <a:pt x="239" y="390"/>
                  <a:pt x="224" y="397"/>
                </a:cubicBezTo>
                <a:lnTo>
                  <a:pt x="241" y="462"/>
                </a:lnTo>
                <a:close/>
                <a:moveTo>
                  <a:pt x="295" y="216"/>
                </a:moveTo>
                <a:cubicBezTo>
                  <a:pt x="111" y="216"/>
                  <a:pt x="111" y="216"/>
                  <a:pt x="111" y="216"/>
                </a:cubicBezTo>
                <a:cubicBezTo>
                  <a:pt x="111" y="164"/>
                  <a:pt x="111" y="164"/>
                  <a:pt x="111" y="164"/>
                </a:cubicBezTo>
                <a:cubicBezTo>
                  <a:pt x="111" y="115"/>
                  <a:pt x="153" y="74"/>
                  <a:pt x="203" y="74"/>
                </a:cubicBezTo>
                <a:cubicBezTo>
                  <a:pt x="253" y="74"/>
                  <a:pt x="295" y="115"/>
                  <a:pt x="295" y="164"/>
                </a:cubicBezTo>
                <a:lnTo>
                  <a:pt x="295" y="2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400" name="Group 213"/>
          <p:cNvGrpSpPr/>
          <p:nvPr/>
        </p:nvGrpSpPr>
        <p:grpSpPr>
          <a:xfrm>
            <a:off x="1838630" y="4007476"/>
            <a:ext cx="438150" cy="404813"/>
            <a:chOff x="2900363" y="5486400"/>
            <a:chExt cx="438150" cy="404813"/>
          </a:xfrm>
          <a:solidFill>
            <a:schemeClr val="bg1"/>
          </a:solidFill>
        </p:grpSpPr>
        <p:sp>
          <p:nvSpPr>
            <p:cNvPr id="401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02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03" name="Group 216"/>
          <p:cNvGrpSpPr/>
          <p:nvPr/>
        </p:nvGrpSpPr>
        <p:grpSpPr>
          <a:xfrm>
            <a:off x="3954291" y="1131076"/>
            <a:ext cx="449263" cy="363538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404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05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06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07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08" name="Group 221"/>
          <p:cNvGrpSpPr/>
          <p:nvPr/>
        </p:nvGrpSpPr>
        <p:grpSpPr>
          <a:xfrm>
            <a:off x="3986776" y="1840429"/>
            <a:ext cx="446088" cy="447675"/>
            <a:chOff x="2060575" y="6313488"/>
            <a:chExt cx="446088" cy="447675"/>
          </a:xfrm>
          <a:solidFill>
            <a:schemeClr val="bg1"/>
          </a:solidFill>
        </p:grpSpPr>
        <p:sp>
          <p:nvSpPr>
            <p:cNvPr id="409" name="Freeform 210"/>
            <p:cNvSpPr/>
            <p:nvPr/>
          </p:nvSpPr>
          <p:spPr bwMode="auto">
            <a:xfrm>
              <a:off x="2306638" y="6553200"/>
              <a:ext cx="200025" cy="188913"/>
            </a:xfrm>
            <a:custGeom>
              <a:avLst/>
              <a:gdLst>
                <a:gd name="T0" fmla="*/ 88 w 262"/>
                <a:gd name="T1" fmla="*/ 245 h 245"/>
                <a:gd name="T2" fmla="*/ 262 w 262"/>
                <a:gd name="T3" fmla="*/ 0 h 245"/>
                <a:gd name="T4" fmla="*/ 0 w 262"/>
                <a:gd name="T5" fmla="*/ 0 h 245"/>
                <a:gd name="T6" fmla="*/ 88 w 262"/>
                <a:gd name="T7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245">
                  <a:moveTo>
                    <a:pt x="88" y="245"/>
                  </a:moveTo>
                  <a:cubicBezTo>
                    <a:pt x="185" y="203"/>
                    <a:pt x="254" y="110"/>
                    <a:pt x="26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8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0" name="Freeform 211"/>
            <p:cNvSpPr/>
            <p:nvPr/>
          </p:nvSpPr>
          <p:spPr bwMode="auto">
            <a:xfrm>
              <a:off x="2060575" y="6553200"/>
              <a:ext cx="282575" cy="207963"/>
            </a:xfrm>
            <a:custGeom>
              <a:avLst/>
              <a:gdLst>
                <a:gd name="T0" fmla="*/ 0 w 367"/>
                <a:gd name="T1" fmla="*/ 0 h 269"/>
                <a:gd name="T2" fmla="*/ 291 w 367"/>
                <a:gd name="T3" fmla="*/ 269 h 269"/>
                <a:gd name="T4" fmla="*/ 367 w 367"/>
                <a:gd name="T5" fmla="*/ 259 h 269"/>
                <a:gd name="T6" fmla="*/ 274 w 367"/>
                <a:gd name="T7" fmla="*/ 0 h 269"/>
                <a:gd name="T8" fmla="*/ 0 w 367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269">
                  <a:moveTo>
                    <a:pt x="0" y="0"/>
                  </a:moveTo>
                  <a:cubicBezTo>
                    <a:pt x="12" y="151"/>
                    <a:pt x="137" y="269"/>
                    <a:pt x="291" y="269"/>
                  </a:cubicBezTo>
                  <a:cubicBezTo>
                    <a:pt x="317" y="269"/>
                    <a:pt x="342" y="265"/>
                    <a:pt x="367" y="259"/>
                  </a:cubicBezTo>
                  <a:cubicBezTo>
                    <a:pt x="274" y="0"/>
                    <a:pt x="274" y="0"/>
                    <a:pt x="2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1" name="Freeform 212"/>
            <p:cNvSpPr/>
            <p:nvPr/>
          </p:nvSpPr>
          <p:spPr bwMode="auto">
            <a:xfrm>
              <a:off x="2060575" y="6361113"/>
              <a:ext cx="188913" cy="158750"/>
            </a:xfrm>
            <a:custGeom>
              <a:avLst/>
              <a:gdLst>
                <a:gd name="T0" fmla="*/ 110 w 245"/>
                <a:gd name="T1" fmla="*/ 0 h 206"/>
                <a:gd name="T2" fmla="*/ 0 w 245"/>
                <a:gd name="T3" fmla="*/ 206 h 206"/>
                <a:gd name="T4" fmla="*/ 245 w 245"/>
                <a:gd name="T5" fmla="*/ 206 h 206"/>
                <a:gd name="T6" fmla="*/ 110 w 245"/>
                <a:gd name="T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206">
                  <a:moveTo>
                    <a:pt x="110" y="0"/>
                  </a:moveTo>
                  <a:cubicBezTo>
                    <a:pt x="48" y="49"/>
                    <a:pt x="7" y="122"/>
                    <a:pt x="0" y="206"/>
                  </a:cubicBezTo>
                  <a:cubicBezTo>
                    <a:pt x="245" y="206"/>
                    <a:pt x="245" y="206"/>
                    <a:pt x="245" y="206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2" name="Freeform 213"/>
            <p:cNvSpPr/>
            <p:nvPr/>
          </p:nvSpPr>
          <p:spPr bwMode="auto">
            <a:xfrm>
              <a:off x="2173288" y="6313488"/>
              <a:ext cx="93663" cy="173038"/>
            </a:xfrm>
            <a:custGeom>
              <a:avLst/>
              <a:gdLst>
                <a:gd name="T0" fmla="*/ 123 w 123"/>
                <a:gd name="T1" fmla="*/ 0 h 225"/>
                <a:gd name="T2" fmla="*/ 0 w 123"/>
                <a:gd name="T3" fmla="*/ 37 h 225"/>
                <a:gd name="T4" fmla="*/ 123 w 123"/>
                <a:gd name="T5" fmla="*/ 225 h 225"/>
                <a:gd name="T6" fmla="*/ 123 w 123"/>
                <a:gd name="T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225">
                  <a:moveTo>
                    <a:pt x="123" y="0"/>
                  </a:moveTo>
                  <a:cubicBezTo>
                    <a:pt x="79" y="3"/>
                    <a:pt x="37" y="16"/>
                    <a:pt x="0" y="37"/>
                  </a:cubicBezTo>
                  <a:cubicBezTo>
                    <a:pt x="123" y="225"/>
                    <a:pt x="123" y="225"/>
                    <a:pt x="123" y="225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3" name="Freeform 214"/>
            <p:cNvSpPr/>
            <p:nvPr/>
          </p:nvSpPr>
          <p:spPr bwMode="auto">
            <a:xfrm>
              <a:off x="2300288" y="6313488"/>
              <a:ext cx="206375" cy="206375"/>
            </a:xfrm>
            <a:custGeom>
              <a:avLst/>
              <a:gdLst>
                <a:gd name="T0" fmla="*/ 269 w 269"/>
                <a:gd name="T1" fmla="*/ 268 h 268"/>
                <a:gd name="T2" fmla="*/ 0 w 269"/>
                <a:gd name="T3" fmla="*/ 268 h 268"/>
                <a:gd name="T4" fmla="*/ 0 w 269"/>
                <a:gd name="T5" fmla="*/ 0 h 268"/>
                <a:gd name="T6" fmla="*/ 269 w 269"/>
                <a:gd name="T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268">
                  <a:moveTo>
                    <a:pt x="269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10"/>
                    <a:pt x="258" y="124"/>
                    <a:pt x="269" y="2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14" name="Group 227"/>
          <p:cNvGrpSpPr/>
          <p:nvPr/>
        </p:nvGrpSpPr>
        <p:grpSpPr>
          <a:xfrm>
            <a:off x="4064564" y="2593510"/>
            <a:ext cx="368300" cy="407988"/>
            <a:chOff x="2947988" y="6332538"/>
            <a:chExt cx="368300" cy="407988"/>
          </a:xfrm>
          <a:solidFill>
            <a:schemeClr val="bg1"/>
          </a:solidFill>
        </p:grpSpPr>
        <p:sp>
          <p:nvSpPr>
            <p:cNvPr id="415" name="Freeform 215"/>
            <p:cNvSpPr>
              <a:spLocks noEditPoints="1"/>
            </p:cNvSpPr>
            <p:nvPr/>
          </p:nvSpPr>
          <p:spPr bwMode="auto">
            <a:xfrm>
              <a:off x="2965450" y="6446838"/>
              <a:ext cx="334963" cy="293688"/>
            </a:xfrm>
            <a:custGeom>
              <a:avLst/>
              <a:gdLst>
                <a:gd name="T0" fmla="*/ 410 w 436"/>
                <a:gd name="T1" fmla="*/ 0 h 382"/>
                <a:gd name="T2" fmla="*/ 25 w 436"/>
                <a:gd name="T3" fmla="*/ 0 h 382"/>
                <a:gd name="T4" fmla="*/ 1 w 436"/>
                <a:gd name="T5" fmla="*/ 27 h 382"/>
                <a:gd name="T6" fmla="*/ 25 w 436"/>
                <a:gd name="T7" fmla="*/ 355 h 382"/>
                <a:gd name="T8" fmla="*/ 55 w 436"/>
                <a:gd name="T9" fmla="*/ 382 h 382"/>
                <a:gd name="T10" fmla="*/ 378 w 436"/>
                <a:gd name="T11" fmla="*/ 382 h 382"/>
                <a:gd name="T12" fmla="*/ 408 w 436"/>
                <a:gd name="T13" fmla="*/ 355 h 382"/>
                <a:gd name="T14" fmla="*/ 434 w 436"/>
                <a:gd name="T15" fmla="*/ 27 h 382"/>
                <a:gd name="T16" fmla="*/ 410 w 436"/>
                <a:gd name="T17" fmla="*/ 0 h 382"/>
                <a:gd name="T18" fmla="*/ 126 w 436"/>
                <a:gd name="T19" fmla="*/ 334 h 382"/>
                <a:gd name="T20" fmla="*/ 100 w 436"/>
                <a:gd name="T21" fmla="*/ 334 h 382"/>
                <a:gd name="T22" fmla="*/ 90 w 436"/>
                <a:gd name="T23" fmla="*/ 326 h 382"/>
                <a:gd name="T24" fmla="*/ 78 w 436"/>
                <a:gd name="T25" fmla="*/ 61 h 382"/>
                <a:gd name="T26" fmla="*/ 86 w 436"/>
                <a:gd name="T27" fmla="*/ 52 h 382"/>
                <a:gd name="T28" fmla="*/ 124 w 436"/>
                <a:gd name="T29" fmla="*/ 51 h 382"/>
                <a:gd name="T30" fmla="*/ 133 w 436"/>
                <a:gd name="T31" fmla="*/ 59 h 382"/>
                <a:gd name="T32" fmla="*/ 134 w 436"/>
                <a:gd name="T33" fmla="*/ 325 h 382"/>
                <a:gd name="T34" fmla="*/ 126 w 436"/>
                <a:gd name="T35" fmla="*/ 334 h 382"/>
                <a:gd name="T36" fmla="*/ 253 w 436"/>
                <a:gd name="T37" fmla="*/ 325 h 382"/>
                <a:gd name="T38" fmla="*/ 245 w 436"/>
                <a:gd name="T39" fmla="*/ 333 h 382"/>
                <a:gd name="T40" fmla="*/ 200 w 436"/>
                <a:gd name="T41" fmla="*/ 333 h 382"/>
                <a:gd name="T42" fmla="*/ 191 w 436"/>
                <a:gd name="T43" fmla="*/ 325 h 382"/>
                <a:gd name="T44" fmla="*/ 191 w 436"/>
                <a:gd name="T45" fmla="*/ 60 h 382"/>
                <a:gd name="T46" fmla="*/ 200 w 436"/>
                <a:gd name="T47" fmla="*/ 51 h 382"/>
                <a:gd name="T48" fmla="*/ 245 w 436"/>
                <a:gd name="T49" fmla="*/ 51 h 382"/>
                <a:gd name="T50" fmla="*/ 253 w 436"/>
                <a:gd name="T51" fmla="*/ 60 h 382"/>
                <a:gd name="T52" fmla="*/ 253 w 436"/>
                <a:gd name="T53" fmla="*/ 325 h 382"/>
                <a:gd name="T54" fmla="*/ 354 w 436"/>
                <a:gd name="T55" fmla="*/ 326 h 382"/>
                <a:gd name="T56" fmla="*/ 345 w 436"/>
                <a:gd name="T57" fmla="*/ 334 h 382"/>
                <a:gd name="T58" fmla="*/ 320 w 436"/>
                <a:gd name="T59" fmla="*/ 334 h 382"/>
                <a:gd name="T60" fmla="*/ 312 w 436"/>
                <a:gd name="T61" fmla="*/ 325 h 382"/>
                <a:gd name="T62" fmla="*/ 312 w 436"/>
                <a:gd name="T63" fmla="*/ 59 h 382"/>
                <a:gd name="T64" fmla="*/ 321 w 436"/>
                <a:gd name="T65" fmla="*/ 51 h 382"/>
                <a:gd name="T66" fmla="*/ 358 w 436"/>
                <a:gd name="T67" fmla="*/ 52 h 382"/>
                <a:gd name="T68" fmla="*/ 366 w 436"/>
                <a:gd name="T69" fmla="*/ 61 h 382"/>
                <a:gd name="T70" fmla="*/ 354 w 436"/>
                <a:gd name="T71" fmla="*/ 32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6" h="382">
                  <a:moveTo>
                    <a:pt x="41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1" y="27"/>
                  </a:cubicBezTo>
                  <a:cubicBezTo>
                    <a:pt x="25" y="355"/>
                    <a:pt x="25" y="355"/>
                    <a:pt x="25" y="355"/>
                  </a:cubicBezTo>
                  <a:cubicBezTo>
                    <a:pt x="27" y="369"/>
                    <a:pt x="40" y="382"/>
                    <a:pt x="55" y="382"/>
                  </a:cubicBezTo>
                  <a:cubicBezTo>
                    <a:pt x="378" y="382"/>
                    <a:pt x="378" y="382"/>
                    <a:pt x="378" y="382"/>
                  </a:cubicBezTo>
                  <a:cubicBezTo>
                    <a:pt x="393" y="382"/>
                    <a:pt x="406" y="369"/>
                    <a:pt x="408" y="355"/>
                  </a:cubicBezTo>
                  <a:cubicBezTo>
                    <a:pt x="434" y="27"/>
                    <a:pt x="434" y="27"/>
                    <a:pt x="434" y="27"/>
                  </a:cubicBezTo>
                  <a:cubicBezTo>
                    <a:pt x="436" y="12"/>
                    <a:pt x="425" y="0"/>
                    <a:pt x="410" y="0"/>
                  </a:cubicBezTo>
                  <a:close/>
                  <a:moveTo>
                    <a:pt x="126" y="334"/>
                  </a:moveTo>
                  <a:cubicBezTo>
                    <a:pt x="100" y="334"/>
                    <a:pt x="100" y="334"/>
                    <a:pt x="100" y="334"/>
                  </a:cubicBezTo>
                  <a:cubicBezTo>
                    <a:pt x="95" y="334"/>
                    <a:pt x="91" y="330"/>
                    <a:pt x="90" y="326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56"/>
                    <a:pt x="82" y="52"/>
                    <a:pt x="86" y="52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8" y="50"/>
                    <a:pt x="133" y="54"/>
                    <a:pt x="133" y="59"/>
                  </a:cubicBezTo>
                  <a:cubicBezTo>
                    <a:pt x="134" y="325"/>
                    <a:pt x="134" y="325"/>
                    <a:pt x="134" y="325"/>
                  </a:cubicBezTo>
                  <a:cubicBezTo>
                    <a:pt x="135" y="330"/>
                    <a:pt x="131" y="334"/>
                    <a:pt x="126" y="334"/>
                  </a:cubicBezTo>
                  <a:close/>
                  <a:moveTo>
                    <a:pt x="253" y="325"/>
                  </a:moveTo>
                  <a:cubicBezTo>
                    <a:pt x="253" y="329"/>
                    <a:pt x="250" y="333"/>
                    <a:pt x="245" y="333"/>
                  </a:cubicBezTo>
                  <a:cubicBezTo>
                    <a:pt x="200" y="333"/>
                    <a:pt x="200" y="333"/>
                    <a:pt x="200" y="333"/>
                  </a:cubicBezTo>
                  <a:cubicBezTo>
                    <a:pt x="195" y="333"/>
                    <a:pt x="191" y="329"/>
                    <a:pt x="191" y="325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55"/>
                    <a:pt x="195" y="51"/>
                    <a:pt x="200" y="51"/>
                  </a:cubicBezTo>
                  <a:cubicBezTo>
                    <a:pt x="245" y="51"/>
                    <a:pt x="245" y="51"/>
                    <a:pt x="245" y="51"/>
                  </a:cubicBezTo>
                  <a:cubicBezTo>
                    <a:pt x="250" y="51"/>
                    <a:pt x="253" y="55"/>
                    <a:pt x="253" y="60"/>
                  </a:cubicBezTo>
                  <a:lnTo>
                    <a:pt x="253" y="325"/>
                  </a:lnTo>
                  <a:close/>
                  <a:moveTo>
                    <a:pt x="354" y="326"/>
                  </a:moveTo>
                  <a:cubicBezTo>
                    <a:pt x="354" y="330"/>
                    <a:pt x="350" y="334"/>
                    <a:pt x="345" y="334"/>
                  </a:cubicBezTo>
                  <a:cubicBezTo>
                    <a:pt x="320" y="334"/>
                    <a:pt x="320" y="334"/>
                    <a:pt x="320" y="334"/>
                  </a:cubicBezTo>
                  <a:cubicBezTo>
                    <a:pt x="315" y="334"/>
                    <a:pt x="311" y="330"/>
                    <a:pt x="312" y="325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12" y="54"/>
                    <a:pt x="316" y="50"/>
                    <a:pt x="321" y="51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63" y="52"/>
                    <a:pt x="367" y="56"/>
                    <a:pt x="366" y="61"/>
                  </a:cubicBezTo>
                  <a:lnTo>
                    <a:pt x="354" y="3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6" name="Freeform 216"/>
            <p:cNvSpPr/>
            <p:nvPr/>
          </p:nvSpPr>
          <p:spPr bwMode="auto">
            <a:xfrm>
              <a:off x="2947988" y="6369050"/>
              <a:ext cx="368300" cy="53975"/>
            </a:xfrm>
            <a:custGeom>
              <a:avLst/>
              <a:gdLst>
                <a:gd name="T0" fmla="*/ 480 w 480"/>
                <a:gd name="T1" fmla="*/ 14 h 70"/>
                <a:gd name="T2" fmla="*/ 480 w 480"/>
                <a:gd name="T3" fmla="*/ 56 h 70"/>
                <a:gd name="T4" fmla="*/ 466 w 480"/>
                <a:gd name="T5" fmla="*/ 70 h 70"/>
                <a:gd name="T6" fmla="*/ 14 w 480"/>
                <a:gd name="T7" fmla="*/ 70 h 70"/>
                <a:gd name="T8" fmla="*/ 0 w 480"/>
                <a:gd name="T9" fmla="*/ 56 h 70"/>
                <a:gd name="T10" fmla="*/ 0 w 480"/>
                <a:gd name="T11" fmla="*/ 14 h 70"/>
                <a:gd name="T12" fmla="*/ 14 w 480"/>
                <a:gd name="T13" fmla="*/ 0 h 70"/>
                <a:gd name="T14" fmla="*/ 118 w 480"/>
                <a:gd name="T15" fmla="*/ 0 h 70"/>
                <a:gd name="T16" fmla="*/ 118 w 480"/>
                <a:gd name="T17" fmla="*/ 20 h 70"/>
                <a:gd name="T18" fmla="*/ 122 w 480"/>
                <a:gd name="T19" fmla="*/ 30 h 70"/>
                <a:gd name="T20" fmla="*/ 132 w 480"/>
                <a:gd name="T21" fmla="*/ 34 h 70"/>
                <a:gd name="T22" fmla="*/ 174 w 480"/>
                <a:gd name="T23" fmla="*/ 34 h 70"/>
                <a:gd name="T24" fmla="*/ 184 w 480"/>
                <a:gd name="T25" fmla="*/ 30 h 70"/>
                <a:gd name="T26" fmla="*/ 188 w 480"/>
                <a:gd name="T27" fmla="*/ 20 h 70"/>
                <a:gd name="T28" fmla="*/ 188 w 480"/>
                <a:gd name="T29" fmla="*/ 0 h 70"/>
                <a:gd name="T30" fmla="*/ 292 w 480"/>
                <a:gd name="T31" fmla="*/ 0 h 70"/>
                <a:gd name="T32" fmla="*/ 292 w 480"/>
                <a:gd name="T33" fmla="*/ 20 h 70"/>
                <a:gd name="T34" fmla="*/ 296 w 480"/>
                <a:gd name="T35" fmla="*/ 30 h 70"/>
                <a:gd name="T36" fmla="*/ 305 w 480"/>
                <a:gd name="T37" fmla="*/ 34 h 70"/>
                <a:gd name="T38" fmla="*/ 347 w 480"/>
                <a:gd name="T39" fmla="*/ 34 h 70"/>
                <a:gd name="T40" fmla="*/ 357 w 480"/>
                <a:gd name="T41" fmla="*/ 30 h 70"/>
                <a:gd name="T42" fmla="*/ 361 w 480"/>
                <a:gd name="T43" fmla="*/ 20 h 70"/>
                <a:gd name="T44" fmla="*/ 361 w 480"/>
                <a:gd name="T45" fmla="*/ 0 h 70"/>
                <a:gd name="T46" fmla="*/ 466 w 480"/>
                <a:gd name="T47" fmla="*/ 0 h 70"/>
                <a:gd name="T48" fmla="*/ 480 w 480"/>
                <a:gd name="T49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0" h="70">
                  <a:moveTo>
                    <a:pt x="480" y="14"/>
                  </a:moveTo>
                  <a:cubicBezTo>
                    <a:pt x="480" y="56"/>
                    <a:pt x="480" y="56"/>
                    <a:pt x="480" y="56"/>
                  </a:cubicBezTo>
                  <a:cubicBezTo>
                    <a:pt x="480" y="64"/>
                    <a:pt x="473" y="70"/>
                    <a:pt x="466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6" y="70"/>
                    <a:pt x="0" y="64"/>
                    <a:pt x="0" y="5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24"/>
                    <a:pt x="120" y="27"/>
                    <a:pt x="122" y="30"/>
                  </a:cubicBezTo>
                  <a:cubicBezTo>
                    <a:pt x="125" y="32"/>
                    <a:pt x="129" y="34"/>
                    <a:pt x="132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8" y="34"/>
                    <a:pt x="181" y="32"/>
                    <a:pt x="184" y="30"/>
                  </a:cubicBezTo>
                  <a:cubicBezTo>
                    <a:pt x="186" y="27"/>
                    <a:pt x="188" y="24"/>
                    <a:pt x="188" y="2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20"/>
                    <a:pt x="292" y="20"/>
                    <a:pt x="292" y="20"/>
                  </a:cubicBezTo>
                  <a:cubicBezTo>
                    <a:pt x="292" y="24"/>
                    <a:pt x="293" y="27"/>
                    <a:pt x="296" y="30"/>
                  </a:cubicBezTo>
                  <a:cubicBezTo>
                    <a:pt x="298" y="32"/>
                    <a:pt x="302" y="34"/>
                    <a:pt x="305" y="34"/>
                  </a:cubicBezTo>
                  <a:cubicBezTo>
                    <a:pt x="347" y="34"/>
                    <a:pt x="347" y="34"/>
                    <a:pt x="347" y="34"/>
                  </a:cubicBezTo>
                  <a:cubicBezTo>
                    <a:pt x="351" y="34"/>
                    <a:pt x="355" y="32"/>
                    <a:pt x="357" y="30"/>
                  </a:cubicBezTo>
                  <a:cubicBezTo>
                    <a:pt x="360" y="27"/>
                    <a:pt x="361" y="24"/>
                    <a:pt x="361" y="2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473" y="0"/>
                    <a:pt x="480" y="6"/>
                    <a:pt x="48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7" name="Freeform 217"/>
            <p:cNvSpPr/>
            <p:nvPr/>
          </p:nvSpPr>
          <p:spPr bwMode="auto">
            <a:xfrm>
              <a:off x="3049588" y="6332538"/>
              <a:ext cx="165100" cy="52388"/>
            </a:xfrm>
            <a:custGeom>
              <a:avLst/>
              <a:gdLst>
                <a:gd name="T0" fmla="*/ 0 w 215"/>
                <a:gd name="T1" fmla="*/ 57 h 68"/>
                <a:gd name="T2" fmla="*/ 0 w 215"/>
                <a:gd name="T3" fmla="*/ 11 h 68"/>
                <a:gd name="T4" fmla="*/ 11 w 215"/>
                <a:gd name="T5" fmla="*/ 0 h 68"/>
                <a:gd name="T6" fmla="*/ 204 w 215"/>
                <a:gd name="T7" fmla="*/ 0 h 68"/>
                <a:gd name="T8" fmla="*/ 215 w 215"/>
                <a:gd name="T9" fmla="*/ 11 h 68"/>
                <a:gd name="T10" fmla="*/ 215 w 215"/>
                <a:gd name="T11" fmla="*/ 57 h 68"/>
                <a:gd name="T12" fmla="*/ 204 w 215"/>
                <a:gd name="T13" fmla="*/ 68 h 68"/>
                <a:gd name="T14" fmla="*/ 185 w 215"/>
                <a:gd name="T15" fmla="*/ 68 h 68"/>
                <a:gd name="T16" fmla="*/ 174 w 215"/>
                <a:gd name="T17" fmla="*/ 57 h 68"/>
                <a:gd name="T18" fmla="*/ 174 w 215"/>
                <a:gd name="T19" fmla="*/ 40 h 68"/>
                <a:gd name="T20" fmla="*/ 163 w 215"/>
                <a:gd name="T21" fmla="*/ 29 h 68"/>
                <a:gd name="T22" fmla="*/ 53 w 215"/>
                <a:gd name="T23" fmla="*/ 29 h 68"/>
                <a:gd name="T24" fmla="*/ 42 w 215"/>
                <a:gd name="T25" fmla="*/ 40 h 68"/>
                <a:gd name="T26" fmla="*/ 42 w 215"/>
                <a:gd name="T27" fmla="*/ 57 h 68"/>
                <a:gd name="T28" fmla="*/ 31 w 215"/>
                <a:gd name="T29" fmla="*/ 68 h 68"/>
                <a:gd name="T30" fmla="*/ 11 w 215"/>
                <a:gd name="T31" fmla="*/ 68 h 68"/>
                <a:gd name="T32" fmla="*/ 0 w 215"/>
                <a:gd name="T3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68">
                  <a:moveTo>
                    <a:pt x="0" y="57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0" y="0"/>
                    <a:pt x="215" y="5"/>
                    <a:pt x="215" y="11"/>
                  </a:cubicBezTo>
                  <a:cubicBezTo>
                    <a:pt x="215" y="57"/>
                    <a:pt x="215" y="57"/>
                    <a:pt x="215" y="57"/>
                  </a:cubicBezTo>
                  <a:cubicBezTo>
                    <a:pt x="215" y="63"/>
                    <a:pt x="210" y="68"/>
                    <a:pt x="204" y="68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79" y="68"/>
                    <a:pt x="174" y="63"/>
                    <a:pt x="174" y="57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34"/>
                    <a:pt x="169" y="29"/>
                    <a:pt x="16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47" y="29"/>
                    <a:pt x="42" y="34"/>
                    <a:pt x="42" y="40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63"/>
                    <a:pt x="37" y="68"/>
                    <a:pt x="3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5" y="68"/>
                    <a:pt x="0" y="63"/>
                    <a:pt x="0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18" name="Group 231"/>
          <p:cNvGrpSpPr/>
          <p:nvPr/>
        </p:nvGrpSpPr>
        <p:grpSpPr>
          <a:xfrm>
            <a:off x="4012176" y="3984309"/>
            <a:ext cx="420688" cy="471488"/>
            <a:chOff x="4608513" y="6291263"/>
            <a:chExt cx="420688" cy="471488"/>
          </a:xfrm>
          <a:solidFill>
            <a:schemeClr val="bg1"/>
          </a:solidFill>
        </p:grpSpPr>
        <p:sp>
          <p:nvSpPr>
            <p:cNvPr id="419" name="Freeform 218"/>
            <p:cNvSpPr/>
            <p:nvPr/>
          </p:nvSpPr>
          <p:spPr bwMode="auto">
            <a:xfrm>
              <a:off x="4908550" y="6627813"/>
              <a:ext cx="80963" cy="84138"/>
            </a:xfrm>
            <a:custGeom>
              <a:avLst/>
              <a:gdLst>
                <a:gd name="T0" fmla="*/ 13 w 105"/>
                <a:gd name="T1" fmla="*/ 20 h 108"/>
                <a:gd name="T2" fmla="*/ 27 w 105"/>
                <a:gd name="T3" fmla="*/ 9 h 108"/>
                <a:gd name="T4" fmla="*/ 65 w 105"/>
                <a:gd name="T5" fmla="*/ 13 h 108"/>
                <a:gd name="T6" fmla="*/ 105 w 105"/>
                <a:gd name="T7" fmla="*/ 64 h 108"/>
                <a:gd name="T8" fmla="*/ 49 w 105"/>
                <a:gd name="T9" fmla="*/ 108 h 108"/>
                <a:gd name="T10" fmla="*/ 9 w 105"/>
                <a:gd name="T11" fmla="*/ 57 h 108"/>
                <a:gd name="T12" fmla="*/ 13 w 105"/>
                <a:gd name="T13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8">
                  <a:moveTo>
                    <a:pt x="13" y="20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9" y="0"/>
                    <a:pt x="56" y="2"/>
                    <a:pt x="65" y="13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0" y="46"/>
                    <a:pt x="2" y="29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20" name="Freeform 219"/>
            <p:cNvSpPr>
              <a:spLocks noEditPoints="1"/>
            </p:cNvSpPr>
            <p:nvPr/>
          </p:nvSpPr>
          <p:spPr bwMode="auto">
            <a:xfrm>
              <a:off x="4608513" y="6291263"/>
              <a:ext cx="403225" cy="401638"/>
            </a:xfrm>
            <a:custGeom>
              <a:avLst/>
              <a:gdLst>
                <a:gd name="T0" fmla="*/ 445 w 524"/>
                <a:gd name="T1" fmla="*/ 119 h 523"/>
                <a:gd name="T2" fmla="*/ 119 w 524"/>
                <a:gd name="T3" fmla="*/ 79 h 523"/>
                <a:gd name="T4" fmla="*/ 79 w 524"/>
                <a:gd name="T5" fmla="*/ 404 h 523"/>
                <a:gd name="T6" fmla="*/ 405 w 524"/>
                <a:gd name="T7" fmla="*/ 444 h 523"/>
                <a:gd name="T8" fmla="*/ 445 w 524"/>
                <a:gd name="T9" fmla="*/ 119 h 523"/>
                <a:gd name="T10" fmla="*/ 373 w 524"/>
                <a:gd name="T11" fmla="*/ 404 h 523"/>
                <a:gd name="T12" fmla="*/ 119 w 524"/>
                <a:gd name="T13" fmla="*/ 373 h 523"/>
                <a:gd name="T14" fmla="*/ 151 w 524"/>
                <a:gd name="T15" fmla="*/ 119 h 523"/>
                <a:gd name="T16" fmla="*/ 404 w 524"/>
                <a:gd name="T17" fmla="*/ 150 h 523"/>
                <a:gd name="T18" fmla="*/ 373 w 524"/>
                <a:gd name="T19" fmla="*/ 40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3">
                  <a:moveTo>
                    <a:pt x="445" y="119"/>
                  </a:moveTo>
                  <a:cubicBezTo>
                    <a:pt x="366" y="18"/>
                    <a:pt x="220" y="0"/>
                    <a:pt x="119" y="79"/>
                  </a:cubicBezTo>
                  <a:cubicBezTo>
                    <a:pt x="18" y="157"/>
                    <a:pt x="0" y="303"/>
                    <a:pt x="79" y="404"/>
                  </a:cubicBezTo>
                  <a:cubicBezTo>
                    <a:pt x="158" y="505"/>
                    <a:pt x="304" y="523"/>
                    <a:pt x="405" y="444"/>
                  </a:cubicBezTo>
                  <a:cubicBezTo>
                    <a:pt x="506" y="366"/>
                    <a:pt x="524" y="220"/>
                    <a:pt x="445" y="119"/>
                  </a:cubicBezTo>
                  <a:close/>
                  <a:moveTo>
                    <a:pt x="373" y="404"/>
                  </a:moveTo>
                  <a:cubicBezTo>
                    <a:pt x="294" y="465"/>
                    <a:pt x="181" y="451"/>
                    <a:pt x="119" y="373"/>
                  </a:cubicBezTo>
                  <a:cubicBezTo>
                    <a:pt x="58" y="294"/>
                    <a:pt x="72" y="180"/>
                    <a:pt x="151" y="119"/>
                  </a:cubicBezTo>
                  <a:cubicBezTo>
                    <a:pt x="229" y="58"/>
                    <a:pt x="343" y="72"/>
                    <a:pt x="404" y="150"/>
                  </a:cubicBezTo>
                  <a:cubicBezTo>
                    <a:pt x="466" y="229"/>
                    <a:pt x="452" y="343"/>
                    <a:pt x="373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21" name="Freeform 220"/>
            <p:cNvSpPr/>
            <p:nvPr/>
          </p:nvSpPr>
          <p:spPr bwMode="auto">
            <a:xfrm>
              <a:off x="4957763" y="6691313"/>
              <a:ext cx="71438" cy="71438"/>
            </a:xfrm>
            <a:custGeom>
              <a:avLst/>
              <a:gdLst>
                <a:gd name="T0" fmla="*/ 78 w 92"/>
                <a:gd name="T1" fmla="*/ 72 h 92"/>
                <a:gd name="T2" fmla="*/ 64 w 92"/>
                <a:gd name="T3" fmla="*/ 83 h 92"/>
                <a:gd name="T4" fmla="*/ 27 w 92"/>
                <a:gd name="T5" fmla="*/ 78 h 92"/>
                <a:gd name="T6" fmla="*/ 0 w 92"/>
                <a:gd name="T7" fmla="*/ 44 h 92"/>
                <a:gd name="T8" fmla="*/ 56 w 92"/>
                <a:gd name="T9" fmla="*/ 0 h 92"/>
                <a:gd name="T10" fmla="*/ 83 w 92"/>
                <a:gd name="T11" fmla="*/ 34 h 92"/>
                <a:gd name="T12" fmla="*/ 78 w 92"/>
                <a:gd name="T1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78" y="72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53" y="92"/>
                    <a:pt x="36" y="90"/>
                    <a:pt x="27" y="7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92" y="46"/>
                    <a:pt x="90" y="63"/>
                    <a:pt x="78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22" name="Group 235"/>
          <p:cNvGrpSpPr/>
          <p:nvPr/>
        </p:nvGrpSpPr>
        <p:grpSpPr>
          <a:xfrm>
            <a:off x="1118550" y="1105676"/>
            <a:ext cx="409575" cy="420688"/>
            <a:chOff x="2044700" y="2119313"/>
            <a:chExt cx="409575" cy="420688"/>
          </a:xfrm>
          <a:solidFill>
            <a:schemeClr val="bg1"/>
          </a:solidFill>
        </p:grpSpPr>
        <p:sp>
          <p:nvSpPr>
            <p:cNvPr id="423" name="Freeform 221"/>
            <p:cNvSpPr>
              <a:spLocks noEditPoints="1"/>
            </p:cNvSpPr>
            <p:nvPr/>
          </p:nvSpPr>
          <p:spPr bwMode="auto">
            <a:xfrm>
              <a:off x="2044700" y="2268538"/>
              <a:ext cx="409575" cy="271463"/>
            </a:xfrm>
            <a:custGeom>
              <a:avLst/>
              <a:gdLst>
                <a:gd name="T0" fmla="*/ 0 w 533"/>
                <a:gd name="T1" fmla="*/ 0 h 355"/>
                <a:gd name="T2" fmla="*/ 0 w 533"/>
                <a:gd name="T3" fmla="*/ 2 h 355"/>
                <a:gd name="T4" fmla="*/ 0 w 533"/>
                <a:gd name="T5" fmla="*/ 333 h 355"/>
                <a:gd name="T6" fmla="*/ 0 w 533"/>
                <a:gd name="T7" fmla="*/ 333 h 355"/>
                <a:gd name="T8" fmla="*/ 21 w 533"/>
                <a:gd name="T9" fmla="*/ 355 h 355"/>
                <a:gd name="T10" fmla="*/ 512 w 533"/>
                <a:gd name="T11" fmla="*/ 355 h 355"/>
                <a:gd name="T12" fmla="*/ 533 w 533"/>
                <a:gd name="T13" fmla="*/ 333 h 355"/>
                <a:gd name="T14" fmla="*/ 533 w 533"/>
                <a:gd name="T15" fmla="*/ 2 h 355"/>
                <a:gd name="T16" fmla="*/ 532 w 533"/>
                <a:gd name="T17" fmla="*/ 0 h 355"/>
                <a:gd name="T18" fmla="*/ 0 w 533"/>
                <a:gd name="T19" fmla="*/ 0 h 355"/>
                <a:gd name="T20" fmla="*/ 492 w 533"/>
                <a:gd name="T21" fmla="*/ 307 h 355"/>
                <a:gd name="T22" fmla="*/ 484 w 533"/>
                <a:gd name="T23" fmla="*/ 316 h 355"/>
                <a:gd name="T24" fmla="*/ 47 w 533"/>
                <a:gd name="T25" fmla="*/ 316 h 355"/>
                <a:gd name="T26" fmla="*/ 39 w 533"/>
                <a:gd name="T27" fmla="*/ 307 h 355"/>
                <a:gd name="T28" fmla="*/ 39 w 533"/>
                <a:gd name="T29" fmla="*/ 31 h 355"/>
                <a:gd name="T30" fmla="*/ 492 w 533"/>
                <a:gd name="T31" fmla="*/ 31 h 355"/>
                <a:gd name="T32" fmla="*/ 492 w 533"/>
                <a:gd name="T33" fmla="*/ 30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3" h="35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45"/>
                    <a:pt x="9" y="355"/>
                    <a:pt x="21" y="355"/>
                  </a:cubicBezTo>
                  <a:cubicBezTo>
                    <a:pt x="512" y="355"/>
                    <a:pt x="512" y="355"/>
                    <a:pt x="512" y="355"/>
                  </a:cubicBezTo>
                  <a:cubicBezTo>
                    <a:pt x="523" y="355"/>
                    <a:pt x="533" y="345"/>
                    <a:pt x="533" y="333"/>
                  </a:cubicBezTo>
                  <a:cubicBezTo>
                    <a:pt x="533" y="2"/>
                    <a:pt x="533" y="2"/>
                    <a:pt x="533" y="2"/>
                  </a:cubicBezTo>
                  <a:cubicBezTo>
                    <a:pt x="533" y="1"/>
                    <a:pt x="533" y="0"/>
                    <a:pt x="532" y="0"/>
                  </a:cubicBezTo>
                  <a:lnTo>
                    <a:pt x="0" y="0"/>
                  </a:lnTo>
                  <a:close/>
                  <a:moveTo>
                    <a:pt x="492" y="307"/>
                  </a:moveTo>
                  <a:cubicBezTo>
                    <a:pt x="492" y="312"/>
                    <a:pt x="489" y="316"/>
                    <a:pt x="484" y="316"/>
                  </a:cubicBezTo>
                  <a:cubicBezTo>
                    <a:pt x="47" y="316"/>
                    <a:pt x="47" y="316"/>
                    <a:pt x="47" y="316"/>
                  </a:cubicBezTo>
                  <a:cubicBezTo>
                    <a:pt x="43" y="316"/>
                    <a:pt x="39" y="312"/>
                    <a:pt x="39" y="307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92" y="31"/>
                    <a:pt x="492" y="31"/>
                    <a:pt x="492" y="31"/>
                  </a:cubicBezTo>
                  <a:lnTo>
                    <a:pt x="492" y="3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24" name="Freeform 222"/>
            <p:cNvSpPr/>
            <p:nvPr/>
          </p:nvSpPr>
          <p:spPr bwMode="auto">
            <a:xfrm>
              <a:off x="2044700" y="2154238"/>
              <a:ext cx="409575" cy="87313"/>
            </a:xfrm>
            <a:custGeom>
              <a:avLst/>
              <a:gdLst>
                <a:gd name="T0" fmla="*/ 533 w 533"/>
                <a:gd name="T1" fmla="*/ 21 h 112"/>
                <a:gd name="T2" fmla="*/ 533 w 533"/>
                <a:gd name="T3" fmla="*/ 112 h 112"/>
                <a:gd name="T4" fmla="*/ 0 w 533"/>
                <a:gd name="T5" fmla="*/ 112 h 112"/>
                <a:gd name="T6" fmla="*/ 0 w 533"/>
                <a:gd name="T7" fmla="*/ 21 h 112"/>
                <a:gd name="T8" fmla="*/ 21 w 533"/>
                <a:gd name="T9" fmla="*/ 0 h 112"/>
                <a:gd name="T10" fmla="*/ 83 w 533"/>
                <a:gd name="T11" fmla="*/ 0 h 112"/>
                <a:gd name="T12" fmla="*/ 83 w 533"/>
                <a:gd name="T13" fmla="*/ 41 h 112"/>
                <a:gd name="T14" fmla="*/ 108 w 533"/>
                <a:gd name="T15" fmla="*/ 65 h 112"/>
                <a:gd name="T16" fmla="*/ 136 w 533"/>
                <a:gd name="T17" fmla="*/ 65 h 112"/>
                <a:gd name="T18" fmla="*/ 161 w 533"/>
                <a:gd name="T19" fmla="*/ 41 h 112"/>
                <a:gd name="T20" fmla="*/ 161 w 533"/>
                <a:gd name="T21" fmla="*/ 0 h 112"/>
                <a:gd name="T22" fmla="*/ 373 w 533"/>
                <a:gd name="T23" fmla="*/ 0 h 112"/>
                <a:gd name="T24" fmla="*/ 373 w 533"/>
                <a:gd name="T25" fmla="*/ 41 h 112"/>
                <a:gd name="T26" fmla="*/ 398 w 533"/>
                <a:gd name="T27" fmla="*/ 65 h 112"/>
                <a:gd name="T28" fmla="*/ 426 w 533"/>
                <a:gd name="T29" fmla="*/ 65 h 112"/>
                <a:gd name="T30" fmla="*/ 450 w 533"/>
                <a:gd name="T31" fmla="*/ 41 h 112"/>
                <a:gd name="T32" fmla="*/ 450 w 533"/>
                <a:gd name="T33" fmla="*/ 0 h 112"/>
                <a:gd name="T34" fmla="*/ 512 w 533"/>
                <a:gd name="T35" fmla="*/ 0 h 112"/>
                <a:gd name="T36" fmla="*/ 533 w 533"/>
                <a:gd name="T3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112">
                  <a:moveTo>
                    <a:pt x="533" y="21"/>
                  </a:moveTo>
                  <a:cubicBezTo>
                    <a:pt x="533" y="112"/>
                    <a:pt x="533" y="112"/>
                    <a:pt x="533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54"/>
                    <a:pt x="95" y="65"/>
                    <a:pt x="108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50" y="65"/>
                    <a:pt x="161" y="54"/>
                    <a:pt x="161" y="41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41"/>
                    <a:pt x="373" y="41"/>
                    <a:pt x="373" y="41"/>
                  </a:cubicBezTo>
                  <a:cubicBezTo>
                    <a:pt x="373" y="54"/>
                    <a:pt x="384" y="65"/>
                    <a:pt x="398" y="65"/>
                  </a:cubicBezTo>
                  <a:cubicBezTo>
                    <a:pt x="426" y="65"/>
                    <a:pt x="426" y="65"/>
                    <a:pt x="426" y="65"/>
                  </a:cubicBezTo>
                  <a:cubicBezTo>
                    <a:pt x="439" y="65"/>
                    <a:pt x="450" y="54"/>
                    <a:pt x="450" y="4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23" y="0"/>
                    <a:pt x="533" y="9"/>
                    <a:pt x="53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25" name="Freeform 223"/>
            <p:cNvSpPr>
              <a:spLocks noEditPoints="1"/>
            </p:cNvSpPr>
            <p:nvPr/>
          </p:nvSpPr>
          <p:spPr bwMode="auto">
            <a:xfrm>
              <a:off x="2257425" y="2320925"/>
              <a:ext cx="111125" cy="153988"/>
            </a:xfrm>
            <a:custGeom>
              <a:avLst/>
              <a:gdLst>
                <a:gd name="T0" fmla="*/ 74 w 146"/>
                <a:gd name="T1" fmla="*/ 0 h 201"/>
                <a:gd name="T2" fmla="*/ 0 w 146"/>
                <a:gd name="T3" fmla="*/ 100 h 201"/>
                <a:gd name="T4" fmla="*/ 73 w 146"/>
                <a:gd name="T5" fmla="*/ 201 h 201"/>
                <a:gd name="T6" fmla="*/ 146 w 146"/>
                <a:gd name="T7" fmla="*/ 99 h 201"/>
                <a:gd name="T8" fmla="*/ 74 w 146"/>
                <a:gd name="T9" fmla="*/ 0 h 201"/>
                <a:gd name="T10" fmla="*/ 74 w 146"/>
                <a:gd name="T11" fmla="*/ 166 h 201"/>
                <a:gd name="T12" fmla="*/ 46 w 146"/>
                <a:gd name="T13" fmla="*/ 100 h 201"/>
                <a:gd name="T14" fmla="*/ 73 w 146"/>
                <a:gd name="T15" fmla="*/ 34 h 201"/>
                <a:gd name="T16" fmla="*/ 101 w 146"/>
                <a:gd name="T17" fmla="*/ 100 h 201"/>
                <a:gd name="T18" fmla="*/ 74 w 146"/>
                <a:gd name="T19" fmla="*/ 16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201">
                  <a:moveTo>
                    <a:pt x="74" y="0"/>
                  </a:moveTo>
                  <a:cubicBezTo>
                    <a:pt x="24" y="0"/>
                    <a:pt x="0" y="44"/>
                    <a:pt x="0" y="100"/>
                  </a:cubicBezTo>
                  <a:cubicBezTo>
                    <a:pt x="0" y="155"/>
                    <a:pt x="22" y="201"/>
                    <a:pt x="73" y="201"/>
                  </a:cubicBezTo>
                  <a:cubicBezTo>
                    <a:pt x="122" y="201"/>
                    <a:pt x="146" y="159"/>
                    <a:pt x="146" y="99"/>
                  </a:cubicBezTo>
                  <a:cubicBezTo>
                    <a:pt x="146" y="46"/>
                    <a:pt x="126" y="0"/>
                    <a:pt x="74" y="0"/>
                  </a:cubicBezTo>
                  <a:close/>
                  <a:moveTo>
                    <a:pt x="74" y="166"/>
                  </a:moveTo>
                  <a:cubicBezTo>
                    <a:pt x="56" y="166"/>
                    <a:pt x="45" y="145"/>
                    <a:pt x="46" y="100"/>
                  </a:cubicBezTo>
                  <a:cubicBezTo>
                    <a:pt x="45" y="55"/>
                    <a:pt x="57" y="34"/>
                    <a:pt x="73" y="34"/>
                  </a:cubicBezTo>
                  <a:cubicBezTo>
                    <a:pt x="92" y="34"/>
                    <a:pt x="101" y="57"/>
                    <a:pt x="101" y="100"/>
                  </a:cubicBezTo>
                  <a:cubicBezTo>
                    <a:pt x="101" y="144"/>
                    <a:pt x="91" y="166"/>
                    <a:pt x="74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26" name="Freeform 224"/>
            <p:cNvSpPr/>
            <p:nvPr/>
          </p:nvSpPr>
          <p:spPr bwMode="auto">
            <a:xfrm>
              <a:off x="2132013" y="2320925"/>
              <a:ext cx="104775" cy="150813"/>
            </a:xfrm>
            <a:custGeom>
              <a:avLst/>
              <a:gdLst>
                <a:gd name="T0" fmla="*/ 138 w 138"/>
                <a:gd name="T1" fmla="*/ 197 h 197"/>
                <a:gd name="T2" fmla="*/ 0 w 138"/>
                <a:gd name="T3" fmla="*/ 197 h 197"/>
                <a:gd name="T4" fmla="*/ 0 w 138"/>
                <a:gd name="T5" fmla="*/ 170 h 197"/>
                <a:gd name="T6" fmla="*/ 25 w 138"/>
                <a:gd name="T7" fmla="*/ 147 h 197"/>
                <a:gd name="T8" fmla="*/ 89 w 138"/>
                <a:gd name="T9" fmla="*/ 65 h 197"/>
                <a:gd name="T10" fmla="*/ 57 w 138"/>
                <a:gd name="T11" fmla="*/ 36 h 197"/>
                <a:gd name="T12" fmla="*/ 15 w 138"/>
                <a:gd name="T13" fmla="*/ 52 h 197"/>
                <a:gd name="T14" fmla="*/ 3 w 138"/>
                <a:gd name="T15" fmla="*/ 20 h 197"/>
                <a:gd name="T16" fmla="*/ 66 w 138"/>
                <a:gd name="T17" fmla="*/ 0 h 197"/>
                <a:gd name="T18" fmla="*/ 134 w 138"/>
                <a:gd name="T19" fmla="*/ 61 h 197"/>
                <a:gd name="T20" fmla="*/ 83 w 138"/>
                <a:gd name="T21" fmla="*/ 144 h 197"/>
                <a:gd name="T22" fmla="*/ 65 w 138"/>
                <a:gd name="T23" fmla="*/ 159 h 197"/>
                <a:gd name="T24" fmla="*/ 65 w 138"/>
                <a:gd name="T25" fmla="*/ 160 h 197"/>
                <a:gd name="T26" fmla="*/ 138 w 138"/>
                <a:gd name="T27" fmla="*/ 160 h 197"/>
                <a:gd name="T28" fmla="*/ 138 w 138"/>
                <a:gd name="T2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97">
                  <a:moveTo>
                    <a:pt x="138" y="197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68" y="109"/>
                    <a:pt x="88" y="87"/>
                    <a:pt x="89" y="65"/>
                  </a:cubicBezTo>
                  <a:cubicBezTo>
                    <a:pt x="89" y="49"/>
                    <a:pt x="79" y="36"/>
                    <a:pt x="57" y="36"/>
                  </a:cubicBezTo>
                  <a:cubicBezTo>
                    <a:pt x="40" y="36"/>
                    <a:pt x="26" y="45"/>
                    <a:pt x="15" y="5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7" y="9"/>
                    <a:pt x="40" y="0"/>
                    <a:pt x="66" y="0"/>
                  </a:cubicBezTo>
                  <a:cubicBezTo>
                    <a:pt x="110" y="0"/>
                    <a:pt x="134" y="25"/>
                    <a:pt x="134" y="61"/>
                  </a:cubicBezTo>
                  <a:cubicBezTo>
                    <a:pt x="134" y="93"/>
                    <a:pt x="111" y="119"/>
                    <a:pt x="83" y="144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138" y="160"/>
                    <a:pt x="138" y="160"/>
                    <a:pt x="138" y="160"/>
                  </a:cubicBezTo>
                  <a:lnTo>
                    <a:pt x="138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27" name="Freeform 225"/>
            <p:cNvSpPr/>
            <p:nvPr/>
          </p:nvSpPr>
          <p:spPr bwMode="auto">
            <a:xfrm>
              <a:off x="2124075" y="2119313"/>
              <a:ext cx="30163" cy="71438"/>
            </a:xfrm>
            <a:custGeom>
              <a:avLst/>
              <a:gdLst>
                <a:gd name="T0" fmla="*/ 0 w 39"/>
                <a:gd name="T1" fmla="*/ 80 h 92"/>
                <a:gd name="T2" fmla="*/ 0 w 39"/>
                <a:gd name="T3" fmla="*/ 13 h 92"/>
                <a:gd name="T4" fmla="*/ 12 w 39"/>
                <a:gd name="T5" fmla="*/ 0 h 92"/>
                <a:gd name="T6" fmla="*/ 26 w 39"/>
                <a:gd name="T7" fmla="*/ 0 h 92"/>
                <a:gd name="T8" fmla="*/ 39 w 39"/>
                <a:gd name="T9" fmla="*/ 13 h 92"/>
                <a:gd name="T10" fmla="*/ 39 w 39"/>
                <a:gd name="T11" fmla="*/ 80 h 92"/>
                <a:gd name="T12" fmla="*/ 26 w 39"/>
                <a:gd name="T13" fmla="*/ 92 h 92"/>
                <a:gd name="T14" fmla="*/ 12 w 39"/>
                <a:gd name="T15" fmla="*/ 92 h 92"/>
                <a:gd name="T16" fmla="*/ 0 w 39"/>
                <a:gd name="T17" fmla="*/ 8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92">
                  <a:moveTo>
                    <a:pt x="0" y="8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7"/>
                    <a:pt x="33" y="92"/>
                    <a:pt x="26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5" y="92"/>
                    <a:pt x="0" y="87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28" name="Freeform 226"/>
            <p:cNvSpPr/>
            <p:nvPr/>
          </p:nvSpPr>
          <p:spPr bwMode="auto">
            <a:xfrm>
              <a:off x="2346325" y="2119313"/>
              <a:ext cx="30163" cy="71438"/>
            </a:xfrm>
            <a:custGeom>
              <a:avLst/>
              <a:gdLst>
                <a:gd name="T0" fmla="*/ 0 w 39"/>
                <a:gd name="T1" fmla="*/ 80 h 92"/>
                <a:gd name="T2" fmla="*/ 0 w 39"/>
                <a:gd name="T3" fmla="*/ 13 h 92"/>
                <a:gd name="T4" fmla="*/ 13 w 39"/>
                <a:gd name="T5" fmla="*/ 0 h 92"/>
                <a:gd name="T6" fmla="*/ 27 w 39"/>
                <a:gd name="T7" fmla="*/ 0 h 92"/>
                <a:gd name="T8" fmla="*/ 39 w 39"/>
                <a:gd name="T9" fmla="*/ 13 h 92"/>
                <a:gd name="T10" fmla="*/ 39 w 39"/>
                <a:gd name="T11" fmla="*/ 80 h 92"/>
                <a:gd name="T12" fmla="*/ 27 w 39"/>
                <a:gd name="T13" fmla="*/ 92 h 92"/>
                <a:gd name="T14" fmla="*/ 13 w 39"/>
                <a:gd name="T15" fmla="*/ 92 h 92"/>
                <a:gd name="T16" fmla="*/ 0 w 39"/>
                <a:gd name="T17" fmla="*/ 8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92">
                  <a:moveTo>
                    <a:pt x="0" y="8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4" y="0"/>
                    <a:pt x="39" y="6"/>
                    <a:pt x="39" y="1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7"/>
                    <a:pt x="34" y="92"/>
                    <a:pt x="27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6" y="92"/>
                    <a:pt x="0" y="87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29" name="Group 242"/>
          <p:cNvGrpSpPr/>
          <p:nvPr/>
        </p:nvGrpSpPr>
        <p:grpSpPr>
          <a:xfrm>
            <a:off x="1838630" y="1852247"/>
            <a:ext cx="447675" cy="341313"/>
            <a:chOff x="2908300" y="2946400"/>
            <a:chExt cx="447675" cy="341313"/>
          </a:xfrm>
          <a:solidFill>
            <a:schemeClr val="bg1"/>
          </a:solidFill>
        </p:grpSpPr>
        <p:sp>
          <p:nvSpPr>
            <p:cNvPr id="430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31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32" name="Group 245"/>
          <p:cNvGrpSpPr/>
          <p:nvPr/>
        </p:nvGrpSpPr>
        <p:grpSpPr>
          <a:xfrm>
            <a:off x="4009795" y="3296921"/>
            <a:ext cx="446087" cy="414338"/>
            <a:chOff x="3767138" y="6329363"/>
            <a:chExt cx="446087" cy="414338"/>
          </a:xfrm>
          <a:solidFill>
            <a:schemeClr val="bg1"/>
          </a:solidFill>
        </p:grpSpPr>
        <p:sp>
          <p:nvSpPr>
            <p:cNvPr id="433" name="Freeform 229"/>
            <p:cNvSpPr/>
            <p:nvPr/>
          </p:nvSpPr>
          <p:spPr bwMode="auto">
            <a:xfrm>
              <a:off x="3767138" y="6329363"/>
              <a:ext cx="382588" cy="414338"/>
            </a:xfrm>
            <a:custGeom>
              <a:avLst/>
              <a:gdLst>
                <a:gd name="T0" fmla="*/ 476 w 497"/>
                <a:gd name="T1" fmla="*/ 422 h 538"/>
                <a:gd name="T2" fmla="*/ 497 w 497"/>
                <a:gd name="T3" fmla="*/ 440 h 538"/>
                <a:gd name="T4" fmla="*/ 497 w 497"/>
                <a:gd name="T5" fmla="*/ 470 h 538"/>
                <a:gd name="T6" fmla="*/ 430 w 497"/>
                <a:gd name="T7" fmla="*/ 538 h 538"/>
                <a:gd name="T8" fmla="*/ 67 w 497"/>
                <a:gd name="T9" fmla="*/ 538 h 538"/>
                <a:gd name="T10" fmla="*/ 0 w 497"/>
                <a:gd name="T11" fmla="*/ 470 h 538"/>
                <a:gd name="T12" fmla="*/ 0 w 497"/>
                <a:gd name="T13" fmla="*/ 125 h 538"/>
                <a:gd name="T14" fmla="*/ 0 w 497"/>
                <a:gd name="T15" fmla="*/ 125 h 538"/>
                <a:gd name="T16" fmla="*/ 5 w 497"/>
                <a:gd name="T17" fmla="*/ 113 h 538"/>
                <a:gd name="T18" fmla="*/ 107 w 497"/>
                <a:gd name="T19" fmla="*/ 6 h 538"/>
                <a:gd name="T20" fmla="*/ 120 w 497"/>
                <a:gd name="T21" fmla="*/ 0 h 538"/>
                <a:gd name="T22" fmla="*/ 120 w 497"/>
                <a:gd name="T23" fmla="*/ 0 h 538"/>
                <a:gd name="T24" fmla="*/ 430 w 497"/>
                <a:gd name="T25" fmla="*/ 0 h 538"/>
                <a:gd name="T26" fmla="*/ 497 w 497"/>
                <a:gd name="T27" fmla="*/ 68 h 538"/>
                <a:gd name="T28" fmla="*/ 497 w 497"/>
                <a:gd name="T29" fmla="*/ 137 h 538"/>
                <a:gd name="T30" fmla="*/ 475 w 497"/>
                <a:gd name="T31" fmla="*/ 134 h 538"/>
                <a:gd name="T32" fmla="*/ 462 w 497"/>
                <a:gd name="T33" fmla="*/ 135 h 538"/>
                <a:gd name="T34" fmla="*/ 462 w 497"/>
                <a:gd name="T35" fmla="*/ 68 h 538"/>
                <a:gd name="T36" fmla="*/ 430 w 497"/>
                <a:gd name="T37" fmla="*/ 35 h 538"/>
                <a:gd name="T38" fmla="*/ 137 w 497"/>
                <a:gd name="T39" fmla="*/ 35 h 538"/>
                <a:gd name="T40" fmla="*/ 137 w 497"/>
                <a:gd name="T41" fmla="*/ 75 h 538"/>
                <a:gd name="T42" fmla="*/ 70 w 497"/>
                <a:gd name="T43" fmla="*/ 143 h 538"/>
                <a:gd name="T44" fmla="*/ 35 w 497"/>
                <a:gd name="T45" fmla="*/ 143 h 538"/>
                <a:gd name="T46" fmla="*/ 35 w 497"/>
                <a:gd name="T47" fmla="*/ 470 h 538"/>
                <a:gd name="T48" fmla="*/ 67 w 497"/>
                <a:gd name="T49" fmla="*/ 503 h 538"/>
                <a:gd name="T50" fmla="*/ 430 w 497"/>
                <a:gd name="T51" fmla="*/ 503 h 538"/>
                <a:gd name="T52" fmla="*/ 462 w 497"/>
                <a:gd name="T53" fmla="*/ 470 h 538"/>
                <a:gd name="T54" fmla="*/ 462 w 497"/>
                <a:gd name="T55" fmla="*/ 433 h 538"/>
                <a:gd name="T56" fmla="*/ 476 w 497"/>
                <a:gd name="T57" fmla="*/ 42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7" h="538">
                  <a:moveTo>
                    <a:pt x="476" y="422"/>
                  </a:moveTo>
                  <a:cubicBezTo>
                    <a:pt x="497" y="440"/>
                    <a:pt x="497" y="440"/>
                    <a:pt x="497" y="440"/>
                  </a:cubicBezTo>
                  <a:cubicBezTo>
                    <a:pt x="497" y="470"/>
                    <a:pt x="497" y="470"/>
                    <a:pt x="497" y="470"/>
                  </a:cubicBezTo>
                  <a:cubicBezTo>
                    <a:pt x="497" y="507"/>
                    <a:pt x="467" y="538"/>
                    <a:pt x="430" y="538"/>
                  </a:cubicBezTo>
                  <a:cubicBezTo>
                    <a:pt x="67" y="538"/>
                    <a:pt x="67" y="538"/>
                    <a:pt x="67" y="538"/>
                  </a:cubicBezTo>
                  <a:cubicBezTo>
                    <a:pt x="30" y="538"/>
                    <a:pt x="0" y="507"/>
                    <a:pt x="0" y="47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1"/>
                    <a:pt x="2" y="117"/>
                    <a:pt x="5" y="113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11" y="2"/>
                    <a:pt x="115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67" y="0"/>
                    <a:pt x="497" y="31"/>
                    <a:pt x="497" y="68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0" y="135"/>
                    <a:pt x="483" y="134"/>
                    <a:pt x="475" y="134"/>
                  </a:cubicBezTo>
                  <a:cubicBezTo>
                    <a:pt x="471" y="134"/>
                    <a:pt x="467" y="135"/>
                    <a:pt x="462" y="135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50"/>
                    <a:pt x="448" y="35"/>
                    <a:pt x="430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7" y="75"/>
                    <a:pt x="137" y="75"/>
                    <a:pt x="137" y="75"/>
                  </a:cubicBezTo>
                  <a:cubicBezTo>
                    <a:pt x="137" y="113"/>
                    <a:pt x="107" y="143"/>
                    <a:pt x="70" y="143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470"/>
                    <a:pt x="35" y="470"/>
                    <a:pt x="35" y="470"/>
                  </a:cubicBezTo>
                  <a:cubicBezTo>
                    <a:pt x="35" y="488"/>
                    <a:pt x="50" y="503"/>
                    <a:pt x="67" y="503"/>
                  </a:cubicBezTo>
                  <a:cubicBezTo>
                    <a:pt x="430" y="503"/>
                    <a:pt x="430" y="503"/>
                    <a:pt x="430" y="503"/>
                  </a:cubicBezTo>
                  <a:cubicBezTo>
                    <a:pt x="448" y="503"/>
                    <a:pt x="462" y="488"/>
                    <a:pt x="462" y="470"/>
                  </a:cubicBezTo>
                  <a:cubicBezTo>
                    <a:pt x="462" y="433"/>
                    <a:pt x="462" y="433"/>
                    <a:pt x="462" y="433"/>
                  </a:cubicBezTo>
                  <a:lnTo>
                    <a:pt x="476" y="4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34" name="Freeform 230"/>
            <p:cNvSpPr/>
            <p:nvPr/>
          </p:nvSpPr>
          <p:spPr bwMode="auto">
            <a:xfrm>
              <a:off x="3844925" y="6446838"/>
              <a:ext cx="187325" cy="22225"/>
            </a:xfrm>
            <a:custGeom>
              <a:avLst/>
              <a:gdLst>
                <a:gd name="T0" fmla="*/ 229 w 243"/>
                <a:gd name="T1" fmla="*/ 0 h 28"/>
                <a:gd name="T2" fmla="*/ 14 w 243"/>
                <a:gd name="T3" fmla="*/ 0 h 28"/>
                <a:gd name="T4" fmla="*/ 0 w 243"/>
                <a:gd name="T5" fmla="*/ 14 h 28"/>
                <a:gd name="T6" fmla="*/ 14 w 243"/>
                <a:gd name="T7" fmla="*/ 28 h 28"/>
                <a:gd name="T8" fmla="*/ 229 w 243"/>
                <a:gd name="T9" fmla="*/ 28 h 28"/>
                <a:gd name="T10" fmla="*/ 243 w 243"/>
                <a:gd name="T11" fmla="*/ 14 h 28"/>
                <a:gd name="T12" fmla="*/ 229 w 24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22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37" y="28"/>
                    <a:pt x="243" y="22"/>
                    <a:pt x="243" y="14"/>
                  </a:cubicBezTo>
                  <a:cubicBezTo>
                    <a:pt x="243" y="6"/>
                    <a:pt x="237" y="0"/>
                    <a:pt x="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35" name="Freeform 231"/>
            <p:cNvSpPr/>
            <p:nvPr/>
          </p:nvSpPr>
          <p:spPr bwMode="auto">
            <a:xfrm>
              <a:off x="3844925" y="6497638"/>
              <a:ext cx="187325" cy="22225"/>
            </a:xfrm>
            <a:custGeom>
              <a:avLst/>
              <a:gdLst>
                <a:gd name="T0" fmla="*/ 14 w 243"/>
                <a:gd name="T1" fmla="*/ 29 h 29"/>
                <a:gd name="T2" fmla="*/ 229 w 243"/>
                <a:gd name="T3" fmla="*/ 29 h 29"/>
                <a:gd name="T4" fmla="*/ 243 w 243"/>
                <a:gd name="T5" fmla="*/ 15 h 29"/>
                <a:gd name="T6" fmla="*/ 229 w 243"/>
                <a:gd name="T7" fmla="*/ 0 h 29"/>
                <a:gd name="T8" fmla="*/ 14 w 243"/>
                <a:gd name="T9" fmla="*/ 0 h 29"/>
                <a:gd name="T10" fmla="*/ 0 w 243"/>
                <a:gd name="T11" fmla="*/ 15 h 29"/>
                <a:gd name="T12" fmla="*/ 14 w 243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9">
                  <a:moveTo>
                    <a:pt x="14" y="29"/>
                  </a:moveTo>
                  <a:cubicBezTo>
                    <a:pt x="229" y="29"/>
                    <a:pt x="229" y="29"/>
                    <a:pt x="229" y="29"/>
                  </a:cubicBezTo>
                  <a:cubicBezTo>
                    <a:pt x="237" y="29"/>
                    <a:pt x="243" y="22"/>
                    <a:pt x="243" y="15"/>
                  </a:cubicBezTo>
                  <a:cubicBezTo>
                    <a:pt x="243" y="7"/>
                    <a:pt x="237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36" name="Freeform 232"/>
            <p:cNvSpPr/>
            <p:nvPr/>
          </p:nvSpPr>
          <p:spPr bwMode="auto">
            <a:xfrm>
              <a:off x="3844925" y="6550025"/>
              <a:ext cx="187325" cy="22225"/>
            </a:xfrm>
            <a:custGeom>
              <a:avLst/>
              <a:gdLst>
                <a:gd name="T0" fmla="*/ 14 w 243"/>
                <a:gd name="T1" fmla="*/ 28 h 28"/>
                <a:gd name="T2" fmla="*/ 229 w 243"/>
                <a:gd name="T3" fmla="*/ 28 h 28"/>
                <a:gd name="T4" fmla="*/ 243 w 243"/>
                <a:gd name="T5" fmla="*/ 14 h 28"/>
                <a:gd name="T6" fmla="*/ 229 w 243"/>
                <a:gd name="T7" fmla="*/ 0 h 28"/>
                <a:gd name="T8" fmla="*/ 14 w 243"/>
                <a:gd name="T9" fmla="*/ 0 h 28"/>
                <a:gd name="T10" fmla="*/ 0 w 243"/>
                <a:gd name="T11" fmla="*/ 14 h 28"/>
                <a:gd name="T12" fmla="*/ 14 w 24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14" y="28"/>
                  </a:moveTo>
                  <a:cubicBezTo>
                    <a:pt x="229" y="28"/>
                    <a:pt x="229" y="28"/>
                    <a:pt x="229" y="28"/>
                  </a:cubicBezTo>
                  <a:cubicBezTo>
                    <a:pt x="237" y="28"/>
                    <a:pt x="243" y="22"/>
                    <a:pt x="243" y="14"/>
                  </a:cubicBezTo>
                  <a:cubicBezTo>
                    <a:pt x="243" y="6"/>
                    <a:pt x="237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37" name="Freeform 233"/>
            <p:cNvSpPr/>
            <p:nvPr/>
          </p:nvSpPr>
          <p:spPr bwMode="auto">
            <a:xfrm>
              <a:off x="3844925" y="6602413"/>
              <a:ext cx="225425" cy="22225"/>
            </a:xfrm>
            <a:custGeom>
              <a:avLst/>
              <a:gdLst>
                <a:gd name="T0" fmla="*/ 279 w 293"/>
                <a:gd name="T1" fmla="*/ 0 h 29"/>
                <a:gd name="T2" fmla="*/ 14 w 293"/>
                <a:gd name="T3" fmla="*/ 0 h 29"/>
                <a:gd name="T4" fmla="*/ 0 w 293"/>
                <a:gd name="T5" fmla="*/ 15 h 29"/>
                <a:gd name="T6" fmla="*/ 14 w 293"/>
                <a:gd name="T7" fmla="*/ 29 h 29"/>
                <a:gd name="T8" fmla="*/ 279 w 293"/>
                <a:gd name="T9" fmla="*/ 29 h 29"/>
                <a:gd name="T10" fmla="*/ 293 w 293"/>
                <a:gd name="T11" fmla="*/ 15 h 29"/>
                <a:gd name="T12" fmla="*/ 279 w 293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9">
                  <a:moveTo>
                    <a:pt x="2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7" y="29"/>
                    <a:pt x="293" y="22"/>
                    <a:pt x="293" y="15"/>
                  </a:cubicBezTo>
                  <a:cubicBezTo>
                    <a:pt x="293" y="7"/>
                    <a:pt x="287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38" name="Freeform 234"/>
            <p:cNvSpPr/>
            <p:nvPr/>
          </p:nvSpPr>
          <p:spPr bwMode="auto">
            <a:xfrm>
              <a:off x="3844925" y="6654800"/>
              <a:ext cx="225425" cy="20638"/>
            </a:xfrm>
            <a:custGeom>
              <a:avLst/>
              <a:gdLst>
                <a:gd name="T0" fmla="*/ 279 w 293"/>
                <a:gd name="T1" fmla="*/ 0 h 28"/>
                <a:gd name="T2" fmla="*/ 14 w 293"/>
                <a:gd name="T3" fmla="*/ 0 h 28"/>
                <a:gd name="T4" fmla="*/ 0 w 293"/>
                <a:gd name="T5" fmla="*/ 14 h 28"/>
                <a:gd name="T6" fmla="*/ 14 w 293"/>
                <a:gd name="T7" fmla="*/ 28 h 28"/>
                <a:gd name="T8" fmla="*/ 279 w 293"/>
                <a:gd name="T9" fmla="*/ 28 h 28"/>
                <a:gd name="T10" fmla="*/ 293 w 293"/>
                <a:gd name="T11" fmla="*/ 14 h 28"/>
                <a:gd name="T12" fmla="*/ 279 w 29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8">
                  <a:moveTo>
                    <a:pt x="2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87" y="28"/>
                    <a:pt x="293" y="22"/>
                    <a:pt x="293" y="14"/>
                  </a:cubicBezTo>
                  <a:cubicBezTo>
                    <a:pt x="293" y="6"/>
                    <a:pt x="287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39" name="Freeform 235"/>
            <p:cNvSpPr>
              <a:spLocks noEditPoints="1"/>
            </p:cNvSpPr>
            <p:nvPr/>
          </p:nvSpPr>
          <p:spPr bwMode="auto">
            <a:xfrm>
              <a:off x="4051300" y="6445250"/>
              <a:ext cx="161925" cy="227013"/>
            </a:xfrm>
            <a:custGeom>
              <a:avLst/>
              <a:gdLst>
                <a:gd name="T0" fmla="*/ 105 w 211"/>
                <a:gd name="T1" fmla="*/ 0 h 296"/>
                <a:gd name="T2" fmla="*/ 0 w 211"/>
                <a:gd name="T3" fmla="*/ 106 h 296"/>
                <a:gd name="T4" fmla="*/ 52 w 211"/>
                <a:gd name="T5" fmla="*/ 197 h 296"/>
                <a:gd name="T6" fmla="*/ 52 w 211"/>
                <a:gd name="T7" fmla="*/ 296 h 296"/>
                <a:gd name="T8" fmla="*/ 106 w 211"/>
                <a:gd name="T9" fmla="*/ 254 h 296"/>
                <a:gd name="T10" fmla="*/ 159 w 211"/>
                <a:gd name="T11" fmla="*/ 296 h 296"/>
                <a:gd name="T12" fmla="*/ 159 w 211"/>
                <a:gd name="T13" fmla="*/ 197 h 296"/>
                <a:gd name="T14" fmla="*/ 211 w 211"/>
                <a:gd name="T15" fmla="*/ 106 h 296"/>
                <a:gd name="T16" fmla="*/ 105 w 211"/>
                <a:gd name="T17" fmla="*/ 0 h 296"/>
                <a:gd name="T18" fmla="*/ 105 w 211"/>
                <a:gd name="T19" fmla="*/ 196 h 296"/>
                <a:gd name="T20" fmla="*/ 15 w 211"/>
                <a:gd name="T21" fmla="*/ 106 h 296"/>
                <a:gd name="T22" fmla="*/ 105 w 211"/>
                <a:gd name="T23" fmla="*/ 16 h 296"/>
                <a:gd name="T24" fmla="*/ 195 w 211"/>
                <a:gd name="T25" fmla="*/ 106 h 296"/>
                <a:gd name="T26" fmla="*/ 105 w 211"/>
                <a:gd name="T27" fmla="*/ 1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1" h="296">
                  <a:moveTo>
                    <a:pt x="105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45"/>
                    <a:pt x="21" y="179"/>
                    <a:pt x="52" y="197"/>
                  </a:cubicBezTo>
                  <a:cubicBezTo>
                    <a:pt x="52" y="296"/>
                    <a:pt x="52" y="296"/>
                    <a:pt x="52" y="296"/>
                  </a:cubicBezTo>
                  <a:cubicBezTo>
                    <a:pt x="106" y="254"/>
                    <a:pt x="106" y="254"/>
                    <a:pt x="106" y="254"/>
                  </a:cubicBezTo>
                  <a:cubicBezTo>
                    <a:pt x="159" y="296"/>
                    <a:pt x="159" y="296"/>
                    <a:pt x="159" y="296"/>
                  </a:cubicBezTo>
                  <a:cubicBezTo>
                    <a:pt x="159" y="197"/>
                    <a:pt x="159" y="197"/>
                    <a:pt x="159" y="197"/>
                  </a:cubicBezTo>
                  <a:cubicBezTo>
                    <a:pt x="190" y="179"/>
                    <a:pt x="211" y="145"/>
                    <a:pt x="211" y="106"/>
                  </a:cubicBezTo>
                  <a:cubicBezTo>
                    <a:pt x="211" y="48"/>
                    <a:pt x="164" y="0"/>
                    <a:pt x="105" y="0"/>
                  </a:cubicBezTo>
                  <a:close/>
                  <a:moveTo>
                    <a:pt x="105" y="196"/>
                  </a:moveTo>
                  <a:cubicBezTo>
                    <a:pt x="56" y="196"/>
                    <a:pt x="16" y="156"/>
                    <a:pt x="15" y="106"/>
                  </a:cubicBezTo>
                  <a:cubicBezTo>
                    <a:pt x="16" y="56"/>
                    <a:pt x="56" y="16"/>
                    <a:pt x="105" y="16"/>
                  </a:cubicBezTo>
                  <a:cubicBezTo>
                    <a:pt x="155" y="16"/>
                    <a:pt x="195" y="56"/>
                    <a:pt x="195" y="106"/>
                  </a:cubicBezTo>
                  <a:cubicBezTo>
                    <a:pt x="195" y="156"/>
                    <a:pt x="155" y="196"/>
                    <a:pt x="105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40" name="Group 253"/>
          <p:cNvGrpSpPr/>
          <p:nvPr/>
        </p:nvGrpSpPr>
        <p:grpSpPr>
          <a:xfrm>
            <a:off x="1118550" y="4031289"/>
            <a:ext cx="479425" cy="357188"/>
            <a:chOff x="2044700" y="5510213"/>
            <a:chExt cx="479425" cy="357188"/>
          </a:xfrm>
          <a:solidFill>
            <a:schemeClr val="bg1"/>
          </a:solidFill>
        </p:grpSpPr>
        <p:sp>
          <p:nvSpPr>
            <p:cNvPr id="441" name="Freeform 236"/>
            <p:cNvSpPr>
              <a:spLocks noEditPoints="1"/>
            </p:cNvSpPr>
            <p:nvPr/>
          </p:nvSpPr>
          <p:spPr bwMode="auto">
            <a:xfrm>
              <a:off x="2044700" y="5510213"/>
              <a:ext cx="479425" cy="357188"/>
            </a:xfrm>
            <a:custGeom>
              <a:avLst/>
              <a:gdLst>
                <a:gd name="T0" fmla="*/ 614 w 624"/>
                <a:gd name="T1" fmla="*/ 355 h 464"/>
                <a:gd name="T2" fmla="*/ 535 w 624"/>
                <a:gd name="T3" fmla="*/ 461 h 464"/>
                <a:gd name="T4" fmla="*/ 519 w 624"/>
                <a:gd name="T5" fmla="*/ 464 h 464"/>
                <a:gd name="T6" fmla="*/ 65 w 624"/>
                <a:gd name="T7" fmla="*/ 464 h 464"/>
                <a:gd name="T8" fmla="*/ 0 w 624"/>
                <a:gd name="T9" fmla="*/ 399 h 464"/>
                <a:gd name="T10" fmla="*/ 0 w 624"/>
                <a:gd name="T11" fmla="*/ 394 h 464"/>
                <a:gd name="T12" fmla="*/ 0 w 624"/>
                <a:gd name="T13" fmla="*/ 124 h 464"/>
                <a:gd name="T14" fmla="*/ 0 w 624"/>
                <a:gd name="T15" fmla="*/ 59 h 464"/>
                <a:gd name="T16" fmla="*/ 4 w 624"/>
                <a:gd name="T17" fmla="*/ 48 h 464"/>
                <a:gd name="T18" fmla="*/ 15 w 624"/>
                <a:gd name="T19" fmla="*/ 44 h 464"/>
                <a:gd name="T20" fmla="*/ 37 w 624"/>
                <a:gd name="T21" fmla="*/ 44 h 464"/>
                <a:gd name="T22" fmla="*/ 75 w 624"/>
                <a:gd name="T23" fmla="*/ 0 h 464"/>
                <a:gd name="T24" fmla="*/ 579 w 624"/>
                <a:gd name="T25" fmla="*/ 0 h 464"/>
                <a:gd name="T26" fmla="*/ 614 w 624"/>
                <a:gd name="T27" fmla="*/ 32 h 464"/>
                <a:gd name="T28" fmla="*/ 614 w 624"/>
                <a:gd name="T29" fmla="*/ 355 h 464"/>
                <a:gd name="T30" fmla="*/ 554 w 624"/>
                <a:gd name="T31" fmla="*/ 74 h 464"/>
                <a:gd name="T32" fmla="*/ 30 w 624"/>
                <a:gd name="T33" fmla="*/ 74 h 464"/>
                <a:gd name="T34" fmla="*/ 30 w 624"/>
                <a:gd name="T35" fmla="*/ 124 h 464"/>
                <a:gd name="T36" fmla="*/ 30 w 624"/>
                <a:gd name="T37" fmla="*/ 394 h 464"/>
                <a:gd name="T38" fmla="*/ 30 w 624"/>
                <a:gd name="T39" fmla="*/ 399 h 464"/>
                <a:gd name="T40" fmla="*/ 65 w 624"/>
                <a:gd name="T41" fmla="*/ 434 h 464"/>
                <a:gd name="T42" fmla="*/ 519 w 624"/>
                <a:gd name="T43" fmla="*/ 434 h 464"/>
                <a:gd name="T44" fmla="*/ 554 w 624"/>
                <a:gd name="T45" fmla="*/ 399 h 464"/>
                <a:gd name="T46" fmla="*/ 554 w 624"/>
                <a:gd name="T47" fmla="*/ 394 h 464"/>
                <a:gd name="T48" fmla="*/ 554 w 624"/>
                <a:gd name="T49" fmla="*/ 124 h 464"/>
                <a:gd name="T50" fmla="*/ 554 w 624"/>
                <a:gd name="T51" fmla="*/ 7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4" h="464">
                  <a:moveTo>
                    <a:pt x="614" y="355"/>
                  </a:moveTo>
                  <a:cubicBezTo>
                    <a:pt x="613" y="377"/>
                    <a:pt x="624" y="460"/>
                    <a:pt x="535" y="461"/>
                  </a:cubicBezTo>
                  <a:cubicBezTo>
                    <a:pt x="530" y="463"/>
                    <a:pt x="525" y="464"/>
                    <a:pt x="519" y="464"/>
                  </a:cubicBezTo>
                  <a:cubicBezTo>
                    <a:pt x="65" y="464"/>
                    <a:pt x="65" y="464"/>
                    <a:pt x="65" y="464"/>
                  </a:cubicBezTo>
                  <a:cubicBezTo>
                    <a:pt x="29" y="464"/>
                    <a:pt x="0" y="435"/>
                    <a:pt x="0" y="399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5"/>
                    <a:pt x="2" y="51"/>
                    <a:pt x="4" y="48"/>
                  </a:cubicBezTo>
                  <a:cubicBezTo>
                    <a:pt x="7" y="46"/>
                    <a:pt x="11" y="44"/>
                    <a:pt x="15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90" y="35"/>
                    <a:pt x="75" y="0"/>
                    <a:pt x="75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8" y="0"/>
                    <a:pt x="614" y="8"/>
                    <a:pt x="614" y="32"/>
                  </a:cubicBezTo>
                  <a:lnTo>
                    <a:pt x="614" y="355"/>
                  </a:lnTo>
                  <a:close/>
                  <a:moveTo>
                    <a:pt x="554" y="74"/>
                  </a:moveTo>
                  <a:cubicBezTo>
                    <a:pt x="30" y="74"/>
                    <a:pt x="30" y="74"/>
                    <a:pt x="30" y="74"/>
                  </a:cubicBezTo>
                  <a:cubicBezTo>
                    <a:pt x="30" y="124"/>
                    <a:pt x="30" y="124"/>
                    <a:pt x="30" y="124"/>
                  </a:cubicBezTo>
                  <a:cubicBezTo>
                    <a:pt x="30" y="394"/>
                    <a:pt x="30" y="394"/>
                    <a:pt x="30" y="394"/>
                  </a:cubicBezTo>
                  <a:cubicBezTo>
                    <a:pt x="30" y="399"/>
                    <a:pt x="30" y="399"/>
                    <a:pt x="30" y="399"/>
                  </a:cubicBezTo>
                  <a:cubicBezTo>
                    <a:pt x="30" y="418"/>
                    <a:pt x="46" y="434"/>
                    <a:pt x="65" y="434"/>
                  </a:cubicBezTo>
                  <a:cubicBezTo>
                    <a:pt x="519" y="434"/>
                    <a:pt x="519" y="434"/>
                    <a:pt x="519" y="434"/>
                  </a:cubicBezTo>
                  <a:cubicBezTo>
                    <a:pt x="538" y="434"/>
                    <a:pt x="554" y="418"/>
                    <a:pt x="554" y="399"/>
                  </a:cubicBezTo>
                  <a:cubicBezTo>
                    <a:pt x="554" y="394"/>
                    <a:pt x="554" y="394"/>
                    <a:pt x="554" y="394"/>
                  </a:cubicBezTo>
                  <a:cubicBezTo>
                    <a:pt x="554" y="124"/>
                    <a:pt x="554" y="124"/>
                    <a:pt x="554" y="124"/>
                  </a:cubicBezTo>
                  <a:lnTo>
                    <a:pt x="554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42" name="Freeform 237"/>
            <p:cNvSpPr/>
            <p:nvPr/>
          </p:nvSpPr>
          <p:spPr bwMode="auto">
            <a:xfrm>
              <a:off x="2271713" y="5668963"/>
              <a:ext cx="176213" cy="17463"/>
            </a:xfrm>
            <a:custGeom>
              <a:avLst/>
              <a:gdLst>
                <a:gd name="T0" fmla="*/ 0 w 229"/>
                <a:gd name="T1" fmla="*/ 12 h 24"/>
                <a:gd name="T2" fmla="*/ 12 w 229"/>
                <a:gd name="T3" fmla="*/ 0 h 24"/>
                <a:gd name="T4" fmla="*/ 217 w 229"/>
                <a:gd name="T5" fmla="*/ 0 h 24"/>
                <a:gd name="T6" fmla="*/ 229 w 229"/>
                <a:gd name="T7" fmla="*/ 12 h 24"/>
                <a:gd name="T8" fmla="*/ 217 w 229"/>
                <a:gd name="T9" fmla="*/ 24 h 24"/>
                <a:gd name="T10" fmla="*/ 12 w 229"/>
                <a:gd name="T11" fmla="*/ 24 h 24"/>
                <a:gd name="T12" fmla="*/ 0 w 229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4"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4" y="0"/>
                    <a:pt x="229" y="5"/>
                    <a:pt x="229" y="12"/>
                  </a:cubicBezTo>
                  <a:cubicBezTo>
                    <a:pt x="229" y="18"/>
                    <a:pt x="224" y="24"/>
                    <a:pt x="21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43" name="Freeform 238"/>
            <p:cNvSpPr/>
            <p:nvPr/>
          </p:nvSpPr>
          <p:spPr bwMode="auto">
            <a:xfrm>
              <a:off x="2271713" y="5749925"/>
              <a:ext cx="176213" cy="19050"/>
            </a:xfrm>
            <a:custGeom>
              <a:avLst/>
              <a:gdLst>
                <a:gd name="T0" fmla="*/ 12 w 229"/>
                <a:gd name="T1" fmla="*/ 24 h 24"/>
                <a:gd name="T2" fmla="*/ 217 w 229"/>
                <a:gd name="T3" fmla="*/ 24 h 24"/>
                <a:gd name="T4" fmla="*/ 229 w 229"/>
                <a:gd name="T5" fmla="*/ 12 h 24"/>
                <a:gd name="T6" fmla="*/ 217 w 229"/>
                <a:gd name="T7" fmla="*/ 0 h 24"/>
                <a:gd name="T8" fmla="*/ 12 w 229"/>
                <a:gd name="T9" fmla="*/ 0 h 24"/>
                <a:gd name="T10" fmla="*/ 0 w 229"/>
                <a:gd name="T11" fmla="*/ 12 h 24"/>
                <a:gd name="T12" fmla="*/ 12 w 229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4">
                  <a:moveTo>
                    <a:pt x="12" y="24"/>
                  </a:moveTo>
                  <a:cubicBezTo>
                    <a:pt x="217" y="24"/>
                    <a:pt x="217" y="24"/>
                    <a:pt x="217" y="24"/>
                  </a:cubicBezTo>
                  <a:cubicBezTo>
                    <a:pt x="224" y="24"/>
                    <a:pt x="229" y="18"/>
                    <a:pt x="229" y="12"/>
                  </a:cubicBezTo>
                  <a:cubicBezTo>
                    <a:pt x="229" y="5"/>
                    <a:pt x="224" y="0"/>
                    <a:pt x="2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44" name="Freeform 239"/>
            <p:cNvSpPr/>
            <p:nvPr/>
          </p:nvSpPr>
          <p:spPr bwMode="auto">
            <a:xfrm>
              <a:off x="2271713" y="5708650"/>
              <a:ext cx="176213" cy="19050"/>
            </a:xfrm>
            <a:custGeom>
              <a:avLst/>
              <a:gdLst>
                <a:gd name="T0" fmla="*/ 12 w 229"/>
                <a:gd name="T1" fmla="*/ 24 h 24"/>
                <a:gd name="T2" fmla="*/ 217 w 229"/>
                <a:gd name="T3" fmla="*/ 24 h 24"/>
                <a:gd name="T4" fmla="*/ 229 w 229"/>
                <a:gd name="T5" fmla="*/ 12 h 24"/>
                <a:gd name="T6" fmla="*/ 217 w 229"/>
                <a:gd name="T7" fmla="*/ 0 h 24"/>
                <a:gd name="T8" fmla="*/ 12 w 229"/>
                <a:gd name="T9" fmla="*/ 0 h 24"/>
                <a:gd name="T10" fmla="*/ 0 w 229"/>
                <a:gd name="T11" fmla="*/ 12 h 24"/>
                <a:gd name="T12" fmla="*/ 12 w 229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4">
                  <a:moveTo>
                    <a:pt x="12" y="24"/>
                  </a:moveTo>
                  <a:cubicBezTo>
                    <a:pt x="217" y="24"/>
                    <a:pt x="217" y="24"/>
                    <a:pt x="217" y="24"/>
                  </a:cubicBezTo>
                  <a:cubicBezTo>
                    <a:pt x="224" y="24"/>
                    <a:pt x="229" y="19"/>
                    <a:pt x="229" y="12"/>
                  </a:cubicBezTo>
                  <a:cubicBezTo>
                    <a:pt x="229" y="6"/>
                    <a:pt x="224" y="0"/>
                    <a:pt x="2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45" name="Freeform 240"/>
            <p:cNvSpPr>
              <a:spLocks noEditPoints="1"/>
            </p:cNvSpPr>
            <p:nvPr/>
          </p:nvSpPr>
          <p:spPr bwMode="auto">
            <a:xfrm>
              <a:off x="2093913" y="5654675"/>
              <a:ext cx="150813" cy="168275"/>
            </a:xfrm>
            <a:custGeom>
              <a:avLst/>
              <a:gdLst>
                <a:gd name="T0" fmla="*/ 0 w 196"/>
                <a:gd name="T1" fmla="*/ 0 h 218"/>
                <a:gd name="T2" fmla="*/ 0 w 196"/>
                <a:gd name="T3" fmla="*/ 218 h 218"/>
                <a:gd name="T4" fmla="*/ 196 w 196"/>
                <a:gd name="T5" fmla="*/ 218 h 218"/>
                <a:gd name="T6" fmla="*/ 196 w 196"/>
                <a:gd name="T7" fmla="*/ 0 h 218"/>
                <a:gd name="T8" fmla="*/ 0 w 196"/>
                <a:gd name="T9" fmla="*/ 0 h 218"/>
                <a:gd name="T10" fmla="*/ 7 w 196"/>
                <a:gd name="T11" fmla="*/ 208 h 218"/>
                <a:gd name="T12" fmla="*/ 13 w 196"/>
                <a:gd name="T13" fmla="*/ 181 h 218"/>
                <a:gd name="T14" fmla="*/ 27 w 196"/>
                <a:gd name="T15" fmla="*/ 162 h 218"/>
                <a:gd name="T16" fmla="*/ 63 w 196"/>
                <a:gd name="T17" fmla="*/ 145 h 218"/>
                <a:gd name="T18" fmla="*/ 79 w 196"/>
                <a:gd name="T19" fmla="*/ 133 h 218"/>
                <a:gd name="T20" fmla="*/ 79 w 196"/>
                <a:gd name="T21" fmla="*/ 133 h 218"/>
                <a:gd name="T22" fmla="*/ 79 w 196"/>
                <a:gd name="T23" fmla="*/ 128 h 218"/>
                <a:gd name="T24" fmla="*/ 67 w 196"/>
                <a:gd name="T25" fmla="*/ 110 h 218"/>
                <a:gd name="T26" fmla="*/ 63 w 196"/>
                <a:gd name="T27" fmla="*/ 75 h 218"/>
                <a:gd name="T28" fmla="*/ 78 w 196"/>
                <a:gd name="T29" fmla="*/ 50 h 218"/>
                <a:gd name="T30" fmla="*/ 121 w 196"/>
                <a:gd name="T31" fmla="*/ 48 h 218"/>
                <a:gd name="T32" fmla="*/ 137 w 196"/>
                <a:gd name="T33" fmla="*/ 56 h 218"/>
                <a:gd name="T34" fmla="*/ 139 w 196"/>
                <a:gd name="T35" fmla="*/ 76 h 218"/>
                <a:gd name="T36" fmla="*/ 133 w 196"/>
                <a:gd name="T37" fmla="*/ 93 h 218"/>
                <a:gd name="T38" fmla="*/ 132 w 196"/>
                <a:gd name="T39" fmla="*/ 112 h 218"/>
                <a:gd name="T40" fmla="*/ 123 w 196"/>
                <a:gd name="T41" fmla="*/ 132 h 218"/>
                <a:gd name="T42" fmla="*/ 123 w 196"/>
                <a:gd name="T43" fmla="*/ 133 h 218"/>
                <a:gd name="T44" fmla="*/ 123 w 196"/>
                <a:gd name="T45" fmla="*/ 133 h 218"/>
                <a:gd name="T46" fmla="*/ 145 w 196"/>
                <a:gd name="T47" fmla="*/ 150 h 218"/>
                <a:gd name="T48" fmla="*/ 177 w 196"/>
                <a:gd name="T49" fmla="*/ 178 h 218"/>
                <a:gd name="T50" fmla="*/ 183 w 196"/>
                <a:gd name="T51" fmla="*/ 209 h 218"/>
                <a:gd name="T52" fmla="*/ 7 w 196"/>
                <a:gd name="T53" fmla="*/ 20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218">
                  <a:moveTo>
                    <a:pt x="0" y="0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196" y="218"/>
                    <a:pt x="196" y="218"/>
                    <a:pt x="196" y="218"/>
                  </a:cubicBezTo>
                  <a:cubicBezTo>
                    <a:pt x="196" y="0"/>
                    <a:pt x="196" y="0"/>
                    <a:pt x="196" y="0"/>
                  </a:cubicBezTo>
                  <a:lnTo>
                    <a:pt x="0" y="0"/>
                  </a:lnTo>
                  <a:close/>
                  <a:moveTo>
                    <a:pt x="7" y="208"/>
                  </a:moveTo>
                  <a:cubicBezTo>
                    <a:pt x="7" y="208"/>
                    <a:pt x="11" y="189"/>
                    <a:pt x="13" y="181"/>
                  </a:cubicBezTo>
                  <a:cubicBezTo>
                    <a:pt x="15" y="173"/>
                    <a:pt x="14" y="169"/>
                    <a:pt x="27" y="162"/>
                  </a:cubicBezTo>
                  <a:cubicBezTo>
                    <a:pt x="40" y="155"/>
                    <a:pt x="61" y="147"/>
                    <a:pt x="63" y="145"/>
                  </a:cubicBezTo>
                  <a:cubicBezTo>
                    <a:pt x="65" y="143"/>
                    <a:pt x="77" y="135"/>
                    <a:pt x="79" y="133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9" y="132"/>
                    <a:pt x="79" y="130"/>
                    <a:pt x="79" y="128"/>
                  </a:cubicBezTo>
                  <a:cubicBezTo>
                    <a:pt x="77" y="122"/>
                    <a:pt x="70" y="115"/>
                    <a:pt x="67" y="110"/>
                  </a:cubicBezTo>
                  <a:cubicBezTo>
                    <a:pt x="63" y="104"/>
                    <a:pt x="62" y="90"/>
                    <a:pt x="63" y="75"/>
                  </a:cubicBezTo>
                  <a:cubicBezTo>
                    <a:pt x="64" y="60"/>
                    <a:pt x="78" y="50"/>
                    <a:pt x="78" y="50"/>
                  </a:cubicBezTo>
                  <a:cubicBezTo>
                    <a:pt x="103" y="36"/>
                    <a:pt x="114" y="45"/>
                    <a:pt x="121" y="48"/>
                  </a:cubicBezTo>
                  <a:cubicBezTo>
                    <a:pt x="128" y="50"/>
                    <a:pt x="136" y="52"/>
                    <a:pt x="137" y="56"/>
                  </a:cubicBezTo>
                  <a:cubicBezTo>
                    <a:pt x="138" y="61"/>
                    <a:pt x="139" y="71"/>
                    <a:pt x="139" y="76"/>
                  </a:cubicBezTo>
                  <a:cubicBezTo>
                    <a:pt x="139" y="82"/>
                    <a:pt x="134" y="91"/>
                    <a:pt x="133" y="93"/>
                  </a:cubicBezTo>
                  <a:cubicBezTo>
                    <a:pt x="133" y="100"/>
                    <a:pt x="132" y="110"/>
                    <a:pt x="132" y="112"/>
                  </a:cubicBezTo>
                  <a:cubicBezTo>
                    <a:pt x="131" y="117"/>
                    <a:pt x="127" y="125"/>
                    <a:pt x="123" y="132"/>
                  </a:cubicBezTo>
                  <a:cubicBezTo>
                    <a:pt x="123" y="132"/>
                    <a:pt x="123" y="132"/>
                    <a:pt x="123" y="133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21" y="138"/>
                    <a:pt x="145" y="150"/>
                  </a:cubicBezTo>
                  <a:cubicBezTo>
                    <a:pt x="168" y="162"/>
                    <a:pt x="175" y="171"/>
                    <a:pt x="177" y="178"/>
                  </a:cubicBezTo>
                  <a:cubicBezTo>
                    <a:pt x="179" y="186"/>
                    <a:pt x="183" y="209"/>
                    <a:pt x="183" y="209"/>
                  </a:cubicBezTo>
                  <a:lnTo>
                    <a:pt x="7" y="2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46" name="Group 259"/>
          <p:cNvGrpSpPr/>
          <p:nvPr/>
        </p:nvGrpSpPr>
        <p:grpSpPr>
          <a:xfrm>
            <a:off x="3321900" y="3303271"/>
            <a:ext cx="388938" cy="446088"/>
            <a:chOff x="4638675" y="4654550"/>
            <a:chExt cx="388938" cy="446088"/>
          </a:xfrm>
          <a:solidFill>
            <a:schemeClr val="bg1"/>
          </a:solidFill>
        </p:grpSpPr>
        <p:sp>
          <p:nvSpPr>
            <p:cNvPr id="447" name="Freeform 241"/>
            <p:cNvSpPr>
              <a:spLocks noEditPoints="1"/>
            </p:cNvSpPr>
            <p:nvPr/>
          </p:nvSpPr>
          <p:spPr bwMode="auto">
            <a:xfrm>
              <a:off x="4638675" y="4654550"/>
              <a:ext cx="388938" cy="446088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48" name="Freeform 242"/>
            <p:cNvSpPr/>
            <p:nvPr/>
          </p:nvSpPr>
          <p:spPr bwMode="auto">
            <a:xfrm>
              <a:off x="4670425" y="4686300"/>
              <a:ext cx="161925" cy="188913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49" name="Freeform 243"/>
            <p:cNvSpPr/>
            <p:nvPr/>
          </p:nvSpPr>
          <p:spPr bwMode="auto">
            <a:xfrm>
              <a:off x="4832350" y="4875213"/>
              <a:ext cx="155575" cy="190500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50" name="Group 263"/>
          <p:cNvGrpSpPr/>
          <p:nvPr/>
        </p:nvGrpSpPr>
        <p:grpSpPr>
          <a:xfrm>
            <a:off x="1118550" y="3279459"/>
            <a:ext cx="417513" cy="414338"/>
            <a:chOff x="2097088" y="4630738"/>
            <a:chExt cx="417513" cy="414338"/>
          </a:xfrm>
          <a:solidFill>
            <a:schemeClr val="bg1"/>
          </a:solidFill>
        </p:grpSpPr>
        <p:sp>
          <p:nvSpPr>
            <p:cNvPr id="451" name="Freeform 244"/>
            <p:cNvSpPr>
              <a:spLocks noEditPoints="1"/>
            </p:cNvSpPr>
            <p:nvPr/>
          </p:nvSpPr>
          <p:spPr bwMode="auto">
            <a:xfrm>
              <a:off x="2097088" y="4630738"/>
              <a:ext cx="417513" cy="320675"/>
            </a:xfrm>
            <a:custGeom>
              <a:avLst/>
              <a:gdLst>
                <a:gd name="T0" fmla="*/ 312 w 543"/>
                <a:gd name="T1" fmla="*/ 241 h 417"/>
                <a:gd name="T2" fmla="*/ 306 w 543"/>
                <a:gd name="T3" fmla="*/ 229 h 417"/>
                <a:gd name="T4" fmla="*/ 283 w 543"/>
                <a:gd name="T5" fmla="*/ 222 h 417"/>
                <a:gd name="T6" fmla="*/ 283 w 543"/>
                <a:gd name="T7" fmla="*/ 260 h 417"/>
                <a:gd name="T8" fmla="*/ 304 w 543"/>
                <a:gd name="T9" fmla="*/ 255 h 417"/>
                <a:gd name="T10" fmla="*/ 312 w 543"/>
                <a:gd name="T11" fmla="*/ 241 h 417"/>
                <a:gd name="T12" fmla="*/ 256 w 543"/>
                <a:gd name="T13" fmla="*/ 173 h 417"/>
                <a:gd name="T14" fmla="*/ 256 w 543"/>
                <a:gd name="T15" fmla="*/ 138 h 417"/>
                <a:gd name="T16" fmla="*/ 237 w 543"/>
                <a:gd name="T17" fmla="*/ 143 h 417"/>
                <a:gd name="T18" fmla="*/ 229 w 543"/>
                <a:gd name="T19" fmla="*/ 155 h 417"/>
                <a:gd name="T20" fmla="*/ 234 w 543"/>
                <a:gd name="T21" fmla="*/ 166 h 417"/>
                <a:gd name="T22" fmla="*/ 256 w 543"/>
                <a:gd name="T23" fmla="*/ 173 h 417"/>
                <a:gd name="T24" fmla="*/ 0 w 543"/>
                <a:gd name="T25" fmla="*/ 210 h 417"/>
                <a:gd name="T26" fmla="*/ 271 w 543"/>
                <a:gd name="T27" fmla="*/ 1 h 417"/>
                <a:gd name="T28" fmla="*/ 543 w 543"/>
                <a:gd name="T29" fmla="*/ 208 h 417"/>
                <a:gd name="T30" fmla="*/ 271 w 543"/>
                <a:gd name="T31" fmla="*/ 417 h 417"/>
                <a:gd name="T32" fmla="*/ 0 w 543"/>
                <a:gd name="T33" fmla="*/ 210 h 417"/>
                <a:gd name="T34" fmla="*/ 161 w 543"/>
                <a:gd name="T35" fmla="*/ 157 h 417"/>
                <a:gd name="T36" fmla="*/ 167 w 543"/>
                <a:gd name="T37" fmla="*/ 182 h 417"/>
                <a:gd name="T38" fmla="*/ 184 w 543"/>
                <a:gd name="T39" fmla="*/ 198 h 417"/>
                <a:gd name="T40" fmla="*/ 209 w 543"/>
                <a:gd name="T41" fmla="*/ 209 h 417"/>
                <a:gd name="T42" fmla="*/ 237 w 543"/>
                <a:gd name="T43" fmla="*/ 216 h 417"/>
                <a:gd name="T44" fmla="*/ 255 w 543"/>
                <a:gd name="T45" fmla="*/ 219 h 417"/>
                <a:gd name="T46" fmla="*/ 255 w 543"/>
                <a:gd name="T47" fmla="*/ 261 h 417"/>
                <a:gd name="T48" fmla="*/ 206 w 543"/>
                <a:gd name="T49" fmla="*/ 254 h 417"/>
                <a:gd name="T50" fmla="*/ 172 w 543"/>
                <a:gd name="T51" fmla="*/ 244 h 417"/>
                <a:gd name="T52" fmla="*/ 166 w 543"/>
                <a:gd name="T53" fmla="*/ 244 h 417"/>
                <a:gd name="T54" fmla="*/ 166 w 543"/>
                <a:gd name="T55" fmla="*/ 287 h 417"/>
                <a:gd name="T56" fmla="*/ 207 w 543"/>
                <a:gd name="T57" fmla="*/ 297 h 417"/>
                <a:gd name="T58" fmla="*/ 254 w 543"/>
                <a:gd name="T59" fmla="*/ 300 h 417"/>
                <a:gd name="T60" fmla="*/ 254 w 543"/>
                <a:gd name="T61" fmla="*/ 354 h 417"/>
                <a:gd name="T62" fmla="*/ 286 w 543"/>
                <a:gd name="T63" fmla="*/ 354 h 417"/>
                <a:gd name="T64" fmla="*/ 286 w 543"/>
                <a:gd name="T65" fmla="*/ 300 h 417"/>
                <a:gd name="T66" fmla="*/ 326 w 543"/>
                <a:gd name="T67" fmla="*/ 293 h 417"/>
                <a:gd name="T68" fmla="*/ 356 w 543"/>
                <a:gd name="T69" fmla="*/ 279 h 417"/>
                <a:gd name="T70" fmla="*/ 375 w 543"/>
                <a:gd name="T71" fmla="*/ 259 h 417"/>
                <a:gd name="T72" fmla="*/ 382 w 543"/>
                <a:gd name="T73" fmla="*/ 235 h 417"/>
                <a:gd name="T74" fmla="*/ 362 w 543"/>
                <a:gd name="T75" fmla="*/ 198 h 417"/>
                <a:gd name="T76" fmla="*/ 302 w 543"/>
                <a:gd name="T77" fmla="*/ 178 h 417"/>
                <a:gd name="T78" fmla="*/ 285 w 543"/>
                <a:gd name="T79" fmla="*/ 176 h 417"/>
                <a:gd name="T80" fmla="*/ 285 w 543"/>
                <a:gd name="T81" fmla="*/ 138 h 417"/>
                <a:gd name="T82" fmla="*/ 324 w 543"/>
                <a:gd name="T83" fmla="*/ 142 h 417"/>
                <a:gd name="T84" fmla="*/ 355 w 543"/>
                <a:gd name="T85" fmla="*/ 153 h 417"/>
                <a:gd name="T86" fmla="*/ 361 w 543"/>
                <a:gd name="T87" fmla="*/ 153 h 417"/>
                <a:gd name="T88" fmla="*/ 361 w 543"/>
                <a:gd name="T89" fmla="*/ 109 h 417"/>
                <a:gd name="T90" fmla="*/ 326 w 543"/>
                <a:gd name="T91" fmla="*/ 102 h 417"/>
                <a:gd name="T92" fmla="*/ 286 w 543"/>
                <a:gd name="T93" fmla="*/ 98 h 417"/>
                <a:gd name="T94" fmla="*/ 286 w 543"/>
                <a:gd name="T95" fmla="*/ 64 h 417"/>
                <a:gd name="T96" fmla="*/ 254 w 543"/>
                <a:gd name="T97" fmla="*/ 64 h 417"/>
                <a:gd name="T98" fmla="*/ 254 w 543"/>
                <a:gd name="T99" fmla="*/ 99 h 417"/>
                <a:gd name="T100" fmla="*/ 186 w 543"/>
                <a:gd name="T101" fmla="*/ 118 h 417"/>
                <a:gd name="T102" fmla="*/ 161 w 543"/>
                <a:gd name="T103" fmla="*/ 15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3" h="417">
                  <a:moveTo>
                    <a:pt x="312" y="241"/>
                  </a:moveTo>
                  <a:cubicBezTo>
                    <a:pt x="312" y="236"/>
                    <a:pt x="310" y="232"/>
                    <a:pt x="306" y="229"/>
                  </a:cubicBezTo>
                  <a:cubicBezTo>
                    <a:pt x="301" y="226"/>
                    <a:pt x="294" y="224"/>
                    <a:pt x="283" y="222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92" y="260"/>
                    <a:pt x="299" y="258"/>
                    <a:pt x="304" y="255"/>
                  </a:cubicBezTo>
                  <a:cubicBezTo>
                    <a:pt x="310" y="252"/>
                    <a:pt x="312" y="248"/>
                    <a:pt x="312" y="241"/>
                  </a:cubicBezTo>
                  <a:close/>
                  <a:moveTo>
                    <a:pt x="256" y="173"/>
                  </a:moveTo>
                  <a:cubicBezTo>
                    <a:pt x="256" y="138"/>
                    <a:pt x="256" y="138"/>
                    <a:pt x="256" y="138"/>
                  </a:cubicBezTo>
                  <a:cubicBezTo>
                    <a:pt x="249" y="138"/>
                    <a:pt x="243" y="140"/>
                    <a:pt x="237" y="143"/>
                  </a:cubicBezTo>
                  <a:cubicBezTo>
                    <a:pt x="232" y="146"/>
                    <a:pt x="229" y="150"/>
                    <a:pt x="229" y="155"/>
                  </a:cubicBezTo>
                  <a:cubicBezTo>
                    <a:pt x="229" y="159"/>
                    <a:pt x="231" y="163"/>
                    <a:pt x="234" y="166"/>
                  </a:cubicBezTo>
                  <a:cubicBezTo>
                    <a:pt x="237" y="168"/>
                    <a:pt x="244" y="171"/>
                    <a:pt x="256" y="173"/>
                  </a:cubicBezTo>
                  <a:close/>
                  <a:moveTo>
                    <a:pt x="0" y="210"/>
                  </a:moveTo>
                  <a:cubicBezTo>
                    <a:pt x="0" y="95"/>
                    <a:pt x="122" y="2"/>
                    <a:pt x="271" y="1"/>
                  </a:cubicBezTo>
                  <a:cubicBezTo>
                    <a:pt x="421" y="0"/>
                    <a:pt x="543" y="92"/>
                    <a:pt x="543" y="208"/>
                  </a:cubicBezTo>
                  <a:cubicBezTo>
                    <a:pt x="543" y="323"/>
                    <a:pt x="421" y="417"/>
                    <a:pt x="271" y="417"/>
                  </a:cubicBezTo>
                  <a:cubicBezTo>
                    <a:pt x="122" y="417"/>
                    <a:pt x="0" y="324"/>
                    <a:pt x="0" y="210"/>
                  </a:cubicBezTo>
                  <a:close/>
                  <a:moveTo>
                    <a:pt x="161" y="157"/>
                  </a:moveTo>
                  <a:cubicBezTo>
                    <a:pt x="161" y="167"/>
                    <a:pt x="163" y="175"/>
                    <a:pt x="167" y="182"/>
                  </a:cubicBezTo>
                  <a:cubicBezTo>
                    <a:pt x="171" y="188"/>
                    <a:pt x="177" y="194"/>
                    <a:pt x="184" y="198"/>
                  </a:cubicBezTo>
                  <a:cubicBezTo>
                    <a:pt x="191" y="203"/>
                    <a:pt x="200" y="207"/>
                    <a:pt x="209" y="209"/>
                  </a:cubicBezTo>
                  <a:cubicBezTo>
                    <a:pt x="218" y="212"/>
                    <a:pt x="227" y="214"/>
                    <a:pt x="237" y="216"/>
                  </a:cubicBezTo>
                  <a:cubicBezTo>
                    <a:pt x="255" y="219"/>
                    <a:pt x="255" y="219"/>
                    <a:pt x="255" y="219"/>
                  </a:cubicBezTo>
                  <a:cubicBezTo>
                    <a:pt x="255" y="261"/>
                    <a:pt x="255" y="261"/>
                    <a:pt x="255" y="261"/>
                  </a:cubicBezTo>
                  <a:cubicBezTo>
                    <a:pt x="239" y="260"/>
                    <a:pt x="222" y="258"/>
                    <a:pt x="206" y="254"/>
                  </a:cubicBezTo>
                  <a:cubicBezTo>
                    <a:pt x="190" y="250"/>
                    <a:pt x="179" y="247"/>
                    <a:pt x="172" y="244"/>
                  </a:cubicBezTo>
                  <a:cubicBezTo>
                    <a:pt x="166" y="244"/>
                    <a:pt x="166" y="244"/>
                    <a:pt x="166" y="244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76" y="291"/>
                    <a:pt x="190" y="294"/>
                    <a:pt x="207" y="297"/>
                  </a:cubicBezTo>
                  <a:cubicBezTo>
                    <a:pt x="224" y="299"/>
                    <a:pt x="240" y="300"/>
                    <a:pt x="254" y="300"/>
                  </a:cubicBezTo>
                  <a:cubicBezTo>
                    <a:pt x="254" y="354"/>
                    <a:pt x="254" y="354"/>
                    <a:pt x="254" y="354"/>
                  </a:cubicBezTo>
                  <a:cubicBezTo>
                    <a:pt x="286" y="354"/>
                    <a:pt x="286" y="354"/>
                    <a:pt x="286" y="354"/>
                  </a:cubicBezTo>
                  <a:cubicBezTo>
                    <a:pt x="286" y="300"/>
                    <a:pt x="286" y="300"/>
                    <a:pt x="286" y="300"/>
                  </a:cubicBezTo>
                  <a:cubicBezTo>
                    <a:pt x="301" y="299"/>
                    <a:pt x="314" y="297"/>
                    <a:pt x="326" y="293"/>
                  </a:cubicBezTo>
                  <a:cubicBezTo>
                    <a:pt x="338" y="289"/>
                    <a:pt x="348" y="285"/>
                    <a:pt x="356" y="279"/>
                  </a:cubicBezTo>
                  <a:cubicBezTo>
                    <a:pt x="364" y="273"/>
                    <a:pt x="370" y="267"/>
                    <a:pt x="375" y="259"/>
                  </a:cubicBezTo>
                  <a:cubicBezTo>
                    <a:pt x="379" y="252"/>
                    <a:pt x="382" y="244"/>
                    <a:pt x="382" y="235"/>
                  </a:cubicBezTo>
                  <a:cubicBezTo>
                    <a:pt x="382" y="219"/>
                    <a:pt x="375" y="206"/>
                    <a:pt x="362" y="198"/>
                  </a:cubicBezTo>
                  <a:cubicBezTo>
                    <a:pt x="349" y="189"/>
                    <a:pt x="329" y="183"/>
                    <a:pt x="302" y="178"/>
                  </a:cubicBezTo>
                  <a:cubicBezTo>
                    <a:pt x="285" y="176"/>
                    <a:pt x="285" y="176"/>
                    <a:pt x="285" y="176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99" y="138"/>
                    <a:pt x="312" y="140"/>
                    <a:pt x="324" y="142"/>
                  </a:cubicBezTo>
                  <a:cubicBezTo>
                    <a:pt x="335" y="145"/>
                    <a:pt x="345" y="148"/>
                    <a:pt x="355" y="153"/>
                  </a:cubicBezTo>
                  <a:cubicBezTo>
                    <a:pt x="361" y="153"/>
                    <a:pt x="361" y="153"/>
                    <a:pt x="361" y="153"/>
                  </a:cubicBezTo>
                  <a:cubicBezTo>
                    <a:pt x="361" y="109"/>
                    <a:pt x="361" y="109"/>
                    <a:pt x="361" y="109"/>
                  </a:cubicBezTo>
                  <a:cubicBezTo>
                    <a:pt x="353" y="107"/>
                    <a:pt x="341" y="104"/>
                    <a:pt x="326" y="102"/>
                  </a:cubicBezTo>
                  <a:cubicBezTo>
                    <a:pt x="311" y="100"/>
                    <a:pt x="298" y="99"/>
                    <a:pt x="286" y="98"/>
                  </a:cubicBezTo>
                  <a:cubicBezTo>
                    <a:pt x="286" y="64"/>
                    <a:pt x="286" y="64"/>
                    <a:pt x="286" y="64"/>
                  </a:cubicBezTo>
                  <a:cubicBezTo>
                    <a:pt x="254" y="64"/>
                    <a:pt x="254" y="64"/>
                    <a:pt x="254" y="64"/>
                  </a:cubicBezTo>
                  <a:cubicBezTo>
                    <a:pt x="254" y="99"/>
                    <a:pt x="254" y="99"/>
                    <a:pt x="254" y="99"/>
                  </a:cubicBezTo>
                  <a:cubicBezTo>
                    <a:pt x="225" y="101"/>
                    <a:pt x="202" y="108"/>
                    <a:pt x="186" y="118"/>
                  </a:cubicBezTo>
                  <a:cubicBezTo>
                    <a:pt x="169" y="129"/>
                    <a:pt x="161" y="142"/>
                    <a:pt x="161" y="1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52" name="Freeform 245"/>
            <p:cNvSpPr/>
            <p:nvPr/>
          </p:nvSpPr>
          <p:spPr bwMode="auto">
            <a:xfrm>
              <a:off x="2097088" y="4811713"/>
              <a:ext cx="417513" cy="168275"/>
            </a:xfrm>
            <a:custGeom>
              <a:avLst/>
              <a:gdLst>
                <a:gd name="T0" fmla="*/ 542 w 543"/>
                <a:gd name="T1" fmla="*/ 0 h 219"/>
                <a:gd name="T2" fmla="*/ 543 w 543"/>
                <a:gd name="T3" fmla="*/ 10 h 219"/>
                <a:gd name="T4" fmla="*/ 271 w 543"/>
                <a:gd name="T5" fmla="*/ 219 h 219"/>
                <a:gd name="T6" fmla="*/ 0 w 543"/>
                <a:gd name="T7" fmla="*/ 12 h 219"/>
                <a:gd name="T8" fmla="*/ 0 w 543"/>
                <a:gd name="T9" fmla="*/ 2 h 219"/>
                <a:gd name="T10" fmla="*/ 271 w 543"/>
                <a:gd name="T11" fmla="*/ 201 h 219"/>
                <a:gd name="T12" fmla="*/ 542 w 543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219">
                  <a:moveTo>
                    <a:pt x="542" y="0"/>
                  </a:moveTo>
                  <a:cubicBezTo>
                    <a:pt x="542" y="4"/>
                    <a:pt x="543" y="7"/>
                    <a:pt x="543" y="10"/>
                  </a:cubicBezTo>
                  <a:cubicBezTo>
                    <a:pt x="543" y="125"/>
                    <a:pt x="421" y="219"/>
                    <a:pt x="271" y="219"/>
                  </a:cubicBezTo>
                  <a:cubicBezTo>
                    <a:pt x="122" y="219"/>
                    <a:pt x="0" y="126"/>
                    <a:pt x="0" y="12"/>
                  </a:cubicBezTo>
                  <a:cubicBezTo>
                    <a:pt x="0" y="9"/>
                    <a:pt x="0" y="5"/>
                    <a:pt x="0" y="2"/>
                  </a:cubicBezTo>
                  <a:cubicBezTo>
                    <a:pt x="7" y="113"/>
                    <a:pt x="126" y="201"/>
                    <a:pt x="271" y="201"/>
                  </a:cubicBezTo>
                  <a:cubicBezTo>
                    <a:pt x="417" y="201"/>
                    <a:pt x="536" y="112"/>
                    <a:pt x="5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53" name="Freeform 246"/>
            <p:cNvSpPr/>
            <p:nvPr/>
          </p:nvSpPr>
          <p:spPr bwMode="auto">
            <a:xfrm>
              <a:off x="2097088" y="4845050"/>
              <a:ext cx="417513" cy="166688"/>
            </a:xfrm>
            <a:custGeom>
              <a:avLst/>
              <a:gdLst>
                <a:gd name="T0" fmla="*/ 271 w 543"/>
                <a:gd name="T1" fmla="*/ 200 h 218"/>
                <a:gd name="T2" fmla="*/ 0 w 543"/>
                <a:gd name="T3" fmla="*/ 2 h 218"/>
                <a:gd name="T4" fmla="*/ 0 w 543"/>
                <a:gd name="T5" fmla="*/ 11 h 218"/>
                <a:gd name="T6" fmla="*/ 271 w 543"/>
                <a:gd name="T7" fmla="*/ 218 h 218"/>
                <a:gd name="T8" fmla="*/ 543 w 543"/>
                <a:gd name="T9" fmla="*/ 9 h 218"/>
                <a:gd name="T10" fmla="*/ 542 w 543"/>
                <a:gd name="T11" fmla="*/ 0 h 218"/>
                <a:gd name="T12" fmla="*/ 271 w 543"/>
                <a:gd name="T13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218">
                  <a:moveTo>
                    <a:pt x="271" y="200"/>
                  </a:moveTo>
                  <a:cubicBezTo>
                    <a:pt x="126" y="200"/>
                    <a:pt x="7" y="112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26"/>
                    <a:pt x="122" y="218"/>
                    <a:pt x="271" y="218"/>
                  </a:cubicBezTo>
                  <a:cubicBezTo>
                    <a:pt x="421" y="218"/>
                    <a:pt x="543" y="125"/>
                    <a:pt x="543" y="9"/>
                  </a:cubicBezTo>
                  <a:cubicBezTo>
                    <a:pt x="543" y="6"/>
                    <a:pt x="542" y="3"/>
                    <a:pt x="542" y="0"/>
                  </a:cubicBezTo>
                  <a:cubicBezTo>
                    <a:pt x="536" y="111"/>
                    <a:pt x="417" y="200"/>
                    <a:pt x="271" y="2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54" name="Freeform 247"/>
            <p:cNvSpPr/>
            <p:nvPr/>
          </p:nvSpPr>
          <p:spPr bwMode="auto">
            <a:xfrm>
              <a:off x="2097088" y="4878388"/>
              <a:ext cx="417513" cy="166688"/>
            </a:xfrm>
            <a:custGeom>
              <a:avLst/>
              <a:gdLst>
                <a:gd name="T0" fmla="*/ 271 w 543"/>
                <a:gd name="T1" fmla="*/ 200 h 218"/>
                <a:gd name="T2" fmla="*/ 0 w 543"/>
                <a:gd name="T3" fmla="*/ 1 h 218"/>
                <a:gd name="T4" fmla="*/ 0 w 543"/>
                <a:gd name="T5" fmla="*/ 11 h 218"/>
                <a:gd name="T6" fmla="*/ 271 w 543"/>
                <a:gd name="T7" fmla="*/ 218 h 218"/>
                <a:gd name="T8" fmla="*/ 543 w 543"/>
                <a:gd name="T9" fmla="*/ 9 h 218"/>
                <a:gd name="T10" fmla="*/ 542 w 543"/>
                <a:gd name="T11" fmla="*/ 0 h 218"/>
                <a:gd name="T12" fmla="*/ 271 w 543"/>
                <a:gd name="T13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218">
                  <a:moveTo>
                    <a:pt x="271" y="200"/>
                  </a:moveTo>
                  <a:cubicBezTo>
                    <a:pt x="126" y="200"/>
                    <a:pt x="7" y="112"/>
                    <a:pt x="0" y="1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25"/>
                    <a:pt x="122" y="218"/>
                    <a:pt x="271" y="218"/>
                  </a:cubicBezTo>
                  <a:cubicBezTo>
                    <a:pt x="421" y="218"/>
                    <a:pt x="543" y="124"/>
                    <a:pt x="543" y="9"/>
                  </a:cubicBezTo>
                  <a:cubicBezTo>
                    <a:pt x="543" y="6"/>
                    <a:pt x="542" y="3"/>
                    <a:pt x="542" y="0"/>
                  </a:cubicBezTo>
                  <a:cubicBezTo>
                    <a:pt x="536" y="111"/>
                    <a:pt x="417" y="200"/>
                    <a:pt x="271" y="2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55" name="Group 268"/>
          <p:cNvGrpSpPr/>
          <p:nvPr/>
        </p:nvGrpSpPr>
        <p:grpSpPr>
          <a:xfrm>
            <a:off x="2630718" y="4007476"/>
            <a:ext cx="307975" cy="488950"/>
            <a:chOff x="3824288" y="5486400"/>
            <a:chExt cx="307975" cy="488950"/>
          </a:xfrm>
          <a:solidFill>
            <a:schemeClr val="bg1"/>
          </a:solidFill>
        </p:grpSpPr>
        <p:sp>
          <p:nvSpPr>
            <p:cNvPr id="456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57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58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59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60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61" name="Group 274"/>
          <p:cNvGrpSpPr/>
          <p:nvPr/>
        </p:nvGrpSpPr>
        <p:grpSpPr>
          <a:xfrm>
            <a:off x="1838630" y="1094563"/>
            <a:ext cx="430213" cy="427038"/>
            <a:chOff x="2936875" y="2108200"/>
            <a:chExt cx="430213" cy="427038"/>
          </a:xfrm>
          <a:solidFill>
            <a:schemeClr val="bg1"/>
          </a:solidFill>
        </p:grpSpPr>
        <p:sp>
          <p:nvSpPr>
            <p:cNvPr id="462" name="Freeform 253"/>
            <p:cNvSpPr/>
            <p:nvPr/>
          </p:nvSpPr>
          <p:spPr bwMode="auto">
            <a:xfrm>
              <a:off x="3036888" y="2108200"/>
              <a:ext cx="223838" cy="93663"/>
            </a:xfrm>
            <a:custGeom>
              <a:avLst/>
              <a:gdLst>
                <a:gd name="T0" fmla="*/ 6 w 292"/>
                <a:gd name="T1" fmla="*/ 34 h 122"/>
                <a:gd name="T2" fmla="*/ 13 w 292"/>
                <a:gd name="T3" fmla="*/ 23 h 122"/>
                <a:gd name="T4" fmla="*/ 51 w 292"/>
                <a:gd name="T5" fmla="*/ 36 h 122"/>
                <a:gd name="T6" fmla="*/ 74 w 292"/>
                <a:gd name="T7" fmla="*/ 0 h 122"/>
                <a:gd name="T8" fmla="*/ 133 w 292"/>
                <a:gd name="T9" fmla="*/ 33 h 122"/>
                <a:gd name="T10" fmla="*/ 174 w 292"/>
                <a:gd name="T11" fmla="*/ 7 h 122"/>
                <a:gd name="T12" fmla="*/ 279 w 292"/>
                <a:gd name="T13" fmla="*/ 23 h 122"/>
                <a:gd name="T14" fmla="*/ 287 w 292"/>
                <a:gd name="T15" fmla="*/ 34 h 122"/>
                <a:gd name="T16" fmla="*/ 167 w 292"/>
                <a:gd name="T17" fmla="*/ 122 h 122"/>
                <a:gd name="T18" fmla="*/ 125 w 292"/>
                <a:gd name="T19" fmla="*/ 122 h 122"/>
                <a:gd name="T20" fmla="*/ 6 w 292"/>
                <a:gd name="T21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2" h="122">
                  <a:moveTo>
                    <a:pt x="6" y="34"/>
                  </a:moveTo>
                  <a:cubicBezTo>
                    <a:pt x="0" y="21"/>
                    <a:pt x="10" y="23"/>
                    <a:pt x="13" y="23"/>
                  </a:cubicBezTo>
                  <a:cubicBezTo>
                    <a:pt x="22" y="23"/>
                    <a:pt x="43" y="36"/>
                    <a:pt x="51" y="36"/>
                  </a:cubicBezTo>
                  <a:cubicBezTo>
                    <a:pt x="64" y="36"/>
                    <a:pt x="62" y="0"/>
                    <a:pt x="74" y="0"/>
                  </a:cubicBezTo>
                  <a:cubicBezTo>
                    <a:pt x="89" y="0"/>
                    <a:pt x="117" y="33"/>
                    <a:pt x="133" y="33"/>
                  </a:cubicBezTo>
                  <a:cubicBezTo>
                    <a:pt x="151" y="33"/>
                    <a:pt x="155" y="7"/>
                    <a:pt x="174" y="7"/>
                  </a:cubicBezTo>
                  <a:cubicBezTo>
                    <a:pt x="186" y="7"/>
                    <a:pt x="195" y="53"/>
                    <a:pt x="279" y="23"/>
                  </a:cubicBezTo>
                  <a:cubicBezTo>
                    <a:pt x="282" y="22"/>
                    <a:pt x="292" y="21"/>
                    <a:pt x="287" y="34"/>
                  </a:cubicBezTo>
                  <a:cubicBezTo>
                    <a:pt x="287" y="34"/>
                    <a:pt x="238" y="118"/>
                    <a:pt x="167" y="122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55" y="118"/>
                    <a:pt x="6" y="34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63" name="Freeform 254"/>
            <p:cNvSpPr>
              <a:spLocks noEditPoints="1"/>
            </p:cNvSpPr>
            <p:nvPr/>
          </p:nvSpPr>
          <p:spPr bwMode="auto">
            <a:xfrm>
              <a:off x="2936875" y="2193925"/>
              <a:ext cx="430213" cy="341313"/>
            </a:xfrm>
            <a:custGeom>
              <a:avLst/>
              <a:gdLst>
                <a:gd name="T0" fmla="*/ 518 w 559"/>
                <a:gd name="T1" fmla="*/ 284 h 444"/>
                <a:gd name="T2" fmla="*/ 336 w 559"/>
                <a:gd name="T3" fmla="*/ 36 h 444"/>
                <a:gd name="T4" fmla="*/ 307 w 559"/>
                <a:gd name="T5" fmla="*/ 28 h 444"/>
                <a:gd name="T6" fmla="*/ 287 w 559"/>
                <a:gd name="T7" fmla="*/ 26 h 444"/>
                <a:gd name="T8" fmla="*/ 41 w 559"/>
                <a:gd name="T9" fmla="*/ 285 h 444"/>
                <a:gd name="T10" fmla="*/ 55 w 559"/>
                <a:gd name="T11" fmla="*/ 440 h 444"/>
                <a:gd name="T12" fmla="*/ 132 w 559"/>
                <a:gd name="T13" fmla="*/ 442 h 444"/>
                <a:gd name="T14" fmla="*/ 477 w 559"/>
                <a:gd name="T15" fmla="*/ 442 h 444"/>
                <a:gd name="T16" fmla="*/ 488 w 559"/>
                <a:gd name="T17" fmla="*/ 440 h 444"/>
                <a:gd name="T18" fmla="*/ 504 w 559"/>
                <a:gd name="T19" fmla="*/ 439 h 444"/>
                <a:gd name="T20" fmla="*/ 518 w 559"/>
                <a:gd name="T21" fmla="*/ 284 h 444"/>
                <a:gd name="T22" fmla="*/ 294 w 559"/>
                <a:gd name="T23" fmla="*/ 327 h 444"/>
                <a:gd name="T24" fmla="*/ 294 w 559"/>
                <a:gd name="T25" fmla="*/ 356 h 444"/>
                <a:gd name="T26" fmla="*/ 266 w 559"/>
                <a:gd name="T27" fmla="*/ 356 h 444"/>
                <a:gd name="T28" fmla="*/ 266 w 559"/>
                <a:gd name="T29" fmla="*/ 329 h 444"/>
                <a:gd name="T30" fmla="*/ 217 w 559"/>
                <a:gd name="T31" fmla="*/ 317 h 444"/>
                <a:gd name="T32" fmla="*/ 226 w 559"/>
                <a:gd name="T33" fmla="*/ 284 h 444"/>
                <a:gd name="T34" fmla="*/ 273 w 559"/>
                <a:gd name="T35" fmla="*/ 296 h 444"/>
                <a:gd name="T36" fmla="*/ 301 w 559"/>
                <a:gd name="T37" fmla="*/ 279 h 444"/>
                <a:gd name="T38" fmla="*/ 270 w 559"/>
                <a:gd name="T39" fmla="*/ 254 h 444"/>
                <a:gd name="T40" fmla="*/ 219 w 559"/>
                <a:gd name="T41" fmla="*/ 202 h 444"/>
                <a:gd name="T42" fmla="*/ 267 w 559"/>
                <a:gd name="T43" fmla="*/ 151 h 444"/>
                <a:gd name="T44" fmla="*/ 267 w 559"/>
                <a:gd name="T45" fmla="*/ 124 h 444"/>
                <a:gd name="T46" fmla="*/ 295 w 559"/>
                <a:gd name="T47" fmla="*/ 124 h 444"/>
                <a:gd name="T48" fmla="*/ 295 w 559"/>
                <a:gd name="T49" fmla="*/ 149 h 444"/>
                <a:gd name="T50" fmla="*/ 337 w 559"/>
                <a:gd name="T51" fmla="*/ 158 h 444"/>
                <a:gd name="T52" fmla="*/ 328 w 559"/>
                <a:gd name="T53" fmla="*/ 191 h 444"/>
                <a:gd name="T54" fmla="*/ 287 w 559"/>
                <a:gd name="T55" fmla="*/ 181 h 444"/>
                <a:gd name="T56" fmla="*/ 263 w 559"/>
                <a:gd name="T57" fmla="*/ 197 h 444"/>
                <a:gd name="T58" fmla="*/ 297 w 559"/>
                <a:gd name="T59" fmla="*/ 221 h 444"/>
                <a:gd name="T60" fmla="*/ 344 w 559"/>
                <a:gd name="T61" fmla="*/ 275 h 444"/>
                <a:gd name="T62" fmla="*/ 294 w 559"/>
                <a:gd name="T63" fmla="*/ 32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444">
                  <a:moveTo>
                    <a:pt x="518" y="284"/>
                  </a:moveTo>
                  <a:cubicBezTo>
                    <a:pt x="466" y="115"/>
                    <a:pt x="387" y="56"/>
                    <a:pt x="336" y="36"/>
                  </a:cubicBezTo>
                  <a:cubicBezTo>
                    <a:pt x="325" y="32"/>
                    <a:pt x="316" y="29"/>
                    <a:pt x="307" y="28"/>
                  </a:cubicBezTo>
                  <a:cubicBezTo>
                    <a:pt x="297" y="26"/>
                    <a:pt x="290" y="26"/>
                    <a:pt x="287" y="26"/>
                  </a:cubicBezTo>
                  <a:cubicBezTo>
                    <a:pt x="287" y="26"/>
                    <a:pt x="120" y="0"/>
                    <a:pt x="41" y="285"/>
                  </a:cubicBezTo>
                  <a:cubicBezTo>
                    <a:pt x="41" y="285"/>
                    <a:pt x="0" y="429"/>
                    <a:pt x="55" y="440"/>
                  </a:cubicBezTo>
                  <a:cubicBezTo>
                    <a:pt x="55" y="440"/>
                    <a:pt x="69" y="444"/>
                    <a:pt x="132" y="442"/>
                  </a:cubicBezTo>
                  <a:cubicBezTo>
                    <a:pt x="477" y="442"/>
                    <a:pt x="477" y="442"/>
                    <a:pt x="477" y="442"/>
                  </a:cubicBezTo>
                  <a:cubicBezTo>
                    <a:pt x="481" y="442"/>
                    <a:pt x="485" y="441"/>
                    <a:pt x="488" y="440"/>
                  </a:cubicBezTo>
                  <a:cubicBezTo>
                    <a:pt x="500" y="440"/>
                    <a:pt x="504" y="439"/>
                    <a:pt x="504" y="439"/>
                  </a:cubicBezTo>
                  <a:cubicBezTo>
                    <a:pt x="559" y="427"/>
                    <a:pt x="518" y="284"/>
                    <a:pt x="518" y="284"/>
                  </a:cubicBezTo>
                  <a:close/>
                  <a:moveTo>
                    <a:pt x="294" y="327"/>
                  </a:moveTo>
                  <a:cubicBezTo>
                    <a:pt x="294" y="356"/>
                    <a:pt x="294" y="356"/>
                    <a:pt x="294" y="356"/>
                  </a:cubicBezTo>
                  <a:cubicBezTo>
                    <a:pt x="266" y="356"/>
                    <a:pt x="266" y="356"/>
                    <a:pt x="266" y="356"/>
                  </a:cubicBezTo>
                  <a:cubicBezTo>
                    <a:pt x="266" y="329"/>
                    <a:pt x="266" y="329"/>
                    <a:pt x="266" y="329"/>
                  </a:cubicBezTo>
                  <a:cubicBezTo>
                    <a:pt x="247" y="328"/>
                    <a:pt x="228" y="323"/>
                    <a:pt x="217" y="317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38" y="290"/>
                    <a:pt x="255" y="296"/>
                    <a:pt x="273" y="296"/>
                  </a:cubicBezTo>
                  <a:cubicBezTo>
                    <a:pt x="290" y="296"/>
                    <a:pt x="301" y="290"/>
                    <a:pt x="301" y="279"/>
                  </a:cubicBezTo>
                  <a:cubicBezTo>
                    <a:pt x="301" y="268"/>
                    <a:pt x="292" y="261"/>
                    <a:pt x="270" y="254"/>
                  </a:cubicBezTo>
                  <a:cubicBezTo>
                    <a:pt x="240" y="244"/>
                    <a:pt x="219" y="229"/>
                    <a:pt x="219" y="202"/>
                  </a:cubicBezTo>
                  <a:cubicBezTo>
                    <a:pt x="219" y="176"/>
                    <a:pt x="237" y="157"/>
                    <a:pt x="267" y="151"/>
                  </a:cubicBezTo>
                  <a:cubicBezTo>
                    <a:pt x="267" y="124"/>
                    <a:pt x="267" y="124"/>
                    <a:pt x="267" y="124"/>
                  </a:cubicBezTo>
                  <a:cubicBezTo>
                    <a:pt x="295" y="124"/>
                    <a:pt x="295" y="124"/>
                    <a:pt x="295" y="124"/>
                  </a:cubicBezTo>
                  <a:cubicBezTo>
                    <a:pt x="295" y="149"/>
                    <a:pt x="295" y="149"/>
                    <a:pt x="295" y="149"/>
                  </a:cubicBezTo>
                  <a:cubicBezTo>
                    <a:pt x="314" y="150"/>
                    <a:pt x="327" y="154"/>
                    <a:pt x="337" y="158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1" y="187"/>
                    <a:pt x="308" y="181"/>
                    <a:pt x="287" y="181"/>
                  </a:cubicBezTo>
                  <a:cubicBezTo>
                    <a:pt x="269" y="181"/>
                    <a:pt x="263" y="189"/>
                    <a:pt x="263" y="197"/>
                  </a:cubicBezTo>
                  <a:cubicBezTo>
                    <a:pt x="263" y="206"/>
                    <a:pt x="273" y="212"/>
                    <a:pt x="297" y="221"/>
                  </a:cubicBezTo>
                  <a:cubicBezTo>
                    <a:pt x="331" y="233"/>
                    <a:pt x="344" y="249"/>
                    <a:pt x="344" y="275"/>
                  </a:cubicBezTo>
                  <a:cubicBezTo>
                    <a:pt x="344" y="300"/>
                    <a:pt x="327" y="322"/>
                    <a:pt x="294" y="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64" name="Group 147"/>
          <p:cNvGrpSpPr/>
          <p:nvPr/>
        </p:nvGrpSpPr>
        <p:grpSpPr>
          <a:xfrm>
            <a:off x="4855442" y="1114855"/>
            <a:ext cx="265113" cy="423862"/>
            <a:chOff x="914400" y="2173288"/>
            <a:chExt cx="265113" cy="423862"/>
          </a:xfrm>
          <a:solidFill>
            <a:schemeClr val="bg1"/>
          </a:solidFill>
        </p:grpSpPr>
        <p:sp>
          <p:nvSpPr>
            <p:cNvPr id="465" name="Freeform 216"/>
            <p:cNvSpPr>
              <a:spLocks noEditPoints="1"/>
            </p:cNvSpPr>
            <p:nvPr/>
          </p:nvSpPr>
          <p:spPr bwMode="auto">
            <a:xfrm>
              <a:off x="914400" y="2247900"/>
              <a:ext cx="265113" cy="349250"/>
            </a:xfrm>
            <a:custGeom>
              <a:avLst/>
              <a:gdLst>
                <a:gd name="T0" fmla="*/ 0 w 352"/>
                <a:gd name="T1" fmla="*/ 465 h 465"/>
                <a:gd name="T2" fmla="*/ 40 w 352"/>
                <a:gd name="T3" fmla="*/ 371 h 465"/>
                <a:gd name="T4" fmla="*/ 180 w 352"/>
                <a:gd name="T5" fmla="*/ 465 h 465"/>
                <a:gd name="T6" fmla="*/ 58 w 352"/>
                <a:gd name="T7" fmla="*/ 329 h 465"/>
                <a:gd name="T8" fmla="*/ 58 w 352"/>
                <a:gd name="T9" fmla="*/ 329 h 465"/>
                <a:gd name="T10" fmla="*/ 58 w 352"/>
                <a:gd name="T11" fmla="*/ 242 h 465"/>
                <a:gd name="T12" fmla="*/ 40 w 352"/>
                <a:gd name="T13" fmla="*/ 180 h 465"/>
                <a:gd name="T14" fmla="*/ 40 w 352"/>
                <a:gd name="T15" fmla="*/ 147 h 465"/>
                <a:gd name="T16" fmla="*/ 58 w 352"/>
                <a:gd name="T17" fmla="*/ 93 h 465"/>
                <a:gd name="T18" fmla="*/ 58 w 352"/>
                <a:gd name="T19" fmla="*/ 93 h 465"/>
                <a:gd name="T20" fmla="*/ 94 w 352"/>
                <a:gd name="T21" fmla="*/ 302 h 465"/>
                <a:gd name="T22" fmla="*/ 76 w 352"/>
                <a:gd name="T23" fmla="*/ 242 h 465"/>
                <a:gd name="T24" fmla="*/ 76 w 352"/>
                <a:gd name="T25" fmla="*/ 207 h 465"/>
                <a:gd name="T26" fmla="*/ 94 w 352"/>
                <a:gd name="T27" fmla="*/ 147 h 465"/>
                <a:gd name="T28" fmla="*/ 94 w 352"/>
                <a:gd name="T29" fmla="*/ 147 h 465"/>
                <a:gd name="T30" fmla="*/ 94 w 352"/>
                <a:gd name="T31" fmla="*/ 66 h 465"/>
                <a:gd name="T32" fmla="*/ 112 w 352"/>
                <a:gd name="T33" fmla="*/ 302 h 465"/>
                <a:gd name="T34" fmla="*/ 112 w 352"/>
                <a:gd name="T35" fmla="*/ 269 h 465"/>
                <a:gd name="T36" fmla="*/ 130 w 352"/>
                <a:gd name="T37" fmla="*/ 207 h 465"/>
                <a:gd name="T38" fmla="*/ 130 w 352"/>
                <a:gd name="T39" fmla="*/ 207 h 465"/>
                <a:gd name="T40" fmla="*/ 130 w 352"/>
                <a:gd name="T41" fmla="*/ 120 h 465"/>
                <a:gd name="T42" fmla="*/ 112 w 352"/>
                <a:gd name="T43" fmla="*/ 66 h 465"/>
                <a:gd name="T44" fmla="*/ 149 w 352"/>
                <a:gd name="T45" fmla="*/ 329 h 465"/>
                <a:gd name="T46" fmla="*/ 167 w 352"/>
                <a:gd name="T47" fmla="*/ 269 h 465"/>
                <a:gd name="T48" fmla="*/ 167 w 352"/>
                <a:gd name="T49" fmla="*/ 269 h 465"/>
                <a:gd name="T50" fmla="*/ 167 w 352"/>
                <a:gd name="T51" fmla="*/ 180 h 465"/>
                <a:gd name="T52" fmla="*/ 149 w 352"/>
                <a:gd name="T53" fmla="*/ 120 h 465"/>
                <a:gd name="T54" fmla="*/ 149 w 352"/>
                <a:gd name="T55" fmla="*/ 93 h 465"/>
                <a:gd name="T56" fmla="*/ 203 w 352"/>
                <a:gd name="T57" fmla="*/ 329 h 465"/>
                <a:gd name="T58" fmla="*/ 203 w 352"/>
                <a:gd name="T59" fmla="*/ 329 h 465"/>
                <a:gd name="T60" fmla="*/ 203 w 352"/>
                <a:gd name="T61" fmla="*/ 242 h 465"/>
                <a:gd name="T62" fmla="*/ 185 w 352"/>
                <a:gd name="T63" fmla="*/ 180 h 465"/>
                <a:gd name="T64" fmla="*/ 185 w 352"/>
                <a:gd name="T65" fmla="*/ 147 h 465"/>
                <a:gd name="T66" fmla="*/ 203 w 352"/>
                <a:gd name="T67" fmla="*/ 93 h 465"/>
                <a:gd name="T68" fmla="*/ 203 w 352"/>
                <a:gd name="T69" fmla="*/ 93 h 465"/>
                <a:gd name="T70" fmla="*/ 240 w 352"/>
                <a:gd name="T71" fmla="*/ 302 h 465"/>
                <a:gd name="T72" fmla="*/ 222 w 352"/>
                <a:gd name="T73" fmla="*/ 242 h 465"/>
                <a:gd name="T74" fmla="*/ 222 w 352"/>
                <a:gd name="T75" fmla="*/ 207 h 465"/>
                <a:gd name="T76" fmla="*/ 240 w 352"/>
                <a:gd name="T77" fmla="*/ 147 h 465"/>
                <a:gd name="T78" fmla="*/ 240 w 352"/>
                <a:gd name="T79" fmla="*/ 147 h 465"/>
                <a:gd name="T80" fmla="*/ 240 w 352"/>
                <a:gd name="T81" fmla="*/ 66 h 465"/>
                <a:gd name="T82" fmla="*/ 258 w 352"/>
                <a:gd name="T83" fmla="*/ 302 h 465"/>
                <a:gd name="T84" fmla="*/ 258 w 352"/>
                <a:gd name="T85" fmla="*/ 269 h 465"/>
                <a:gd name="T86" fmla="*/ 276 w 352"/>
                <a:gd name="T87" fmla="*/ 207 h 465"/>
                <a:gd name="T88" fmla="*/ 276 w 352"/>
                <a:gd name="T89" fmla="*/ 207 h 465"/>
                <a:gd name="T90" fmla="*/ 276 w 352"/>
                <a:gd name="T91" fmla="*/ 120 h 465"/>
                <a:gd name="T92" fmla="*/ 258 w 352"/>
                <a:gd name="T93" fmla="*/ 66 h 465"/>
                <a:gd name="T94" fmla="*/ 294 w 352"/>
                <a:gd name="T95" fmla="*/ 329 h 465"/>
                <a:gd name="T96" fmla="*/ 312 w 352"/>
                <a:gd name="T97" fmla="*/ 269 h 465"/>
                <a:gd name="T98" fmla="*/ 312 w 352"/>
                <a:gd name="T99" fmla="*/ 269 h 465"/>
                <a:gd name="T100" fmla="*/ 312 w 352"/>
                <a:gd name="T101" fmla="*/ 180 h 465"/>
                <a:gd name="T102" fmla="*/ 294 w 352"/>
                <a:gd name="T103" fmla="*/ 120 h 465"/>
                <a:gd name="T104" fmla="*/ 294 w 352"/>
                <a:gd name="T105" fmla="*/ 9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2" h="465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172" y="465"/>
                    <a:pt x="172" y="465"/>
                    <a:pt x="172" y="465"/>
                  </a:cubicBezTo>
                  <a:cubicBezTo>
                    <a:pt x="172" y="426"/>
                    <a:pt x="172" y="426"/>
                    <a:pt x="172" y="426"/>
                  </a:cubicBezTo>
                  <a:cubicBezTo>
                    <a:pt x="40" y="426"/>
                    <a:pt x="40" y="426"/>
                    <a:pt x="40" y="426"/>
                  </a:cubicBezTo>
                  <a:cubicBezTo>
                    <a:pt x="40" y="371"/>
                    <a:pt x="40" y="371"/>
                    <a:pt x="40" y="371"/>
                  </a:cubicBezTo>
                  <a:cubicBezTo>
                    <a:pt x="312" y="371"/>
                    <a:pt x="312" y="371"/>
                    <a:pt x="312" y="371"/>
                  </a:cubicBezTo>
                  <a:cubicBezTo>
                    <a:pt x="312" y="426"/>
                    <a:pt x="312" y="426"/>
                    <a:pt x="312" y="426"/>
                  </a:cubicBezTo>
                  <a:cubicBezTo>
                    <a:pt x="180" y="426"/>
                    <a:pt x="180" y="426"/>
                    <a:pt x="180" y="426"/>
                  </a:cubicBezTo>
                  <a:cubicBezTo>
                    <a:pt x="180" y="465"/>
                    <a:pt x="180" y="465"/>
                    <a:pt x="180" y="465"/>
                  </a:cubicBezTo>
                  <a:cubicBezTo>
                    <a:pt x="352" y="465"/>
                    <a:pt x="352" y="465"/>
                    <a:pt x="352" y="465"/>
                  </a:cubicBezTo>
                  <a:cubicBezTo>
                    <a:pt x="352" y="44"/>
                    <a:pt x="352" y="44"/>
                    <a:pt x="352" y="44"/>
                  </a:cubicBezTo>
                  <a:cubicBezTo>
                    <a:pt x="352" y="20"/>
                    <a:pt x="333" y="0"/>
                    <a:pt x="308" y="0"/>
                  </a:cubicBezTo>
                  <a:close/>
                  <a:moveTo>
                    <a:pt x="58" y="329"/>
                  </a:moveTo>
                  <a:cubicBezTo>
                    <a:pt x="40" y="329"/>
                    <a:pt x="40" y="329"/>
                    <a:pt x="40" y="32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58" y="302"/>
                    <a:pt x="58" y="302"/>
                    <a:pt x="58" y="302"/>
                  </a:cubicBezTo>
                  <a:lnTo>
                    <a:pt x="58" y="329"/>
                  </a:lnTo>
                  <a:close/>
                  <a:moveTo>
                    <a:pt x="58" y="269"/>
                  </a:moveTo>
                  <a:cubicBezTo>
                    <a:pt x="40" y="269"/>
                    <a:pt x="40" y="269"/>
                    <a:pt x="40" y="269"/>
                  </a:cubicBezTo>
                  <a:cubicBezTo>
                    <a:pt x="40" y="242"/>
                    <a:pt x="40" y="242"/>
                    <a:pt x="40" y="242"/>
                  </a:cubicBezTo>
                  <a:cubicBezTo>
                    <a:pt x="58" y="242"/>
                    <a:pt x="58" y="242"/>
                    <a:pt x="58" y="242"/>
                  </a:cubicBezTo>
                  <a:lnTo>
                    <a:pt x="58" y="269"/>
                  </a:lnTo>
                  <a:close/>
                  <a:moveTo>
                    <a:pt x="58" y="207"/>
                  </a:moveTo>
                  <a:cubicBezTo>
                    <a:pt x="40" y="207"/>
                    <a:pt x="40" y="207"/>
                    <a:pt x="40" y="207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58" y="180"/>
                    <a:pt x="58" y="180"/>
                    <a:pt x="58" y="180"/>
                  </a:cubicBezTo>
                  <a:lnTo>
                    <a:pt x="58" y="207"/>
                  </a:lnTo>
                  <a:close/>
                  <a:moveTo>
                    <a:pt x="58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8" y="120"/>
                    <a:pt x="58" y="120"/>
                    <a:pt x="58" y="120"/>
                  </a:cubicBezTo>
                  <a:lnTo>
                    <a:pt x="58" y="147"/>
                  </a:lnTo>
                  <a:close/>
                  <a:moveTo>
                    <a:pt x="58" y="93"/>
                  </a:moveTo>
                  <a:cubicBezTo>
                    <a:pt x="40" y="93"/>
                    <a:pt x="40" y="93"/>
                    <a:pt x="40" y="93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58" y="66"/>
                    <a:pt x="58" y="66"/>
                    <a:pt x="58" y="66"/>
                  </a:cubicBezTo>
                  <a:lnTo>
                    <a:pt x="58" y="93"/>
                  </a:lnTo>
                  <a:close/>
                  <a:moveTo>
                    <a:pt x="94" y="329"/>
                  </a:moveTo>
                  <a:cubicBezTo>
                    <a:pt x="76" y="329"/>
                    <a:pt x="76" y="329"/>
                    <a:pt x="76" y="329"/>
                  </a:cubicBezTo>
                  <a:cubicBezTo>
                    <a:pt x="76" y="302"/>
                    <a:pt x="76" y="302"/>
                    <a:pt x="76" y="302"/>
                  </a:cubicBezTo>
                  <a:cubicBezTo>
                    <a:pt x="94" y="302"/>
                    <a:pt x="94" y="302"/>
                    <a:pt x="94" y="302"/>
                  </a:cubicBezTo>
                  <a:lnTo>
                    <a:pt x="94" y="329"/>
                  </a:lnTo>
                  <a:close/>
                  <a:moveTo>
                    <a:pt x="94" y="269"/>
                  </a:moveTo>
                  <a:cubicBezTo>
                    <a:pt x="76" y="269"/>
                    <a:pt x="76" y="269"/>
                    <a:pt x="76" y="269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94" y="242"/>
                    <a:pt x="94" y="242"/>
                    <a:pt x="94" y="242"/>
                  </a:cubicBezTo>
                  <a:lnTo>
                    <a:pt x="94" y="269"/>
                  </a:lnTo>
                  <a:close/>
                  <a:moveTo>
                    <a:pt x="94" y="207"/>
                  </a:moveTo>
                  <a:cubicBezTo>
                    <a:pt x="76" y="207"/>
                    <a:pt x="76" y="207"/>
                    <a:pt x="76" y="207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94" y="180"/>
                    <a:pt x="94" y="180"/>
                    <a:pt x="94" y="180"/>
                  </a:cubicBezTo>
                  <a:lnTo>
                    <a:pt x="94" y="207"/>
                  </a:lnTo>
                  <a:close/>
                  <a:moveTo>
                    <a:pt x="94" y="147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94" y="120"/>
                    <a:pt x="94" y="120"/>
                    <a:pt x="94" y="120"/>
                  </a:cubicBezTo>
                  <a:lnTo>
                    <a:pt x="94" y="147"/>
                  </a:lnTo>
                  <a:close/>
                  <a:moveTo>
                    <a:pt x="94" y="93"/>
                  </a:moveTo>
                  <a:cubicBezTo>
                    <a:pt x="76" y="93"/>
                    <a:pt x="76" y="93"/>
                    <a:pt x="76" y="93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94" y="66"/>
                    <a:pt x="94" y="66"/>
                    <a:pt x="94" y="66"/>
                  </a:cubicBezTo>
                  <a:lnTo>
                    <a:pt x="94" y="93"/>
                  </a:lnTo>
                  <a:close/>
                  <a:moveTo>
                    <a:pt x="130" y="329"/>
                  </a:moveTo>
                  <a:cubicBezTo>
                    <a:pt x="112" y="329"/>
                    <a:pt x="112" y="329"/>
                    <a:pt x="112" y="329"/>
                  </a:cubicBezTo>
                  <a:cubicBezTo>
                    <a:pt x="112" y="302"/>
                    <a:pt x="112" y="302"/>
                    <a:pt x="112" y="302"/>
                  </a:cubicBezTo>
                  <a:cubicBezTo>
                    <a:pt x="130" y="302"/>
                    <a:pt x="130" y="302"/>
                    <a:pt x="130" y="302"/>
                  </a:cubicBezTo>
                  <a:lnTo>
                    <a:pt x="130" y="329"/>
                  </a:lnTo>
                  <a:close/>
                  <a:moveTo>
                    <a:pt x="130" y="269"/>
                  </a:moveTo>
                  <a:cubicBezTo>
                    <a:pt x="112" y="269"/>
                    <a:pt x="112" y="269"/>
                    <a:pt x="112" y="269"/>
                  </a:cubicBezTo>
                  <a:cubicBezTo>
                    <a:pt x="112" y="242"/>
                    <a:pt x="112" y="242"/>
                    <a:pt x="112" y="242"/>
                  </a:cubicBezTo>
                  <a:cubicBezTo>
                    <a:pt x="130" y="242"/>
                    <a:pt x="130" y="242"/>
                    <a:pt x="130" y="242"/>
                  </a:cubicBezTo>
                  <a:lnTo>
                    <a:pt x="130" y="269"/>
                  </a:lnTo>
                  <a:close/>
                  <a:moveTo>
                    <a:pt x="130" y="207"/>
                  </a:moveTo>
                  <a:cubicBezTo>
                    <a:pt x="112" y="207"/>
                    <a:pt x="112" y="207"/>
                    <a:pt x="112" y="207"/>
                  </a:cubicBezTo>
                  <a:cubicBezTo>
                    <a:pt x="112" y="180"/>
                    <a:pt x="112" y="180"/>
                    <a:pt x="112" y="180"/>
                  </a:cubicBezTo>
                  <a:cubicBezTo>
                    <a:pt x="130" y="180"/>
                    <a:pt x="130" y="180"/>
                    <a:pt x="130" y="180"/>
                  </a:cubicBezTo>
                  <a:lnTo>
                    <a:pt x="130" y="207"/>
                  </a:lnTo>
                  <a:close/>
                  <a:moveTo>
                    <a:pt x="130" y="147"/>
                  </a:moveTo>
                  <a:cubicBezTo>
                    <a:pt x="112" y="147"/>
                    <a:pt x="112" y="147"/>
                    <a:pt x="112" y="147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30" y="120"/>
                    <a:pt x="130" y="120"/>
                    <a:pt x="130" y="120"/>
                  </a:cubicBezTo>
                  <a:lnTo>
                    <a:pt x="130" y="147"/>
                  </a:lnTo>
                  <a:close/>
                  <a:moveTo>
                    <a:pt x="130" y="93"/>
                  </a:moveTo>
                  <a:cubicBezTo>
                    <a:pt x="112" y="93"/>
                    <a:pt x="112" y="93"/>
                    <a:pt x="112" y="93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30" y="66"/>
                    <a:pt x="130" y="66"/>
                    <a:pt x="130" y="66"/>
                  </a:cubicBezTo>
                  <a:lnTo>
                    <a:pt x="130" y="93"/>
                  </a:lnTo>
                  <a:close/>
                  <a:moveTo>
                    <a:pt x="167" y="329"/>
                  </a:moveTo>
                  <a:cubicBezTo>
                    <a:pt x="149" y="329"/>
                    <a:pt x="149" y="329"/>
                    <a:pt x="149" y="329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167" y="302"/>
                    <a:pt x="167" y="302"/>
                    <a:pt x="167" y="302"/>
                  </a:cubicBezTo>
                  <a:lnTo>
                    <a:pt x="167" y="329"/>
                  </a:lnTo>
                  <a:close/>
                  <a:moveTo>
                    <a:pt x="167" y="269"/>
                  </a:moveTo>
                  <a:cubicBezTo>
                    <a:pt x="149" y="269"/>
                    <a:pt x="149" y="269"/>
                    <a:pt x="149" y="269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67" y="242"/>
                    <a:pt x="167" y="242"/>
                    <a:pt x="167" y="242"/>
                  </a:cubicBezTo>
                  <a:lnTo>
                    <a:pt x="167" y="269"/>
                  </a:lnTo>
                  <a:close/>
                  <a:moveTo>
                    <a:pt x="167" y="207"/>
                  </a:moveTo>
                  <a:cubicBezTo>
                    <a:pt x="149" y="207"/>
                    <a:pt x="149" y="207"/>
                    <a:pt x="149" y="207"/>
                  </a:cubicBezTo>
                  <a:cubicBezTo>
                    <a:pt x="149" y="180"/>
                    <a:pt x="149" y="180"/>
                    <a:pt x="149" y="180"/>
                  </a:cubicBezTo>
                  <a:cubicBezTo>
                    <a:pt x="167" y="180"/>
                    <a:pt x="167" y="180"/>
                    <a:pt x="167" y="180"/>
                  </a:cubicBezTo>
                  <a:lnTo>
                    <a:pt x="167" y="207"/>
                  </a:lnTo>
                  <a:close/>
                  <a:moveTo>
                    <a:pt x="167" y="147"/>
                  </a:moveTo>
                  <a:cubicBezTo>
                    <a:pt x="149" y="147"/>
                    <a:pt x="149" y="147"/>
                    <a:pt x="149" y="147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67" y="120"/>
                    <a:pt x="167" y="120"/>
                    <a:pt x="167" y="120"/>
                  </a:cubicBezTo>
                  <a:lnTo>
                    <a:pt x="167" y="147"/>
                  </a:lnTo>
                  <a:close/>
                  <a:moveTo>
                    <a:pt x="167" y="93"/>
                  </a:moveTo>
                  <a:cubicBezTo>
                    <a:pt x="149" y="93"/>
                    <a:pt x="149" y="93"/>
                    <a:pt x="149" y="93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67" y="66"/>
                    <a:pt x="167" y="66"/>
                    <a:pt x="167" y="66"/>
                  </a:cubicBezTo>
                  <a:lnTo>
                    <a:pt x="167" y="93"/>
                  </a:lnTo>
                  <a:close/>
                  <a:moveTo>
                    <a:pt x="203" y="329"/>
                  </a:moveTo>
                  <a:cubicBezTo>
                    <a:pt x="185" y="329"/>
                    <a:pt x="185" y="329"/>
                    <a:pt x="185" y="329"/>
                  </a:cubicBezTo>
                  <a:cubicBezTo>
                    <a:pt x="185" y="302"/>
                    <a:pt x="185" y="302"/>
                    <a:pt x="185" y="302"/>
                  </a:cubicBezTo>
                  <a:cubicBezTo>
                    <a:pt x="203" y="302"/>
                    <a:pt x="203" y="302"/>
                    <a:pt x="203" y="302"/>
                  </a:cubicBezTo>
                  <a:lnTo>
                    <a:pt x="203" y="329"/>
                  </a:lnTo>
                  <a:close/>
                  <a:moveTo>
                    <a:pt x="203" y="269"/>
                  </a:moveTo>
                  <a:cubicBezTo>
                    <a:pt x="185" y="269"/>
                    <a:pt x="185" y="269"/>
                    <a:pt x="185" y="269"/>
                  </a:cubicBezTo>
                  <a:cubicBezTo>
                    <a:pt x="185" y="242"/>
                    <a:pt x="185" y="242"/>
                    <a:pt x="185" y="242"/>
                  </a:cubicBezTo>
                  <a:cubicBezTo>
                    <a:pt x="203" y="242"/>
                    <a:pt x="203" y="242"/>
                    <a:pt x="203" y="242"/>
                  </a:cubicBezTo>
                  <a:lnTo>
                    <a:pt x="203" y="269"/>
                  </a:lnTo>
                  <a:close/>
                  <a:moveTo>
                    <a:pt x="203" y="207"/>
                  </a:moveTo>
                  <a:cubicBezTo>
                    <a:pt x="185" y="207"/>
                    <a:pt x="185" y="207"/>
                    <a:pt x="185" y="207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203" y="180"/>
                    <a:pt x="203" y="180"/>
                    <a:pt x="203" y="180"/>
                  </a:cubicBezTo>
                  <a:lnTo>
                    <a:pt x="203" y="207"/>
                  </a:lnTo>
                  <a:close/>
                  <a:moveTo>
                    <a:pt x="203" y="147"/>
                  </a:moveTo>
                  <a:cubicBezTo>
                    <a:pt x="185" y="147"/>
                    <a:pt x="185" y="147"/>
                    <a:pt x="185" y="147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203" y="120"/>
                    <a:pt x="203" y="120"/>
                    <a:pt x="203" y="120"/>
                  </a:cubicBezTo>
                  <a:lnTo>
                    <a:pt x="203" y="147"/>
                  </a:lnTo>
                  <a:close/>
                  <a:moveTo>
                    <a:pt x="203" y="93"/>
                  </a:moveTo>
                  <a:cubicBezTo>
                    <a:pt x="185" y="93"/>
                    <a:pt x="185" y="93"/>
                    <a:pt x="185" y="93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203" y="66"/>
                    <a:pt x="203" y="66"/>
                    <a:pt x="203" y="66"/>
                  </a:cubicBezTo>
                  <a:lnTo>
                    <a:pt x="203" y="93"/>
                  </a:lnTo>
                  <a:close/>
                  <a:moveTo>
                    <a:pt x="240" y="329"/>
                  </a:moveTo>
                  <a:cubicBezTo>
                    <a:pt x="222" y="329"/>
                    <a:pt x="222" y="329"/>
                    <a:pt x="222" y="329"/>
                  </a:cubicBezTo>
                  <a:cubicBezTo>
                    <a:pt x="222" y="302"/>
                    <a:pt x="222" y="302"/>
                    <a:pt x="222" y="302"/>
                  </a:cubicBezTo>
                  <a:cubicBezTo>
                    <a:pt x="240" y="302"/>
                    <a:pt x="240" y="302"/>
                    <a:pt x="240" y="302"/>
                  </a:cubicBezTo>
                  <a:lnTo>
                    <a:pt x="240" y="329"/>
                  </a:lnTo>
                  <a:close/>
                  <a:moveTo>
                    <a:pt x="240" y="269"/>
                  </a:moveTo>
                  <a:cubicBezTo>
                    <a:pt x="222" y="269"/>
                    <a:pt x="222" y="269"/>
                    <a:pt x="222" y="269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40" y="242"/>
                    <a:pt x="240" y="242"/>
                    <a:pt x="240" y="242"/>
                  </a:cubicBezTo>
                  <a:lnTo>
                    <a:pt x="240" y="269"/>
                  </a:lnTo>
                  <a:close/>
                  <a:moveTo>
                    <a:pt x="240" y="207"/>
                  </a:moveTo>
                  <a:cubicBezTo>
                    <a:pt x="222" y="207"/>
                    <a:pt x="222" y="207"/>
                    <a:pt x="222" y="207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40" y="180"/>
                    <a:pt x="240" y="180"/>
                    <a:pt x="240" y="180"/>
                  </a:cubicBezTo>
                  <a:lnTo>
                    <a:pt x="240" y="207"/>
                  </a:lnTo>
                  <a:close/>
                  <a:moveTo>
                    <a:pt x="240" y="147"/>
                  </a:moveTo>
                  <a:cubicBezTo>
                    <a:pt x="222" y="147"/>
                    <a:pt x="222" y="147"/>
                    <a:pt x="222" y="147"/>
                  </a:cubicBezTo>
                  <a:cubicBezTo>
                    <a:pt x="222" y="120"/>
                    <a:pt x="222" y="120"/>
                    <a:pt x="222" y="120"/>
                  </a:cubicBezTo>
                  <a:cubicBezTo>
                    <a:pt x="240" y="120"/>
                    <a:pt x="240" y="120"/>
                    <a:pt x="240" y="120"/>
                  </a:cubicBezTo>
                  <a:lnTo>
                    <a:pt x="240" y="147"/>
                  </a:lnTo>
                  <a:close/>
                  <a:moveTo>
                    <a:pt x="240" y="93"/>
                  </a:moveTo>
                  <a:cubicBezTo>
                    <a:pt x="222" y="93"/>
                    <a:pt x="222" y="93"/>
                    <a:pt x="222" y="93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40" y="66"/>
                    <a:pt x="240" y="66"/>
                    <a:pt x="240" y="66"/>
                  </a:cubicBezTo>
                  <a:lnTo>
                    <a:pt x="240" y="93"/>
                  </a:lnTo>
                  <a:close/>
                  <a:moveTo>
                    <a:pt x="276" y="329"/>
                  </a:moveTo>
                  <a:cubicBezTo>
                    <a:pt x="258" y="329"/>
                    <a:pt x="258" y="329"/>
                    <a:pt x="258" y="329"/>
                  </a:cubicBezTo>
                  <a:cubicBezTo>
                    <a:pt x="258" y="302"/>
                    <a:pt x="258" y="302"/>
                    <a:pt x="258" y="302"/>
                  </a:cubicBezTo>
                  <a:cubicBezTo>
                    <a:pt x="276" y="302"/>
                    <a:pt x="276" y="302"/>
                    <a:pt x="276" y="302"/>
                  </a:cubicBezTo>
                  <a:lnTo>
                    <a:pt x="276" y="329"/>
                  </a:lnTo>
                  <a:close/>
                  <a:moveTo>
                    <a:pt x="276" y="269"/>
                  </a:moveTo>
                  <a:cubicBezTo>
                    <a:pt x="258" y="269"/>
                    <a:pt x="258" y="269"/>
                    <a:pt x="258" y="269"/>
                  </a:cubicBezTo>
                  <a:cubicBezTo>
                    <a:pt x="258" y="242"/>
                    <a:pt x="258" y="242"/>
                    <a:pt x="258" y="242"/>
                  </a:cubicBezTo>
                  <a:cubicBezTo>
                    <a:pt x="276" y="242"/>
                    <a:pt x="276" y="242"/>
                    <a:pt x="276" y="242"/>
                  </a:cubicBezTo>
                  <a:lnTo>
                    <a:pt x="276" y="269"/>
                  </a:lnTo>
                  <a:close/>
                  <a:moveTo>
                    <a:pt x="276" y="207"/>
                  </a:moveTo>
                  <a:cubicBezTo>
                    <a:pt x="258" y="207"/>
                    <a:pt x="258" y="207"/>
                    <a:pt x="258" y="207"/>
                  </a:cubicBezTo>
                  <a:cubicBezTo>
                    <a:pt x="258" y="180"/>
                    <a:pt x="258" y="180"/>
                    <a:pt x="258" y="180"/>
                  </a:cubicBezTo>
                  <a:cubicBezTo>
                    <a:pt x="276" y="180"/>
                    <a:pt x="276" y="180"/>
                    <a:pt x="276" y="180"/>
                  </a:cubicBezTo>
                  <a:lnTo>
                    <a:pt x="276" y="207"/>
                  </a:lnTo>
                  <a:close/>
                  <a:moveTo>
                    <a:pt x="276" y="147"/>
                  </a:moveTo>
                  <a:cubicBezTo>
                    <a:pt x="258" y="147"/>
                    <a:pt x="258" y="147"/>
                    <a:pt x="258" y="147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76" y="120"/>
                    <a:pt x="276" y="120"/>
                    <a:pt x="276" y="120"/>
                  </a:cubicBezTo>
                  <a:lnTo>
                    <a:pt x="276" y="147"/>
                  </a:lnTo>
                  <a:close/>
                  <a:moveTo>
                    <a:pt x="276" y="93"/>
                  </a:moveTo>
                  <a:cubicBezTo>
                    <a:pt x="258" y="93"/>
                    <a:pt x="258" y="93"/>
                    <a:pt x="258" y="93"/>
                  </a:cubicBezTo>
                  <a:cubicBezTo>
                    <a:pt x="258" y="66"/>
                    <a:pt x="258" y="66"/>
                    <a:pt x="258" y="66"/>
                  </a:cubicBezTo>
                  <a:cubicBezTo>
                    <a:pt x="276" y="66"/>
                    <a:pt x="276" y="66"/>
                    <a:pt x="276" y="66"/>
                  </a:cubicBezTo>
                  <a:lnTo>
                    <a:pt x="276" y="93"/>
                  </a:lnTo>
                  <a:close/>
                  <a:moveTo>
                    <a:pt x="312" y="329"/>
                  </a:moveTo>
                  <a:cubicBezTo>
                    <a:pt x="294" y="329"/>
                    <a:pt x="294" y="329"/>
                    <a:pt x="294" y="329"/>
                  </a:cubicBezTo>
                  <a:cubicBezTo>
                    <a:pt x="294" y="302"/>
                    <a:pt x="294" y="302"/>
                    <a:pt x="294" y="302"/>
                  </a:cubicBezTo>
                  <a:cubicBezTo>
                    <a:pt x="312" y="302"/>
                    <a:pt x="312" y="302"/>
                    <a:pt x="312" y="302"/>
                  </a:cubicBezTo>
                  <a:lnTo>
                    <a:pt x="312" y="329"/>
                  </a:lnTo>
                  <a:close/>
                  <a:moveTo>
                    <a:pt x="312" y="269"/>
                  </a:moveTo>
                  <a:cubicBezTo>
                    <a:pt x="294" y="269"/>
                    <a:pt x="294" y="269"/>
                    <a:pt x="294" y="269"/>
                  </a:cubicBezTo>
                  <a:cubicBezTo>
                    <a:pt x="294" y="242"/>
                    <a:pt x="294" y="242"/>
                    <a:pt x="294" y="242"/>
                  </a:cubicBezTo>
                  <a:cubicBezTo>
                    <a:pt x="312" y="242"/>
                    <a:pt x="312" y="242"/>
                    <a:pt x="312" y="242"/>
                  </a:cubicBezTo>
                  <a:lnTo>
                    <a:pt x="312" y="269"/>
                  </a:lnTo>
                  <a:close/>
                  <a:moveTo>
                    <a:pt x="312" y="207"/>
                  </a:moveTo>
                  <a:cubicBezTo>
                    <a:pt x="294" y="207"/>
                    <a:pt x="294" y="207"/>
                    <a:pt x="294" y="207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312" y="180"/>
                    <a:pt x="312" y="180"/>
                    <a:pt x="312" y="180"/>
                  </a:cubicBezTo>
                  <a:lnTo>
                    <a:pt x="312" y="207"/>
                  </a:lnTo>
                  <a:close/>
                  <a:moveTo>
                    <a:pt x="312" y="147"/>
                  </a:moveTo>
                  <a:cubicBezTo>
                    <a:pt x="294" y="147"/>
                    <a:pt x="294" y="147"/>
                    <a:pt x="294" y="147"/>
                  </a:cubicBezTo>
                  <a:cubicBezTo>
                    <a:pt x="294" y="120"/>
                    <a:pt x="294" y="120"/>
                    <a:pt x="294" y="120"/>
                  </a:cubicBezTo>
                  <a:cubicBezTo>
                    <a:pt x="312" y="120"/>
                    <a:pt x="312" y="120"/>
                    <a:pt x="312" y="120"/>
                  </a:cubicBezTo>
                  <a:lnTo>
                    <a:pt x="312" y="147"/>
                  </a:lnTo>
                  <a:close/>
                  <a:moveTo>
                    <a:pt x="312" y="93"/>
                  </a:moveTo>
                  <a:cubicBezTo>
                    <a:pt x="294" y="93"/>
                    <a:pt x="294" y="93"/>
                    <a:pt x="294" y="93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312" y="66"/>
                    <a:pt x="312" y="66"/>
                    <a:pt x="312" y="66"/>
                  </a:cubicBezTo>
                  <a:lnTo>
                    <a:pt x="312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66" name="Freeform 217"/>
            <p:cNvSpPr/>
            <p:nvPr/>
          </p:nvSpPr>
          <p:spPr bwMode="auto">
            <a:xfrm>
              <a:off x="990600" y="2173288"/>
              <a:ext cx="112713" cy="111125"/>
            </a:xfrm>
            <a:custGeom>
              <a:avLst/>
              <a:gdLst>
                <a:gd name="T0" fmla="*/ 148 w 148"/>
                <a:gd name="T1" fmla="*/ 117 h 148"/>
                <a:gd name="T2" fmla="*/ 117 w 148"/>
                <a:gd name="T3" fmla="*/ 148 h 148"/>
                <a:gd name="T4" fmla="*/ 31 w 148"/>
                <a:gd name="T5" fmla="*/ 148 h 148"/>
                <a:gd name="T6" fmla="*/ 0 w 148"/>
                <a:gd name="T7" fmla="*/ 117 h 148"/>
                <a:gd name="T8" fmla="*/ 0 w 148"/>
                <a:gd name="T9" fmla="*/ 31 h 148"/>
                <a:gd name="T10" fmla="*/ 31 w 148"/>
                <a:gd name="T11" fmla="*/ 0 h 148"/>
                <a:gd name="T12" fmla="*/ 117 w 148"/>
                <a:gd name="T13" fmla="*/ 0 h 148"/>
                <a:gd name="T14" fmla="*/ 148 w 148"/>
                <a:gd name="T15" fmla="*/ 31 h 148"/>
                <a:gd name="T16" fmla="*/ 148 w 148"/>
                <a:gd name="T17" fmla="*/ 1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48">
                  <a:moveTo>
                    <a:pt x="148" y="117"/>
                  </a:moveTo>
                  <a:cubicBezTo>
                    <a:pt x="148" y="134"/>
                    <a:pt x="134" y="148"/>
                    <a:pt x="117" y="148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14" y="148"/>
                    <a:pt x="0" y="134"/>
                    <a:pt x="0" y="11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34" y="0"/>
                    <a:pt x="148" y="14"/>
                    <a:pt x="148" y="31"/>
                  </a:cubicBezTo>
                  <a:lnTo>
                    <a:pt x="148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67" name="Freeform 218"/>
            <p:cNvSpPr/>
            <p:nvPr/>
          </p:nvSpPr>
          <p:spPr bwMode="auto">
            <a:xfrm>
              <a:off x="1016000" y="2195513"/>
              <a:ext cx="61913" cy="66675"/>
            </a:xfrm>
            <a:custGeom>
              <a:avLst/>
              <a:gdLst>
                <a:gd name="T0" fmla="*/ 0 w 39"/>
                <a:gd name="T1" fmla="*/ 0 h 42"/>
                <a:gd name="T2" fmla="*/ 12 w 39"/>
                <a:gd name="T3" fmla="*/ 0 h 42"/>
                <a:gd name="T4" fmla="*/ 12 w 39"/>
                <a:gd name="T5" fmla="*/ 15 h 42"/>
                <a:gd name="T6" fmla="*/ 27 w 39"/>
                <a:gd name="T7" fmla="*/ 15 h 42"/>
                <a:gd name="T8" fmla="*/ 27 w 39"/>
                <a:gd name="T9" fmla="*/ 0 h 42"/>
                <a:gd name="T10" fmla="*/ 39 w 39"/>
                <a:gd name="T11" fmla="*/ 0 h 42"/>
                <a:gd name="T12" fmla="*/ 39 w 39"/>
                <a:gd name="T13" fmla="*/ 42 h 42"/>
                <a:gd name="T14" fmla="*/ 27 w 39"/>
                <a:gd name="T15" fmla="*/ 42 h 42"/>
                <a:gd name="T16" fmla="*/ 27 w 39"/>
                <a:gd name="T17" fmla="*/ 25 h 42"/>
                <a:gd name="T18" fmla="*/ 12 w 39"/>
                <a:gd name="T19" fmla="*/ 25 h 42"/>
                <a:gd name="T20" fmla="*/ 12 w 39"/>
                <a:gd name="T21" fmla="*/ 42 h 42"/>
                <a:gd name="T22" fmla="*/ 0 w 39"/>
                <a:gd name="T23" fmla="*/ 42 h 42"/>
                <a:gd name="T24" fmla="*/ 0 w 39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2">
                  <a:moveTo>
                    <a:pt x="0" y="0"/>
                  </a:moveTo>
                  <a:lnTo>
                    <a:pt x="12" y="0"/>
                  </a:lnTo>
                  <a:lnTo>
                    <a:pt x="12" y="15"/>
                  </a:lnTo>
                  <a:lnTo>
                    <a:pt x="27" y="15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39" y="42"/>
                  </a:lnTo>
                  <a:lnTo>
                    <a:pt x="27" y="42"/>
                  </a:lnTo>
                  <a:lnTo>
                    <a:pt x="27" y="25"/>
                  </a:lnTo>
                  <a:lnTo>
                    <a:pt x="12" y="25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468" name="Freeform 269"/>
          <p:cNvSpPr>
            <a:spLocks noEditPoints="1"/>
          </p:cNvSpPr>
          <p:nvPr/>
        </p:nvSpPr>
        <p:spPr bwMode="auto">
          <a:xfrm>
            <a:off x="7037388" y="1131888"/>
            <a:ext cx="349250" cy="349250"/>
          </a:xfrm>
          <a:custGeom>
            <a:avLst/>
            <a:gdLst>
              <a:gd name="T0" fmla="*/ 401 w 464"/>
              <a:gd name="T1" fmla="*/ 0 h 464"/>
              <a:gd name="T2" fmla="*/ 63 w 464"/>
              <a:gd name="T3" fmla="*/ 0 h 464"/>
              <a:gd name="T4" fmla="*/ 0 w 464"/>
              <a:gd name="T5" fmla="*/ 63 h 464"/>
              <a:gd name="T6" fmla="*/ 0 w 464"/>
              <a:gd name="T7" fmla="*/ 401 h 464"/>
              <a:gd name="T8" fmla="*/ 63 w 464"/>
              <a:gd name="T9" fmla="*/ 464 h 464"/>
              <a:gd name="T10" fmla="*/ 401 w 464"/>
              <a:gd name="T11" fmla="*/ 464 h 464"/>
              <a:gd name="T12" fmla="*/ 464 w 464"/>
              <a:gd name="T13" fmla="*/ 401 h 464"/>
              <a:gd name="T14" fmla="*/ 464 w 464"/>
              <a:gd name="T15" fmla="*/ 63 h 464"/>
              <a:gd name="T16" fmla="*/ 401 w 464"/>
              <a:gd name="T17" fmla="*/ 0 h 464"/>
              <a:gd name="T18" fmla="*/ 369 w 464"/>
              <a:gd name="T19" fmla="*/ 375 h 464"/>
              <a:gd name="T20" fmla="*/ 280 w 464"/>
              <a:gd name="T21" fmla="*/ 375 h 464"/>
              <a:gd name="T22" fmla="*/ 280 w 464"/>
              <a:gd name="T23" fmla="*/ 259 h 464"/>
              <a:gd name="T24" fmla="*/ 183 w 464"/>
              <a:gd name="T25" fmla="*/ 259 h 464"/>
              <a:gd name="T26" fmla="*/ 183 w 464"/>
              <a:gd name="T27" fmla="*/ 375 h 464"/>
              <a:gd name="T28" fmla="*/ 95 w 464"/>
              <a:gd name="T29" fmla="*/ 375 h 464"/>
              <a:gd name="T30" fmla="*/ 95 w 464"/>
              <a:gd name="T31" fmla="*/ 89 h 464"/>
              <a:gd name="T32" fmla="*/ 183 w 464"/>
              <a:gd name="T33" fmla="*/ 89 h 464"/>
              <a:gd name="T34" fmla="*/ 183 w 464"/>
              <a:gd name="T35" fmla="*/ 189 h 464"/>
              <a:gd name="T36" fmla="*/ 280 w 464"/>
              <a:gd name="T37" fmla="*/ 189 h 464"/>
              <a:gd name="T38" fmla="*/ 280 w 464"/>
              <a:gd name="T39" fmla="*/ 89 h 464"/>
              <a:gd name="T40" fmla="*/ 369 w 464"/>
              <a:gd name="T41" fmla="*/ 89 h 464"/>
              <a:gd name="T42" fmla="*/ 369 w 464"/>
              <a:gd name="T43" fmla="*/ 375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4" h="464">
                <a:moveTo>
                  <a:pt x="401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8"/>
                  <a:pt x="0" y="63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436"/>
                  <a:pt x="28" y="464"/>
                  <a:pt x="63" y="464"/>
                </a:cubicBezTo>
                <a:cubicBezTo>
                  <a:pt x="401" y="464"/>
                  <a:pt x="401" y="464"/>
                  <a:pt x="401" y="464"/>
                </a:cubicBezTo>
                <a:cubicBezTo>
                  <a:pt x="436" y="464"/>
                  <a:pt x="464" y="436"/>
                  <a:pt x="464" y="401"/>
                </a:cubicBezTo>
                <a:cubicBezTo>
                  <a:pt x="464" y="63"/>
                  <a:pt x="464" y="63"/>
                  <a:pt x="464" y="63"/>
                </a:cubicBezTo>
                <a:cubicBezTo>
                  <a:pt x="464" y="28"/>
                  <a:pt x="436" y="0"/>
                  <a:pt x="401" y="0"/>
                </a:cubicBezTo>
                <a:close/>
                <a:moveTo>
                  <a:pt x="369" y="375"/>
                </a:moveTo>
                <a:cubicBezTo>
                  <a:pt x="280" y="375"/>
                  <a:pt x="280" y="375"/>
                  <a:pt x="280" y="375"/>
                </a:cubicBezTo>
                <a:cubicBezTo>
                  <a:pt x="280" y="259"/>
                  <a:pt x="280" y="259"/>
                  <a:pt x="280" y="259"/>
                </a:cubicBezTo>
                <a:cubicBezTo>
                  <a:pt x="183" y="259"/>
                  <a:pt x="183" y="259"/>
                  <a:pt x="183" y="259"/>
                </a:cubicBezTo>
                <a:cubicBezTo>
                  <a:pt x="183" y="375"/>
                  <a:pt x="183" y="375"/>
                  <a:pt x="183" y="375"/>
                </a:cubicBezTo>
                <a:cubicBezTo>
                  <a:pt x="95" y="375"/>
                  <a:pt x="95" y="375"/>
                  <a:pt x="95" y="375"/>
                </a:cubicBezTo>
                <a:cubicBezTo>
                  <a:pt x="95" y="89"/>
                  <a:pt x="95" y="89"/>
                  <a:pt x="95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189"/>
                  <a:pt x="183" y="189"/>
                  <a:pt x="183" y="189"/>
                </a:cubicBezTo>
                <a:cubicBezTo>
                  <a:pt x="280" y="189"/>
                  <a:pt x="280" y="189"/>
                  <a:pt x="280" y="189"/>
                </a:cubicBezTo>
                <a:cubicBezTo>
                  <a:pt x="280" y="89"/>
                  <a:pt x="280" y="89"/>
                  <a:pt x="280" y="89"/>
                </a:cubicBezTo>
                <a:cubicBezTo>
                  <a:pt x="369" y="89"/>
                  <a:pt x="369" y="89"/>
                  <a:pt x="369" y="89"/>
                </a:cubicBezTo>
                <a:lnTo>
                  <a:pt x="369" y="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469" name="Group 152"/>
          <p:cNvGrpSpPr/>
          <p:nvPr/>
        </p:nvGrpSpPr>
        <p:grpSpPr>
          <a:xfrm>
            <a:off x="7699621" y="1114855"/>
            <a:ext cx="287338" cy="434975"/>
            <a:chOff x="4222750" y="2166938"/>
            <a:chExt cx="287338" cy="434975"/>
          </a:xfrm>
          <a:solidFill>
            <a:schemeClr val="bg1"/>
          </a:solidFill>
        </p:grpSpPr>
        <p:sp>
          <p:nvSpPr>
            <p:cNvPr id="470" name="Freeform 270"/>
            <p:cNvSpPr/>
            <p:nvPr/>
          </p:nvSpPr>
          <p:spPr bwMode="auto">
            <a:xfrm>
              <a:off x="4252913" y="2197100"/>
              <a:ext cx="228600" cy="11113"/>
            </a:xfrm>
            <a:custGeom>
              <a:avLst/>
              <a:gdLst>
                <a:gd name="T0" fmla="*/ 297 w 304"/>
                <a:gd name="T1" fmla="*/ 16 h 16"/>
                <a:gd name="T2" fmla="*/ 7 w 304"/>
                <a:gd name="T3" fmla="*/ 16 h 16"/>
                <a:gd name="T4" fmla="*/ 0 w 304"/>
                <a:gd name="T5" fmla="*/ 8 h 16"/>
                <a:gd name="T6" fmla="*/ 7 w 304"/>
                <a:gd name="T7" fmla="*/ 0 h 16"/>
                <a:gd name="T8" fmla="*/ 297 w 304"/>
                <a:gd name="T9" fmla="*/ 0 h 16"/>
                <a:gd name="T10" fmla="*/ 304 w 304"/>
                <a:gd name="T11" fmla="*/ 8 h 16"/>
                <a:gd name="T12" fmla="*/ 297 w 30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6">
                  <a:moveTo>
                    <a:pt x="297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4"/>
                    <a:pt x="304" y="8"/>
                  </a:cubicBezTo>
                  <a:cubicBezTo>
                    <a:pt x="304" y="12"/>
                    <a:pt x="301" y="16"/>
                    <a:pt x="29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71" name="Freeform 271"/>
            <p:cNvSpPr/>
            <p:nvPr/>
          </p:nvSpPr>
          <p:spPr bwMode="auto">
            <a:xfrm>
              <a:off x="4252913" y="2241550"/>
              <a:ext cx="228600" cy="11113"/>
            </a:xfrm>
            <a:custGeom>
              <a:avLst/>
              <a:gdLst>
                <a:gd name="T0" fmla="*/ 297 w 304"/>
                <a:gd name="T1" fmla="*/ 15 h 15"/>
                <a:gd name="T2" fmla="*/ 7 w 304"/>
                <a:gd name="T3" fmla="*/ 15 h 15"/>
                <a:gd name="T4" fmla="*/ 0 w 304"/>
                <a:gd name="T5" fmla="*/ 8 h 15"/>
                <a:gd name="T6" fmla="*/ 7 w 304"/>
                <a:gd name="T7" fmla="*/ 0 h 15"/>
                <a:gd name="T8" fmla="*/ 297 w 304"/>
                <a:gd name="T9" fmla="*/ 0 h 15"/>
                <a:gd name="T10" fmla="*/ 304 w 304"/>
                <a:gd name="T11" fmla="*/ 8 h 15"/>
                <a:gd name="T12" fmla="*/ 297 w 30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5">
                  <a:moveTo>
                    <a:pt x="29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3"/>
                    <a:pt x="304" y="8"/>
                  </a:cubicBezTo>
                  <a:cubicBezTo>
                    <a:pt x="304" y="12"/>
                    <a:pt x="301" y="15"/>
                    <a:pt x="29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72" name="Freeform 272"/>
            <p:cNvSpPr/>
            <p:nvPr/>
          </p:nvSpPr>
          <p:spPr bwMode="auto">
            <a:xfrm>
              <a:off x="4260850" y="2287588"/>
              <a:ext cx="212725" cy="11113"/>
            </a:xfrm>
            <a:custGeom>
              <a:avLst/>
              <a:gdLst>
                <a:gd name="T0" fmla="*/ 276 w 284"/>
                <a:gd name="T1" fmla="*/ 15 h 15"/>
                <a:gd name="T2" fmla="*/ 8 w 284"/>
                <a:gd name="T3" fmla="*/ 15 h 15"/>
                <a:gd name="T4" fmla="*/ 0 w 284"/>
                <a:gd name="T5" fmla="*/ 7 h 15"/>
                <a:gd name="T6" fmla="*/ 8 w 284"/>
                <a:gd name="T7" fmla="*/ 0 h 15"/>
                <a:gd name="T8" fmla="*/ 276 w 284"/>
                <a:gd name="T9" fmla="*/ 0 h 15"/>
                <a:gd name="T10" fmla="*/ 284 w 284"/>
                <a:gd name="T11" fmla="*/ 7 h 15"/>
                <a:gd name="T12" fmla="*/ 276 w 28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5">
                  <a:moveTo>
                    <a:pt x="276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80" y="0"/>
                    <a:pt x="284" y="3"/>
                    <a:pt x="284" y="7"/>
                  </a:cubicBezTo>
                  <a:cubicBezTo>
                    <a:pt x="284" y="11"/>
                    <a:pt x="280" y="15"/>
                    <a:pt x="27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73" name="Freeform 273"/>
            <p:cNvSpPr/>
            <p:nvPr/>
          </p:nvSpPr>
          <p:spPr bwMode="auto">
            <a:xfrm>
              <a:off x="4292600" y="2332038"/>
              <a:ext cx="149225" cy="11113"/>
            </a:xfrm>
            <a:custGeom>
              <a:avLst/>
              <a:gdLst>
                <a:gd name="T0" fmla="*/ 191 w 198"/>
                <a:gd name="T1" fmla="*/ 15 h 15"/>
                <a:gd name="T2" fmla="*/ 7 w 198"/>
                <a:gd name="T3" fmla="*/ 15 h 15"/>
                <a:gd name="T4" fmla="*/ 0 w 198"/>
                <a:gd name="T5" fmla="*/ 8 h 15"/>
                <a:gd name="T6" fmla="*/ 7 w 198"/>
                <a:gd name="T7" fmla="*/ 0 h 15"/>
                <a:gd name="T8" fmla="*/ 191 w 198"/>
                <a:gd name="T9" fmla="*/ 0 h 15"/>
                <a:gd name="T10" fmla="*/ 198 w 198"/>
                <a:gd name="T11" fmla="*/ 8 h 15"/>
                <a:gd name="T12" fmla="*/ 191 w 198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5">
                  <a:moveTo>
                    <a:pt x="19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5" y="0"/>
                    <a:pt x="198" y="4"/>
                    <a:pt x="198" y="8"/>
                  </a:cubicBezTo>
                  <a:cubicBezTo>
                    <a:pt x="198" y="12"/>
                    <a:pt x="195" y="15"/>
                    <a:pt x="19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74" name="Freeform 274"/>
            <p:cNvSpPr/>
            <p:nvPr/>
          </p:nvSpPr>
          <p:spPr bwMode="auto">
            <a:xfrm>
              <a:off x="4252913" y="2560638"/>
              <a:ext cx="228600" cy="12700"/>
            </a:xfrm>
            <a:custGeom>
              <a:avLst/>
              <a:gdLst>
                <a:gd name="T0" fmla="*/ 297 w 304"/>
                <a:gd name="T1" fmla="*/ 16 h 16"/>
                <a:gd name="T2" fmla="*/ 7 w 304"/>
                <a:gd name="T3" fmla="*/ 16 h 16"/>
                <a:gd name="T4" fmla="*/ 0 w 304"/>
                <a:gd name="T5" fmla="*/ 8 h 16"/>
                <a:gd name="T6" fmla="*/ 7 w 304"/>
                <a:gd name="T7" fmla="*/ 0 h 16"/>
                <a:gd name="T8" fmla="*/ 297 w 304"/>
                <a:gd name="T9" fmla="*/ 0 h 16"/>
                <a:gd name="T10" fmla="*/ 304 w 304"/>
                <a:gd name="T11" fmla="*/ 8 h 16"/>
                <a:gd name="T12" fmla="*/ 297 w 30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6">
                  <a:moveTo>
                    <a:pt x="297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4"/>
                    <a:pt x="304" y="8"/>
                  </a:cubicBezTo>
                  <a:cubicBezTo>
                    <a:pt x="304" y="12"/>
                    <a:pt x="301" y="16"/>
                    <a:pt x="29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75" name="Freeform 275"/>
            <p:cNvSpPr/>
            <p:nvPr/>
          </p:nvSpPr>
          <p:spPr bwMode="auto">
            <a:xfrm>
              <a:off x="4252913" y="2516188"/>
              <a:ext cx="228600" cy="11113"/>
            </a:xfrm>
            <a:custGeom>
              <a:avLst/>
              <a:gdLst>
                <a:gd name="T0" fmla="*/ 297 w 304"/>
                <a:gd name="T1" fmla="*/ 15 h 15"/>
                <a:gd name="T2" fmla="*/ 7 w 304"/>
                <a:gd name="T3" fmla="*/ 15 h 15"/>
                <a:gd name="T4" fmla="*/ 0 w 304"/>
                <a:gd name="T5" fmla="*/ 7 h 15"/>
                <a:gd name="T6" fmla="*/ 7 w 304"/>
                <a:gd name="T7" fmla="*/ 0 h 15"/>
                <a:gd name="T8" fmla="*/ 297 w 304"/>
                <a:gd name="T9" fmla="*/ 0 h 15"/>
                <a:gd name="T10" fmla="*/ 304 w 304"/>
                <a:gd name="T11" fmla="*/ 7 h 15"/>
                <a:gd name="T12" fmla="*/ 297 w 30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5">
                  <a:moveTo>
                    <a:pt x="29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3"/>
                    <a:pt x="304" y="7"/>
                  </a:cubicBezTo>
                  <a:cubicBezTo>
                    <a:pt x="304" y="12"/>
                    <a:pt x="301" y="15"/>
                    <a:pt x="29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76" name="Freeform 276"/>
            <p:cNvSpPr/>
            <p:nvPr/>
          </p:nvSpPr>
          <p:spPr bwMode="auto">
            <a:xfrm>
              <a:off x="4260850" y="2471738"/>
              <a:ext cx="212725" cy="11113"/>
            </a:xfrm>
            <a:custGeom>
              <a:avLst/>
              <a:gdLst>
                <a:gd name="T0" fmla="*/ 276 w 284"/>
                <a:gd name="T1" fmla="*/ 15 h 15"/>
                <a:gd name="T2" fmla="*/ 8 w 284"/>
                <a:gd name="T3" fmla="*/ 15 h 15"/>
                <a:gd name="T4" fmla="*/ 0 w 284"/>
                <a:gd name="T5" fmla="*/ 8 h 15"/>
                <a:gd name="T6" fmla="*/ 8 w 284"/>
                <a:gd name="T7" fmla="*/ 0 h 15"/>
                <a:gd name="T8" fmla="*/ 276 w 284"/>
                <a:gd name="T9" fmla="*/ 0 h 15"/>
                <a:gd name="T10" fmla="*/ 284 w 284"/>
                <a:gd name="T11" fmla="*/ 8 h 15"/>
                <a:gd name="T12" fmla="*/ 276 w 28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5">
                  <a:moveTo>
                    <a:pt x="276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80" y="0"/>
                    <a:pt x="284" y="4"/>
                    <a:pt x="284" y="8"/>
                  </a:cubicBezTo>
                  <a:cubicBezTo>
                    <a:pt x="284" y="12"/>
                    <a:pt x="280" y="15"/>
                    <a:pt x="27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77" name="Freeform 277"/>
            <p:cNvSpPr/>
            <p:nvPr/>
          </p:nvSpPr>
          <p:spPr bwMode="auto">
            <a:xfrm>
              <a:off x="4292600" y="2427288"/>
              <a:ext cx="149225" cy="11113"/>
            </a:xfrm>
            <a:custGeom>
              <a:avLst/>
              <a:gdLst>
                <a:gd name="T0" fmla="*/ 191 w 198"/>
                <a:gd name="T1" fmla="*/ 15 h 15"/>
                <a:gd name="T2" fmla="*/ 7 w 198"/>
                <a:gd name="T3" fmla="*/ 15 h 15"/>
                <a:gd name="T4" fmla="*/ 0 w 198"/>
                <a:gd name="T5" fmla="*/ 7 h 15"/>
                <a:gd name="T6" fmla="*/ 7 w 198"/>
                <a:gd name="T7" fmla="*/ 0 h 15"/>
                <a:gd name="T8" fmla="*/ 191 w 198"/>
                <a:gd name="T9" fmla="*/ 0 h 15"/>
                <a:gd name="T10" fmla="*/ 198 w 198"/>
                <a:gd name="T11" fmla="*/ 7 h 15"/>
                <a:gd name="T12" fmla="*/ 191 w 198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5">
                  <a:moveTo>
                    <a:pt x="19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5" y="0"/>
                    <a:pt x="198" y="3"/>
                    <a:pt x="198" y="7"/>
                  </a:cubicBezTo>
                  <a:cubicBezTo>
                    <a:pt x="198" y="11"/>
                    <a:pt x="195" y="15"/>
                    <a:pt x="19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78" name="Freeform 278"/>
            <p:cNvSpPr/>
            <p:nvPr/>
          </p:nvSpPr>
          <p:spPr bwMode="auto">
            <a:xfrm>
              <a:off x="4222750" y="2166938"/>
              <a:ext cx="287338" cy="434975"/>
            </a:xfrm>
            <a:custGeom>
              <a:avLst/>
              <a:gdLst>
                <a:gd name="T0" fmla="*/ 228 w 382"/>
                <a:gd name="T1" fmla="*/ 290 h 579"/>
                <a:gd name="T2" fmla="*/ 348 w 382"/>
                <a:gd name="T3" fmla="*/ 13 h 579"/>
                <a:gd name="T4" fmla="*/ 330 w 382"/>
                <a:gd name="T5" fmla="*/ 1 h 579"/>
                <a:gd name="T6" fmla="*/ 318 w 382"/>
                <a:gd name="T7" fmla="*/ 19 h 579"/>
                <a:gd name="T8" fmla="*/ 191 w 382"/>
                <a:gd name="T9" fmla="*/ 274 h 579"/>
                <a:gd name="T10" fmla="*/ 64 w 382"/>
                <a:gd name="T11" fmla="*/ 19 h 579"/>
                <a:gd name="T12" fmla="*/ 52 w 382"/>
                <a:gd name="T13" fmla="*/ 1 h 579"/>
                <a:gd name="T14" fmla="*/ 34 w 382"/>
                <a:gd name="T15" fmla="*/ 13 h 579"/>
                <a:gd name="T16" fmla="*/ 154 w 382"/>
                <a:gd name="T17" fmla="*/ 290 h 579"/>
                <a:gd name="T18" fmla="*/ 34 w 382"/>
                <a:gd name="T19" fmla="*/ 567 h 579"/>
                <a:gd name="T20" fmla="*/ 49 w 382"/>
                <a:gd name="T21" fmla="*/ 579 h 579"/>
                <a:gd name="T22" fmla="*/ 52 w 382"/>
                <a:gd name="T23" fmla="*/ 579 h 579"/>
                <a:gd name="T24" fmla="*/ 64 w 382"/>
                <a:gd name="T25" fmla="*/ 561 h 579"/>
                <a:gd name="T26" fmla="*/ 191 w 382"/>
                <a:gd name="T27" fmla="*/ 306 h 579"/>
                <a:gd name="T28" fmla="*/ 318 w 382"/>
                <a:gd name="T29" fmla="*/ 561 h 579"/>
                <a:gd name="T30" fmla="*/ 330 w 382"/>
                <a:gd name="T31" fmla="*/ 579 h 579"/>
                <a:gd name="T32" fmla="*/ 333 w 382"/>
                <a:gd name="T33" fmla="*/ 579 h 579"/>
                <a:gd name="T34" fmla="*/ 348 w 382"/>
                <a:gd name="T35" fmla="*/ 567 h 579"/>
                <a:gd name="T36" fmla="*/ 228 w 382"/>
                <a:gd name="T37" fmla="*/ 29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2" h="579">
                  <a:moveTo>
                    <a:pt x="228" y="290"/>
                  </a:moveTo>
                  <a:cubicBezTo>
                    <a:pt x="382" y="209"/>
                    <a:pt x="348" y="16"/>
                    <a:pt x="348" y="13"/>
                  </a:cubicBezTo>
                  <a:cubicBezTo>
                    <a:pt x="346" y="5"/>
                    <a:pt x="338" y="0"/>
                    <a:pt x="330" y="1"/>
                  </a:cubicBezTo>
                  <a:cubicBezTo>
                    <a:pt x="322" y="3"/>
                    <a:pt x="317" y="11"/>
                    <a:pt x="318" y="19"/>
                  </a:cubicBezTo>
                  <a:cubicBezTo>
                    <a:pt x="319" y="27"/>
                    <a:pt x="351" y="211"/>
                    <a:pt x="191" y="274"/>
                  </a:cubicBezTo>
                  <a:cubicBezTo>
                    <a:pt x="31" y="211"/>
                    <a:pt x="63" y="27"/>
                    <a:pt x="64" y="19"/>
                  </a:cubicBezTo>
                  <a:cubicBezTo>
                    <a:pt x="66" y="11"/>
                    <a:pt x="60" y="3"/>
                    <a:pt x="52" y="1"/>
                  </a:cubicBezTo>
                  <a:cubicBezTo>
                    <a:pt x="44" y="0"/>
                    <a:pt x="36" y="5"/>
                    <a:pt x="34" y="13"/>
                  </a:cubicBezTo>
                  <a:cubicBezTo>
                    <a:pt x="34" y="16"/>
                    <a:pt x="0" y="209"/>
                    <a:pt x="154" y="290"/>
                  </a:cubicBezTo>
                  <a:cubicBezTo>
                    <a:pt x="0" y="371"/>
                    <a:pt x="34" y="564"/>
                    <a:pt x="34" y="567"/>
                  </a:cubicBezTo>
                  <a:cubicBezTo>
                    <a:pt x="35" y="574"/>
                    <a:pt x="42" y="579"/>
                    <a:pt x="49" y="579"/>
                  </a:cubicBezTo>
                  <a:cubicBezTo>
                    <a:pt x="50" y="579"/>
                    <a:pt x="51" y="579"/>
                    <a:pt x="52" y="579"/>
                  </a:cubicBezTo>
                  <a:cubicBezTo>
                    <a:pt x="60" y="577"/>
                    <a:pt x="65" y="569"/>
                    <a:pt x="64" y="561"/>
                  </a:cubicBezTo>
                  <a:cubicBezTo>
                    <a:pt x="63" y="553"/>
                    <a:pt x="31" y="369"/>
                    <a:pt x="191" y="306"/>
                  </a:cubicBezTo>
                  <a:cubicBezTo>
                    <a:pt x="351" y="369"/>
                    <a:pt x="319" y="553"/>
                    <a:pt x="318" y="561"/>
                  </a:cubicBezTo>
                  <a:cubicBezTo>
                    <a:pt x="316" y="569"/>
                    <a:pt x="322" y="577"/>
                    <a:pt x="330" y="579"/>
                  </a:cubicBezTo>
                  <a:cubicBezTo>
                    <a:pt x="331" y="579"/>
                    <a:pt x="332" y="579"/>
                    <a:pt x="333" y="579"/>
                  </a:cubicBezTo>
                  <a:cubicBezTo>
                    <a:pt x="340" y="579"/>
                    <a:pt x="347" y="574"/>
                    <a:pt x="348" y="567"/>
                  </a:cubicBezTo>
                  <a:cubicBezTo>
                    <a:pt x="348" y="564"/>
                    <a:pt x="382" y="371"/>
                    <a:pt x="228" y="2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79" name="Group 162"/>
          <p:cNvGrpSpPr/>
          <p:nvPr/>
        </p:nvGrpSpPr>
        <p:grpSpPr>
          <a:xfrm>
            <a:off x="8421933" y="1165654"/>
            <a:ext cx="368301" cy="368300"/>
            <a:chOff x="5022850" y="2200275"/>
            <a:chExt cx="368301" cy="368300"/>
          </a:xfrm>
          <a:solidFill>
            <a:schemeClr val="bg1"/>
          </a:solidFill>
        </p:grpSpPr>
        <p:sp>
          <p:nvSpPr>
            <p:cNvPr id="480" name="Freeform 279"/>
            <p:cNvSpPr/>
            <p:nvPr/>
          </p:nvSpPr>
          <p:spPr bwMode="auto">
            <a:xfrm>
              <a:off x="5151438" y="2200275"/>
              <a:ext cx="239713" cy="239713"/>
            </a:xfrm>
            <a:custGeom>
              <a:avLst/>
              <a:gdLst>
                <a:gd name="T0" fmla="*/ 274 w 319"/>
                <a:gd name="T1" fmla="*/ 45 h 319"/>
                <a:gd name="T2" fmla="*/ 109 w 319"/>
                <a:gd name="T3" fmla="*/ 45 h 319"/>
                <a:gd name="T4" fmla="*/ 0 w 319"/>
                <a:gd name="T5" fmla="*/ 154 h 319"/>
                <a:gd name="T6" fmla="*/ 164 w 319"/>
                <a:gd name="T7" fmla="*/ 319 h 319"/>
                <a:gd name="T8" fmla="*/ 274 w 319"/>
                <a:gd name="T9" fmla="*/ 210 h 319"/>
                <a:gd name="T10" fmla="*/ 274 w 319"/>
                <a:gd name="T11" fmla="*/ 4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274" y="45"/>
                  </a:moveTo>
                  <a:cubicBezTo>
                    <a:pt x="228" y="0"/>
                    <a:pt x="155" y="0"/>
                    <a:pt x="109" y="4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64" y="319"/>
                    <a:pt x="164" y="319"/>
                    <a:pt x="164" y="319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319" y="164"/>
                    <a:pt x="319" y="91"/>
                    <a:pt x="27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81" name="Freeform 280"/>
            <p:cNvSpPr/>
            <p:nvPr/>
          </p:nvSpPr>
          <p:spPr bwMode="auto">
            <a:xfrm>
              <a:off x="5022850" y="2324100"/>
              <a:ext cx="241300" cy="244475"/>
            </a:xfrm>
            <a:custGeom>
              <a:avLst/>
              <a:gdLst>
                <a:gd name="T0" fmla="*/ 155 w 320"/>
                <a:gd name="T1" fmla="*/ 5 h 325"/>
                <a:gd name="T2" fmla="*/ 161 w 320"/>
                <a:gd name="T3" fmla="*/ 0 h 325"/>
                <a:gd name="T4" fmla="*/ 45 w 320"/>
                <a:gd name="T5" fmla="*/ 116 h 325"/>
                <a:gd name="T6" fmla="*/ 45 w 320"/>
                <a:gd name="T7" fmla="*/ 280 h 325"/>
                <a:gd name="T8" fmla="*/ 209 w 320"/>
                <a:gd name="T9" fmla="*/ 280 h 325"/>
                <a:gd name="T10" fmla="*/ 320 w 320"/>
                <a:gd name="T11" fmla="*/ 170 h 325"/>
                <a:gd name="T12" fmla="*/ 155 w 320"/>
                <a:gd name="T13" fmla="*/ 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325">
                  <a:moveTo>
                    <a:pt x="155" y="5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0" y="161"/>
                    <a:pt x="0" y="234"/>
                    <a:pt x="45" y="280"/>
                  </a:cubicBezTo>
                  <a:cubicBezTo>
                    <a:pt x="90" y="325"/>
                    <a:pt x="164" y="325"/>
                    <a:pt x="209" y="280"/>
                  </a:cubicBezTo>
                  <a:cubicBezTo>
                    <a:pt x="320" y="170"/>
                    <a:pt x="320" y="170"/>
                    <a:pt x="320" y="170"/>
                  </a:cubicBezTo>
                  <a:lnTo>
                    <a:pt x="155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82" name="Group 165"/>
          <p:cNvGrpSpPr/>
          <p:nvPr/>
        </p:nvGrpSpPr>
        <p:grpSpPr>
          <a:xfrm>
            <a:off x="6204712" y="1108301"/>
            <a:ext cx="393701" cy="423863"/>
            <a:chOff x="5832475" y="2170113"/>
            <a:chExt cx="393701" cy="423863"/>
          </a:xfrm>
          <a:solidFill>
            <a:schemeClr val="bg1"/>
          </a:solidFill>
        </p:grpSpPr>
        <p:sp>
          <p:nvSpPr>
            <p:cNvPr id="483" name="Freeform 281"/>
            <p:cNvSpPr/>
            <p:nvPr/>
          </p:nvSpPr>
          <p:spPr bwMode="auto">
            <a:xfrm>
              <a:off x="6081713" y="2170113"/>
              <a:ext cx="144463" cy="153988"/>
            </a:xfrm>
            <a:custGeom>
              <a:avLst/>
              <a:gdLst>
                <a:gd name="T0" fmla="*/ 111 w 194"/>
                <a:gd name="T1" fmla="*/ 205 h 205"/>
                <a:gd name="T2" fmla="*/ 181 w 194"/>
                <a:gd name="T3" fmla="*/ 78 h 205"/>
                <a:gd name="T4" fmla="*/ 162 w 194"/>
                <a:gd name="T5" fmla="*/ 13 h 205"/>
                <a:gd name="T6" fmla="*/ 96 w 194"/>
                <a:gd name="T7" fmla="*/ 32 h 205"/>
                <a:gd name="T8" fmla="*/ 0 w 194"/>
                <a:gd name="T9" fmla="*/ 205 h 205"/>
                <a:gd name="T10" fmla="*/ 111 w 194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05">
                  <a:moveTo>
                    <a:pt x="111" y="205"/>
                  </a:moveTo>
                  <a:cubicBezTo>
                    <a:pt x="181" y="78"/>
                    <a:pt x="181" y="78"/>
                    <a:pt x="181" y="78"/>
                  </a:cubicBezTo>
                  <a:cubicBezTo>
                    <a:pt x="194" y="55"/>
                    <a:pt x="185" y="26"/>
                    <a:pt x="162" y="13"/>
                  </a:cubicBezTo>
                  <a:cubicBezTo>
                    <a:pt x="138" y="0"/>
                    <a:pt x="109" y="8"/>
                    <a:pt x="96" y="32"/>
                  </a:cubicBezTo>
                  <a:cubicBezTo>
                    <a:pt x="0" y="205"/>
                    <a:pt x="0" y="205"/>
                    <a:pt x="0" y="205"/>
                  </a:cubicBezTo>
                  <a:lnTo>
                    <a:pt x="111" y="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84" name="Freeform 282"/>
            <p:cNvSpPr>
              <a:spLocks noEditPoints="1"/>
            </p:cNvSpPr>
            <p:nvPr/>
          </p:nvSpPr>
          <p:spPr bwMode="auto">
            <a:xfrm>
              <a:off x="5843588" y="2373313"/>
              <a:ext cx="346075" cy="220663"/>
            </a:xfrm>
            <a:custGeom>
              <a:avLst/>
              <a:gdLst>
                <a:gd name="T0" fmla="*/ 0 w 461"/>
                <a:gd name="T1" fmla="*/ 0 h 293"/>
                <a:gd name="T2" fmla="*/ 0 w 461"/>
                <a:gd name="T3" fmla="*/ 152 h 293"/>
                <a:gd name="T4" fmla="*/ 141 w 461"/>
                <a:gd name="T5" fmla="*/ 293 h 293"/>
                <a:gd name="T6" fmla="*/ 320 w 461"/>
                <a:gd name="T7" fmla="*/ 293 h 293"/>
                <a:gd name="T8" fmla="*/ 461 w 461"/>
                <a:gd name="T9" fmla="*/ 152 h 293"/>
                <a:gd name="T10" fmla="*/ 461 w 461"/>
                <a:gd name="T11" fmla="*/ 0 h 293"/>
                <a:gd name="T12" fmla="*/ 0 w 461"/>
                <a:gd name="T13" fmla="*/ 0 h 293"/>
                <a:gd name="T14" fmla="*/ 303 w 461"/>
                <a:gd name="T15" fmla="*/ 181 h 293"/>
                <a:gd name="T16" fmla="*/ 292 w 461"/>
                <a:gd name="T17" fmla="*/ 193 h 293"/>
                <a:gd name="T18" fmla="*/ 251 w 461"/>
                <a:gd name="T19" fmla="*/ 193 h 293"/>
                <a:gd name="T20" fmla="*/ 251 w 461"/>
                <a:gd name="T21" fmla="*/ 234 h 293"/>
                <a:gd name="T22" fmla="*/ 240 w 461"/>
                <a:gd name="T23" fmla="*/ 246 h 293"/>
                <a:gd name="T24" fmla="*/ 221 w 461"/>
                <a:gd name="T25" fmla="*/ 246 h 293"/>
                <a:gd name="T26" fmla="*/ 210 w 461"/>
                <a:gd name="T27" fmla="*/ 234 h 293"/>
                <a:gd name="T28" fmla="*/ 210 w 461"/>
                <a:gd name="T29" fmla="*/ 193 h 293"/>
                <a:gd name="T30" fmla="*/ 169 w 461"/>
                <a:gd name="T31" fmla="*/ 193 h 293"/>
                <a:gd name="T32" fmla="*/ 158 w 461"/>
                <a:gd name="T33" fmla="*/ 181 h 293"/>
                <a:gd name="T34" fmla="*/ 158 w 461"/>
                <a:gd name="T35" fmla="*/ 162 h 293"/>
                <a:gd name="T36" fmla="*/ 169 w 461"/>
                <a:gd name="T37" fmla="*/ 151 h 293"/>
                <a:gd name="T38" fmla="*/ 210 w 461"/>
                <a:gd name="T39" fmla="*/ 151 h 293"/>
                <a:gd name="T40" fmla="*/ 210 w 461"/>
                <a:gd name="T41" fmla="*/ 109 h 293"/>
                <a:gd name="T42" fmla="*/ 221 w 461"/>
                <a:gd name="T43" fmla="*/ 98 h 293"/>
                <a:gd name="T44" fmla="*/ 240 w 461"/>
                <a:gd name="T45" fmla="*/ 98 h 293"/>
                <a:gd name="T46" fmla="*/ 251 w 461"/>
                <a:gd name="T47" fmla="*/ 109 h 293"/>
                <a:gd name="T48" fmla="*/ 251 w 461"/>
                <a:gd name="T49" fmla="*/ 151 h 293"/>
                <a:gd name="T50" fmla="*/ 292 w 461"/>
                <a:gd name="T51" fmla="*/ 151 h 293"/>
                <a:gd name="T52" fmla="*/ 303 w 461"/>
                <a:gd name="T53" fmla="*/ 162 h 293"/>
                <a:gd name="T54" fmla="*/ 303 w 461"/>
                <a:gd name="T55" fmla="*/ 18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1" h="293">
                  <a:moveTo>
                    <a:pt x="0" y="0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230"/>
                    <a:pt x="63" y="293"/>
                    <a:pt x="141" y="293"/>
                  </a:cubicBezTo>
                  <a:cubicBezTo>
                    <a:pt x="320" y="293"/>
                    <a:pt x="320" y="293"/>
                    <a:pt x="320" y="293"/>
                  </a:cubicBezTo>
                  <a:cubicBezTo>
                    <a:pt x="398" y="293"/>
                    <a:pt x="461" y="230"/>
                    <a:pt x="461" y="152"/>
                  </a:cubicBezTo>
                  <a:cubicBezTo>
                    <a:pt x="461" y="0"/>
                    <a:pt x="461" y="0"/>
                    <a:pt x="461" y="0"/>
                  </a:cubicBezTo>
                  <a:lnTo>
                    <a:pt x="0" y="0"/>
                  </a:lnTo>
                  <a:close/>
                  <a:moveTo>
                    <a:pt x="303" y="181"/>
                  </a:moveTo>
                  <a:cubicBezTo>
                    <a:pt x="303" y="188"/>
                    <a:pt x="298" y="193"/>
                    <a:pt x="292" y="193"/>
                  </a:cubicBezTo>
                  <a:cubicBezTo>
                    <a:pt x="251" y="193"/>
                    <a:pt x="251" y="193"/>
                    <a:pt x="251" y="193"/>
                  </a:cubicBezTo>
                  <a:cubicBezTo>
                    <a:pt x="251" y="234"/>
                    <a:pt x="251" y="234"/>
                    <a:pt x="251" y="234"/>
                  </a:cubicBezTo>
                  <a:cubicBezTo>
                    <a:pt x="251" y="241"/>
                    <a:pt x="246" y="246"/>
                    <a:pt x="240" y="246"/>
                  </a:cubicBezTo>
                  <a:cubicBezTo>
                    <a:pt x="221" y="246"/>
                    <a:pt x="221" y="246"/>
                    <a:pt x="221" y="246"/>
                  </a:cubicBezTo>
                  <a:cubicBezTo>
                    <a:pt x="215" y="246"/>
                    <a:pt x="210" y="241"/>
                    <a:pt x="210" y="234"/>
                  </a:cubicBezTo>
                  <a:cubicBezTo>
                    <a:pt x="210" y="193"/>
                    <a:pt x="210" y="193"/>
                    <a:pt x="210" y="193"/>
                  </a:cubicBezTo>
                  <a:cubicBezTo>
                    <a:pt x="169" y="193"/>
                    <a:pt x="169" y="193"/>
                    <a:pt x="169" y="193"/>
                  </a:cubicBezTo>
                  <a:cubicBezTo>
                    <a:pt x="163" y="193"/>
                    <a:pt x="158" y="188"/>
                    <a:pt x="158" y="181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58" y="156"/>
                    <a:pt x="163" y="151"/>
                    <a:pt x="169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09"/>
                    <a:pt x="210" y="109"/>
                    <a:pt x="210" y="109"/>
                  </a:cubicBezTo>
                  <a:cubicBezTo>
                    <a:pt x="210" y="103"/>
                    <a:pt x="215" y="98"/>
                    <a:pt x="221" y="98"/>
                  </a:cubicBezTo>
                  <a:cubicBezTo>
                    <a:pt x="240" y="98"/>
                    <a:pt x="240" y="98"/>
                    <a:pt x="240" y="98"/>
                  </a:cubicBezTo>
                  <a:cubicBezTo>
                    <a:pt x="246" y="98"/>
                    <a:pt x="251" y="103"/>
                    <a:pt x="251" y="109"/>
                  </a:cubicBezTo>
                  <a:cubicBezTo>
                    <a:pt x="251" y="151"/>
                    <a:pt x="251" y="151"/>
                    <a:pt x="251" y="151"/>
                  </a:cubicBezTo>
                  <a:cubicBezTo>
                    <a:pt x="292" y="151"/>
                    <a:pt x="292" y="151"/>
                    <a:pt x="292" y="151"/>
                  </a:cubicBezTo>
                  <a:cubicBezTo>
                    <a:pt x="298" y="151"/>
                    <a:pt x="303" y="156"/>
                    <a:pt x="303" y="162"/>
                  </a:cubicBezTo>
                  <a:lnTo>
                    <a:pt x="303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85" name="Rectangle 283"/>
            <p:cNvSpPr>
              <a:spLocks noChangeArrowheads="1"/>
            </p:cNvSpPr>
            <p:nvPr/>
          </p:nvSpPr>
          <p:spPr bwMode="auto">
            <a:xfrm>
              <a:off x="5843588" y="2373313"/>
              <a:ext cx="3460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86" name="Freeform 284"/>
            <p:cNvSpPr/>
            <p:nvPr/>
          </p:nvSpPr>
          <p:spPr bwMode="auto">
            <a:xfrm>
              <a:off x="5832475" y="2339975"/>
              <a:ext cx="368300" cy="50800"/>
            </a:xfrm>
            <a:custGeom>
              <a:avLst/>
              <a:gdLst>
                <a:gd name="T0" fmla="*/ 17 w 491"/>
                <a:gd name="T1" fmla="*/ 67 h 67"/>
                <a:gd name="T2" fmla="*/ 0 w 491"/>
                <a:gd name="T3" fmla="*/ 48 h 67"/>
                <a:gd name="T4" fmla="*/ 0 w 491"/>
                <a:gd name="T5" fmla="*/ 18 h 67"/>
                <a:gd name="T6" fmla="*/ 17 w 491"/>
                <a:gd name="T7" fmla="*/ 0 h 67"/>
                <a:gd name="T8" fmla="*/ 474 w 491"/>
                <a:gd name="T9" fmla="*/ 0 h 67"/>
                <a:gd name="T10" fmla="*/ 491 w 491"/>
                <a:gd name="T11" fmla="*/ 18 h 67"/>
                <a:gd name="T12" fmla="*/ 491 w 491"/>
                <a:gd name="T13" fmla="*/ 48 h 67"/>
                <a:gd name="T14" fmla="*/ 474 w 491"/>
                <a:gd name="T15" fmla="*/ 67 h 67"/>
                <a:gd name="T16" fmla="*/ 17 w 491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67">
                  <a:moveTo>
                    <a:pt x="17" y="67"/>
                  </a:moveTo>
                  <a:cubicBezTo>
                    <a:pt x="8" y="67"/>
                    <a:pt x="0" y="58"/>
                    <a:pt x="0" y="4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83" y="0"/>
                    <a:pt x="491" y="8"/>
                    <a:pt x="491" y="18"/>
                  </a:cubicBezTo>
                  <a:cubicBezTo>
                    <a:pt x="491" y="48"/>
                    <a:pt x="491" y="48"/>
                    <a:pt x="491" y="48"/>
                  </a:cubicBezTo>
                  <a:cubicBezTo>
                    <a:pt x="491" y="58"/>
                    <a:pt x="483" y="67"/>
                    <a:pt x="474" y="67"/>
                  </a:cubicBezTo>
                  <a:lnTo>
                    <a:pt x="1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87" name="Group 170"/>
          <p:cNvGrpSpPr/>
          <p:nvPr/>
        </p:nvGrpSpPr>
        <p:grpSpPr>
          <a:xfrm>
            <a:off x="4771290" y="3294760"/>
            <a:ext cx="449263" cy="274638"/>
            <a:chOff x="-7938" y="3078163"/>
            <a:chExt cx="449263" cy="274638"/>
          </a:xfrm>
          <a:solidFill>
            <a:schemeClr val="bg1"/>
          </a:solidFill>
        </p:grpSpPr>
        <p:sp>
          <p:nvSpPr>
            <p:cNvPr id="488" name="Freeform 285"/>
            <p:cNvSpPr>
              <a:spLocks noEditPoints="1"/>
            </p:cNvSpPr>
            <p:nvPr/>
          </p:nvSpPr>
          <p:spPr bwMode="auto">
            <a:xfrm>
              <a:off x="-7938" y="3078163"/>
              <a:ext cx="449263" cy="274638"/>
            </a:xfrm>
            <a:custGeom>
              <a:avLst/>
              <a:gdLst>
                <a:gd name="T0" fmla="*/ 299 w 598"/>
                <a:gd name="T1" fmla="*/ 0 h 364"/>
                <a:gd name="T2" fmla="*/ 0 w 598"/>
                <a:gd name="T3" fmla="*/ 182 h 364"/>
                <a:gd name="T4" fmla="*/ 299 w 598"/>
                <a:gd name="T5" fmla="*/ 364 h 364"/>
                <a:gd name="T6" fmla="*/ 598 w 598"/>
                <a:gd name="T7" fmla="*/ 182 h 364"/>
                <a:gd name="T8" fmla="*/ 299 w 598"/>
                <a:gd name="T9" fmla="*/ 0 h 364"/>
                <a:gd name="T10" fmla="*/ 299 w 598"/>
                <a:gd name="T11" fmla="*/ 316 h 364"/>
                <a:gd name="T12" fmla="*/ 166 w 598"/>
                <a:gd name="T13" fmla="*/ 182 h 364"/>
                <a:gd name="T14" fmla="*/ 299 w 598"/>
                <a:gd name="T15" fmla="*/ 48 h 364"/>
                <a:gd name="T16" fmla="*/ 432 w 598"/>
                <a:gd name="T17" fmla="*/ 182 h 364"/>
                <a:gd name="T18" fmla="*/ 299 w 598"/>
                <a:gd name="T19" fmla="*/ 31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64">
                  <a:moveTo>
                    <a:pt x="299" y="0"/>
                  </a:moveTo>
                  <a:cubicBezTo>
                    <a:pt x="106" y="0"/>
                    <a:pt x="0" y="182"/>
                    <a:pt x="0" y="182"/>
                  </a:cubicBezTo>
                  <a:cubicBezTo>
                    <a:pt x="0" y="182"/>
                    <a:pt x="106" y="364"/>
                    <a:pt x="299" y="364"/>
                  </a:cubicBezTo>
                  <a:cubicBezTo>
                    <a:pt x="492" y="364"/>
                    <a:pt x="598" y="182"/>
                    <a:pt x="598" y="182"/>
                  </a:cubicBezTo>
                  <a:cubicBezTo>
                    <a:pt x="598" y="182"/>
                    <a:pt x="492" y="0"/>
                    <a:pt x="299" y="0"/>
                  </a:cubicBezTo>
                  <a:close/>
                  <a:moveTo>
                    <a:pt x="299" y="316"/>
                  </a:moveTo>
                  <a:cubicBezTo>
                    <a:pt x="226" y="315"/>
                    <a:pt x="166" y="256"/>
                    <a:pt x="166" y="182"/>
                  </a:cubicBezTo>
                  <a:cubicBezTo>
                    <a:pt x="166" y="109"/>
                    <a:pt x="226" y="49"/>
                    <a:pt x="299" y="48"/>
                  </a:cubicBezTo>
                  <a:cubicBezTo>
                    <a:pt x="372" y="49"/>
                    <a:pt x="432" y="109"/>
                    <a:pt x="432" y="182"/>
                  </a:cubicBezTo>
                  <a:cubicBezTo>
                    <a:pt x="432" y="256"/>
                    <a:pt x="372" y="315"/>
                    <a:pt x="299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89" name="Oval 286"/>
            <p:cNvSpPr>
              <a:spLocks noChangeArrowheads="1"/>
            </p:cNvSpPr>
            <p:nvPr/>
          </p:nvSpPr>
          <p:spPr bwMode="auto">
            <a:xfrm>
              <a:off x="163512" y="3162300"/>
              <a:ext cx="106363" cy="1063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90" name="Group 173"/>
          <p:cNvGrpSpPr/>
          <p:nvPr/>
        </p:nvGrpSpPr>
        <p:grpSpPr>
          <a:xfrm>
            <a:off x="4819675" y="1865743"/>
            <a:ext cx="406400" cy="423862"/>
            <a:chOff x="839787" y="3005138"/>
            <a:chExt cx="406400" cy="423862"/>
          </a:xfrm>
          <a:solidFill>
            <a:schemeClr val="bg1"/>
          </a:solidFill>
        </p:grpSpPr>
        <p:sp>
          <p:nvSpPr>
            <p:cNvPr id="491" name="Freeform 287"/>
            <p:cNvSpPr/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92" name="Freeform 288"/>
            <p:cNvSpPr/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93" name="Freeform 289"/>
            <p:cNvSpPr/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94" name="Freeform 290"/>
            <p:cNvSpPr/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95" name="Freeform 291"/>
            <p:cNvSpPr/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96" name="Freeform 292"/>
            <p:cNvSpPr/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97" name="Freeform 293"/>
            <p:cNvSpPr/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98" name="Freeform 294"/>
            <p:cNvSpPr/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99" name="Freeform 295"/>
            <p:cNvSpPr/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00" name="Group 183"/>
          <p:cNvGrpSpPr/>
          <p:nvPr/>
        </p:nvGrpSpPr>
        <p:grpSpPr>
          <a:xfrm>
            <a:off x="6205877" y="1935086"/>
            <a:ext cx="473075" cy="268288"/>
            <a:chOff x="2470150" y="3081338"/>
            <a:chExt cx="473075" cy="268288"/>
          </a:xfrm>
          <a:solidFill>
            <a:schemeClr val="bg1"/>
          </a:solidFill>
        </p:grpSpPr>
        <p:sp>
          <p:nvSpPr>
            <p:cNvPr id="501" name="Freeform 296"/>
            <p:cNvSpPr>
              <a:spLocks noEditPoints="1"/>
            </p:cNvSpPr>
            <p:nvPr/>
          </p:nvSpPr>
          <p:spPr bwMode="auto">
            <a:xfrm>
              <a:off x="2470150" y="3081338"/>
              <a:ext cx="473075" cy="268288"/>
            </a:xfrm>
            <a:custGeom>
              <a:avLst/>
              <a:gdLst>
                <a:gd name="T0" fmla="*/ 623 w 630"/>
                <a:gd name="T1" fmla="*/ 83 h 358"/>
                <a:gd name="T2" fmla="*/ 315 w 630"/>
                <a:gd name="T3" fmla="*/ 0 h 358"/>
                <a:gd name="T4" fmla="*/ 6 w 630"/>
                <a:gd name="T5" fmla="*/ 83 h 358"/>
                <a:gd name="T6" fmla="*/ 2 w 630"/>
                <a:gd name="T7" fmla="*/ 99 h 358"/>
                <a:gd name="T8" fmla="*/ 72 w 630"/>
                <a:gd name="T9" fmla="*/ 346 h 358"/>
                <a:gd name="T10" fmla="*/ 88 w 630"/>
                <a:gd name="T11" fmla="*/ 358 h 358"/>
                <a:gd name="T12" fmla="*/ 542 w 630"/>
                <a:gd name="T13" fmla="*/ 358 h 358"/>
                <a:gd name="T14" fmla="*/ 558 w 630"/>
                <a:gd name="T15" fmla="*/ 346 h 358"/>
                <a:gd name="T16" fmla="*/ 628 w 630"/>
                <a:gd name="T17" fmla="*/ 99 h 358"/>
                <a:gd name="T18" fmla="*/ 623 w 630"/>
                <a:gd name="T19" fmla="*/ 83 h 358"/>
                <a:gd name="T20" fmla="*/ 390 w 630"/>
                <a:gd name="T21" fmla="*/ 227 h 358"/>
                <a:gd name="T22" fmla="*/ 315 w 630"/>
                <a:gd name="T23" fmla="*/ 275 h 358"/>
                <a:gd name="T24" fmla="*/ 240 w 630"/>
                <a:gd name="T25" fmla="*/ 227 h 358"/>
                <a:gd name="T26" fmla="*/ 216 w 630"/>
                <a:gd name="T27" fmla="*/ 105 h 358"/>
                <a:gd name="T28" fmla="*/ 279 w 630"/>
                <a:gd name="T29" fmla="*/ 87 h 358"/>
                <a:gd name="T30" fmla="*/ 315 w 630"/>
                <a:gd name="T31" fmla="*/ 136 h 358"/>
                <a:gd name="T32" fmla="*/ 351 w 630"/>
                <a:gd name="T33" fmla="*/ 87 h 358"/>
                <a:gd name="T34" fmla="*/ 414 w 630"/>
                <a:gd name="T35" fmla="*/ 105 h 358"/>
                <a:gd name="T36" fmla="*/ 390 w 630"/>
                <a:gd name="T37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0" h="358">
                  <a:moveTo>
                    <a:pt x="623" y="83"/>
                  </a:moveTo>
                  <a:cubicBezTo>
                    <a:pt x="564" y="34"/>
                    <a:pt x="452" y="0"/>
                    <a:pt x="315" y="0"/>
                  </a:cubicBezTo>
                  <a:cubicBezTo>
                    <a:pt x="178" y="0"/>
                    <a:pt x="66" y="34"/>
                    <a:pt x="6" y="83"/>
                  </a:cubicBezTo>
                  <a:cubicBezTo>
                    <a:pt x="2" y="87"/>
                    <a:pt x="0" y="93"/>
                    <a:pt x="2" y="99"/>
                  </a:cubicBezTo>
                  <a:cubicBezTo>
                    <a:pt x="72" y="346"/>
                    <a:pt x="72" y="346"/>
                    <a:pt x="72" y="346"/>
                  </a:cubicBezTo>
                  <a:cubicBezTo>
                    <a:pt x="74" y="353"/>
                    <a:pt x="81" y="358"/>
                    <a:pt x="88" y="358"/>
                  </a:cubicBezTo>
                  <a:cubicBezTo>
                    <a:pt x="542" y="358"/>
                    <a:pt x="542" y="358"/>
                    <a:pt x="542" y="358"/>
                  </a:cubicBezTo>
                  <a:cubicBezTo>
                    <a:pt x="549" y="358"/>
                    <a:pt x="556" y="353"/>
                    <a:pt x="558" y="346"/>
                  </a:cubicBezTo>
                  <a:cubicBezTo>
                    <a:pt x="628" y="99"/>
                    <a:pt x="628" y="99"/>
                    <a:pt x="628" y="99"/>
                  </a:cubicBezTo>
                  <a:cubicBezTo>
                    <a:pt x="630" y="93"/>
                    <a:pt x="628" y="87"/>
                    <a:pt x="623" y="83"/>
                  </a:cubicBezTo>
                  <a:close/>
                  <a:moveTo>
                    <a:pt x="390" y="227"/>
                  </a:moveTo>
                  <a:cubicBezTo>
                    <a:pt x="362" y="262"/>
                    <a:pt x="315" y="275"/>
                    <a:pt x="315" y="275"/>
                  </a:cubicBezTo>
                  <a:cubicBezTo>
                    <a:pt x="315" y="275"/>
                    <a:pt x="268" y="262"/>
                    <a:pt x="240" y="227"/>
                  </a:cubicBezTo>
                  <a:cubicBezTo>
                    <a:pt x="212" y="192"/>
                    <a:pt x="194" y="147"/>
                    <a:pt x="216" y="105"/>
                  </a:cubicBezTo>
                  <a:cubicBezTo>
                    <a:pt x="228" y="84"/>
                    <a:pt x="258" y="79"/>
                    <a:pt x="279" y="87"/>
                  </a:cubicBezTo>
                  <a:cubicBezTo>
                    <a:pt x="302" y="94"/>
                    <a:pt x="315" y="136"/>
                    <a:pt x="315" y="136"/>
                  </a:cubicBezTo>
                  <a:cubicBezTo>
                    <a:pt x="315" y="136"/>
                    <a:pt x="328" y="94"/>
                    <a:pt x="351" y="87"/>
                  </a:cubicBezTo>
                  <a:cubicBezTo>
                    <a:pt x="372" y="79"/>
                    <a:pt x="402" y="84"/>
                    <a:pt x="414" y="105"/>
                  </a:cubicBezTo>
                  <a:cubicBezTo>
                    <a:pt x="436" y="147"/>
                    <a:pt x="418" y="192"/>
                    <a:pt x="390" y="2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02" name="Freeform 297"/>
            <p:cNvSpPr/>
            <p:nvPr/>
          </p:nvSpPr>
          <p:spPr bwMode="auto">
            <a:xfrm>
              <a:off x="2516187" y="3314700"/>
              <a:ext cx="381000" cy="34925"/>
            </a:xfrm>
            <a:custGeom>
              <a:avLst/>
              <a:gdLst>
                <a:gd name="T0" fmla="*/ 0 w 506"/>
                <a:gd name="T1" fmla="*/ 0 h 47"/>
                <a:gd name="T2" fmla="*/ 10 w 506"/>
                <a:gd name="T3" fmla="*/ 35 h 47"/>
                <a:gd name="T4" fmla="*/ 26 w 506"/>
                <a:gd name="T5" fmla="*/ 47 h 47"/>
                <a:gd name="T6" fmla="*/ 480 w 506"/>
                <a:gd name="T7" fmla="*/ 47 h 47"/>
                <a:gd name="T8" fmla="*/ 496 w 506"/>
                <a:gd name="T9" fmla="*/ 35 h 47"/>
                <a:gd name="T10" fmla="*/ 506 w 506"/>
                <a:gd name="T11" fmla="*/ 0 h 47"/>
                <a:gd name="T12" fmla="*/ 0 w 506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6" h="47">
                  <a:moveTo>
                    <a:pt x="0" y="0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2" y="42"/>
                    <a:pt x="19" y="47"/>
                    <a:pt x="26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7" y="47"/>
                    <a:pt x="494" y="42"/>
                    <a:pt x="496" y="35"/>
                  </a:cubicBezTo>
                  <a:cubicBezTo>
                    <a:pt x="506" y="0"/>
                    <a:pt x="506" y="0"/>
                    <a:pt x="50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03" name="Group 186"/>
          <p:cNvGrpSpPr/>
          <p:nvPr/>
        </p:nvGrpSpPr>
        <p:grpSpPr>
          <a:xfrm>
            <a:off x="6968578" y="1913474"/>
            <a:ext cx="469900" cy="404812"/>
            <a:chOff x="3302000" y="3008313"/>
            <a:chExt cx="469900" cy="404812"/>
          </a:xfrm>
          <a:solidFill>
            <a:schemeClr val="bg1"/>
          </a:solidFill>
        </p:grpSpPr>
        <p:sp>
          <p:nvSpPr>
            <p:cNvPr id="504" name="Freeform 298"/>
            <p:cNvSpPr/>
            <p:nvPr/>
          </p:nvSpPr>
          <p:spPr bwMode="auto">
            <a:xfrm>
              <a:off x="3302000" y="3008313"/>
              <a:ext cx="469900" cy="303213"/>
            </a:xfrm>
            <a:custGeom>
              <a:avLst/>
              <a:gdLst>
                <a:gd name="T0" fmla="*/ 24 w 624"/>
                <a:gd name="T1" fmla="*/ 263 h 403"/>
                <a:gd name="T2" fmla="*/ 117 w 624"/>
                <a:gd name="T3" fmla="*/ 263 h 403"/>
                <a:gd name="T4" fmla="*/ 120 w 624"/>
                <a:gd name="T5" fmla="*/ 246 h 403"/>
                <a:gd name="T6" fmla="*/ 127 w 624"/>
                <a:gd name="T7" fmla="*/ 240 h 403"/>
                <a:gd name="T8" fmla="*/ 134 w 624"/>
                <a:gd name="T9" fmla="*/ 245 h 403"/>
                <a:gd name="T10" fmla="*/ 147 w 624"/>
                <a:gd name="T11" fmla="*/ 278 h 403"/>
                <a:gd name="T12" fmla="*/ 172 w 624"/>
                <a:gd name="T13" fmla="*/ 151 h 403"/>
                <a:gd name="T14" fmla="*/ 179 w 624"/>
                <a:gd name="T15" fmla="*/ 145 h 403"/>
                <a:gd name="T16" fmla="*/ 186 w 624"/>
                <a:gd name="T17" fmla="*/ 151 h 403"/>
                <a:gd name="T18" fmla="*/ 204 w 624"/>
                <a:gd name="T19" fmla="*/ 324 h 403"/>
                <a:gd name="T20" fmla="*/ 230 w 624"/>
                <a:gd name="T21" fmla="*/ 146 h 403"/>
                <a:gd name="T22" fmla="*/ 237 w 624"/>
                <a:gd name="T23" fmla="*/ 140 h 403"/>
                <a:gd name="T24" fmla="*/ 244 w 624"/>
                <a:gd name="T25" fmla="*/ 146 h 403"/>
                <a:gd name="T26" fmla="*/ 265 w 624"/>
                <a:gd name="T27" fmla="*/ 263 h 403"/>
                <a:gd name="T28" fmla="*/ 300 w 624"/>
                <a:gd name="T29" fmla="*/ 263 h 403"/>
                <a:gd name="T30" fmla="*/ 308 w 624"/>
                <a:gd name="T31" fmla="*/ 269 h 403"/>
                <a:gd name="T32" fmla="*/ 308 w 624"/>
                <a:gd name="T33" fmla="*/ 275 h 403"/>
                <a:gd name="T34" fmla="*/ 310 w 624"/>
                <a:gd name="T35" fmla="*/ 267 h 403"/>
                <a:gd name="T36" fmla="*/ 317 w 624"/>
                <a:gd name="T37" fmla="*/ 261 h 403"/>
                <a:gd name="T38" fmla="*/ 325 w 624"/>
                <a:gd name="T39" fmla="*/ 267 h 403"/>
                <a:gd name="T40" fmla="*/ 335 w 624"/>
                <a:gd name="T41" fmla="*/ 298 h 403"/>
                <a:gd name="T42" fmla="*/ 344 w 624"/>
                <a:gd name="T43" fmla="*/ 265 h 403"/>
                <a:gd name="T44" fmla="*/ 352 w 624"/>
                <a:gd name="T45" fmla="*/ 260 h 403"/>
                <a:gd name="T46" fmla="*/ 359 w 624"/>
                <a:gd name="T47" fmla="*/ 266 h 403"/>
                <a:gd name="T48" fmla="*/ 372 w 624"/>
                <a:gd name="T49" fmla="*/ 403 h 403"/>
                <a:gd name="T50" fmla="*/ 413 w 624"/>
                <a:gd name="T51" fmla="*/ 199 h 403"/>
                <a:gd name="T52" fmla="*/ 420 w 624"/>
                <a:gd name="T53" fmla="*/ 193 h 403"/>
                <a:gd name="T54" fmla="*/ 428 w 624"/>
                <a:gd name="T55" fmla="*/ 198 h 403"/>
                <a:gd name="T56" fmla="*/ 446 w 624"/>
                <a:gd name="T57" fmla="*/ 243 h 403"/>
                <a:gd name="T58" fmla="*/ 465 w 624"/>
                <a:gd name="T59" fmla="*/ 130 h 403"/>
                <a:gd name="T60" fmla="*/ 472 w 624"/>
                <a:gd name="T61" fmla="*/ 124 h 403"/>
                <a:gd name="T62" fmla="*/ 479 w 624"/>
                <a:gd name="T63" fmla="*/ 129 h 403"/>
                <a:gd name="T64" fmla="*/ 513 w 624"/>
                <a:gd name="T65" fmla="*/ 263 h 403"/>
                <a:gd name="T66" fmla="*/ 602 w 624"/>
                <a:gd name="T67" fmla="*/ 263 h 403"/>
                <a:gd name="T68" fmla="*/ 604 w 624"/>
                <a:gd name="T69" fmla="*/ 263 h 403"/>
                <a:gd name="T70" fmla="*/ 589 w 624"/>
                <a:gd name="T71" fmla="*/ 72 h 403"/>
                <a:gd name="T72" fmla="*/ 412 w 624"/>
                <a:gd name="T73" fmla="*/ 21 h 403"/>
                <a:gd name="T74" fmla="*/ 312 w 624"/>
                <a:gd name="T75" fmla="*/ 98 h 403"/>
                <a:gd name="T76" fmla="*/ 212 w 624"/>
                <a:gd name="T77" fmla="*/ 21 h 403"/>
                <a:gd name="T78" fmla="*/ 35 w 624"/>
                <a:gd name="T79" fmla="*/ 72 h 403"/>
                <a:gd name="T80" fmla="*/ 20 w 624"/>
                <a:gd name="T81" fmla="*/ 264 h 403"/>
                <a:gd name="T82" fmla="*/ 24 w 624"/>
                <a:gd name="T83" fmla="*/ 26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4" h="403">
                  <a:moveTo>
                    <a:pt x="24" y="263"/>
                  </a:moveTo>
                  <a:cubicBezTo>
                    <a:pt x="117" y="263"/>
                    <a:pt x="117" y="263"/>
                    <a:pt x="117" y="263"/>
                  </a:cubicBezTo>
                  <a:cubicBezTo>
                    <a:pt x="120" y="246"/>
                    <a:pt x="120" y="246"/>
                    <a:pt x="120" y="246"/>
                  </a:cubicBezTo>
                  <a:cubicBezTo>
                    <a:pt x="121" y="243"/>
                    <a:pt x="123" y="241"/>
                    <a:pt x="127" y="240"/>
                  </a:cubicBezTo>
                  <a:cubicBezTo>
                    <a:pt x="130" y="240"/>
                    <a:pt x="133" y="242"/>
                    <a:pt x="134" y="245"/>
                  </a:cubicBezTo>
                  <a:cubicBezTo>
                    <a:pt x="147" y="278"/>
                    <a:pt x="147" y="278"/>
                    <a:pt x="147" y="278"/>
                  </a:cubicBezTo>
                  <a:cubicBezTo>
                    <a:pt x="172" y="151"/>
                    <a:pt x="172" y="151"/>
                    <a:pt x="172" y="151"/>
                  </a:cubicBezTo>
                  <a:cubicBezTo>
                    <a:pt x="172" y="147"/>
                    <a:pt x="176" y="144"/>
                    <a:pt x="179" y="145"/>
                  </a:cubicBezTo>
                  <a:cubicBezTo>
                    <a:pt x="183" y="145"/>
                    <a:pt x="186" y="148"/>
                    <a:pt x="186" y="151"/>
                  </a:cubicBezTo>
                  <a:cubicBezTo>
                    <a:pt x="204" y="324"/>
                    <a:pt x="204" y="324"/>
                    <a:pt x="204" y="324"/>
                  </a:cubicBezTo>
                  <a:cubicBezTo>
                    <a:pt x="230" y="146"/>
                    <a:pt x="230" y="146"/>
                    <a:pt x="230" y="146"/>
                  </a:cubicBezTo>
                  <a:cubicBezTo>
                    <a:pt x="230" y="143"/>
                    <a:pt x="233" y="140"/>
                    <a:pt x="237" y="140"/>
                  </a:cubicBezTo>
                  <a:cubicBezTo>
                    <a:pt x="241" y="140"/>
                    <a:pt x="244" y="142"/>
                    <a:pt x="244" y="146"/>
                  </a:cubicBezTo>
                  <a:cubicBezTo>
                    <a:pt x="265" y="263"/>
                    <a:pt x="265" y="263"/>
                    <a:pt x="265" y="263"/>
                  </a:cubicBezTo>
                  <a:cubicBezTo>
                    <a:pt x="300" y="263"/>
                    <a:pt x="300" y="263"/>
                    <a:pt x="300" y="263"/>
                  </a:cubicBezTo>
                  <a:cubicBezTo>
                    <a:pt x="304" y="263"/>
                    <a:pt x="307" y="266"/>
                    <a:pt x="308" y="269"/>
                  </a:cubicBezTo>
                  <a:cubicBezTo>
                    <a:pt x="308" y="275"/>
                    <a:pt x="308" y="275"/>
                    <a:pt x="308" y="275"/>
                  </a:cubicBezTo>
                  <a:cubicBezTo>
                    <a:pt x="310" y="267"/>
                    <a:pt x="310" y="267"/>
                    <a:pt x="310" y="267"/>
                  </a:cubicBezTo>
                  <a:cubicBezTo>
                    <a:pt x="311" y="264"/>
                    <a:pt x="314" y="262"/>
                    <a:pt x="317" y="261"/>
                  </a:cubicBezTo>
                  <a:cubicBezTo>
                    <a:pt x="321" y="261"/>
                    <a:pt x="324" y="264"/>
                    <a:pt x="325" y="267"/>
                  </a:cubicBezTo>
                  <a:cubicBezTo>
                    <a:pt x="335" y="298"/>
                    <a:pt x="335" y="298"/>
                    <a:pt x="335" y="298"/>
                  </a:cubicBezTo>
                  <a:cubicBezTo>
                    <a:pt x="344" y="265"/>
                    <a:pt x="344" y="265"/>
                    <a:pt x="344" y="265"/>
                  </a:cubicBezTo>
                  <a:cubicBezTo>
                    <a:pt x="345" y="262"/>
                    <a:pt x="349" y="259"/>
                    <a:pt x="352" y="260"/>
                  </a:cubicBezTo>
                  <a:cubicBezTo>
                    <a:pt x="356" y="260"/>
                    <a:pt x="358" y="263"/>
                    <a:pt x="359" y="266"/>
                  </a:cubicBezTo>
                  <a:cubicBezTo>
                    <a:pt x="372" y="403"/>
                    <a:pt x="372" y="403"/>
                    <a:pt x="372" y="403"/>
                  </a:cubicBezTo>
                  <a:cubicBezTo>
                    <a:pt x="413" y="199"/>
                    <a:pt x="413" y="199"/>
                    <a:pt x="413" y="199"/>
                  </a:cubicBezTo>
                  <a:cubicBezTo>
                    <a:pt x="414" y="196"/>
                    <a:pt x="417" y="194"/>
                    <a:pt x="420" y="193"/>
                  </a:cubicBezTo>
                  <a:cubicBezTo>
                    <a:pt x="423" y="193"/>
                    <a:pt x="426" y="195"/>
                    <a:pt x="428" y="198"/>
                  </a:cubicBezTo>
                  <a:cubicBezTo>
                    <a:pt x="446" y="243"/>
                    <a:pt x="446" y="243"/>
                    <a:pt x="446" y="243"/>
                  </a:cubicBezTo>
                  <a:cubicBezTo>
                    <a:pt x="465" y="130"/>
                    <a:pt x="465" y="130"/>
                    <a:pt x="465" y="130"/>
                  </a:cubicBezTo>
                  <a:cubicBezTo>
                    <a:pt x="466" y="126"/>
                    <a:pt x="468" y="124"/>
                    <a:pt x="472" y="124"/>
                  </a:cubicBezTo>
                  <a:cubicBezTo>
                    <a:pt x="475" y="123"/>
                    <a:pt x="479" y="126"/>
                    <a:pt x="479" y="129"/>
                  </a:cubicBezTo>
                  <a:cubicBezTo>
                    <a:pt x="513" y="263"/>
                    <a:pt x="513" y="263"/>
                    <a:pt x="513" y="263"/>
                  </a:cubicBezTo>
                  <a:cubicBezTo>
                    <a:pt x="602" y="263"/>
                    <a:pt x="602" y="263"/>
                    <a:pt x="602" y="263"/>
                  </a:cubicBezTo>
                  <a:cubicBezTo>
                    <a:pt x="603" y="263"/>
                    <a:pt x="604" y="263"/>
                    <a:pt x="604" y="263"/>
                  </a:cubicBezTo>
                  <a:cubicBezTo>
                    <a:pt x="624" y="201"/>
                    <a:pt x="624" y="135"/>
                    <a:pt x="589" y="72"/>
                  </a:cubicBezTo>
                  <a:cubicBezTo>
                    <a:pt x="557" y="14"/>
                    <a:pt x="473" y="0"/>
                    <a:pt x="412" y="21"/>
                  </a:cubicBezTo>
                  <a:cubicBezTo>
                    <a:pt x="350" y="42"/>
                    <a:pt x="312" y="98"/>
                    <a:pt x="312" y="98"/>
                  </a:cubicBezTo>
                  <a:cubicBezTo>
                    <a:pt x="312" y="98"/>
                    <a:pt x="274" y="42"/>
                    <a:pt x="212" y="21"/>
                  </a:cubicBezTo>
                  <a:cubicBezTo>
                    <a:pt x="151" y="0"/>
                    <a:pt x="67" y="14"/>
                    <a:pt x="35" y="72"/>
                  </a:cubicBezTo>
                  <a:cubicBezTo>
                    <a:pt x="0" y="136"/>
                    <a:pt x="0" y="202"/>
                    <a:pt x="20" y="264"/>
                  </a:cubicBezTo>
                  <a:cubicBezTo>
                    <a:pt x="21" y="263"/>
                    <a:pt x="22" y="263"/>
                    <a:pt x="24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05" name="Freeform 299"/>
            <p:cNvSpPr/>
            <p:nvPr/>
          </p:nvSpPr>
          <p:spPr bwMode="auto">
            <a:xfrm>
              <a:off x="3321050" y="3133725"/>
              <a:ext cx="431800" cy="279400"/>
            </a:xfrm>
            <a:custGeom>
              <a:avLst/>
              <a:gdLst>
                <a:gd name="T0" fmla="*/ 483 w 576"/>
                <a:gd name="T1" fmla="*/ 111 h 373"/>
                <a:gd name="T2" fmla="*/ 476 w 576"/>
                <a:gd name="T3" fmla="*/ 105 h 373"/>
                <a:gd name="T4" fmla="*/ 450 w 576"/>
                <a:gd name="T5" fmla="*/ 0 h 373"/>
                <a:gd name="T6" fmla="*/ 432 w 576"/>
                <a:gd name="T7" fmla="*/ 104 h 373"/>
                <a:gd name="T8" fmla="*/ 426 w 576"/>
                <a:gd name="T9" fmla="*/ 110 h 373"/>
                <a:gd name="T10" fmla="*/ 418 w 576"/>
                <a:gd name="T11" fmla="*/ 106 h 373"/>
                <a:gd name="T12" fmla="*/ 399 w 576"/>
                <a:gd name="T13" fmla="*/ 59 h 373"/>
                <a:gd name="T14" fmla="*/ 353 w 576"/>
                <a:gd name="T15" fmla="*/ 286 h 373"/>
                <a:gd name="T16" fmla="*/ 346 w 576"/>
                <a:gd name="T17" fmla="*/ 292 h 373"/>
                <a:gd name="T18" fmla="*/ 345 w 576"/>
                <a:gd name="T19" fmla="*/ 292 h 373"/>
                <a:gd name="T20" fmla="*/ 338 w 576"/>
                <a:gd name="T21" fmla="*/ 286 h 373"/>
                <a:gd name="T22" fmla="*/ 324 w 576"/>
                <a:gd name="T23" fmla="*/ 138 h 373"/>
                <a:gd name="T24" fmla="*/ 318 w 576"/>
                <a:gd name="T25" fmla="*/ 159 h 373"/>
                <a:gd name="T26" fmla="*/ 311 w 576"/>
                <a:gd name="T27" fmla="*/ 164 h 373"/>
                <a:gd name="T28" fmla="*/ 311 w 576"/>
                <a:gd name="T29" fmla="*/ 164 h 373"/>
                <a:gd name="T30" fmla="*/ 304 w 576"/>
                <a:gd name="T31" fmla="*/ 159 h 373"/>
                <a:gd name="T32" fmla="*/ 294 w 576"/>
                <a:gd name="T33" fmla="*/ 128 h 373"/>
                <a:gd name="T34" fmla="*/ 289 w 576"/>
                <a:gd name="T35" fmla="*/ 148 h 373"/>
                <a:gd name="T36" fmla="*/ 281 w 576"/>
                <a:gd name="T37" fmla="*/ 153 h 373"/>
                <a:gd name="T38" fmla="*/ 275 w 576"/>
                <a:gd name="T39" fmla="*/ 147 h 373"/>
                <a:gd name="T40" fmla="*/ 270 w 576"/>
                <a:gd name="T41" fmla="*/ 111 h 373"/>
                <a:gd name="T42" fmla="*/ 235 w 576"/>
                <a:gd name="T43" fmla="*/ 111 h 373"/>
                <a:gd name="T44" fmla="*/ 227 w 576"/>
                <a:gd name="T45" fmla="*/ 105 h 373"/>
                <a:gd name="T46" fmla="*/ 214 w 576"/>
                <a:gd name="T47" fmla="*/ 26 h 373"/>
                <a:gd name="T48" fmla="*/ 185 w 576"/>
                <a:gd name="T49" fmla="*/ 218 h 373"/>
                <a:gd name="T50" fmla="*/ 178 w 576"/>
                <a:gd name="T51" fmla="*/ 224 h 373"/>
                <a:gd name="T52" fmla="*/ 171 w 576"/>
                <a:gd name="T53" fmla="*/ 218 h 373"/>
                <a:gd name="T54" fmla="*/ 153 w 576"/>
                <a:gd name="T55" fmla="*/ 36 h 373"/>
                <a:gd name="T56" fmla="*/ 133 w 576"/>
                <a:gd name="T57" fmla="*/ 139 h 373"/>
                <a:gd name="T58" fmla="*/ 126 w 576"/>
                <a:gd name="T59" fmla="*/ 145 h 373"/>
                <a:gd name="T60" fmla="*/ 119 w 576"/>
                <a:gd name="T61" fmla="*/ 140 h 373"/>
                <a:gd name="T62" fmla="*/ 106 w 576"/>
                <a:gd name="T63" fmla="*/ 107 h 373"/>
                <a:gd name="T64" fmla="*/ 100 w 576"/>
                <a:gd name="T65" fmla="*/ 111 h 373"/>
                <a:gd name="T66" fmla="*/ 0 w 576"/>
                <a:gd name="T67" fmla="*/ 111 h 373"/>
                <a:gd name="T68" fmla="*/ 77 w 576"/>
                <a:gd name="T69" fmla="*/ 241 h 373"/>
                <a:gd name="T70" fmla="*/ 288 w 576"/>
                <a:gd name="T71" fmla="*/ 373 h 373"/>
                <a:gd name="T72" fmla="*/ 499 w 576"/>
                <a:gd name="T73" fmla="*/ 241 h 373"/>
                <a:gd name="T74" fmla="*/ 576 w 576"/>
                <a:gd name="T75" fmla="*/ 111 h 373"/>
                <a:gd name="T76" fmla="*/ 483 w 576"/>
                <a:gd name="T77" fmla="*/ 11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373">
                  <a:moveTo>
                    <a:pt x="483" y="111"/>
                  </a:moveTo>
                  <a:cubicBezTo>
                    <a:pt x="480" y="111"/>
                    <a:pt x="477" y="108"/>
                    <a:pt x="476" y="105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8"/>
                    <a:pt x="429" y="110"/>
                    <a:pt x="426" y="110"/>
                  </a:cubicBezTo>
                  <a:cubicBezTo>
                    <a:pt x="422" y="111"/>
                    <a:pt x="419" y="109"/>
                    <a:pt x="418" y="106"/>
                  </a:cubicBezTo>
                  <a:cubicBezTo>
                    <a:pt x="399" y="59"/>
                    <a:pt x="399" y="59"/>
                    <a:pt x="399" y="59"/>
                  </a:cubicBezTo>
                  <a:cubicBezTo>
                    <a:pt x="353" y="286"/>
                    <a:pt x="353" y="286"/>
                    <a:pt x="353" y="286"/>
                  </a:cubicBezTo>
                  <a:cubicBezTo>
                    <a:pt x="352" y="290"/>
                    <a:pt x="349" y="292"/>
                    <a:pt x="346" y="292"/>
                  </a:cubicBezTo>
                  <a:cubicBezTo>
                    <a:pt x="346" y="292"/>
                    <a:pt x="346" y="292"/>
                    <a:pt x="345" y="292"/>
                  </a:cubicBezTo>
                  <a:cubicBezTo>
                    <a:pt x="342" y="292"/>
                    <a:pt x="339" y="289"/>
                    <a:pt x="338" y="286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18" y="159"/>
                    <a:pt x="318" y="159"/>
                    <a:pt x="318" y="159"/>
                  </a:cubicBezTo>
                  <a:cubicBezTo>
                    <a:pt x="317" y="162"/>
                    <a:pt x="314" y="164"/>
                    <a:pt x="311" y="164"/>
                  </a:cubicBezTo>
                  <a:cubicBezTo>
                    <a:pt x="311" y="164"/>
                    <a:pt x="311" y="164"/>
                    <a:pt x="311" y="164"/>
                  </a:cubicBezTo>
                  <a:cubicBezTo>
                    <a:pt x="308" y="164"/>
                    <a:pt x="305" y="162"/>
                    <a:pt x="304" y="159"/>
                  </a:cubicBezTo>
                  <a:cubicBezTo>
                    <a:pt x="294" y="128"/>
                    <a:pt x="294" y="128"/>
                    <a:pt x="294" y="12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8" y="151"/>
                    <a:pt x="285" y="153"/>
                    <a:pt x="281" y="153"/>
                  </a:cubicBezTo>
                  <a:cubicBezTo>
                    <a:pt x="278" y="153"/>
                    <a:pt x="275" y="150"/>
                    <a:pt x="275" y="147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35" y="111"/>
                    <a:pt x="235" y="111"/>
                    <a:pt x="235" y="111"/>
                  </a:cubicBezTo>
                  <a:cubicBezTo>
                    <a:pt x="231" y="111"/>
                    <a:pt x="228" y="108"/>
                    <a:pt x="227" y="105"/>
                  </a:cubicBezTo>
                  <a:cubicBezTo>
                    <a:pt x="214" y="26"/>
                    <a:pt x="214" y="26"/>
                    <a:pt x="214" y="26"/>
                  </a:cubicBezTo>
                  <a:cubicBezTo>
                    <a:pt x="185" y="218"/>
                    <a:pt x="185" y="218"/>
                    <a:pt x="185" y="218"/>
                  </a:cubicBezTo>
                  <a:cubicBezTo>
                    <a:pt x="185" y="222"/>
                    <a:pt x="182" y="225"/>
                    <a:pt x="178" y="224"/>
                  </a:cubicBezTo>
                  <a:cubicBezTo>
                    <a:pt x="174" y="224"/>
                    <a:pt x="171" y="222"/>
                    <a:pt x="171" y="218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2" y="142"/>
                    <a:pt x="129" y="144"/>
                    <a:pt x="126" y="145"/>
                  </a:cubicBezTo>
                  <a:cubicBezTo>
                    <a:pt x="123" y="145"/>
                    <a:pt x="120" y="143"/>
                    <a:pt x="119" y="140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5" y="109"/>
                    <a:pt x="102" y="111"/>
                    <a:pt x="10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7" y="157"/>
                    <a:pt x="45" y="201"/>
                    <a:pt x="77" y="241"/>
                  </a:cubicBezTo>
                  <a:cubicBezTo>
                    <a:pt x="156" y="337"/>
                    <a:pt x="288" y="373"/>
                    <a:pt x="288" y="373"/>
                  </a:cubicBezTo>
                  <a:cubicBezTo>
                    <a:pt x="288" y="373"/>
                    <a:pt x="420" y="337"/>
                    <a:pt x="499" y="241"/>
                  </a:cubicBezTo>
                  <a:cubicBezTo>
                    <a:pt x="531" y="201"/>
                    <a:pt x="559" y="157"/>
                    <a:pt x="576" y="111"/>
                  </a:cubicBezTo>
                  <a:lnTo>
                    <a:pt x="483" y="1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06" name="Group 189"/>
          <p:cNvGrpSpPr/>
          <p:nvPr/>
        </p:nvGrpSpPr>
        <p:grpSpPr>
          <a:xfrm>
            <a:off x="7716166" y="1865742"/>
            <a:ext cx="334963" cy="403225"/>
            <a:chOff x="4197350" y="3013075"/>
            <a:chExt cx="334963" cy="403225"/>
          </a:xfrm>
          <a:solidFill>
            <a:schemeClr val="bg1"/>
          </a:solidFill>
        </p:grpSpPr>
        <p:sp>
          <p:nvSpPr>
            <p:cNvPr id="507" name="Freeform 300"/>
            <p:cNvSpPr>
              <a:spLocks noEditPoints="1"/>
            </p:cNvSpPr>
            <p:nvPr/>
          </p:nvSpPr>
          <p:spPr bwMode="auto">
            <a:xfrm>
              <a:off x="4197350" y="3013075"/>
              <a:ext cx="293688" cy="403225"/>
            </a:xfrm>
            <a:custGeom>
              <a:avLst/>
              <a:gdLst>
                <a:gd name="T0" fmla="*/ 317 w 391"/>
                <a:gd name="T1" fmla="*/ 220 h 536"/>
                <a:gd name="T2" fmla="*/ 196 w 391"/>
                <a:gd name="T3" fmla="*/ 0 h 536"/>
                <a:gd name="T4" fmla="*/ 74 w 391"/>
                <a:gd name="T5" fmla="*/ 220 h 536"/>
                <a:gd name="T6" fmla="*/ 19 w 391"/>
                <a:gd name="T7" fmla="*/ 416 h 536"/>
                <a:gd name="T8" fmla="*/ 196 w 391"/>
                <a:gd name="T9" fmla="*/ 536 h 536"/>
                <a:gd name="T10" fmla="*/ 373 w 391"/>
                <a:gd name="T11" fmla="*/ 416 h 536"/>
                <a:gd name="T12" fmla="*/ 317 w 391"/>
                <a:gd name="T13" fmla="*/ 220 h 536"/>
                <a:gd name="T14" fmla="*/ 78 w 391"/>
                <a:gd name="T15" fmla="*/ 431 h 536"/>
                <a:gd name="T16" fmla="*/ 150 w 391"/>
                <a:gd name="T17" fmla="*/ 509 h 536"/>
                <a:gd name="T18" fmla="*/ 42 w 391"/>
                <a:gd name="T19" fmla="*/ 410 h 536"/>
                <a:gd name="T20" fmla="*/ 89 w 391"/>
                <a:gd name="T21" fmla="*/ 239 h 536"/>
                <a:gd name="T22" fmla="*/ 181 w 391"/>
                <a:gd name="T23" fmla="*/ 76 h 536"/>
                <a:gd name="T24" fmla="*/ 108 w 391"/>
                <a:gd name="T25" fmla="*/ 239 h 536"/>
                <a:gd name="T26" fmla="*/ 78 w 391"/>
                <a:gd name="T27" fmla="*/ 431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" h="536">
                  <a:moveTo>
                    <a:pt x="317" y="220"/>
                  </a:moveTo>
                  <a:cubicBezTo>
                    <a:pt x="253" y="144"/>
                    <a:pt x="210" y="39"/>
                    <a:pt x="196" y="0"/>
                  </a:cubicBezTo>
                  <a:cubicBezTo>
                    <a:pt x="181" y="39"/>
                    <a:pt x="138" y="144"/>
                    <a:pt x="74" y="220"/>
                  </a:cubicBezTo>
                  <a:cubicBezTo>
                    <a:pt x="0" y="308"/>
                    <a:pt x="7" y="382"/>
                    <a:pt x="19" y="416"/>
                  </a:cubicBezTo>
                  <a:cubicBezTo>
                    <a:pt x="41" y="485"/>
                    <a:pt x="104" y="534"/>
                    <a:pt x="196" y="536"/>
                  </a:cubicBezTo>
                  <a:cubicBezTo>
                    <a:pt x="287" y="534"/>
                    <a:pt x="350" y="485"/>
                    <a:pt x="373" y="416"/>
                  </a:cubicBezTo>
                  <a:cubicBezTo>
                    <a:pt x="384" y="382"/>
                    <a:pt x="391" y="308"/>
                    <a:pt x="317" y="220"/>
                  </a:cubicBezTo>
                  <a:close/>
                  <a:moveTo>
                    <a:pt x="78" y="431"/>
                  </a:moveTo>
                  <a:cubicBezTo>
                    <a:pt x="93" y="465"/>
                    <a:pt x="118" y="492"/>
                    <a:pt x="150" y="509"/>
                  </a:cubicBezTo>
                  <a:cubicBezTo>
                    <a:pt x="95" y="496"/>
                    <a:pt x="58" y="459"/>
                    <a:pt x="42" y="410"/>
                  </a:cubicBezTo>
                  <a:cubicBezTo>
                    <a:pt x="33" y="380"/>
                    <a:pt x="27" y="315"/>
                    <a:pt x="89" y="239"/>
                  </a:cubicBezTo>
                  <a:cubicBezTo>
                    <a:pt x="132" y="187"/>
                    <a:pt x="163" y="119"/>
                    <a:pt x="181" y="76"/>
                  </a:cubicBezTo>
                  <a:cubicBezTo>
                    <a:pt x="165" y="124"/>
                    <a:pt x="142" y="187"/>
                    <a:pt x="108" y="239"/>
                  </a:cubicBezTo>
                  <a:cubicBezTo>
                    <a:pt x="49" y="330"/>
                    <a:pt x="64" y="400"/>
                    <a:pt x="78" y="4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08" name="Freeform 301"/>
            <p:cNvSpPr>
              <a:spLocks noEditPoints="1"/>
            </p:cNvSpPr>
            <p:nvPr/>
          </p:nvSpPr>
          <p:spPr bwMode="auto">
            <a:xfrm>
              <a:off x="4391025" y="3041650"/>
              <a:ext cx="141288" cy="193675"/>
            </a:xfrm>
            <a:custGeom>
              <a:avLst/>
              <a:gdLst>
                <a:gd name="T0" fmla="*/ 153 w 188"/>
                <a:gd name="T1" fmla="*/ 106 h 258"/>
                <a:gd name="T2" fmla="*/ 94 w 188"/>
                <a:gd name="T3" fmla="*/ 0 h 258"/>
                <a:gd name="T4" fmla="*/ 35 w 188"/>
                <a:gd name="T5" fmla="*/ 106 h 258"/>
                <a:gd name="T6" fmla="*/ 8 w 188"/>
                <a:gd name="T7" fmla="*/ 201 h 258"/>
                <a:gd name="T8" fmla="*/ 94 w 188"/>
                <a:gd name="T9" fmla="*/ 258 h 258"/>
                <a:gd name="T10" fmla="*/ 179 w 188"/>
                <a:gd name="T11" fmla="*/ 201 h 258"/>
                <a:gd name="T12" fmla="*/ 153 w 188"/>
                <a:gd name="T13" fmla="*/ 106 h 258"/>
                <a:gd name="T14" fmla="*/ 37 w 188"/>
                <a:gd name="T15" fmla="*/ 208 h 258"/>
                <a:gd name="T16" fmla="*/ 72 w 188"/>
                <a:gd name="T17" fmla="*/ 246 h 258"/>
                <a:gd name="T18" fmla="*/ 20 w 188"/>
                <a:gd name="T19" fmla="*/ 198 h 258"/>
                <a:gd name="T20" fmla="*/ 43 w 188"/>
                <a:gd name="T21" fmla="*/ 115 h 258"/>
                <a:gd name="T22" fmla="*/ 87 w 188"/>
                <a:gd name="T23" fmla="*/ 37 h 258"/>
                <a:gd name="T24" fmla="*/ 52 w 188"/>
                <a:gd name="T25" fmla="*/ 115 h 258"/>
                <a:gd name="T26" fmla="*/ 37 w 188"/>
                <a:gd name="T27" fmla="*/ 20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258">
                  <a:moveTo>
                    <a:pt x="153" y="106"/>
                  </a:moveTo>
                  <a:cubicBezTo>
                    <a:pt x="122" y="69"/>
                    <a:pt x="101" y="18"/>
                    <a:pt x="94" y="0"/>
                  </a:cubicBezTo>
                  <a:cubicBezTo>
                    <a:pt x="87" y="18"/>
                    <a:pt x="66" y="69"/>
                    <a:pt x="35" y="106"/>
                  </a:cubicBezTo>
                  <a:cubicBezTo>
                    <a:pt x="0" y="148"/>
                    <a:pt x="3" y="184"/>
                    <a:pt x="8" y="201"/>
                  </a:cubicBezTo>
                  <a:cubicBezTo>
                    <a:pt x="19" y="234"/>
                    <a:pt x="50" y="257"/>
                    <a:pt x="94" y="258"/>
                  </a:cubicBezTo>
                  <a:cubicBezTo>
                    <a:pt x="138" y="257"/>
                    <a:pt x="169" y="234"/>
                    <a:pt x="179" y="201"/>
                  </a:cubicBezTo>
                  <a:cubicBezTo>
                    <a:pt x="185" y="184"/>
                    <a:pt x="188" y="148"/>
                    <a:pt x="153" y="106"/>
                  </a:cubicBezTo>
                  <a:close/>
                  <a:moveTo>
                    <a:pt x="37" y="208"/>
                  </a:moveTo>
                  <a:cubicBezTo>
                    <a:pt x="44" y="224"/>
                    <a:pt x="56" y="238"/>
                    <a:pt x="72" y="246"/>
                  </a:cubicBezTo>
                  <a:cubicBezTo>
                    <a:pt x="46" y="239"/>
                    <a:pt x="27" y="221"/>
                    <a:pt x="20" y="198"/>
                  </a:cubicBezTo>
                  <a:cubicBezTo>
                    <a:pt x="15" y="183"/>
                    <a:pt x="12" y="152"/>
                    <a:pt x="43" y="115"/>
                  </a:cubicBezTo>
                  <a:cubicBezTo>
                    <a:pt x="63" y="90"/>
                    <a:pt x="78" y="57"/>
                    <a:pt x="87" y="37"/>
                  </a:cubicBezTo>
                  <a:cubicBezTo>
                    <a:pt x="79" y="60"/>
                    <a:pt x="68" y="90"/>
                    <a:pt x="52" y="115"/>
                  </a:cubicBezTo>
                  <a:cubicBezTo>
                    <a:pt x="23" y="159"/>
                    <a:pt x="30" y="193"/>
                    <a:pt x="37" y="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09" name="Group 192"/>
          <p:cNvGrpSpPr/>
          <p:nvPr/>
        </p:nvGrpSpPr>
        <p:grpSpPr>
          <a:xfrm>
            <a:off x="8382830" y="1885168"/>
            <a:ext cx="404813" cy="436563"/>
            <a:chOff x="4994275" y="2997200"/>
            <a:chExt cx="404813" cy="436563"/>
          </a:xfrm>
          <a:solidFill>
            <a:schemeClr val="bg1"/>
          </a:solidFill>
        </p:grpSpPr>
        <p:sp>
          <p:nvSpPr>
            <p:cNvPr id="510" name="Freeform 302"/>
            <p:cNvSpPr>
              <a:spLocks noEditPoints="1"/>
            </p:cNvSpPr>
            <p:nvPr/>
          </p:nvSpPr>
          <p:spPr bwMode="auto">
            <a:xfrm>
              <a:off x="4994275" y="3103563"/>
              <a:ext cx="249238" cy="330200"/>
            </a:xfrm>
            <a:custGeom>
              <a:avLst/>
              <a:gdLst>
                <a:gd name="T0" fmla="*/ 170 w 332"/>
                <a:gd name="T1" fmla="*/ 194 h 439"/>
                <a:gd name="T2" fmla="*/ 111 w 332"/>
                <a:gd name="T3" fmla="*/ 77 h 439"/>
                <a:gd name="T4" fmla="*/ 177 w 332"/>
                <a:gd name="T5" fmla="*/ 101 h 439"/>
                <a:gd name="T6" fmla="*/ 194 w 332"/>
                <a:gd name="T7" fmla="*/ 55 h 439"/>
                <a:gd name="T8" fmla="*/ 44 w 332"/>
                <a:gd name="T9" fmla="*/ 0 h 439"/>
                <a:gd name="T10" fmla="*/ 0 w 332"/>
                <a:gd name="T11" fmla="*/ 153 h 439"/>
                <a:gd name="T12" fmla="*/ 47 w 332"/>
                <a:gd name="T13" fmla="*/ 166 h 439"/>
                <a:gd name="T14" fmla="*/ 67 w 332"/>
                <a:gd name="T15" fmla="*/ 99 h 439"/>
                <a:gd name="T16" fmla="*/ 126 w 332"/>
                <a:gd name="T17" fmla="*/ 216 h 439"/>
                <a:gd name="T18" fmla="*/ 96 w 332"/>
                <a:gd name="T19" fmla="*/ 359 h 439"/>
                <a:gd name="T20" fmla="*/ 252 w 332"/>
                <a:gd name="T21" fmla="*/ 410 h 439"/>
                <a:gd name="T22" fmla="*/ 303 w 332"/>
                <a:gd name="T23" fmla="*/ 254 h 439"/>
                <a:gd name="T24" fmla="*/ 170 w 332"/>
                <a:gd name="T25" fmla="*/ 194 h 439"/>
                <a:gd name="T26" fmla="*/ 229 w 332"/>
                <a:gd name="T27" fmla="*/ 366 h 439"/>
                <a:gd name="T28" fmla="*/ 139 w 332"/>
                <a:gd name="T29" fmla="*/ 337 h 439"/>
                <a:gd name="T30" fmla="*/ 169 w 332"/>
                <a:gd name="T31" fmla="*/ 247 h 439"/>
                <a:gd name="T32" fmla="*/ 259 w 332"/>
                <a:gd name="T33" fmla="*/ 276 h 439"/>
                <a:gd name="T34" fmla="*/ 229 w 332"/>
                <a:gd name="T35" fmla="*/ 36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439">
                  <a:moveTo>
                    <a:pt x="170" y="194"/>
                  </a:moveTo>
                  <a:cubicBezTo>
                    <a:pt x="111" y="77"/>
                    <a:pt x="111" y="77"/>
                    <a:pt x="111" y="77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7" y="166"/>
                    <a:pt x="47" y="166"/>
                    <a:pt x="47" y="166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126" y="216"/>
                    <a:pt x="126" y="216"/>
                    <a:pt x="126" y="216"/>
                  </a:cubicBezTo>
                  <a:cubicBezTo>
                    <a:pt x="84" y="250"/>
                    <a:pt x="70" y="309"/>
                    <a:pt x="96" y="359"/>
                  </a:cubicBezTo>
                  <a:cubicBezTo>
                    <a:pt x="124" y="416"/>
                    <a:pt x="194" y="439"/>
                    <a:pt x="252" y="410"/>
                  </a:cubicBezTo>
                  <a:cubicBezTo>
                    <a:pt x="309" y="381"/>
                    <a:pt x="332" y="311"/>
                    <a:pt x="303" y="254"/>
                  </a:cubicBezTo>
                  <a:cubicBezTo>
                    <a:pt x="278" y="205"/>
                    <a:pt x="222" y="181"/>
                    <a:pt x="170" y="194"/>
                  </a:cubicBezTo>
                  <a:close/>
                  <a:moveTo>
                    <a:pt x="229" y="366"/>
                  </a:moveTo>
                  <a:cubicBezTo>
                    <a:pt x="196" y="383"/>
                    <a:pt x="156" y="370"/>
                    <a:pt x="139" y="337"/>
                  </a:cubicBezTo>
                  <a:cubicBezTo>
                    <a:pt x="123" y="304"/>
                    <a:pt x="136" y="264"/>
                    <a:pt x="169" y="247"/>
                  </a:cubicBezTo>
                  <a:cubicBezTo>
                    <a:pt x="202" y="230"/>
                    <a:pt x="242" y="244"/>
                    <a:pt x="259" y="276"/>
                  </a:cubicBezTo>
                  <a:cubicBezTo>
                    <a:pt x="275" y="309"/>
                    <a:pt x="262" y="350"/>
                    <a:pt x="229" y="3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11" name="Freeform 303"/>
            <p:cNvSpPr>
              <a:spLocks noEditPoints="1"/>
            </p:cNvSpPr>
            <p:nvPr/>
          </p:nvSpPr>
          <p:spPr bwMode="auto">
            <a:xfrm>
              <a:off x="5157788" y="2997200"/>
              <a:ext cx="241300" cy="319088"/>
            </a:xfrm>
            <a:custGeom>
              <a:avLst/>
              <a:gdLst>
                <a:gd name="T0" fmla="*/ 205 w 319"/>
                <a:gd name="T1" fmla="*/ 223 h 424"/>
                <a:gd name="T2" fmla="*/ 236 w 319"/>
                <a:gd name="T3" fmla="*/ 81 h 424"/>
                <a:gd name="T4" fmla="*/ 80 w 319"/>
                <a:gd name="T5" fmla="*/ 29 h 424"/>
                <a:gd name="T6" fmla="*/ 28 w 319"/>
                <a:gd name="T7" fmla="*/ 185 h 424"/>
                <a:gd name="T8" fmla="*/ 161 w 319"/>
                <a:gd name="T9" fmla="*/ 245 h 424"/>
                <a:gd name="T10" fmla="*/ 177 w 319"/>
                <a:gd name="T11" fmla="*/ 277 h 424"/>
                <a:gd name="T12" fmla="*/ 102 w 319"/>
                <a:gd name="T13" fmla="*/ 315 h 424"/>
                <a:gd name="T14" fmla="*/ 124 w 319"/>
                <a:gd name="T15" fmla="*/ 359 h 424"/>
                <a:gd name="T16" fmla="*/ 199 w 319"/>
                <a:gd name="T17" fmla="*/ 321 h 424"/>
                <a:gd name="T18" fmla="*/ 252 w 319"/>
                <a:gd name="T19" fmla="*/ 424 h 424"/>
                <a:gd name="T20" fmla="*/ 296 w 319"/>
                <a:gd name="T21" fmla="*/ 402 h 424"/>
                <a:gd name="T22" fmla="*/ 243 w 319"/>
                <a:gd name="T23" fmla="*/ 299 h 424"/>
                <a:gd name="T24" fmla="*/ 319 w 319"/>
                <a:gd name="T25" fmla="*/ 260 h 424"/>
                <a:gd name="T26" fmla="*/ 297 w 319"/>
                <a:gd name="T27" fmla="*/ 216 h 424"/>
                <a:gd name="T28" fmla="*/ 221 w 319"/>
                <a:gd name="T29" fmla="*/ 255 h 424"/>
                <a:gd name="T30" fmla="*/ 205 w 319"/>
                <a:gd name="T31" fmla="*/ 223 h 424"/>
                <a:gd name="T32" fmla="*/ 72 w 319"/>
                <a:gd name="T33" fmla="*/ 163 h 424"/>
                <a:gd name="T34" fmla="*/ 102 w 319"/>
                <a:gd name="T35" fmla="*/ 73 h 424"/>
                <a:gd name="T36" fmla="*/ 192 w 319"/>
                <a:gd name="T37" fmla="*/ 103 h 424"/>
                <a:gd name="T38" fmla="*/ 162 w 319"/>
                <a:gd name="T39" fmla="*/ 193 h 424"/>
                <a:gd name="T40" fmla="*/ 72 w 319"/>
                <a:gd name="T41" fmla="*/ 16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9" h="424">
                  <a:moveTo>
                    <a:pt x="205" y="223"/>
                  </a:moveTo>
                  <a:cubicBezTo>
                    <a:pt x="247" y="189"/>
                    <a:pt x="261" y="130"/>
                    <a:pt x="236" y="81"/>
                  </a:cubicBezTo>
                  <a:cubicBezTo>
                    <a:pt x="207" y="23"/>
                    <a:pt x="137" y="0"/>
                    <a:pt x="80" y="29"/>
                  </a:cubicBezTo>
                  <a:cubicBezTo>
                    <a:pt x="23" y="58"/>
                    <a:pt x="0" y="128"/>
                    <a:pt x="28" y="185"/>
                  </a:cubicBezTo>
                  <a:cubicBezTo>
                    <a:pt x="54" y="235"/>
                    <a:pt x="110" y="259"/>
                    <a:pt x="161" y="245"/>
                  </a:cubicBezTo>
                  <a:cubicBezTo>
                    <a:pt x="177" y="277"/>
                    <a:pt x="177" y="277"/>
                    <a:pt x="177" y="277"/>
                  </a:cubicBezTo>
                  <a:cubicBezTo>
                    <a:pt x="102" y="315"/>
                    <a:pt x="102" y="315"/>
                    <a:pt x="102" y="315"/>
                  </a:cubicBezTo>
                  <a:cubicBezTo>
                    <a:pt x="124" y="359"/>
                    <a:pt x="124" y="359"/>
                    <a:pt x="124" y="359"/>
                  </a:cubicBezTo>
                  <a:cubicBezTo>
                    <a:pt x="199" y="321"/>
                    <a:pt x="199" y="321"/>
                    <a:pt x="199" y="321"/>
                  </a:cubicBezTo>
                  <a:cubicBezTo>
                    <a:pt x="252" y="424"/>
                    <a:pt x="252" y="424"/>
                    <a:pt x="252" y="424"/>
                  </a:cubicBezTo>
                  <a:cubicBezTo>
                    <a:pt x="296" y="402"/>
                    <a:pt x="296" y="402"/>
                    <a:pt x="296" y="402"/>
                  </a:cubicBezTo>
                  <a:cubicBezTo>
                    <a:pt x="243" y="299"/>
                    <a:pt x="243" y="299"/>
                    <a:pt x="243" y="299"/>
                  </a:cubicBezTo>
                  <a:cubicBezTo>
                    <a:pt x="319" y="260"/>
                    <a:pt x="319" y="260"/>
                    <a:pt x="319" y="260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221" y="255"/>
                    <a:pt x="221" y="255"/>
                    <a:pt x="221" y="255"/>
                  </a:cubicBezTo>
                  <a:lnTo>
                    <a:pt x="205" y="223"/>
                  </a:lnTo>
                  <a:close/>
                  <a:moveTo>
                    <a:pt x="72" y="163"/>
                  </a:moveTo>
                  <a:cubicBezTo>
                    <a:pt x="56" y="130"/>
                    <a:pt x="69" y="90"/>
                    <a:pt x="102" y="73"/>
                  </a:cubicBezTo>
                  <a:cubicBezTo>
                    <a:pt x="135" y="57"/>
                    <a:pt x="175" y="70"/>
                    <a:pt x="192" y="103"/>
                  </a:cubicBezTo>
                  <a:cubicBezTo>
                    <a:pt x="208" y="136"/>
                    <a:pt x="195" y="176"/>
                    <a:pt x="162" y="193"/>
                  </a:cubicBezTo>
                  <a:cubicBezTo>
                    <a:pt x="129" y="209"/>
                    <a:pt x="89" y="196"/>
                    <a:pt x="7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12" name="Group 195"/>
          <p:cNvGrpSpPr/>
          <p:nvPr/>
        </p:nvGrpSpPr>
        <p:grpSpPr>
          <a:xfrm>
            <a:off x="6994996" y="3981132"/>
            <a:ext cx="360363" cy="368300"/>
            <a:chOff x="5846763" y="3030538"/>
            <a:chExt cx="360363" cy="368300"/>
          </a:xfrm>
          <a:solidFill>
            <a:schemeClr val="bg1"/>
          </a:solidFill>
        </p:grpSpPr>
        <p:sp>
          <p:nvSpPr>
            <p:cNvPr id="513" name="Freeform 304"/>
            <p:cNvSpPr/>
            <p:nvPr/>
          </p:nvSpPr>
          <p:spPr bwMode="auto">
            <a:xfrm>
              <a:off x="5922963" y="3030538"/>
              <a:ext cx="207963" cy="88900"/>
            </a:xfrm>
            <a:custGeom>
              <a:avLst/>
              <a:gdLst>
                <a:gd name="T0" fmla="*/ 45 w 276"/>
                <a:gd name="T1" fmla="*/ 117 h 117"/>
                <a:gd name="T2" fmla="*/ 45 w 276"/>
                <a:gd name="T3" fmla="*/ 61 h 117"/>
                <a:gd name="T4" fmla="*/ 65 w 276"/>
                <a:gd name="T5" fmla="*/ 41 h 117"/>
                <a:gd name="T6" fmla="*/ 211 w 276"/>
                <a:gd name="T7" fmla="*/ 41 h 117"/>
                <a:gd name="T8" fmla="*/ 231 w 276"/>
                <a:gd name="T9" fmla="*/ 61 h 117"/>
                <a:gd name="T10" fmla="*/ 231 w 276"/>
                <a:gd name="T11" fmla="*/ 117 h 117"/>
                <a:gd name="T12" fmla="*/ 276 w 276"/>
                <a:gd name="T13" fmla="*/ 117 h 117"/>
                <a:gd name="T14" fmla="*/ 276 w 276"/>
                <a:gd name="T15" fmla="*/ 42 h 117"/>
                <a:gd name="T16" fmla="*/ 235 w 276"/>
                <a:gd name="T17" fmla="*/ 0 h 117"/>
                <a:gd name="T18" fmla="*/ 41 w 276"/>
                <a:gd name="T19" fmla="*/ 0 h 117"/>
                <a:gd name="T20" fmla="*/ 0 w 276"/>
                <a:gd name="T21" fmla="*/ 42 h 117"/>
                <a:gd name="T22" fmla="*/ 0 w 276"/>
                <a:gd name="T23" fmla="*/ 117 h 117"/>
                <a:gd name="T24" fmla="*/ 45 w 276"/>
                <a:gd name="T2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117">
                  <a:moveTo>
                    <a:pt x="45" y="117"/>
                  </a:moveTo>
                  <a:cubicBezTo>
                    <a:pt x="45" y="61"/>
                    <a:pt x="45" y="61"/>
                    <a:pt x="45" y="61"/>
                  </a:cubicBezTo>
                  <a:cubicBezTo>
                    <a:pt x="45" y="50"/>
                    <a:pt x="54" y="41"/>
                    <a:pt x="65" y="41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22" y="41"/>
                    <a:pt x="231" y="50"/>
                    <a:pt x="231" y="61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76" y="117"/>
                    <a:pt x="276" y="117"/>
                    <a:pt x="276" y="117"/>
                  </a:cubicBezTo>
                  <a:cubicBezTo>
                    <a:pt x="276" y="42"/>
                    <a:pt x="276" y="42"/>
                    <a:pt x="276" y="42"/>
                  </a:cubicBezTo>
                  <a:cubicBezTo>
                    <a:pt x="276" y="19"/>
                    <a:pt x="257" y="0"/>
                    <a:pt x="23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45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14" name="Freeform 305"/>
            <p:cNvSpPr>
              <a:spLocks noEditPoints="1"/>
            </p:cNvSpPr>
            <p:nvPr/>
          </p:nvSpPr>
          <p:spPr bwMode="auto">
            <a:xfrm>
              <a:off x="5846763" y="3119438"/>
              <a:ext cx="360363" cy="279400"/>
            </a:xfrm>
            <a:custGeom>
              <a:avLst/>
              <a:gdLst>
                <a:gd name="T0" fmla="*/ 441 w 478"/>
                <a:gd name="T1" fmla="*/ 0 h 373"/>
                <a:gd name="T2" fmla="*/ 37 w 478"/>
                <a:gd name="T3" fmla="*/ 0 h 373"/>
                <a:gd name="T4" fmla="*/ 0 w 478"/>
                <a:gd name="T5" fmla="*/ 37 h 373"/>
                <a:gd name="T6" fmla="*/ 0 w 478"/>
                <a:gd name="T7" fmla="*/ 336 h 373"/>
                <a:gd name="T8" fmla="*/ 37 w 478"/>
                <a:gd name="T9" fmla="*/ 373 h 373"/>
                <a:gd name="T10" fmla="*/ 441 w 478"/>
                <a:gd name="T11" fmla="*/ 373 h 373"/>
                <a:gd name="T12" fmla="*/ 478 w 478"/>
                <a:gd name="T13" fmla="*/ 336 h 373"/>
                <a:gd name="T14" fmla="*/ 478 w 478"/>
                <a:gd name="T15" fmla="*/ 37 h 373"/>
                <a:gd name="T16" fmla="*/ 441 w 478"/>
                <a:gd name="T17" fmla="*/ 0 h 373"/>
                <a:gd name="T18" fmla="*/ 378 w 478"/>
                <a:gd name="T19" fmla="*/ 204 h 373"/>
                <a:gd name="T20" fmla="*/ 356 w 478"/>
                <a:gd name="T21" fmla="*/ 226 h 373"/>
                <a:gd name="T22" fmla="*/ 279 w 478"/>
                <a:gd name="T23" fmla="*/ 226 h 373"/>
                <a:gd name="T24" fmla="*/ 279 w 478"/>
                <a:gd name="T25" fmla="*/ 303 h 373"/>
                <a:gd name="T26" fmla="*/ 257 w 478"/>
                <a:gd name="T27" fmla="*/ 325 h 373"/>
                <a:gd name="T28" fmla="*/ 221 w 478"/>
                <a:gd name="T29" fmla="*/ 325 h 373"/>
                <a:gd name="T30" fmla="*/ 199 w 478"/>
                <a:gd name="T31" fmla="*/ 303 h 373"/>
                <a:gd name="T32" fmla="*/ 199 w 478"/>
                <a:gd name="T33" fmla="*/ 226 h 373"/>
                <a:gd name="T34" fmla="*/ 122 w 478"/>
                <a:gd name="T35" fmla="*/ 226 h 373"/>
                <a:gd name="T36" fmla="*/ 100 w 478"/>
                <a:gd name="T37" fmla="*/ 204 h 373"/>
                <a:gd name="T38" fmla="*/ 100 w 478"/>
                <a:gd name="T39" fmla="*/ 168 h 373"/>
                <a:gd name="T40" fmla="*/ 122 w 478"/>
                <a:gd name="T41" fmla="*/ 146 h 373"/>
                <a:gd name="T42" fmla="*/ 199 w 478"/>
                <a:gd name="T43" fmla="*/ 146 h 373"/>
                <a:gd name="T44" fmla="*/ 199 w 478"/>
                <a:gd name="T45" fmla="*/ 69 h 373"/>
                <a:gd name="T46" fmla="*/ 221 w 478"/>
                <a:gd name="T47" fmla="*/ 47 h 373"/>
                <a:gd name="T48" fmla="*/ 257 w 478"/>
                <a:gd name="T49" fmla="*/ 47 h 373"/>
                <a:gd name="T50" fmla="*/ 279 w 478"/>
                <a:gd name="T51" fmla="*/ 69 h 373"/>
                <a:gd name="T52" fmla="*/ 279 w 478"/>
                <a:gd name="T53" fmla="*/ 146 h 373"/>
                <a:gd name="T54" fmla="*/ 356 w 478"/>
                <a:gd name="T55" fmla="*/ 146 h 373"/>
                <a:gd name="T56" fmla="*/ 378 w 478"/>
                <a:gd name="T57" fmla="*/ 168 h 373"/>
                <a:gd name="T58" fmla="*/ 378 w 478"/>
                <a:gd name="T59" fmla="*/ 20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8" h="373">
                  <a:moveTo>
                    <a:pt x="44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356"/>
                    <a:pt x="16" y="373"/>
                    <a:pt x="37" y="373"/>
                  </a:cubicBezTo>
                  <a:cubicBezTo>
                    <a:pt x="441" y="373"/>
                    <a:pt x="441" y="373"/>
                    <a:pt x="441" y="373"/>
                  </a:cubicBezTo>
                  <a:cubicBezTo>
                    <a:pt x="462" y="373"/>
                    <a:pt x="478" y="356"/>
                    <a:pt x="478" y="336"/>
                  </a:cubicBezTo>
                  <a:cubicBezTo>
                    <a:pt x="478" y="37"/>
                    <a:pt x="478" y="37"/>
                    <a:pt x="478" y="37"/>
                  </a:cubicBezTo>
                  <a:cubicBezTo>
                    <a:pt x="478" y="16"/>
                    <a:pt x="462" y="0"/>
                    <a:pt x="441" y="0"/>
                  </a:cubicBezTo>
                  <a:close/>
                  <a:moveTo>
                    <a:pt x="378" y="204"/>
                  </a:moveTo>
                  <a:cubicBezTo>
                    <a:pt x="378" y="216"/>
                    <a:pt x="368" y="226"/>
                    <a:pt x="356" y="226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9" y="303"/>
                    <a:pt x="279" y="303"/>
                    <a:pt x="279" y="303"/>
                  </a:cubicBezTo>
                  <a:cubicBezTo>
                    <a:pt x="279" y="316"/>
                    <a:pt x="269" y="325"/>
                    <a:pt x="257" y="325"/>
                  </a:cubicBezTo>
                  <a:cubicBezTo>
                    <a:pt x="221" y="325"/>
                    <a:pt x="221" y="325"/>
                    <a:pt x="221" y="325"/>
                  </a:cubicBezTo>
                  <a:cubicBezTo>
                    <a:pt x="209" y="325"/>
                    <a:pt x="199" y="316"/>
                    <a:pt x="199" y="303"/>
                  </a:cubicBezTo>
                  <a:cubicBezTo>
                    <a:pt x="199" y="226"/>
                    <a:pt x="199" y="226"/>
                    <a:pt x="199" y="226"/>
                  </a:cubicBezTo>
                  <a:cubicBezTo>
                    <a:pt x="122" y="226"/>
                    <a:pt x="122" y="226"/>
                    <a:pt x="122" y="226"/>
                  </a:cubicBezTo>
                  <a:cubicBezTo>
                    <a:pt x="110" y="226"/>
                    <a:pt x="100" y="216"/>
                    <a:pt x="100" y="204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100" y="156"/>
                    <a:pt x="110" y="146"/>
                    <a:pt x="122" y="146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57"/>
                    <a:pt x="209" y="47"/>
                    <a:pt x="221" y="47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69" y="47"/>
                    <a:pt x="279" y="57"/>
                    <a:pt x="279" y="69"/>
                  </a:cubicBezTo>
                  <a:cubicBezTo>
                    <a:pt x="279" y="146"/>
                    <a:pt x="279" y="146"/>
                    <a:pt x="279" y="146"/>
                  </a:cubicBezTo>
                  <a:cubicBezTo>
                    <a:pt x="356" y="146"/>
                    <a:pt x="356" y="146"/>
                    <a:pt x="356" y="146"/>
                  </a:cubicBezTo>
                  <a:cubicBezTo>
                    <a:pt x="368" y="146"/>
                    <a:pt x="378" y="156"/>
                    <a:pt x="378" y="168"/>
                  </a:cubicBezTo>
                  <a:lnTo>
                    <a:pt x="378" y="2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15" name="Group 198"/>
          <p:cNvGrpSpPr/>
          <p:nvPr/>
        </p:nvGrpSpPr>
        <p:grpSpPr>
          <a:xfrm>
            <a:off x="6277446" y="3969709"/>
            <a:ext cx="414338" cy="436563"/>
            <a:chOff x="5819775" y="3827463"/>
            <a:chExt cx="414338" cy="436563"/>
          </a:xfrm>
          <a:solidFill>
            <a:schemeClr val="bg1"/>
          </a:solidFill>
        </p:grpSpPr>
        <p:sp>
          <p:nvSpPr>
            <p:cNvPr id="516" name="Freeform 306"/>
            <p:cNvSpPr>
              <a:spLocks noEditPoints="1"/>
            </p:cNvSpPr>
            <p:nvPr/>
          </p:nvSpPr>
          <p:spPr bwMode="auto">
            <a:xfrm>
              <a:off x="5937250" y="3827463"/>
              <a:ext cx="173038" cy="436563"/>
            </a:xfrm>
            <a:custGeom>
              <a:avLst/>
              <a:gdLst>
                <a:gd name="T0" fmla="*/ 93 w 231"/>
                <a:gd name="T1" fmla="*/ 545 h 582"/>
                <a:gd name="T2" fmla="*/ 16 w 231"/>
                <a:gd name="T3" fmla="*/ 303 h 582"/>
                <a:gd name="T4" fmla="*/ 85 w 231"/>
                <a:gd name="T5" fmla="*/ 2 h 582"/>
                <a:gd name="T6" fmla="*/ 145 w 231"/>
                <a:gd name="T7" fmla="*/ 37 h 582"/>
                <a:gd name="T8" fmla="*/ 222 w 231"/>
                <a:gd name="T9" fmla="*/ 279 h 582"/>
                <a:gd name="T10" fmla="*/ 218 w 231"/>
                <a:gd name="T11" fmla="*/ 482 h 582"/>
                <a:gd name="T12" fmla="*/ 153 w 231"/>
                <a:gd name="T13" fmla="*/ 580 h 582"/>
                <a:gd name="T14" fmla="*/ 93 w 231"/>
                <a:gd name="T15" fmla="*/ 545 h 582"/>
                <a:gd name="T16" fmla="*/ 124 w 231"/>
                <a:gd name="T17" fmla="*/ 52 h 582"/>
                <a:gd name="T18" fmla="*/ 88 w 231"/>
                <a:gd name="T19" fmla="*/ 27 h 582"/>
                <a:gd name="T20" fmla="*/ 42 w 231"/>
                <a:gd name="T21" fmla="*/ 300 h 582"/>
                <a:gd name="T22" fmla="*/ 114 w 231"/>
                <a:gd name="T23" fmla="*/ 530 h 582"/>
                <a:gd name="T24" fmla="*/ 150 w 231"/>
                <a:gd name="T25" fmla="*/ 555 h 582"/>
                <a:gd name="T26" fmla="*/ 193 w 231"/>
                <a:gd name="T27" fmla="*/ 477 h 582"/>
                <a:gd name="T28" fmla="*/ 196 w 231"/>
                <a:gd name="T29" fmla="*/ 282 h 582"/>
                <a:gd name="T30" fmla="*/ 124 w 231"/>
                <a:gd name="T31" fmla="*/ 5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" h="582">
                  <a:moveTo>
                    <a:pt x="93" y="545"/>
                  </a:moveTo>
                  <a:cubicBezTo>
                    <a:pt x="58" y="498"/>
                    <a:pt x="28" y="405"/>
                    <a:pt x="16" y="303"/>
                  </a:cubicBezTo>
                  <a:cubicBezTo>
                    <a:pt x="0" y="163"/>
                    <a:pt x="18" y="9"/>
                    <a:pt x="85" y="2"/>
                  </a:cubicBezTo>
                  <a:cubicBezTo>
                    <a:pt x="99" y="0"/>
                    <a:pt x="121" y="5"/>
                    <a:pt x="145" y="37"/>
                  </a:cubicBezTo>
                  <a:cubicBezTo>
                    <a:pt x="180" y="84"/>
                    <a:pt x="210" y="177"/>
                    <a:pt x="222" y="279"/>
                  </a:cubicBezTo>
                  <a:cubicBezTo>
                    <a:pt x="231" y="354"/>
                    <a:pt x="229" y="426"/>
                    <a:pt x="218" y="482"/>
                  </a:cubicBezTo>
                  <a:cubicBezTo>
                    <a:pt x="206" y="543"/>
                    <a:pt x="184" y="577"/>
                    <a:pt x="153" y="580"/>
                  </a:cubicBezTo>
                  <a:cubicBezTo>
                    <a:pt x="139" y="582"/>
                    <a:pt x="117" y="577"/>
                    <a:pt x="93" y="545"/>
                  </a:cubicBezTo>
                  <a:close/>
                  <a:moveTo>
                    <a:pt x="124" y="52"/>
                  </a:moveTo>
                  <a:cubicBezTo>
                    <a:pt x="111" y="35"/>
                    <a:pt x="98" y="26"/>
                    <a:pt x="88" y="27"/>
                  </a:cubicBezTo>
                  <a:cubicBezTo>
                    <a:pt x="52" y="32"/>
                    <a:pt x="24" y="149"/>
                    <a:pt x="42" y="300"/>
                  </a:cubicBezTo>
                  <a:cubicBezTo>
                    <a:pt x="54" y="398"/>
                    <a:pt x="81" y="486"/>
                    <a:pt x="114" y="530"/>
                  </a:cubicBezTo>
                  <a:cubicBezTo>
                    <a:pt x="127" y="547"/>
                    <a:pt x="140" y="556"/>
                    <a:pt x="150" y="555"/>
                  </a:cubicBezTo>
                  <a:cubicBezTo>
                    <a:pt x="167" y="553"/>
                    <a:pt x="184" y="523"/>
                    <a:pt x="193" y="477"/>
                  </a:cubicBezTo>
                  <a:cubicBezTo>
                    <a:pt x="203" y="424"/>
                    <a:pt x="204" y="355"/>
                    <a:pt x="196" y="282"/>
                  </a:cubicBezTo>
                  <a:cubicBezTo>
                    <a:pt x="184" y="184"/>
                    <a:pt x="157" y="96"/>
                    <a:pt x="124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17" name="Freeform 307"/>
            <p:cNvSpPr>
              <a:spLocks noEditPoints="1"/>
            </p:cNvSpPr>
            <p:nvPr/>
          </p:nvSpPr>
          <p:spPr bwMode="auto">
            <a:xfrm>
              <a:off x="5819775" y="3929063"/>
              <a:ext cx="414338" cy="249238"/>
            </a:xfrm>
            <a:custGeom>
              <a:avLst/>
              <a:gdLst>
                <a:gd name="T0" fmla="*/ 24 w 550"/>
                <a:gd name="T1" fmla="*/ 107 h 332"/>
                <a:gd name="T2" fmla="*/ 7 w 550"/>
                <a:gd name="T3" fmla="*/ 40 h 332"/>
                <a:gd name="T4" fmla="*/ 121 w 550"/>
                <a:gd name="T5" fmla="*/ 5 h 332"/>
                <a:gd name="T6" fmla="*/ 316 w 550"/>
                <a:gd name="T7" fmla="*/ 60 h 332"/>
                <a:gd name="T8" fmla="*/ 526 w 550"/>
                <a:gd name="T9" fmla="*/ 203 h 332"/>
                <a:gd name="T10" fmla="*/ 543 w 550"/>
                <a:gd name="T11" fmla="*/ 270 h 332"/>
                <a:gd name="T12" fmla="*/ 234 w 550"/>
                <a:gd name="T13" fmla="*/ 250 h 332"/>
                <a:gd name="T14" fmla="*/ 24 w 550"/>
                <a:gd name="T15" fmla="*/ 107 h 332"/>
                <a:gd name="T16" fmla="*/ 505 w 550"/>
                <a:gd name="T17" fmla="*/ 218 h 332"/>
                <a:gd name="T18" fmla="*/ 306 w 550"/>
                <a:gd name="T19" fmla="*/ 84 h 332"/>
                <a:gd name="T20" fmla="*/ 118 w 550"/>
                <a:gd name="T21" fmla="*/ 31 h 332"/>
                <a:gd name="T22" fmla="*/ 31 w 550"/>
                <a:gd name="T23" fmla="*/ 50 h 332"/>
                <a:gd name="T24" fmla="*/ 45 w 550"/>
                <a:gd name="T25" fmla="*/ 92 h 332"/>
                <a:gd name="T26" fmla="*/ 244 w 550"/>
                <a:gd name="T27" fmla="*/ 226 h 332"/>
                <a:gd name="T28" fmla="*/ 519 w 550"/>
                <a:gd name="T29" fmla="*/ 260 h 332"/>
                <a:gd name="T30" fmla="*/ 505 w 550"/>
                <a:gd name="T31" fmla="*/ 21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332">
                  <a:moveTo>
                    <a:pt x="24" y="107"/>
                  </a:moveTo>
                  <a:cubicBezTo>
                    <a:pt x="0" y="75"/>
                    <a:pt x="2" y="53"/>
                    <a:pt x="7" y="40"/>
                  </a:cubicBezTo>
                  <a:cubicBezTo>
                    <a:pt x="19" y="12"/>
                    <a:pt x="59" y="0"/>
                    <a:pt x="121" y="5"/>
                  </a:cubicBezTo>
                  <a:cubicBezTo>
                    <a:pt x="177" y="11"/>
                    <a:pt x="246" y="30"/>
                    <a:pt x="316" y="60"/>
                  </a:cubicBezTo>
                  <a:cubicBezTo>
                    <a:pt x="410" y="101"/>
                    <a:pt x="491" y="155"/>
                    <a:pt x="526" y="203"/>
                  </a:cubicBezTo>
                  <a:cubicBezTo>
                    <a:pt x="550" y="235"/>
                    <a:pt x="548" y="257"/>
                    <a:pt x="543" y="270"/>
                  </a:cubicBezTo>
                  <a:cubicBezTo>
                    <a:pt x="516" y="332"/>
                    <a:pt x="364" y="306"/>
                    <a:pt x="234" y="250"/>
                  </a:cubicBezTo>
                  <a:cubicBezTo>
                    <a:pt x="140" y="209"/>
                    <a:pt x="59" y="155"/>
                    <a:pt x="24" y="107"/>
                  </a:cubicBezTo>
                  <a:close/>
                  <a:moveTo>
                    <a:pt x="505" y="218"/>
                  </a:moveTo>
                  <a:cubicBezTo>
                    <a:pt x="472" y="174"/>
                    <a:pt x="396" y="123"/>
                    <a:pt x="306" y="84"/>
                  </a:cubicBezTo>
                  <a:cubicBezTo>
                    <a:pt x="239" y="55"/>
                    <a:pt x="172" y="36"/>
                    <a:pt x="118" y="31"/>
                  </a:cubicBezTo>
                  <a:cubicBezTo>
                    <a:pt x="71" y="27"/>
                    <a:pt x="38" y="34"/>
                    <a:pt x="31" y="50"/>
                  </a:cubicBezTo>
                  <a:cubicBezTo>
                    <a:pt x="27" y="60"/>
                    <a:pt x="32" y="74"/>
                    <a:pt x="45" y="92"/>
                  </a:cubicBezTo>
                  <a:cubicBezTo>
                    <a:pt x="78" y="136"/>
                    <a:pt x="154" y="187"/>
                    <a:pt x="244" y="226"/>
                  </a:cubicBezTo>
                  <a:cubicBezTo>
                    <a:pt x="384" y="286"/>
                    <a:pt x="504" y="293"/>
                    <a:pt x="519" y="260"/>
                  </a:cubicBezTo>
                  <a:cubicBezTo>
                    <a:pt x="523" y="250"/>
                    <a:pt x="518" y="236"/>
                    <a:pt x="505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18" name="Freeform 308"/>
            <p:cNvSpPr/>
            <p:nvPr/>
          </p:nvSpPr>
          <p:spPr bwMode="auto">
            <a:xfrm>
              <a:off x="5995988" y="4019550"/>
              <a:ext cx="60325" cy="58738"/>
            </a:xfrm>
            <a:custGeom>
              <a:avLst/>
              <a:gdLst>
                <a:gd name="T0" fmla="*/ 61 w 79"/>
                <a:gd name="T1" fmla="*/ 68 h 79"/>
                <a:gd name="T2" fmla="*/ 11 w 79"/>
                <a:gd name="T3" fmla="*/ 61 h 79"/>
                <a:gd name="T4" fmla="*/ 19 w 79"/>
                <a:gd name="T5" fmla="*/ 11 h 79"/>
                <a:gd name="T6" fmla="*/ 68 w 79"/>
                <a:gd name="T7" fmla="*/ 18 h 79"/>
                <a:gd name="T8" fmla="*/ 61 w 79"/>
                <a:gd name="T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1" y="68"/>
                  </a:moveTo>
                  <a:cubicBezTo>
                    <a:pt x="45" y="79"/>
                    <a:pt x="23" y="76"/>
                    <a:pt x="11" y="61"/>
                  </a:cubicBezTo>
                  <a:cubicBezTo>
                    <a:pt x="0" y="45"/>
                    <a:pt x="3" y="23"/>
                    <a:pt x="19" y="11"/>
                  </a:cubicBezTo>
                  <a:cubicBezTo>
                    <a:pt x="34" y="0"/>
                    <a:pt x="56" y="3"/>
                    <a:pt x="68" y="18"/>
                  </a:cubicBezTo>
                  <a:cubicBezTo>
                    <a:pt x="79" y="34"/>
                    <a:pt x="76" y="56"/>
                    <a:pt x="61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19" name="Freeform 309"/>
            <p:cNvSpPr>
              <a:spLocks noEditPoints="1"/>
            </p:cNvSpPr>
            <p:nvPr/>
          </p:nvSpPr>
          <p:spPr bwMode="auto">
            <a:xfrm>
              <a:off x="5821363" y="3873500"/>
              <a:ext cx="411163" cy="342900"/>
            </a:xfrm>
            <a:custGeom>
              <a:avLst/>
              <a:gdLst>
                <a:gd name="T0" fmla="*/ 40 w 548"/>
                <a:gd name="T1" fmla="*/ 402 h 456"/>
                <a:gd name="T2" fmla="*/ 212 w 548"/>
                <a:gd name="T3" fmla="*/ 145 h 456"/>
                <a:gd name="T4" fmla="*/ 508 w 548"/>
                <a:gd name="T5" fmla="*/ 54 h 456"/>
                <a:gd name="T6" fmla="*/ 336 w 548"/>
                <a:gd name="T7" fmla="*/ 311 h 456"/>
                <a:gd name="T8" fmla="*/ 40 w 548"/>
                <a:gd name="T9" fmla="*/ 402 h 456"/>
                <a:gd name="T10" fmla="*/ 487 w 548"/>
                <a:gd name="T11" fmla="*/ 69 h 456"/>
                <a:gd name="T12" fmla="*/ 228 w 548"/>
                <a:gd name="T13" fmla="*/ 166 h 456"/>
                <a:gd name="T14" fmla="*/ 61 w 548"/>
                <a:gd name="T15" fmla="*/ 387 h 456"/>
                <a:gd name="T16" fmla="*/ 320 w 548"/>
                <a:gd name="T17" fmla="*/ 290 h 456"/>
                <a:gd name="T18" fmla="*/ 487 w 548"/>
                <a:gd name="T19" fmla="*/ 6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456">
                  <a:moveTo>
                    <a:pt x="40" y="402"/>
                  </a:moveTo>
                  <a:cubicBezTo>
                    <a:pt x="0" y="348"/>
                    <a:pt x="99" y="230"/>
                    <a:pt x="212" y="145"/>
                  </a:cubicBezTo>
                  <a:cubicBezTo>
                    <a:pt x="325" y="61"/>
                    <a:pt x="468" y="0"/>
                    <a:pt x="508" y="54"/>
                  </a:cubicBezTo>
                  <a:cubicBezTo>
                    <a:pt x="548" y="108"/>
                    <a:pt x="449" y="226"/>
                    <a:pt x="336" y="311"/>
                  </a:cubicBezTo>
                  <a:cubicBezTo>
                    <a:pt x="223" y="395"/>
                    <a:pt x="81" y="456"/>
                    <a:pt x="40" y="402"/>
                  </a:cubicBezTo>
                  <a:close/>
                  <a:moveTo>
                    <a:pt x="487" y="69"/>
                  </a:moveTo>
                  <a:cubicBezTo>
                    <a:pt x="465" y="40"/>
                    <a:pt x="350" y="75"/>
                    <a:pt x="228" y="166"/>
                  </a:cubicBezTo>
                  <a:cubicBezTo>
                    <a:pt x="106" y="257"/>
                    <a:pt x="39" y="357"/>
                    <a:pt x="61" y="387"/>
                  </a:cubicBezTo>
                  <a:cubicBezTo>
                    <a:pt x="83" y="416"/>
                    <a:pt x="198" y="381"/>
                    <a:pt x="320" y="290"/>
                  </a:cubicBezTo>
                  <a:cubicBezTo>
                    <a:pt x="442" y="199"/>
                    <a:pt x="509" y="99"/>
                    <a:pt x="487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20" name="Group 203"/>
          <p:cNvGrpSpPr/>
          <p:nvPr/>
        </p:nvGrpSpPr>
        <p:grpSpPr>
          <a:xfrm>
            <a:off x="8476778" y="2531954"/>
            <a:ext cx="246063" cy="414338"/>
            <a:chOff x="5068888" y="3838575"/>
            <a:chExt cx="246063" cy="414338"/>
          </a:xfrm>
          <a:solidFill>
            <a:schemeClr val="bg1"/>
          </a:solidFill>
        </p:grpSpPr>
        <p:sp>
          <p:nvSpPr>
            <p:cNvPr id="521" name="Freeform 310"/>
            <p:cNvSpPr/>
            <p:nvPr/>
          </p:nvSpPr>
          <p:spPr bwMode="auto">
            <a:xfrm>
              <a:off x="5068888" y="3843338"/>
              <a:ext cx="241300" cy="409575"/>
            </a:xfrm>
            <a:custGeom>
              <a:avLst/>
              <a:gdLst>
                <a:gd name="T0" fmla="*/ 268 w 321"/>
                <a:gd name="T1" fmla="*/ 0 h 544"/>
                <a:gd name="T2" fmla="*/ 243 w 321"/>
                <a:gd name="T3" fmla="*/ 0 h 544"/>
                <a:gd name="T4" fmla="*/ 243 w 321"/>
                <a:gd name="T5" fmla="*/ 35 h 544"/>
                <a:gd name="T6" fmla="*/ 268 w 321"/>
                <a:gd name="T7" fmla="*/ 35 h 544"/>
                <a:gd name="T8" fmla="*/ 286 w 321"/>
                <a:gd name="T9" fmla="*/ 53 h 544"/>
                <a:gd name="T10" fmla="*/ 286 w 321"/>
                <a:gd name="T11" fmla="*/ 190 h 544"/>
                <a:gd name="T12" fmla="*/ 268 w 321"/>
                <a:gd name="T13" fmla="*/ 208 h 544"/>
                <a:gd name="T14" fmla="*/ 53 w 321"/>
                <a:gd name="T15" fmla="*/ 208 h 544"/>
                <a:gd name="T16" fmla="*/ 35 w 321"/>
                <a:gd name="T17" fmla="*/ 190 h 544"/>
                <a:gd name="T18" fmla="*/ 35 w 321"/>
                <a:gd name="T19" fmla="*/ 53 h 544"/>
                <a:gd name="T20" fmla="*/ 53 w 321"/>
                <a:gd name="T21" fmla="*/ 35 h 544"/>
                <a:gd name="T22" fmla="*/ 78 w 321"/>
                <a:gd name="T23" fmla="*/ 35 h 544"/>
                <a:gd name="T24" fmla="*/ 78 w 321"/>
                <a:gd name="T25" fmla="*/ 0 h 544"/>
                <a:gd name="T26" fmla="*/ 53 w 321"/>
                <a:gd name="T27" fmla="*/ 0 h 544"/>
                <a:gd name="T28" fmla="*/ 0 w 321"/>
                <a:gd name="T29" fmla="*/ 53 h 544"/>
                <a:gd name="T30" fmla="*/ 0 w 321"/>
                <a:gd name="T31" fmla="*/ 190 h 544"/>
                <a:gd name="T32" fmla="*/ 53 w 321"/>
                <a:gd name="T33" fmla="*/ 243 h 544"/>
                <a:gd name="T34" fmla="*/ 142 w 321"/>
                <a:gd name="T35" fmla="*/ 243 h 544"/>
                <a:gd name="T36" fmla="*/ 142 w 321"/>
                <a:gd name="T37" fmla="*/ 486 h 544"/>
                <a:gd name="T38" fmla="*/ 199 w 321"/>
                <a:gd name="T39" fmla="*/ 544 h 544"/>
                <a:gd name="T40" fmla="*/ 238 w 321"/>
                <a:gd name="T41" fmla="*/ 544 h 544"/>
                <a:gd name="T42" fmla="*/ 296 w 321"/>
                <a:gd name="T43" fmla="*/ 486 h 544"/>
                <a:gd name="T44" fmla="*/ 296 w 321"/>
                <a:gd name="T45" fmla="*/ 445 h 544"/>
                <a:gd name="T46" fmla="*/ 258 w 321"/>
                <a:gd name="T47" fmla="*/ 445 h 544"/>
                <a:gd name="T48" fmla="*/ 258 w 321"/>
                <a:gd name="T49" fmla="*/ 486 h 544"/>
                <a:gd name="T50" fmla="*/ 238 w 321"/>
                <a:gd name="T51" fmla="*/ 506 h 544"/>
                <a:gd name="T52" fmla="*/ 199 w 321"/>
                <a:gd name="T53" fmla="*/ 506 h 544"/>
                <a:gd name="T54" fmla="*/ 179 w 321"/>
                <a:gd name="T55" fmla="*/ 486 h 544"/>
                <a:gd name="T56" fmla="*/ 179 w 321"/>
                <a:gd name="T57" fmla="*/ 243 h 544"/>
                <a:gd name="T58" fmla="*/ 268 w 321"/>
                <a:gd name="T59" fmla="*/ 243 h 544"/>
                <a:gd name="T60" fmla="*/ 321 w 321"/>
                <a:gd name="T61" fmla="*/ 190 h 544"/>
                <a:gd name="T62" fmla="*/ 321 w 321"/>
                <a:gd name="T63" fmla="*/ 53 h 544"/>
                <a:gd name="T64" fmla="*/ 268 w 321"/>
                <a:gd name="T6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544">
                  <a:moveTo>
                    <a:pt x="268" y="0"/>
                  </a:moveTo>
                  <a:cubicBezTo>
                    <a:pt x="243" y="0"/>
                    <a:pt x="243" y="0"/>
                    <a:pt x="243" y="0"/>
                  </a:cubicBezTo>
                  <a:cubicBezTo>
                    <a:pt x="243" y="35"/>
                    <a:pt x="243" y="35"/>
                    <a:pt x="243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78" y="35"/>
                    <a:pt x="286" y="43"/>
                    <a:pt x="286" y="53"/>
                  </a:cubicBezTo>
                  <a:cubicBezTo>
                    <a:pt x="286" y="190"/>
                    <a:pt x="286" y="190"/>
                    <a:pt x="286" y="190"/>
                  </a:cubicBezTo>
                  <a:cubicBezTo>
                    <a:pt x="286" y="200"/>
                    <a:pt x="278" y="208"/>
                    <a:pt x="268" y="208"/>
                  </a:cubicBezTo>
                  <a:cubicBezTo>
                    <a:pt x="53" y="208"/>
                    <a:pt x="53" y="208"/>
                    <a:pt x="53" y="208"/>
                  </a:cubicBezTo>
                  <a:cubicBezTo>
                    <a:pt x="43" y="208"/>
                    <a:pt x="35" y="200"/>
                    <a:pt x="35" y="190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43"/>
                    <a:pt x="43" y="35"/>
                    <a:pt x="53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19"/>
                    <a:pt x="24" y="243"/>
                    <a:pt x="53" y="243"/>
                  </a:cubicBezTo>
                  <a:cubicBezTo>
                    <a:pt x="142" y="243"/>
                    <a:pt x="142" y="243"/>
                    <a:pt x="142" y="243"/>
                  </a:cubicBezTo>
                  <a:cubicBezTo>
                    <a:pt x="142" y="486"/>
                    <a:pt x="142" y="486"/>
                    <a:pt x="142" y="486"/>
                  </a:cubicBezTo>
                  <a:cubicBezTo>
                    <a:pt x="142" y="518"/>
                    <a:pt x="167" y="544"/>
                    <a:pt x="199" y="544"/>
                  </a:cubicBezTo>
                  <a:cubicBezTo>
                    <a:pt x="238" y="544"/>
                    <a:pt x="238" y="544"/>
                    <a:pt x="238" y="544"/>
                  </a:cubicBezTo>
                  <a:cubicBezTo>
                    <a:pt x="270" y="544"/>
                    <a:pt x="296" y="518"/>
                    <a:pt x="296" y="486"/>
                  </a:cubicBezTo>
                  <a:cubicBezTo>
                    <a:pt x="296" y="445"/>
                    <a:pt x="296" y="445"/>
                    <a:pt x="296" y="445"/>
                  </a:cubicBezTo>
                  <a:cubicBezTo>
                    <a:pt x="258" y="445"/>
                    <a:pt x="258" y="445"/>
                    <a:pt x="258" y="445"/>
                  </a:cubicBezTo>
                  <a:cubicBezTo>
                    <a:pt x="258" y="486"/>
                    <a:pt x="258" y="486"/>
                    <a:pt x="258" y="486"/>
                  </a:cubicBezTo>
                  <a:cubicBezTo>
                    <a:pt x="258" y="497"/>
                    <a:pt x="249" y="506"/>
                    <a:pt x="238" y="506"/>
                  </a:cubicBezTo>
                  <a:cubicBezTo>
                    <a:pt x="199" y="506"/>
                    <a:pt x="199" y="506"/>
                    <a:pt x="199" y="506"/>
                  </a:cubicBezTo>
                  <a:cubicBezTo>
                    <a:pt x="188" y="506"/>
                    <a:pt x="179" y="497"/>
                    <a:pt x="179" y="486"/>
                  </a:cubicBezTo>
                  <a:cubicBezTo>
                    <a:pt x="179" y="243"/>
                    <a:pt x="179" y="243"/>
                    <a:pt x="179" y="243"/>
                  </a:cubicBezTo>
                  <a:cubicBezTo>
                    <a:pt x="268" y="243"/>
                    <a:pt x="268" y="243"/>
                    <a:pt x="268" y="243"/>
                  </a:cubicBezTo>
                  <a:cubicBezTo>
                    <a:pt x="297" y="243"/>
                    <a:pt x="321" y="219"/>
                    <a:pt x="321" y="190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24"/>
                    <a:pt x="297" y="0"/>
                    <a:pt x="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22" name="Freeform 311"/>
            <p:cNvSpPr/>
            <p:nvPr/>
          </p:nvSpPr>
          <p:spPr bwMode="auto">
            <a:xfrm>
              <a:off x="5106988" y="3838575"/>
              <a:ext cx="63500" cy="38100"/>
            </a:xfrm>
            <a:custGeom>
              <a:avLst/>
              <a:gdLst>
                <a:gd name="T0" fmla="*/ 84 w 84"/>
                <a:gd name="T1" fmla="*/ 41 h 52"/>
                <a:gd name="T2" fmla="*/ 73 w 84"/>
                <a:gd name="T3" fmla="*/ 52 h 52"/>
                <a:gd name="T4" fmla="*/ 11 w 84"/>
                <a:gd name="T5" fmla="*/ 52 h 52"/>
                <a:gd name="T6" fmla="*/ 0 w 84"/>
                <a:gd name="T7" fmla="*/ 41 h 52"/>
                <a:gd name="T8" fmla="*/ 0 w 84"/>
                <a:gd name="T9" fmla="*/ 11 h 52"/>
                <a:gd name="T10" fmla="*/ 11 w 84"/>
                <a:gd name="T11" fmla="*/ 0 h 52"/>
                <a:gd name="T12" fmla="*/ 73 w 84"/>
                <a:gd name="T13" fmla="*/ 0 h 52"/>
                <a:gd name="T14" fmla="*/ 84 w 84"/>
                <a:gd name="T15" fmla="*/ 11 h 52"/>
                <a:gd name="T16" fmla="*/ 84 w 84"/>
                <a:gd name="T17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52">
                  <a:moveTo>
                    <a:pt x="84" y="41"/>
                  </a:moveTo>
                  <a:cubicBezTo>
                    <a:pt x="84" y="47"/>
                    <a:pt x="79" y="52"/>
                    <a:pt x="73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5" y="52"/>
                    <a:pt x="0" y="47"/>
                    <a:pt x="0" y="4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4" y="5"/>
                    <a:pt x="84" y="11"/>
                  </a:cubicBezTo>
                  <a:lnTo>
                    <a:pt x="8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23" name="Freeform 312"/>
            <p:cNvSpPr/>
            <p:nvPr/>
          </p:nvSpPr>
          <p:spPr bwMode="auto">
            <a:xfrm>
              <a:off x="5207000" y="3838575"/>
              <a:ext cx="63500" cy="38100"/>
            </a:xfrm>
            <a:custGeom>
              <a:avLst/>
              <a:gdLst>
                <a:gd name="T0" fmla="*/ 73 w 85"/>
                <a:gd name="T1" fmla="*/ 0 h 52"/>
                <a:gd name="T2" fmla="*/ 11 w 85"/>
                <a:gd name="T3" fmla="*/ 0 h 52"/>
                <a:gd name="T4" fmla="*/ 0 w 85"/>
                <a:gd name="T5" fmla="*/ 11 h 52"/>
                <a:gd name="T6" fmla="*/ 0 w 85"/>
                <a:gd name="T7" fmla="*/ 41 h 52"/>
                <a:gd name="T8" fmla="*/ 11 w 85"/>
                <a:gd name="T9" fmla="*/ 52 h 52"/>
                <a:gd name="T10" fmla="*/ 73 w 85"/>
                <a:gd name="T11" fmla="*/ 52 h 52"/>
                <a:gd name="T12" fmla="*/ 85 w 85"/>
                <a:gd name="T13" fmla="*/ 41 h 52"/>
                <a:gd name="T14" fmla="*/ 85 w 85"/>
                <a:gd name="T15" fmla="*/ 11 h 52"/>
                <a:gd name="T16" fmla="*/ 73 w 85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52">
                  <a:moveTo>
                    <a:pt x="7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5" y="52"/>
                    <a:pt x="11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80" y="52"/>
                    <a:pt x="85" y="47"/>
                    <a:pt x="85" y="4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5"/>
                    <a:pt x="80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24" name="Oval 313"/>
            <p:cNvSpPr>
              <a:spLocks noChangeArrowheads="1"/>
            </p:cNvSpPr>
            <p:nvPr/>
          </p:nvSpPr>
          <p:spPr bwMode="auto">
            <a:xfrm>
              <a:off x="5233988" y="4103688"/>
              <a:ext cx="80963" cy="809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25" name="Group 208"/>
          <p:cNvGrpSpPr/>
          <p:nvPr/>
        </p:nvGrpSpPr>
        <p:grpSpPr>
          <a:xfrm>
            <a:off x="7760171" y="3928745"/>
            <a:ext cx="303213" cy="450850"/>
            <a:chOff x="65087" y="3805238"/>
            <a:chExt cx="303213" cy="450850"/>
          </a:xfrm>
          <a:solidFill>
            <a:schemeClr val="bg1"/>
          </a:solidFill>
        </p:grpSpPr>
        <p:sp>
          <p:nvSpPr>
            <p:cNvPr id="526" name="Freeform 314"/>
            <p:cNvSpPr/>
            <p:nvPr/>
          </p:nvSpPr>
          <p:spPr bwMode="auto">
            <a:xfrm>
              <a:off x="142875" y="3870325"/>
              <a:ext cx="147638" cy="47625"/>
            </a:xfrm>
            <a:custGeom>
              <a:avLst/>
              <a:gdLst>
                <a:gd name="T0" fmla="*/ 14 w 196"/>
                <a:gd name="T1" fmla="*/ 65 h 65"/>
                <a:gd name="T2" fmla="*/ 0 w 196"/>
                <a:gd name="T3" fmla="*/ 47 h 65"/>
                <a:gd name="T4" fmla="*/ 0 w 196"/>
                <a:gd name="T5" fmla="*/ 18 h 65"/>
                <a:gd name="T6" fmla="*/ 14 w 196"/>
                <a:gd name="T7" fmla="*/ 0 h 65"/>
                <a:gd name="T8" fmla="*/ 182 w 196"/>
                <a:gd name="T9" fmla="*/ 0 h 65"/>
                <a:gd name="T10" fmla="*/ 196 w 196"/>
                <a:gd name="T11" fmla="*/ 18 h 65"/>
                <a:gd name="T12" fmla="*/ 196 w 196"/>
                <a:gd name="T13" fmla="*/ 47 h 65"/>
                <a:gd name="T14" fmla="*/ 182 w 196"/>
                <a:gd name="T15" fmla="*/ 65 h 65"/>
                <a:gd name="T16" fmla="*/ 14 w 196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65">
                  <a:moveTo>
                    <a:pt x="14" y="65"/>
                  </a:moveTo>
                  <a:cubicBezTo>
                    <a:pt x="6" y="65"/>
                    <a:pt x="0" y="56"/>
                    <a:pt x="0" y="4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90" y="0"/>
                    <a:pt x="196" y="8"/>
                    <a:pt x="196" y="18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56"/>
                    <a:pt x="190" y="65"/>
                    <a:pt x="182" y="65"/>
                  </a:cubicBezTo>
                  <a:lnTo>
                    <a:pt x="14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27" name="Freeform 315"/>
            <p:cNvSpPr>
              <a:spLocks noEditPoints="1"/>
            </p:cNvSpPr>
            <p:nvPr/>
          </p:nvSpPr>
          <p:spPr bwMode="auto">
            <a:xfrm>
              <a:off x="65087" y="3913188"/>
              <a:ext cx="303213" cy="342900"/>
            </a:xfrm>
            <a:custGeom>
              <a:avLst/>
              <a:gdLst>
                <a:gd name="T0" fmla="*/ 396 w 402"/>
                <a:gd name="T1" fmla="*/ 382 h 456"/>
                <a:gd name="T2" fmla="*/ 249 w 402"/>
                <a:gd name="T3" fmla="*/ 118 h 456"/>
                <a:gd name="T4" fmla="*/ 249 w 402"/>
                <a:gd name="T5" fmla="*/ 0 h 456"/>
                <a:gd name="T6" fmla="*/ 153 w 402"/>
                <a:gd name="T7" fmla="*/ 0 h 456"/>
                <a:gd name="T8" fmla="*/ 153 w 402"/>
                <a:gd name="T9" fmla="*/ 118 h 456"/>
                <a:gd name="T10" fmla="*/ 6 w 402"/>
                <a:gd name="T11" fmla="*/ 382 h 456"/>
                <a:gd name="T12" fmla="*/ 14 w 402"/>
                <a:gd name="T13" fmla="*/ 433 h 456"/>
                <a:gd name="T14" fmla="*/ 76 w 402"/>
                <a:gd name="T15" fmla="*/ 456 h 456"/>
                <a:gd name="T16" fmla="*/ 326 w 402"/>
                <a:gd name="T17" fmla="*/ 456 h 456"/>
                <a:gd name="T18" fmla="*/ 388 w 402"/>
                <a:gd name="T19" fmla="*/ 433 h 456"/>
                <a:gd name="T20" fmla="*/ 396 w 402"/>
                <a:gd name="T21" fmla="*/ 382 h 456"/>
                <a:gd name="T22" fmla="*/ 238 w 402"/>
                <a:gd name="T23" fmla="*/ 165 h 456"/>
                <a:gd name="T24" fmla="*/ 269 w 402"/>
                <a:gd name="T25" fmla="*/ 196 h 456"/>
                <a:gd name="T26" fmla="*/ 238 w 402"/>
                <a:gd name="T27" fmla="*/ 227 h 456"/>
                <a:gd name="T28" fmla="*/ 207 w 402"/>
                <a:gd name="T29" fmla="*/ 196 h 456"/>
                <a:gd name="T30" fmla="*/ 238 w 402"/>
                <a:gd name="T31" fmla="*/ 165 h 456"/>
                <a:gd name="T32" fmla="*/ 195 w 402"/>
                <a:gd name="T33" fmla="*/ 100 h 456"/>
                <a:gd name="T34" fmla="*/ 216 w 402"/>
                <a:gd name="T35" fmla="*/ 120 h 456"/>
                <a:gd name="T36" fmla="*/ 195 w 402"/>
                <a:gd name="T37" fmla="*/ 141 h 456"/>
                <a:gd name="T38" fmla="*/ 174 w 402"/>
                <a:gd name="T39" fmla="*/ 120 h 456"/>
                <a:gd name="T40" fmla="*/ 195 w 402"/>
                <a:gd name="T41" fmla="*/ 100 h 456"/>
                <a:gd name="T42" fmla="*/ 165 w 402"/>
                <a:gd name="T43" fmla="*/ 200 h 456"/>
                <a:gd name="T44" fmla="*/ 190 w 402"/>
                <a:gd name="T45" fmla="*/ 225 h 456"/>
                <a:gd name="T46" fmla="*/ 165 w 402"/>
                <a:gd name="T47" fmla="*/ 249 h 456"/>
                <a:gd name="T48" fmla="*/ 140 w 402"/>
                <a:gd name="T49" fmla="*/ 225 h 456"/>
                <a:gd name="T50" fmla="*/ 165 w 402"/>
                <a:gd name="T51" fmla="*/ 200 h 456"/>
                <a:gd name="T52" fmla="*/ 360 w 402"/>
                <a:gd name="T53" fmla="*/ 411 h 456"/>
                <a:gd name="T54" fmla="*/ 326 w 402"/>
                <a:gd name="T55" fmla="*/ 421 h 456"/>
                <a:gd name="T56" fmla="*/ 76 w 402"/>
                <a:gd name="T57" fmla="*/ 421 h 456"/>
                <a:gd name="T58" fmla="*/ 42 w 402"/>
                <a:gd name="T59" fmla="*/ 411 h 456"/>
                <a:gd name="T60" fmla="*/ 39 w 402"/>
                <a:gd name="T61" fmla="*/ 393 h 456"/>
                <a:gd name="T62" fmla="*/ 107 w 402"/>
                <a:gd name="T63" fmla="*/ 257 h 456"/>
                <a:gd name="T64" fmla="*/ 295 w 402"/>
                <a:gd name="T65" fmla="*/ 257 h 456"/>
                <a:gd name="T66" fmla="*/ 363 w 402"/>
                <a:gd name="T67" fmla="*/ 393 h 456"/>
                <a:gd name="T68" fmla="*/ 360 w 402"/>
                <a:gd name="T69" fmla="*/ 41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2" h="456">
                  <a:moveTo>
                    <a:pt x="396" y="382"/>
                  </a:moveTo>
                  <a:cubicBezTo>
                    <a:pt x="365" y="289"/>
                    <a:pt x="310" y="221"/>
                    <a:pt x="249" y="118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92" y="221"/>
                    <a:pt x="37" y="289"/>
                    <a:pt x="6" y="382"/>
                  </a:cubicBezTo>
                  <a:cubicBezTo>
                    <a:pt x="0" y="399"/>
                    <a:pt x="3" y="418"/>
                    <a:pt x="14" y="433"/>
                  </a:cubicBezTo>
                  <a:cubicBezTo>
                    <a:pt x="24" y="447"/>
                    <a:pt x="58" y="456"/>
                    <a:pt x="76" y="456"/>
                  </a:cubicBezTo>
                  <a:cubicBezTo>
                    <a:pt x="326" y="456"/>
                    <a:pt x="326" y="456"/>
                    <a:pt x="326" y="456"/>
                  </a:cubicBezTo>
                  <a:cubicBezTo>
                    <a:pt x="344" y="456"/>
                    <a:pt x="378" y="447"/>
                    <a:pt x="388" y="433"/>
                  </a:cubicBezTo>
                  <a:cubicBezTo>
                    <a:pt x="399" y="418"/>
                    <a:pt x="402" y="399"/>
                    <a:pt x="396" y="382"/>
                  </a:cubicBezTo>
                  <a:close/>
                  <a:moveTo>
                    <a:pt x="238" y="165"/>
                  </a:moveTo>
                  <a:cubicBezTo>
                    <a:pt x="255" y="165"/>
                    <a:pt x="269" y="178"/>
                    <a:pt x="269" y="196"/>
                  </a:cubicBezTo>
                  <a:cubicBezTo>
                    <a:pt x="269" y="213"/>
                    <a:pt x="255" y="227"/>
                    <a:pt x="238" y="227"/>
                  </a:cubicBezTo>
                  <a:cubicBezTo>
                    <a:pt x="221" y="227"/>
                    <a:pt x="207" y="213"/>
                    <a:pt x="207" y="196"/>
                  </a:cubicBezTo>
                  <a:cubicBezTo>
                    <a:pt x="207" y="178"/>
                    <a:pt x="221" y="165"/>
                    <a:pt x="238" y="165"/>
                  </a:cubicBezTo>
                  <a:close/>
                  <a:moveTo>
                    <a:pt x="195" y="100"/>
                  </a:moveTo>
                  <a:cubicBezTo>
                    <a:pt x="207" y="100"/>
                    <a:pt x="216" y="109"/>
                    <a:pt x="216" y="120"/>
                  </a:cubicBezTo>
                  <a:cubicBezTo>
                    <a:pt x="216" y="132"/>
                    <a:pt x="207" y="141"/>
                    <a:pt x="195" y="141"/>
                  </a:cubicBezTo>
                  <a:cubicBezTo>
                    <a:pt x="184" y="141"/>
                    <a:pt x="174" y="132"/>
                    <a:pt x="174" y="120"/>
                  </a:cubicBezTo>
                  <a:cubicBezTo>
                    <a:pt x="174" y="109"/>
                    <a:pt x="184" y="100"/>
                    <a:pt x="195" y="100"/>
                  </a:cubicBezTo>
                  <a:close/>
                  <a:moveTo>
                    <a:pt x="165" y="200"/>
                  </a:moveTo>
                  <a:cubicBezTo>
                    <a:pt x="179" y="200"/>
                    <a:pt x="190" y="211"/>
                    <a:pt x="190" y="225"/>
                  </a:cubicBezTo>
                  <a:cubicBezTo>
                    <a:pt x="190" y="238"/>
                    <a:pt x="179" y="249"/>
                    <a:pt x="165" y="249"/>
                  </a:cubicBezTo>
                  <a:cubicBezTo>
                    <a:pt x="151" y="249"/>
                    <a:pt x="140" y="238"/>
                    <a:pt x="140" y="225"/>
                  </a:cubicBezTo>
                  <a:cubicBezTo>
                    <a:pt x="140" y="211"/>
                    <a:pt x="151" y="200"/>
                    <a:pt x="165" y="200"/>
                  </a:cubicBezTo>
                  <a:close/>
                  <a:moveTo>
                    <a:pt x="360" y="411"/>
                  </a:moveTo>
                  <a:cubicBezTo>
                    <a:pt x="355" y="415"/>
                    <a:pt x="337" y="421"/>
                    <a:pt x="326" y="421"/>
                  </a:cubicBezTo>
                  <a:cubicBezTo>
                    <a:pt x="76" y="421"/>
                    <a:pt x="76" y="421"/>
                    <a:pt x="76" y="421"/>
                  </a:cubicBezTo>
                  <a:cubicBezTo>
                    <a:pt x="65" y="421"/>
                    <a:pt x="47" y="415"/>
                    <a:pt x="42" y="411"/>
                  </a:cubicBezTo>
                  <a:cubicBezTo>
                    <a:pt x="38" y="406"/>
                    <a:pt x="37" y="399"/>
                    <a:pt x="39" y="393"/>
                  </a:cubicBezTo>
                  <a:cubicBezTo>
                    <a:pt x="55" y="344"/>
                    <a:pt x="79" y="302"/>
                    <a:pt x="107" y="257"/>
                  </a:cubicBezTo>
                  <a:cubicBezTo>
                    <a:pt x="295" y="257"/>
                    <a:pt x="295" y="257"/>
                    <a:pt x="295" y="257"/>
                  </a:cubicBezTo>
                  <a:cubicBezTo>
                    <a:pt x="323" y="302"/>
                    <a:pt x="347" y="344"/>
                    <a:pt x="363" y="393"/>
                  </a:cubicBezTo>
                  <a:cubicBezTo>
                    <a:pt x="365" y="399"/>
                    <a:pt x="364" y="406"/>
                    <a:pt x="360" y="4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28" name="Oval 316"/>
            <p:cNvSpPr>
              <a:spLocks noChangeArrowheads="1"/>
            </p:cNvSpPr>
            <p:nvPr/>
          </p:nvSpPr>
          <p:spPr bwMode="auto">
            <a:xfrm>
              <a:off x="217487" y="3805238"/>
              <a:ext cx="44450" cy="460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29" name="Oval 317"/>
            <p:cNvSpPr>
              <a:spLocks noChangeArrowheads="1"/>
            </p:cNvSpPr>
            <p:nvPr/>
          </p:nvSpPr>
          <p:spPr bwMode="auto">
            <a:xfrm>
              <a:off x="173037" y="3835400"/>
              <a:ext cx="23813" cy="238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30" name="Group 213"/>
          <p:cNvGrpSpPr/>
          <p:nvPr/>
        </p:nvGrpSpPr>
        <p:grpSpPr>
          <a:xfrm>
            <a:off x="4797103" y="2575355"/>
            <a:ext cx="412750" cy="412750"/>
            <a:chOff x="846137" y="3833813"/>
            <a:chExt cx="412750" cy="412750"/>
          </a:xfrm>
          <a:solidFill>
            <a:schemeClr val="bg1"/>
          </a:solidFill>
        </p:grpSpPr>
        <p:sp>
          <p:nvSpPr>
            <p:cNvPr id="531" name="Freeform 318"/>
            <p:cNvSpPr>
              <a:spLocks noEditPoints="1"/>
            </p:cNvSpPr>
            <p:nvPr/>
          </p:nvSpPr>
          <p:spPr bwMode="auto">
            <a:xfrm>
              <a:off x="846137" y="3833813"/>
              <a:ext cx="412750" cy="412750"/>
            </a:xfrm>
            <a:custGeom>
              <a:avLst/>
              <a:gdLst>
                <a:gd name="T0" fmla="*/ 476 w 548"/>
                <a:gd name="T1" fmla="*/ 72 h 548"/>
                <a:gd name="T2" fmla="*/ 216 w 548"/>
                <a:gd name="T3" fmla="*/ 72 h 548"/>
                <a:gd name="T4" fmla="*/ 190 w 548"/>
                <a:gd name="T5" fmla="*/ 300 h 548"/>
                <a:gd name="T6" fmla="*/ 14 w 548"/>
                <a:gd name="T7" fmla="*/ 477 h 548"/>
                <a:gd name="T8" fmla="*/ 14 w 548"/>
                <a:gd name="T9" fmla="*/ 525 h 548"/>
                <a:gd name="T10" fmla="*/ 23 w 548"/>
                <a:gd name="T11" fmla="*/ 534 h 548"/>
                <a:gd name="T12" fmla="*/ 71 w 548"/>
                <a:gd name="T13" fmla="*/ 534 h 548"/>
                <a:gd name="T14" fmla="*/ 248 w 548"/>
                <a:gd name="T15" fmla="*/ 358 h 548"/>
                <a:gd name="T16" fmla="*/ 476 w 548"/>
                <a:gd name="T17" fmla="*/ 332 h 548"/>
                <a:gd name="T18" fmla="*/ 476 w 548"/>
                <a:gd name="T19" fmla="*/ 72 h 548"/>
                <a:gd name="T20" fmla="*/ 440 w 548"/>
                <a:gd name="T21" fmla="*/ 296 h 548"/>
                <a:gd name="T22" fmla="*/ 252 w 548"/>
                <a:gd name="T23" fmla="*/ 296 h 548"/>
                <a:gd name="T24" fmla="*/ 252 w 548"/>
                <a:gd name="T25" fmla="*/ 108 h 548"/>
                <a:gd name="T26" fmla="*/ 440 w 548"/>
                <a:gd name="T27" fmla="*/ 108 h 548"/>
                <a:gd name="T28" fmla="*/ 440 w 548"/>
                <a:gd name="T29" fmla="*/ 29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8" h="548">
                  <a:moveTo>
                    <a:pt x="476" y="72"/>
                  </a:moveTo>
                  <a:cubicBezTo>
                    <a:pt x="404" y="0"/>
                    <a:pt x="288" y="0"/>
                    <a:pt x="216" y="72"/>
                  </a:cubicBezTo>
                  <a:cubicBezTo>
                    <a:pt x="154" y="134"/>
                    <a:pt x="145" y="229"/>
                    <a:pt x="190" y="300"/>
                  </a:cubicBezTo>
                  <a:cubicBezTo>
                    <a:pt x="14" y="477"/>
                    <a:pt x="14" y="477"/>
                    <a:pt x="14" y="477"/>
                  </a:cubicBezTo>
                  <a:cubicBezTo>
                    <a:pt x="0" y="490"/>
                    <a:pt x="0" y="512"/>
                    <a:pt x="14" y="525"/>
                  </a:cubicBezTo>
                  <a:cubicBezTo>
                    <a:pt x="23" y="534"/>
                    <a:pt x="23" y="534"/>
                    <a:pt x="23" y="534"/>
                  </a:cubicBezTo>
                  <a:cubicBezTo>
                    <a:pt x="36" y="548"/>
                    <a:pt x="58" y="548"/>
                    <a:pt x="71" y="534"/>
                  </a:cubicBezTo>
                  <a:cubicBezTo>
                    <a:pt x="248" y="358"/>
                    <a:pt x="248" y="358"/>
                    <a:pt x="248" y="358"/>
                  </a:cubicBezTo>
                  <a:cubicBezTo>
                    <a:pt x="319" y="403"/>
                    <a:pt x="414" y="394"/>
                    <a:pt x="476" y="332"/>
                  </a:cubicBezTo>
                  <a:cubicBezTo>
                    <a:pt x="548" y="260"/>
                    <a:pt x="548" y="144"/>
                    <a:pt x="476" y="72"/>
                  </a:cubicBezTo>
                  <a:close/>
                  <a:moveTo>
                    <a:pt x="440" y="296"/>
                  </a:moveTo>
                  <a:cubicBezTo>
                    <a:pt x="388" y="348"/>
                    <a:pt x="304" y="348"/>
                    <a:pt x="252" y="296"/>
                  </a:cubicBezTo>
                  <a:cubicBezTo>
                    <a:pt x="200" y="244"/>
                    <a:pt x="200" y="160"/>
                    <a:pt x="252" y="108"/>
                  </a:cubicBezTo>
                  <a:cubicBezTo>
                    <a:pt x="304" y="56"/>
                    <a:pt x="388" y="56"/>
                    <a:pt x="440" y="108"/>
                  </a:cubicBezTo>
                  <a:cubicBezTo>
                    <a:pt x="492" y="160"/>
                    <a:pt x="492" y="244"/>
                    <a:pt x="440" y="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32" name="Freeform 319"/>
            <p:cNvSpPr/>
            <p:nvPr/>
          </p:nvSpPr>
          <p:spPr bwMode="auto">
            <a:xfrm>
              <a:off x="1008062" y="3944938"/>
              <a:ext cx="196850" cy="23813"/>
            </a:xfrm>
            <a:custGeom>
              <a:avLst/>
              <a:gdLst>
                <a:gd name="T0" fmla="*/ 9 w 262"/>
                <a:gd name="T1" fmla="*/ 0 h 31"/>
                <a:gd name="T2" fmla="*/ 0 w 262"/>
                <a:gd name="T3" fmla="*/ 31 h 31"/>
                <a:gd name="T4" fmla="*/ 262 w 262"/>
                <a:gd name="T5" fmla="*/ 31 h 31"/>
                <a:gd name="T6" fmla="*/ 253 w 262"/>
                <a:gd name="T7" fmla="*/ 0 h 31"/>
                <a:gd name="T8" fmla="*/ 9 w 26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31">
                  <a:moveTo>
                    <a:pt x="9" y="0"/>
                  </a:moveTo>
                  <a:cubicBezTo>
                    <a:pt x="5" y="10"/>
                    <a:pt x="2" y="20"/>
                    <a:pt x="0" y="31"/>
                  </a:cubicBezTo>
                  <a:cubicBezTo>
                    <a:pt x="262" y="31"/>
                    <a:pt x="262" y="31"/>
                    <a:pt x="262" y="31"/>
                  </a:cubicBezTo>
                  <a:cubicBezTo>
                    <a:pt x="260" y="20"/>
                    <a:pt x="257" y="10"/>
                    <a:pt x="253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33" name="Freeform 320"/>
            <p:cNvSpPr/>
            <p:nvPr/>
          </p:nvSpPr>
          <p:spPr bwMode="auto">
            <a:xfrm>
              <a:off x="1006475" y="3990975"/>
              <a:ext cx="200025" cy="23813"/>
            </a:xfrm>
            <a:custGeom>
              <a:avLst/>
              <a:gdLst>
                <a:gd name="T0" fmla="*/ 0 w 266"/>
                <a:gd name="T1" fmla="*/ 1 h 31"/>
                <a:gd name="T2" fmla="*/ 5 w 266"/>
                <a:gd name="T3" fmla="*/ 31 h 31"/>
                <a:gd name="T4" fmla="*/ 261 w 266"/>
                <a:gd name="T5" fmla="*/ 31 h 31"/>
                <a:gd name="T6" fmla="*/ 266 w 266"/>
                <a:gd name="T7" fmla="*/ 0 h 31"/>
                <a:gd name="T8" fmla="*/ 0 w 266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1">
                  <a:moveTo>
                    <a:pt x="0" y="1"/>
                  </a:moveTo>
                  <a:cubicBezTo>
                    <a:pt x="1" y="11"/>
                    <a:pt x="2" y="21"/>
                    <a:pt x="5" y="31"/>
                  </a:cubicBezTo>
                  <a:cubicBezTo>
                    <a:pt x="261" y="31"/>
                    <a:pt x="261" y="31"/>
                    <a:pt x="261" y="31"/>
                  </a:cubicBezTo>
                  <a:cubicBezTo>
                    <a:pt x="264" y="21"/>
                    <a:pt x="265" y="11"/>
                    <a:pt x="266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534" name="Freeform 321"/>
          <p:cNvSpPr/>
          <p:nvPr/>
        </p:nvSpPr>
        <p:spPr bwMode="auto">
          <a:xfrm>
            <a:off x="5591175" y="2540000"/>
            <a:ext cx="352425" cy="393700"/>
          </a:xfrm>
          <a:custGeom>
            <a:avLst/>
            <a:gdLst>
              <a:gd name="T0" fmla="*/ 234 w 468"/>
              <a:gd name="T1" fmla="*/ 299 h 522"/>
              <a:gd name="T2" fmla="*/ 163 w 468"/>
              <a:gd name="T3" fmla="*/ 414 h 522"/>
              <a:gd name="T4" fmla="*/ 170 w 468"/>
              <a:gd name="T5" fmla="*/ 504 h 522"/>
              <a:gd name="T6" fmla="*/ 164 w 468"/>
              <a:gd name="T7" fmla="*/ 518 h 522"/>
              <a:gd name="T8" fmla="*/ 148 w 468"/>
              <a:gd name="T9" fmla="*/ 519 h 522"/>
              <a:gd name="T10" fmla="*/ 80 w 468"/>
              <a:gd name="T11" fmla="*/ 430 h 522"/>
              <a:gd name="T12" fmla="*/ 76 w 468"/>
              <a:gd name="T13" fmla="*/ 284 h 522"/>
              <a:gd name="T14" fmla="*/ 17 w 468"/>
              <a:gd name="T15" fmla="*/ 207 h 522"/>
              <a:gd name="T16" fmla="*/ 17 w 468"/>
              <a:gd name="T17" fmla="*/ 92 h 522"/>
              <a:gd name="T18" fmla="*/ 105 w 468"/>
              <a:gd name="T19" fmla="*/ 8 h 522"/>
              <a:gd name="T20" fmla="*/ 234 w 468"/>
              <a:gd name="T21" fmla="*/ 32 h 522"/>
              <a:gd name="T22" fmla="*/ 363 w 468"/>
              <a:gd name="T23" fmla="*/ 8 h 522"/>
              <a:gd name="T24" fmla="*/ 451 w 468"/>
              <a:gd name="T25" fmla="*/ 92 h 522"/>
              <a:gd name="T26" fmla="*/ 451 w 468"/>
              <a:gd name="T27" fmla="*/ 207 h 522"/>
              <a:gd name="T28" fmla="*/ 392 w 468"/>
              <a:gd name="T29" fmla="*/ 284 h 522"/>
              <a:gd name="T30" fmla="*/ 388 w 468"/>
              <a:gd name="T31" fmla="*/ 430 h 522"/>
              <a:gd name="T32" fmla="*/ 320 w 468"/>
              <a:gd name="T33" fmla="*/ 519 h 522"/>
              <a:gd name="T34" fmla="*/ 304 w 468"/>
              <a:gd name="T35" fmla="*/ 518 h 522"/>
              <a:gd name="T36" fmla="*/ 298 w 468"/>
              <a:gd name="T37" fmla="*/ 504 h 522"/>
              <a:gd name="T38" fmla="*/ 305 w 468"/>
              <a:gd name="T39" fmla="*/ 414 h 522"/>
              <a:gd name="T40" fmla="*/ 234 w 468"/>
              <a:gd name="T41" fmla="*/ 29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8" h="522">
                <a:moveTo>
                  <a:pt x="234" y="299"/>
                </a:moveTo>
                <a:cubicBezTo>
                  <a:pt x="206" y="299"/>
                  <a:pt x="163" y="350"/>
                  <a:pt x="163" y="414"/>
                </a:cubicBezTo>
                <a:cubicBezTo>
                  <a:pt x="163" y="450"/>
                  <a:pt x="167" y="482"/>
                  <a:pt x="170" y="504"/>
                </a:cubicBezTo>
                <a:cubicBezTo>
                  <a:pt x="171" y="509"/>
                  <a:pt x="169" y="515"/>
                  <a:pt x="164" y="518"/>
                </a:cubicBezTo>
                <a:cubicBezTo>
                  <a:pt x="159" y="522"/>
                  <a:pt x="153" y="522"/>
                  <a:pt x="148" y="519"/>
                </a:cubicBezTo>
                <a:cubicBezTo>
                  <a:pt x="127" y="508"/>
                  <a:pt x="98" y="483"/>
                  <a:pt x="80" y="430"/>
                </a:cubicBezTo>
                <a:cubicBezTo>
                  <a:pt x="47" y="337"/>
                  <a:pt x="76" y="284"/>
                  <a:pt x="76" y="284"/>
                </a:cubicBezTo>
                <a:cubicBezTo>
                  <a:pt x="76" y="284"/>
                  <a:pt x="35" y="254"/>
                  <a:pt x="17" y="207"/>
                </a:cubicBezTo>
                <a:cubicBezTo>
                  <a:pt x="0" y="160"/>
                  <a:pt x="2" y="114"/>
                  <a:pt x="17" y="92"/>
                </a:cubicBezTo>
                <a:cubicBezTo>
                  <a:pt x="33" y="70"/>
                  <a:pt x="71" y="16"/>
                  <a:pt x="105" y="8"/>
                </a:cubicBezTo>
                <a:cubicBezTo>
                  <a:pt x="139" y="0"/>
                  <a:pt x="164" y="32"/>
                  <a:pt x="234" y="32"/>
                </a:cubicBezTo>
                <a:cubicBezTo>
                  <a:pt x="304" y="32"/>
                  <a:pt x="329" y="0"/>
                  <a:pt x="363" y="8"/>
                </a:cubicBezTo>
                <a:cubicBezTo>
                  <a:pt x="397" y="16"/>
                  <a:pt x="435" y="70"/>
                  <a:pt x="451" y="92"/>
                </a:cubicBezTo>
                <a:cubicBezTo>
                  <a:pt x="466" y="114"/>
                  <a:pt x="468" y="160"/>
                  <a:pt x="451" y="207"/>
                </a:cubicBezTo>
                <a:cubicBezTo>
                  <a:pt x="433" y="254"/>
                  <a:pt x="392" y="284"/>
                  <a:pt x="392" y="284"/>
                </a:cubicBezTo>
                <a:cubicBezTo>
                  <a:pt x="392" y="284"/>
                  <a:pt x="421" y="337"/>
                  <a:pt x="388" y="430"/>
                </a:cubicBezTo>
                <a:cubicBezTo>
                  <a:pt x="370" y="483"/>
                  <a:pt x="341" y="508"/>
                  <a:pt x="320" y="519"/>
                </a:cubicBezTo>
                <a:cubicBezTo>
                  <a:pt x="315" y="522"/>
                  <a:pt x="309" y="522"/>
                  <a:pt x="304" y="518"/>
                </a:cubicBezTo>
                <a:cubicBezTo>
                  <a:pt x="299" y="515"/>
                  <a:pt x="297" y="509"/>
                  <a:pt x="298" y="504"/>
                </a:cubicBezTo>
                <a:cubicBezTo>
                  <a:pt x="301" y="482"/>
                  <a:pt x="305" y="450"/>
                  <a:pt x="305" y="414"/>
                </a:cubicBezTo>
                <a:cubicBezTo>
                  <a:pt x="305" y="350"/>
                  <a:pt x="262" y="299"/>
                  <a:pt x="234" y="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35" name="Freeform 322"/>
          <p:cNvSpPr/>
          <p:nvPr/>
        </p:nvSpPr>
        <p:spPr bwMode="auto">
          <a:xfrm>
            <a:off x="6283325" y="2517775"/>
            <a:ext cx="355600" cy="423863"/>
          </a:xfrm>
          <a:custGeom>
            <a:avLst/>
            <a:gdLst>
              <a:gd name="T0" fmla="*/ 419 w 473"/>
              <a:gd name="T1" fmla="*/ 209 h 564"/>
              <a:gd name="T2" fmla="*/ 1 w 473"/>
              <a:gd name="T3" fmla="*/ 209 h 564"/>
              <a:gd name="T4" fmla="*/ 95 w 473"/>
              <a:gd name="T5" fmla="*/ 411 h 564"/>
              <a:gd name="T6" fmla="*/ 143 w 473"/>
              <a:gd name="T7" fmla="*/ 564 h 564"/>
              <a:gd name="T8" fmla="*/ 117 w 473"/>
              <a:gd name="T9" fmla="*/ 341 h 564"/>
              <a:gd name="T10" fmla="*/ 55 w 473"/>
              <a:gd name="T11" fmla="*/ 257 h 564"/>
              <a:gd name="T12" fmla="*/ 71 w 473"/>
              <a:gd name="T13" fmla="*/ 234 h 564"/>
              <a:gd name="T14" fmla="*/ 28 w 473"/>
              <a:gd name="T15" fmla="*/ 210 h 564"/>
              <a:gd name="T16" fmla="*/ 60 w 473"/>
              <a:gd name="T17" fmla="*/ 156 h 564"/>
              <a:gd name="T18" fmla="*/ 83 w 473"/>
              <a:gd name="T19" fmla="*/ 149 h 564"/>
              <a:gd name="T20" fmla="*/ 66 w 473"/>
              <a:gd name="T21" fmla="*/ 109 h 564"/>
              <a:gd name="T22" fmla="*/ 115 w 473"/>
              <a:gd name="T23" fmla="*/ 83 h 564"/>
              <a:gd name="T24" fmla="*/ 145 w 473"/>
              <a:gd name="T25" fmla="*/ 94 h 564"/>
              <a:gd name="T26" fmla="*/ 142 w 473"/>
              <a:gd name="T27" fmla="*/ 50 h 564"/>
              <a:gd name="T28" fmla="*/ 202 w 473"/>
              <a:gd name="T29" fmla="*/ 55 h 564"/>
              <a:gd name="T30" fmla="*/ 221 w 473"/>
              <a:gd name="T31" fmla="*/ 78 h 564"/>
              <a:gd name="T32" fmla="*/ 244 w 473"/>
              <a:gd name="T33" fmla="*/ 38 h 564"/>
              <a:gd name="T34" fmla="*/ 290 w 473"/>
              <a:gd name="T35" fmla="*/ 80 h 564"/>
              <a:gd name="T36" fmla="*/ 296 w 473"/>
              <a:gd name="T37" fmla="*/ 103 h 564"/>
              <a:gd name="T38" fmla="*/ 319 w 473"/>
              <a:gd name="T39" fmla="*/ 76 h 564"/>
              <a:gd name="T40" fmla="*/ 356 w 473"/>
              <a:gd name="T41" fmla="*/ 169 h 564"/>
              <a:gd name="T42" fmla="*/ 281 w 473"/>
              <a:gd name="T43" fmla="*/ 195 h 564"/>
              <a:gd name="T44" fmla="*/ 260 w 473"/>
              <a:gd name="T45" fmla="*/ 147 h 564"/>
              <a:gd name="T46" fmla="*/ 239 w 473"/>
              <a:gd name="T47" fmla="*/ 177 h 564"/>
              <a:gd name="T48" fmla="*/ 203 w 473"/>
              <a:gd name="T49" fmla="*/ 194 h 564"/>
              <a:gd name="T50" fmla="*/ 170 w 473"/>
              <a:gd name="T51" fmla="*/ 169 h 564"/>
              <a:gd name="T52" fmla="*/ 172 w 473"/>
              <a:gd name="T53" fmla="*/ 198 h 564"/>
              <a:gd name="T54" fmla="*/ 181 w 473"/>
              <a:gd name="T55" fmla="*/ 241 h 564"/>
              <a:gd name="T56" fmla="*/ 140 w 473"/>
              <a:gd name="T57" fmla="*/ 259 h 564"/>
              <a:gd name="T58" fmla="*/ 163 w 473"/>
              <a:gd name="T59" fmla="*/ 278 h 564"/>
              <a:gd name="T60" fmla="*/ 178 w 473"/>
              <a:gd name="T61" fmla="*/ 564 h 564"/>
              <a:gd name="T62" fmla="*/ 315 w 473"/>
              <a:gd name="T63" fmla="*/ 479 h 564"/>
              <a:gd name="T64" fmla="*/ 390 w 473"/>
              <a:gd name="T65" fmla="*/ 460 h 564"/>
              <a:gd name="T66" fmla="*/ 420 w 473"/>
              <a:gd name="T67" fmla="*/ 354 h 564"/>
              <a:gd name="T68" fmla="*/ 450 w 473"/>
              <a:gd name="T69" fmla="*/ 344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3" h="564">
                <a:moveTo>
                  <a:pt x="467" y="319"/>
                </a:moveTo>
                <a:cubicBezTo>
                  <a:pt x="419" y="209"/>
                  <a:pt x="419" y="209"/>
                  <a:pt x="419" y="209"/>
                </a:cubicBezTo>
                <a:cubicBezTo>
                  <a:pt x="419" y="93"/>
                  <a:pt x="325" y="0"/>
                  <a:pt x="210" y="0"/>
                </a:cubicBezTo>
                <a:cubicBezTo>
                  <a:pt x="94" y="0"/>
                  <a:pt x="0" y="94"/>
                  <a:pt x="1" y="209"/>
                </a:cubicBezTo>
                <a:cubicBezTo>
                  <a:pt x="1" y="275"/>
                  <a:pt x="31" y="334"/>
                  <a:pt x="79" y="372"/>
                </a:cubicBezTo>
                <a:cubicBezTo>
                  <a:pt x="95" y="384"/>
                  <a:pt x="95" y="394"/>
                  <a:pt x="95" y="411"/>
                </a:cubicBezTo>
                <a:cubicBezTo>
                  <a:pt x="95" y="564"/>
                  <a:pt x="95" y="564"/>
                  <a:pt x="95" y="564"/>
                </a:cubicBezTo>
                <a:cubicBezTo>
                  <a:pt x="143" y="564"/>
                  <a:pt x="143" y="564"/>
                  <a:pt x="143" y="564"/>
                </a:cubicBezTo>
                <a:cubicBezTo>
                  <a:pt x="143" y="397"/>
                  <a:pt x="143" y="397"/>
                  <a:pt x="143" y="397"/>
                </a:cubicBezTo>
                <a:cubicBezTo>
                  <a:pt x="143" y="374"/>
                  <a:pt x="131" y="356"/>
                  <a:pt x="117" y="341"/>
                </a:cubicBezTo>
                <a:cubicBezTo>
                  <a:pt x="96" y="320"/>
                  <a:pt x="65" y="307"/>
                  <a:pt x="49" y="285"/>
                </a:cubicBezTo>
                <a:cubicBezTo>
                  <a:pt x="42" y="277"/>
                  <a:pt x="45" y="259"/>
                  <a:pt x="55" y="257"/>
                </a:cubicBezTo>
                <a:cubicBezTo>
                  <a:pt x="76" y="251"/>
                  <a:pt x="76" y="251"/>
                  <a:pt x="76" y="251"/>
                </a:cubicBezTo>
                <a:cubicBezTo>
                  <a:pt x="90" y="247"/>
                  <a:pt x="84" y="232"/>
                  <a:pt x="71" y="234"/>
                </a:cubicBezTo>
                <a:cubicBezTo>
                  <a:pt x="49" y="238"/>
                  <a:pt x="49" y="238"/>
                  <a:pt x="49" y="238"/>
                </a:cubicBezTo>
                <a:cubicBezTo>
                  <a:pt x="32" y="241"/>
                  <a:pt x="26" y="225"/>
                  <a:pt x="28" y="210"/>
                </a:cubicBezTo>
                <a:cubicBezTo>
                  <a:pt x="29" y="194"/>
                  <a:pt x="32" y="179"/>
                  <a:pt x="37" y="164"/>
                </a:cubicBezTo>
                <a:cubicBezTo>
                  <a:pt x="40" y="155"/>
                  <a:pt x="49" y="150"/>
                  <a:pt x="60" y="156"/>
                </a:cubicBezTo>
                <a:cubicBezTo>
                  <a:pt x="74" y="164"/>
                  <a:pt x="74" y="164"/>
                  <a:pt x="74" y="164"/>
                </a:cubicBezTo>
                <a:cubicBezTo>
                  <a:pt x="88" y="172"/>
                  <a:pt x="95" y="157"/>
                  <a:pt x="83" y="149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55" y="129"/>
                  <a:pt x="61" y="116"/>
                  <a:pt x="66" y="109"/>
                </a:cubicBezTo>
                <a:cubicBezTo>
                  <a:pt x="72" y="101"/>
                  <a:pt x="79" y="94"/>
                  <a:pt x="86" y="87"/>
                </a:cubicBezTo>
                <a:cubicBezTo>
                  <a:pt x="94" y="79"/>
                  <a:pt x="106" y="69"/>
                  <a:pt x="115" y="83"/>
                </a:cubicBezTo>
                <a:cubicBezTo>
                  <a:pt x="129" y="105"/>
                  <a:pt x="129" y="105"/>
                  <a:pt x="129" y="105"/>
                </a:cubicBezTo>
                <a:cubicBezTo>
                  <a:pt x="136" y="116"/>
                  <a:pt x="153" y="107"/>
                  <a:pt x="145" y="94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24" y="60"/>
                  <a:pt x="136" y="53"/>
                  <a:pt x="142" y="50"/>
                </a:cubicBezTo>
                <a:cubicBezTo>
                  <a:pt x="155" y="45"/>
                  <a:pt x="168" y="41"/>
                  <a:pt x="181" y="39"/>
                </a:cubicBezTo>
                <a:cubicBezTo>
                  <a:pt x="192" y="37"/>
                  <a:pt x="202" y="41"/>
                  <a:pt x="202" y="55"/>
                </a:cubicBezTo>
                <a:cubicBezTo>
                  <a:pt x="202" y="79"/>
                  <a:pt x="202" y="79"/>
                  <a:pt x="202" y="79"/>
                </a:cubicBezTo>
                <a:cubicBezTo>
                  <a:pt x="202" y="95"/>
                  <a:pt x="221" y="95"/>
                  <a:pt x="221" y="78"/>
                </a:cubicBezTo>
                <a:cubicBezTo>
                  <a:pt x="222" y="58"/>
                  <a:pt x="222" y="58"/>
                  <a:pt x="222" y="58"/>
                </a:cubicBezTo>
                <a:cubicBezTo>
                  <a:pt x="222" y="44"/>
                  <a:pt x="228" y="36"/>
                  <a:pt x="244" y="38"/>
                </a:cubicBezTo>
                <a:cubicBezTo>
                  <a:pt x="255" y="40"/>
                  <a:pt x="265" y="43"/>
                  <a:pt x="275" y="46"/>
                </a:cubicBezTo>
                <a:cubicBezTo>
                  <a:pt x="292" y="52"/>
                  <a:pt x="302" y="62"/>
                  <a:pt x="290" y="80"/>
                </a:cubicBezTo>
                <a:cubicBezTo>
                  <a:pt x="282" y="94"/>
                  <a:pt x="282" y="94"/>
                  <a:pt x="282" y="94"/>
                </a:cubicBezTo>
                <a:cubicBezTo>
                  <a:pt x="274" y="106"/>
                  <a:pt x="288" y="116"/>
                  <a:pt x="296" y="103"/>
                </a:cubicBezTo>
                <a:cubicBezTo>
                  <a:pt x="307" y="85"/>
                  <a:pt x="307" y="85"/>
                  <a:pt x="307" y="85"/>
                </a:cubicBezTo>
                <a:cubicBezTo>
                  <a:pt x="310" y="80"/>
                  <a:pt x="314" y="76"/>
                  <a:pt x="319" y="76"/>
                </a:cubicBezTo>
                <a:cubicBezTo>
                  <a:pt x="329" y="76"/>
                  <a:pt x="340" y="84"/>
                  <a:pt x="348" y="93"/>
                </a:cubicBezTo>
                <a:cubicBezTo>
                  <a:pt x="380" y="125"/>
                  <a:pt x="359" y="165"/>
                  <a:pt x="356" y="169"/>
                </a:cubicBezTo>
                <a:cubicBezTo>
                  <a:pt x="340" y="188"/>
                  <a:pt x="319" y="195"/>
                  <a:pt x="294" y="195"/>
                </a:cubicBezTo>
                <a:cubicBezTo>
                  <a:pt x="281" y="195"/>
                  <a:pt x="281" y="195"/>
                  <a:pt x="281" y="195"/>
                </a:cubicBezTo>
                <a:cubicBezTo>
                  <a:pt x="271" y="194"/>
                  <a:pt x="260" y="188"/>
                  <a:pt x="260" y="178"/>
                </a:cubicBezTo>
                <a:cubicBezTo>
                  <a:pt x="260" y="147"/>
                  <a:pt x="260" y="147"/>
                  <a:pt x="260" y="147"/>
                </a:cubicBezTo>
                <a:cubicBezTo>
                  <a:pt x="260" y="135"/>
                  <a:pt x="239" y="132"/>
                  <a:pt x="239" y="147"/>
                </a:cubicBezTo>
                <a:cubicBezTo>
                  <a:pt x="239" y="177"/>
                  <a:pt x="239" y="177"/>
                  <a:pt x="239" y="177"/>
                </a:cubicBezTo>
                <a:cubicBezTo>
                  <a:pt x="239" y="190"/>
                  <a:pt x="234" y="194"/>
                  <a:pt x="220" y="194"/>
                </a:cubicBezTo>
                <a:cubicBezTo>
                  <a:pt x="203" y="194"/>
                  <a:pt x="203" y="194"/>
                  <a:pt x="203" y="194"/>
                </a:cubicBezTo>
                <a:cubicBezTo>
                  <a:pt x="195" y="194"/>
                  <a:pt x="190" y="189"/>
                  <a:pt x="184" y="184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57" y="156"/>
                  <a:pt x="144" y="171"/>
                  <a:pt x="156" y="183"/>
                </a:cubicBezTo>
                <a:cubicBezTo>
                  <a:pt x="172" y="198"/>
                  <a:pt x="172" y="198"/>
                  <a:pt x="172" y="198"/>
                </a:cubicBezTo>
                <a:cubicBezTo>
                  <a:pt x="179" y="205"/>
                  <a:pt x="181" y="211"/>
                  <a:pt x="181" y="219"/>
                </a:cubicBezTo>
                <a:cubicBezTo>
                  <a:pt x="181" y="241"/>
                  <a:pt x="181" y="241"/>
                  <a:pt x="181" y="241"/>
                </a:cubicBezTo>
                <a:cubicBezTo>
                  <a:pt x="181" y="252"/>
                  <a:pt x="178" y="259"/>
                  <a:pt x="163" y="259"/>
                </a:cubicBezTo>
                <a:cubicBezTo>
                  <a:pt x="140" y="259"/>
                  <a:pt x="140" y="259"/>
                  <a:pt x="140" y="259"/>
                </a:cubicBezTo>
                <a:cubicBezTo>
                  <a:pt x="123" y="259"/>
                  <a:pt x="122" y="279"/>
                  <a:pt x="140" y="279"/>
                </a:cubicBezTo>
                <a:cubicBezTo>
                  <a:pt x="163" y="278"/>
                  <a:pt x="163" y="278"/>
                  <a:pt x="163" y="278"/>
                </a:cubicBezTo>
                <a:cubicBezTo>
                  <a:pt x="173" y="278"/>
                  <a:pt x="180" y="281"/>
                  <a:pt x="180" y="295"/>
                </a:cubicBezTo>
                <a:cubicBezTo>
                  <a:pt x="178" y="564"/>
                  <a:pt x="178" y="564"/>
                  <a:pt x="178" y="564"/>
                </a:cubicBezTo>
                <a:cubicBezTo>
                  <a:pt x="315" y="564"/>
                  <a:pt x="315" y="564"/>
                  <a:pt x="315" y="564"/>
                </a:cubicBezTo>
                <a:cubicBezTo>
                  <a:pt x="315" y="479"/>
                  <a:pt x="315" y="479"/>
                  <a:pt x="315" y="479"/>
                </a:cubicBezTo>
                <a:cubicBezTo>
                  <a:pt x="315" y="465"/>
                  <a:pt x="319" y="460"/>
                  <a:pt x="335" y="460"/>
                </a:cubicBezTo>
                <a:cubicBezTo>
                  <a:pt x="390" y="460"/>
                  <a:pt x="390" y="460"/>
                  <a:pt x="390" y="460"/>
                </a:cubicBezTo>
                <a:cubicBezTo>
                  <a:pt x="411" y="460"/>
                  <a:pt x="420" y="451"/>
                  <a:pt x="420" y="430"/>
                </a:cubicBezTo>
                <a:cubicBezTo>
                  <a:pt x="420" y="354"/>
                  <a:pt x="420" y="354"/>
                  <a:pt x="420" y="354"/>
                </a:cubicBezTo>
                <a:cubicBezTo>
                  <a:pt x="420" y="347"/>
                  <a:pt x="423" y="344"/>
                  <a:pt x="430" y="344"/>
                </a:cubicBezTo>
                <a:cubicBezTo>
                  <a:pt x="450" y="344"/>
                  <a:pt x="450" y="344"/>
                  <a:pt x="450" y="344"/>
                </a:cubicBezTo>
                <a:cubicBezTo>
                  <a:pt x="468" y="344"/>
                  <a:pt x="473" y="335"/>
                  <a:pt x="467" y="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36" name="Freeform 323"/>
          <p:cNvSpPr/>
          <p:nvPr/>
        </p:nvSpPr>
        <p:spPr bwMode="auto">
          <a:xfrm>
            <a:off x="7040563" y="2543175"/>
            <a:ext cx="328612" cy="388938"/>
          </a:xfrm>
          <a:custGeom>
            <a:avLst/>
            <a:gdLst>
              <a:gd name="T0" fmla="*/ 419 w 437"/>
              <a:gd name="T1" fmla="*/ 256 h 517"/>
              <a:gd name="T2" fmla="*/ 386 w 437"/>
              <a:gd name="T3" fmla="*/ 265 h 517"/>
              <a:gd name="T4" fmla="*/ 316 w 437"/>
              <a:gd name="T5" fmla="*/ 344 h 517"/>
              <a:gd name="T6" fmla="*/ 293 w 437"/>
              <a:gd name="T7" fmla="*/ 332 h 517"/>
              <a:gd name="T8" fmla="*/ 285 w 437"/>
              <a:gd name="T9" fmla="*/ 72 h 517"/>
              <a:gd name="T10" fmla="*/ 267 w 437"/>
              <a:gd name="T11" fmla="*/ 41 h 517"/>
              <a:gd name="T12" fmla="*/ 232 w 437"/>
              <a:gd name="T13" fmla="*/ 62 h 517"/>
              <a:gd name="T14" fmla="*/ 228 w 437"/>
              <a:gd name="T15" fmla="*/ 242 h 517"/>
              <a:gd name="T16" fmla="*/ 214 w 437"/>
              <a:gd name="T17" fmla="*/ 242 h 517"/>
              <a:gd name="T18" fmla="*/ 211 w 437"/>
              <a:gd name="T19" fmla="*/ 29 h 517"/>
              <a:gd name="T20" fmla="*/ 186 w 437"/>
              <a:gd name="T21" fmla="*/ 1 h 517"/>
              <a:gd name="T22" fmla="*/ 156 w 437"/>
              <a:gd name="T23" fmla="*/ 24 h 517"/>
              <a:gd name="T24" fmla="*/ 153 w 437"/>
              <a:gd name="T25" fmla="*/ 244 h 517"/>
              <a:gd name="T26" fmla="*/ 139 w 437"/>
              <a:gd name="T27" fmla="*/ 244 h 517"/>
              <a:gd name="T28" fmla="*/ 134 w 437"/>
              <a:gd name="T29" fmla="*/ 54 h 517"/>
              <a:gd name="T30" fmla="*/ 105 w 437"/>
              <a:gd name="T31" fmla="*/ 29 h 517"/>
              <a:gd name="T32" fmla="*/ 79 w 437"/>
              <a:gd name="T33" fmla="*/ 54 h 517"/>
              <a:gd name="T34" fmla="*/ 78 w 437"/>
              <a:gd name="T35" fmla="*/ 246 h 517"/>
              <a:gd name="T36" fmla="*/ 66 w 437"/>
              <a:gd name="T37" fmla="*/ 243 h 517"/>
              <a:gd name="T38" fmla="*/ 53 w 437"/>
              <a:gd name="T39" fmla="*/ 104 h 517"/>
              <a:gd name="T40" fmla="*/ 19 w 437"/>
              <a:gd name="T41" fmla="*/ 86 h 517"/>
              <a:gd name="T42" fmla="*/ 0 w 437"/>
              <a:gd name="T43" fmla="*/ 116 h 517"/>
              <a:gd name="T44" fmla="*/ 9 w 437"/>
              <a:gd name="T45" fmla="*/ 377 h 517"/>
              <a:gd name="T46" fmla="*/ 170 w 437"/>
              <a:gd name="T47" fmla="*/ 517 h 517"/>
              <a:gd name="T48" fmla="*/ 344 w 437"/>
              <a:gd name="T49" fmla="*/ 428 h 517"/>
              <a:gd name="T50" fmla="*/ 430 w 437"/>
              <a:gd name="T51" fmla="*/ 290 h 517"/>
              <a:gd name="T52" fmla="*/ 419 w 437"/>
              <a:gd name="T53" fmla="*/ 25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517">
                <a:moveTo>
                  <a:pt x="419" y="256"/>
                </a:moveTo>
                <a:cubicBezTo>
                  <a:pt x="408" y="252"/>
                  <a:pt x="395" y="254"/>
                  <a:pt x="386" y="265"/>
                </a:cubicBezTo>
                <a:cubicBezTo>
                  <a:pt x="316" y="344"/>
                  <a:pt x="316" y="344"/>
                  <a:pt x="316" y="344"/>
                </a:cubicBezTo>
                <a:cubicBezTo>
                  <a:pt x="305" y="357"/>
                  <a:pt x="293" y="348"/>
                  <a:pt x="293" y="332"/>
                </a:cubicBezTo>
                <a:cubicBezTo>
                  <a:pt x="285" y="72"/>
                  <a:pt x="285" y="72"/>
                  <a:pt x="285" y="72"/>
                </a:cubicBezTo>
                <a:cubicBezTo>
                  <a:pt x="284" y="58"/>
                  <a:pt x="282" y="45"/>
                  <a:pt x="267" y="41"/>
                </a:cubicBezTo>
                <a:cubicBezTo>
                  <a:pt x="248" y="35"/>
                  <a:pt x="233" y="45"/>
                  <a:pt x="232" y="62"/>
                </a:cubicBezTo>
                <a:cubicBezTo>
                  <a:pt x="228" y="242"/>
                  <a:pt x="228" y="242"/>
                  <a:pt x="228" y="242"/>
                </a:cubicBezTo>
                <a:cubicBezTo>
                  <a:pt x="227" y="258"/>
                  <a:pt x="214" y="257"/>
                  <a:pt x="214" y="242"/>
                </a:cubicBezTo>
                <a:cubicBezTo>
                  <a:pt x="211" y="29"/>
                  <a:pt x="211" y="29"/>
                  <a:pt x="211" y="29"/>
                </a:cubicBezTo>
                <a:cubicBezTo>
                  <a:pt x="211" y="15"/>
                  <a:pt x="201" y="3"/>
                  <a:pt x="186" y="1"/>
                </a:cubicBezTo>
                <a:cubicBezTo>
                  <a:pt x="171" y="0"/>
                  <a:pt x="156" y="10"/>
                  <a:pt x="156" y="24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153" y="257"/>
                  <a:pt x="140" y="256"/>
                  <a:pt x="139" y="244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3" y="40"/>
                  <a:pt x="121" y="29"/>
                  <a:pt x="105" y="29"/>
                </a:cubicBezTo>
                <a:cubicBezTo>
                  <a:pt x="90" y="29"/>
                  <a:pt x="79" y="41"/>
                  <a:pt x="79" y="54"/>
                </a:cubicBezTo>
                <a:cubicBezTo>
                  <a:pt x="78" y="246"/>
                  <a:pt x="78" y="246"/>
                  <a:pt x="78" y="246"/>
                </a:cubicBezTo>
                <a:cubicBezTo>
                  <a:pt x="78" y="256"/>
                  <a:pt x="67" y="257"/>
                  <a:pt x="66" y="243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2" y="91"/>
                  <a:pt x="34" y="83"/>
                  <a:pt x="19" y="86"/>
                </a:cubicBezTo>
                <a:cubicBezTo>
                  <a:pt x="5" y="90"/>
                  <a:pt x="0" y="103"/>
                  <a:pt x="0" y="116"/>
                </a:cubicBezTo>
                <a:cubicBezTo>
                  <a:pt x="9" y="377"/>
                  <a:pt x="9" y="377"/>
                  <a:pt x="9" y="377"/>
                </a:cubicBezTo>
                <a:cubicBezTo>
                  <a:pt x="11" y="455"/>
                  <a:pt x="93" y="517"/>
                  <a:pt x="170" y="517"/>
                </a:cubicBezTo>
                <a:cubicBezTo>
                  <a:pt x="245" y="517"/>
                  <a:pt x="308" y="486"/>
                  <a:pt x="344" y="428"/>
                </a:cubicBezTo>
                <a:cubicBezTo>
                  <a:pt x="430" y="290"/>
                  <a:pt x="430" y="290"/>
                  <a:pt x="430" y="290"/>
                </a:cubicBezTo>
                <a:cubicBezTo>
                  <a:pt x="437" y="279"/>
                  <a:pt x="436" y="262"/>
                  <a:pt x="419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37" name="Freeform 324"/>
          <p:cNvSpPr>
            <a:spLocks noEditPoints="1"/>
          </p:cNvSpPr>
          <p:nvPr/>
        </p:nvSpPr>
        <p:spPr bwMode="auto">
          <a:xfrm>
            <a:off x="7777163" y="2520950"/>
            <a:ext cx="307975" cy="433388"/>
          </a:xfrm>
          <a:custGeom>
            <a:avLst/>
            <a:gdLst>
              <a:gd name="T0" fmla="*/ 227 w 410"/>
              <a:gd name="T1" fmla="*/ 10 h 578"/>
              <a:gd name="T2" fmla="*/ 206 w 410"/>
              <a:gd name="T3" fmla="*/ 0 h 578"/>
              <a:gd name="T4" fmla="*/ 184 w 410"/>
              <a:gd name="T5" fmla="*/ 10 h 578"/>
              <a:gd name="T6" fmla="*/ 0 w 410"/>
              <a:gd name="T7" fmla="*/ 373 h 578"/>
              <a:gd name="T8" fmla="*/ 205 w 410"/>
              <a:gd name="T9" fmla="*/ 578 h 578"/>
              <a:gd name="T10" fmla="*/ 410 w 410"/>
              <a:gd name="T11" fmla="*/ 373 h 578"/>
              <a:gd name="T12" fmla="*/ 227 w 410"/>
              <a:gd name="T13" fmla="*/ 10 h 578"/>
              <a:gd name="T14" fmla="*/ 331 w 410"/>
              <a:gd name="T15" fmla="*/ 393 h 578"/>
              <a:gd name="T16" fmla="*/ 315 w 410"/>
              <a:gd name="T17" fmla="*/ 408 h 578"/>
              <a:gd name="T18" fmla="*/ 254 w 410"/>
              <a:gd name="T19" fmla="*/ 408 h 578"/>
              <a:gd name="T20" fmla="*/ 254 w 410"/>
              <a:gd name="T21" fmla="*/ 469 h 578"/>
              <a:gd name="T22" fmla="*/ 239 w 410"/>
              <a:gd name="T23" fmla="*/ 485 h 578"/>
              <a:gd name="T24" fmla="*/ 175 w 410"/>
              <a:gd name="T25" fmla="*/ 485 h 578"/>
              <a:gd name="T26" fmla="*/ 159 w 410"/>
              <a:gd name="T27" fmla="*/ 469 h 578"/>
              <a:gd name="T28" fmla="*/ 159 w 410"/>
              <a:gd name="T29" fmla="*/ 408 h 578"/>
              <a:gd name="T30" fmla="*/ 98 w 410"/>
              <a:gd name="T31" fmla="*/ 408 h 578"/>
              <a:gd name="T32" fmla="*/ 83 w 410"/>
              <a:gd name="T33" fmla="*/ 393 h 578"/>
              <a:gd name="T34" fmla="*/ 83 w 410"/>
              <a:gd name="T35" fmla="*/ 329 h 578"/>
              <a:gd name="T36" fmla="*/ 98 w 410"/>
              <a:gd name="T37" fmla="*/ 313 h 578"/>
              <a:gd name="T38" fmla="*/ 159 w 410"/>
              <a:gd name="T39" fmla="*/ 313 h 578"/>
              <a:gd name="T40" fmla="*/ 159 w 410"/>
              <a:gd name="T41" fmla="*/ 252 h 578"/>
              <a:gd name="T42" fmla="*/ 175 w 410"/>
              <a:gd name="T43" fmla="*/ 236 h 578"/>
              <a:gd name="T44" fmla="*/ 239 w 410"/>
              <a:gd name="T45" fmla="*/ 236 h 578"/>
              <a:gd name="T46" fmla="*/ 254 w 410"/>
              <a:gd name="T47" fmla="*/ 252 h 578"/>
              <a:gd name="T48" fmla="*/ 254 w 410"/>
              <a:gd name="T49" fmla="*/ 313 h 578"/>
              <a:gd name="T50" fmla="*/ 315 w 410"/>
              <a:gd name="T51" fmla="*/ 313 h 578"/>
              <a:gd name="T52" fmla="*/ 331 w 410"/>
              <a:gd name="T53" fmla="*/ 329 h 578"/>
              <a:gd name="T54" fmla="*/ 331 w 410"/>
              <a:gd name="T55" fmla="*/ 393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0" h="578">
                <a:moveTo>
                  <a:pt x="227" y="10"/>
                </a:moveTo>
                <a:cubicBezTo>
                  <a:pt x="222" y="4"/>
                  <a:pt x="214" y="0"/>
                  <a:pt x="206" y="0"/>
                </a:cubicBezTo>
                <a:cubicBezTo>
                  <a:pt x="197" y="0"/>
                  <a:pt x="189" y="3"/>
                  <a:pt x="184" y="10"/>
                </a:cubicBezTo>
                <a:cubicBezTo>
                  <a:pt x="176" y="18"/>
                  <a:pt x="0" y="217"/>
                  <a:pt x="0" y="373"/>
                </a:cubicBezTo>
                <a:cubicBezTo>
                  <a:pt x="0" y="486"/>
                  <a:pt x="92" y="578"/>
                  <a:pt x="205" y="578"/>
                </a:cubicBezTo>
                <a:cubicBezTo>
                  <a:pt x="318" y="578"/>
                  <a:pt x="410" y="486"/>
                  <a:pt x="410" y="373"/>
                </a:cubicBezTo>
                <a:cubicBezTo>
                  <a:pt x="410" y="234"/>
                  <a:pt x="234" y="19"/>
                  <a:pt x="227" y="10"/>
                </a:cubicBezTo>
                <a:close/>
                <a:moveTo>
                  <a:pt x="331" y="393"/>
                </a:moveTo>
                <a:cubicBezTo>
                  <a:pt x="331" y="401"/>
                  <a:pt x="324" y="408"/>
                  <a:pt x="315" y="408"/>
                </a:cubicBezTo>
                <a:cubicBezTo>
                  <a:pt x="254" y="408"/>
                  <a:pt x="254" y="408"/>
                  <a:pt x="254" y="408"/>
                </a:cubicBezTo>
                <a:cubicBezTo>
                  <a:pt x="254" y="469"/>
                  <a:pt x="254" y="469"/>
                  <a:pt x="254" y="469"/>
                </a:cubicBezTo>
                <a:cubicBezTo>
                  <a:pt x="254" y="478"/>
                  <a:pt x="247" y="485"/>
                  <a:pt x="239" y="485"/>
                </a:cubicBezTo>
                <a:cubicBezTo>
                  <a:pt x="175" y="485"/>
                  <a:pt x="175" y="485"/>
                  <a:pt x="175" y="485"/>
                </a:cubicBezTo>
                <a:cubicBezTo>
                  <a:pt x="166" y="485"/>
                  <a:pt x="159" y="478"/>
                  <a:pt x="159" y="469"/>
                </a:cubicBezTo>
                <a:cubicBezTo>
                  <a:pt x="159" y="408"/>
                  <a:pt x="159" y="408"/>
                  <a:pt x="159" y="408"/>
                </a:cubicBezTo>
                <a:cubicBezTo>
                  <a:pt x="98" y="408"/>
                  <a:pt x="98" y="408"/>
                  <a:pt x="98" y="408"/>
                </a:cubicBezTo>
                <a:cubicBezTo>
                  <a:pt x="90" y="408"/>
                  <a:pt x="83" y="401"/>
                  <a:pt x="83" y="393"/>
                </a:cubicBezTo>
                <a:cubicBezTo>
                  <a:pt x="83" y="329"/>
                  <a:pt x="83" y="329"/>
                  <a:pt x="83" y="329"/>
                </a:cubicBezTo>
                <a:cubicBezTo>
                  <a:pt x="83" y="320"/>
                  <a:pt x="90" y="313"/>
                  <a:pt x="98" y="313"/>
                </a:cubicBezTo>
                <a:cubicBezTo>
                  <a:pt x="159" y="313"/>
                  <a:pt x="159" y="313"/>
                  <a:pt x="159" y="313"/>
                </a:cubicBezTo>
                <a:cubicBezTo>
                  <a:pt x="159" y="252"/>
                  <a:pt x="159" y="252"/>
                  <a:pt x="159" y="252"/>
                </a:cubicBezTo>
                <a:cubicBezTo>
                  <a:pt x="159" y="243"/>
                  <a:pt x="166" y="236"/>
                  <a:pt x="175" y="236"/>
                </a:cubicBezTo>
                <a:cubicBezTo>
                  <a:pt x="239" y="236"/>
                  <a:pt x="239" y="236"/>
                  <a:pt x="239" y="236"/>
                </a:cubicBezTo>
                <a:cubicBezTo>
                  <a:pt x="247" y="236"/>
                  <a:pt x="254" y="243"/>
                  <a:pt x="254" y="252"/>
                </a:cubicBezTo>
                <a:cubicBezTo>
                  <a:pt x="254" y="313"/>
                  <a:pt x="254" y="313"/>
                  <a:pt x="254" y="313"/>
                </a:cubicBezTo>
                <a:cubicBezTo>
                  <a:pt x="315" y="313"/>
                  <a:pt x="315" y="313"/>
                  <a:pt x="315" y="313"/>
                </a:cubicBezTo>
                <a:cubicBezTo>
                  <a:pt x="324" y="313"/>
                  <a:pt x="331" y="320"/>
                  <a:pt x="331" y="329"/>
                </a:cubicBezTo>
                <a:lnTo>
                  <a:pt x="331" y="3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538" name="Group 221"/>
          <p:cNvGrpSpPr/>
          <p:nvPr/>
        </p:nvGrpSpPr>
        <p:grpSpPr>
          <a:xfrm>
            <a:off x="8448675" y="3295393"/>
            <a:ext cx="420688" cy="385763"/>
            <a:chOff x="5816600" y="4683125"/>
            <a:chExt cx="420688" cy="385763"/>
          </a:xfrm>
          <a:solidFill>
            <a:schemeClr val="bg1"/>
          </a:solidFill>
        </p:grpSpPr>
        <p:sp>
          <p:nvSpPr>
            <p:cNvPr id="539" name="Oval 325"/>
            <p:cNvSpPr>
              <a:spLocks noChangeArrowheads="1"/>
            </p:cNvSpPr>
            <p:nvPr/>
          </p:nvSpPr>
          <p:spPr bwMode="auto">
            <a:xfrm>
              <a:off x="6151563" y="5006975"/>
              <a:ext cx="61913" cy="619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40" name="Oval 326"/>
            <p:cNvSpPr>
              <a:spLocks noChangeArrowheads="1"/>
            </p:cNvSpPr>
            <p:nvPr/>
          </p:nvSpPr>
          <p:spPr bwMode="auto">
            <a:xfrm>
              <a:off x="5930900" y="5006975"/>
              <a:ext cx="61913" cy="619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41" name="Freeform 327"/>
            <p:cNvSpPr>
              <a:spLocks noEditPoints="1"/>
            </p:cNvSpPr>
            <p:nvPr/>
          </p:nvSpPr>
          <p:spPr bwMode="auto">
            <a:xfrm>
              <a:off x="5816600" y="4683125"/>
              <a:ext cx="420688" cy="311150"/>
            </a:xfrm>
            <a:custGeom>
              <a:avLst/>
              <a:gdLst>
                <a:gd name="T0" fmla="*/ 550 w 559"/>
                <a:gd name="T1" fmla="*/ 91 h 414"/>
                <a:gd name="T2" fmla="*/ 529 w 559"/>
                <a:gd name="T3" fmla="*/ 81 h 414"/>
                <a:gd name="T4" fmla="*/ 163 w 559"/>
                <a:gd name="T5" fmla="*/ 81 h 414"/>
                <a:gd name="T6" fmla="*/ 153 w 559"/>
                <a:gd name="T7" fmla="*/ 24 h 414"/>
                <a:gd name="T8" fmla="*/ 124 w 559"/>
                <a:gd name="T9" fmla="*/ 0 h 414"/>
                <a:gd name="T10" fmla="*/ 29 w 559"/>
                <a:gd name="T11" fmla="*/ 0 h 414"/>
                <a:gd name="T12" fmla="*/ 0 w 559"/>
                <a:gd name="T13" fmla="*/ 30 h 414"/>
                <a:gd name="T14" fmla="*/ 29 w 559"/>
                <a:gd name="T15" fmla="*/ 59 h 414"/>
                <a:gd name="T16" fmla="*/ 99 w 559"/>
                <a:gd name="T17" fmla="*/ 59 h 414"/>
                <a:gd name="T18" fmla="*/ 162 w 559"/>
                <a:gd name="T19" fmla="*/ 390 h 414"/>
                <a:gd name="T20" fmla="*/ 191 w 559"/>
                <a:gd name="T21" fmla="*/ 414 h 414"/>
                <a:gd name="T22" fmla="*/ 502 w 559"/>
                <a:gd name="T23" fmla="*/ 414 h 414"/>
                <a:gd name="T24" fmla="*/ 531 w 559"/>
                <a:gd name="T25" fmla="*/ 385 h 414"/>
                <a:gd name="T26" fmla="*/ 502 w 559"/>
                <a:gd name="T27" fmla="*/ 355 h 414"/>
                <a:gd name="T28" fmla="*/ 215 w 559"/>
                <a:gd name="T29" fmla="*/ 355 h 414"/>
                <a:gd name="T30" fmla="*/ 207 w 559"/>
                <a:gd name="T31" fmla="*/ 314 h 414"/>
                <a:gd name="T32" fmla="*/ 516 w 559"/>
                <a:gd name="T33" fmla="*/ 289 h 414"/>
                <a:gd name="T34" fmla="*/ 542 w 559"/>
                <a:gd name="T35" fmla="*/ 262 h 414"/>
                <a:gd name="T36" fmla="*/ 558 w 559"/>
                <a:gd name="T37" fmla="*/ 113 h 414"/>
                <a:gd name="T38" fmla="*/ 550 w 559"/>
                <a:gd name="T39" fmla="*/ 91 h 414"/>
                <a:gd name="T40" fmla="*/ 418 w 559"/>
                <a:gd name="T41" fmla="*/ 211 h 414"/>
                <a:gd name="T42" fmla="*/ 408 w 559"/>
                <a:gd name="T43" fmla="*/ 222 h 414"/>
                <a:gd name="T44" fmla="*/ 369 w 559"/>
                <a:gd name="T45" fmla="*/ 222 h 414"/>
                <a:gd name="T46" fmla="*/ 369 w 559"/>
                <a:gd name="T47" fmla="*/ 261 h 414"/>
                <a:gd name="T48" fmla="*/ 359 w 559"/>
                <a:gd name="T49" fmla="*/ 271 h 414"/>
                <a:gd name="T50" fmla="*/ 317 w 559"/>
                <a:gd name="T51" fmla="*/ 271 h 414"/>
                <a:gd name="T52" fmla="*/ 307 w 559"/>
                <a:gd name="T53" fmla="*/ 261 h 414"/>
                <a:gd name="T54" fmla="*/ 307 w 559"/>
                <a:gd name="T55" fmla="*/ 222 h 414"/>
                <a:gd name="T56" fmla="*/ 267 w 559"/>
                <a:gd name="T57" fmla="*/ 222 h 414"/>
                <a:gd name="T58" fmla="*/ 257 w 559"/>
                <a:gd name="T59" fmla="*/ 211 h 414"/>
                <a:gd name="T60" fmla="*/ 257 w 559"/>
                <a:gd name="T61" fmla="*/ 170 h 414"/>
                <a:gd name="T62" fmla="*/ 267 w 559"/>
                <a:gd name="T63" fmla="*/ 160 h 414"/>
                <a:gd name="T64" fmla="*/ 307 w 559"/>
                <a:gd name="T65" fmla="*/ 160 h 414"/>
                <a:gd name="T66" fmla="*/ 307 w 559"/>
                <a:gd name="T67" fmla="*/ 120 h 414"/>
                <a:gd name="T68" fmla="*/ 317 w 559"/>
                <a:gd name="T69" fmla="*/ 110 h 414"/>
                <a:gd name="T70" fmla="*/ 359 w 559"/>
                <a:gd name="T71" fmla="*/ 110 h 414"/>
                <a:gd name="T72" fmla="*/ 369 w 559"/>
                <a:gd name="T73" fmla="*/ 120 h 414"/>
                <a:gd name="T74" fmla="*/ 369 w 559"/>
                <a:gd name="T75" fmla="*/ 160 h 414"/>
                <a:gd name="T76" fmla="*/ 408 w 559"/>
                <a:gd name="T77" fmla="*/ 160 h 414"/>
                <a:gd name="T78" fmla="*/ 418 w 559"/>
                <a:gd name="T79" fmla="*/ 170 h 414"/>
                <a:gd name="T80" fmla="*/ 418 w 559"/>
                <a:gd name="T81" fmla="*/ 21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9" h="414">
                  <a:moveTo>
                    <a:pt x="550" y="91"/>
                  </a:moveTo>
                  <a:cubicBezTo>
                    <a:pt x="545" y="84"/>
                    <a:pt x="537" y="81"/>
                    <a:pt x="529" y="81"/>
                  </a:cubicBezTo>
                  <a:cubicBezTo>
                    <a:pt x="163" y="81"/>
                    <a:pt x="163" y="81"/>
                    <a:pt x="163" y="81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0" y="10"/>
                    <a:pt x="138" y="0"/>
                    <a:pt x="1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59"/>
                    <a:pt x="29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62" y="390"/>
                    <a:pt x="162" y="390"/>
                    <a:pt x="162" y="390"/>
                  </a:cubicBezTo>
                  <a:cubicBezTo>
                    <a:pt x="164" y="404"/>
                    <a:pt x="176" y="414"/>
                    <a:pt x="191" y="414"/>
                  </a:cubicBezTo>
                  <a:cubicBezTo>
                    <a:pt x="502" y="414"/>
                    <a:pt x="502" y="414"/>
                    <a:pt x="502" y="414"/>
                  </a:cubicBezTo>
                  <a:cubicBezTo>
                    <a:pt x="518" y="414"/>
                    <a:pt x="531" y="401"/>
                    <a:pt x="531" y="385"/>
                  </a:cubicBezTo>
                  <a:cubicBezTo>
                    <a:pt x="531" y="369"/>
                    <a:pt x="518" y="355"/>
                    <a:pt x="502" y="355"/>
                  </a:cubicBezTo>
                  <a:cubicBezTo>
                    <a:pt x="215" y="355"/>
                    <a:pt x="215" y="355"/>
                    <a:pt x="215" y="355"/>
                  </a:cubicBezTo>
                  <a:cubicBezTo>
                    <a:pt x="207" y="314"/>
                    <a:pt x="207" y="314"/>
                    <a:pt x="207" y="314"/>
                  </a:cubicBezTo>
                  <a:cubicBezTo>
                    <a:pt x="516" y="289"/>
                    <a:pt x="516" y="289"/>
                    <a:pt x="516" y="289"/>
                  </a:cubicBezTo>
                  <a:cubicBezTo>
                    <a:pt x="530" y="287"/>
                    <a:pt x="541" y="276"/>
                    <a:pt x="542" y="262"/>
                  </a:cubicBezTo>
                  <a:cubicBezTo>
                    <a:pt x="558" y="113"/>
                    <a:pt x="558" y="113"/>
                    <a:pt x="558" y="113"/>
                  </a:cubicBezTo>
                  <a:cubicBezTo>
                    <a:pt x="559" y="105"/>
                    <a:pt x="556" y="97"/>
                    <a:pt x="550" y="91"/>
                  </a:cubicBezTo>
                  <a:close/>
                  <a:moveTo>
                    <a:pt x="418" y="211"/>
                  </a:moveTo>
                  <a:cubicBezTo>
                    <a:pt x="418" y="217"/>
                    <a:pt x="414" y="222"/>
                    <a:pt x="408" y="222"/>
                  </a:cubicBezTo>
                  <a:cubicBezTo>
                    <a:pt x="369" y="222"/>
                    <a:pt x="369" y="222"/>
                    <a:pt x="369" y="222"/>
                  </a:cubicBezTo>
                  <a:cubicBezTo>
                    <a:pt x="369" y="261"/>
                    <a:pt x="369" y="261"/>
                    <a:pt x="369" y="261"/>
                  </a:cubicBezTo>
                  <a:cubicBezTo>
                    <a:pt x="369" y="267"/>
                    <a:pt x="364" y="271"/>
                    <a:pt x="359" y="271"/>
                  </a:cubicBezTo>
                  <a:cubicBezTo>
                    <a:pt x="317" y="271"/>
                    <a:pt x="317" y="271"/>
                    <a:pt x="317" y="271"/>
                  </a:cubicBezTo>
                  <a:cubicBezTo>
                    <a:pt x="311" y="271"/>
                    <a:pt x="307" y="267"/>
                    <a:pt x="307" y="261"/>
                  </a:cubicBezTo>
                  <a:cubicBezTo>
                    <a:pt x="307" y="222"/>
                    <a:pt x="307" y="222"/>
                    <a:pt x="307" y="222"/>
                  </a:cubicBezTo>
                  <a:cubicBezTo>
                    <a:pt x="267" y="222"/>
                    <a:pt x="267" y="222"/>
                    <a:pt x="267" y="222"/>
                  </a:cubicBezTo>
                  <a:cubicBezTo>
                    <a:pt x="261" y="222"/>
                    <a:pt x="257" y="217"/>
                    <a:pt x="257" y="211"/>
                  </a:cubicBezTo>
                  <a:cubicBezTo>
                    <a:pt x="257" y="170"/>
                    <a:pt x="257" y="170"/>
                    <a:pt x="257" y="170"/>
                  </a:cubicBezTo>
                  <a:cubicBezTo>
                    <a:pt x="257" y="164"/>
                    <a:pt x="261" y="160"/>
                    <a:pt x="267" y="160"/>
                  </a:cubicBezTo>
                  <a:cubicBezTo>
                    <a:pt x="307" y="160"/>
                    <a:pt x="307" y="160"/>
                    <a:pt x="307" y="160"/>
                  </a:cubicBezTo>
                  <a:cubicBezTo>
                    <a:pt x="307" y="120"/>
                    <a:pt x="307" y="120"/>
                    <a:pt x="307" y="120"/>
                  </a:cubicBezTo>
                  <a:cubicBezTo>
                    <a:pt x="307" y="114"/>
                    <a:pt x="311" y="110"/>
                    <a:pt x="317" y="110"/>
                  </a:cubicBezTo>
                  <a:cubicBezTo>
                    <a:pt x="359" y="110"/>
                    <a:pt x="359" y="110"/>
                    <a:pt x="359" y="110"/>
                  </a:cubicBezTo>
                  <a:cubicBezTo>
                    <a:pt x="364" y="110"/>
                    <a:pt x="369" y="114"/>
                    <a:pt x="369" y="120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408" y="160"/>
                    <a:pt x="408" y="160"/>
                    <a:pt x="408" y="160"/>
                  </a:cubicBezTo>
                  <a:cubicBezTo>
                    <a:pt x="414" y="160"/>
                    <a:pt x="418" y="164"/>
                    <a:pt x="418" y="170"/>
                  </a:cubicBezTo>
                  <a:lnTo>
                    <a:pt x="418" y="2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542" name="Freeform 328"/>
          <p:cNvSpPr>
            <a:spLocks noEditPoints="1"/>
          </p:cNvSpPr>
          <p:nvPr/>
        </p:nvSpPr>
        <p:spPr bwMode="auto">
          <a:xfrm>
            <a:off x="5630863" y="3929063"/>
            <a:ext cx="322262" cy="466725"/>
          </a:xfrm>
          <a:custGeom>
            <a:avLst/>
            <a:gdLst>
              <a:gd name="T0" fmla="*/ 215 w 430"/>
              <a:gd name="T1" fmla="*/ 0 h 621"/>
              <a:gd name="T2" fmla="*/ 0 w 430"/>
              <a:gd name="T3" fmla="*/ 216 h 621"/>
              <a:gd name="T4" fmla="*/ 182 w 430"/>
              <a:gd name="T5" fmla="*/ 428 h 621"/>
              <a:gd name="T6" fmla="*/ 182 w 430"/>
              <a:gd name="T7" fmla="*/ 494 h 621"/>
              <a:gd name="T8" fmla="*/ 135 w 430"/>
              <a:gd name="T9" fmla="*/ 494 h 621"/>
              <a:gd name="T10" fmla="*/ 119 w 430"/>
              <a:gd name="T11" fmla="*/ 511 h 621"/>
              <a:gd name="T12" fmla="*/ 119 w 430"/>
              <a:gd name="T13" fmla="*/ 541 h 621"/>
              <a:gd name="T14" fmla="*/ 135 w 430"/>
              <a:gd name="T15" fmla="*/ 557 h 621"/>
              <a:gd name="T16" fmla="*/ 182 w 430"/>
              <a:gd name="T17" fmla="*/ 557 h 621"/>
              <a:gd name="T18" fmla="*/ 182 w 430"/>
              <a:gd name="T19" fmla="*/ 604 h 621"/>
              <a:gd name="T20" fmla="*/ 199 w 430"/>
              <a:gd name="T21" fmla="*/ 621 h 621"/>
              <a:gd name="T22" fmla="*/ 229 w 430"/>
              <a:gd name="T23" fmla="*/ 621 h 621"/>
              <a:gd name="T24" fmla="*/ 246 w 430"/>
              <a:gd name="T25" fmla="*/ 604 h 621"/>
              <a:gd name="T26" fmla="*/ 246 w 430"/>
              <a:gd name="T27" fmla="*/ 557 h 621"/>
              <a:gd name="T28" fmla="*/ 293 w 430"/>
              <a:gd name="T29" fmla="*/ 557 h 621"/>
              <a:gd name="T30" fmla="*/ 310 w 430"/>
              <a:gd name="T31" fmla="*/ 541 h 621"/>
              <a:gd name="T32" fmla="*/ 310 w 430"/>
              <a:gd name="T33" fmla="*/ 511 h 621"/>
              <a:gd name="T34" fmla="*/ 293 w 430"/>
              <a:gd name="T35" fmla="*/ 494 h 621"/>
              <a:gd name="T36" fmla="*/ 246 w 430"/>
              <a:gd name="T37" fmla="*/ 494 h 621"/>
              <a:gd name="T38" fmla="*/ 246 w 430"/>
              <a:gd name="T39" fmla="*/ 429 h 621"/>
              <a:gd name="T40" fmla="*/ 430 w 430"/>
              <a:gd name="T41" fmla="*/ 216 h 621"/>
              <a:gd name="T42" fmla="*/ 215 w 430"/>
              <a:gd name="T43" fmla="*/ 0 h 621"/>
              <a:gd name="T44" fmla="*/ 367 w 430"/>
              <a:gd name="T45" fmla="*/ 216 h 621"/>
              <a:gd name="T46" fmla="*/ 215 w 430"/>
              <a:gd name="T47" fmla="*/ 368 h 621"/>
              <a:gd name="T48" fmla="*/ 63 w 430"/>
              <a:gd name="T49" fmla="*/ 216 h 621"/>
              <a:gd name="T50" fmla="*/ 215 w 430"/>
              <a:gd name="T51" fmla="*/ 63 h 621"/>
              <a:gd name="T52" fmla="*/ 367 w 430"/>
              <a:gd name="T53" fmla="*/ 216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0" h="621">
                <a:moveTo>
                  <a:pt x="215" y="0"/>
                </a:moveTo>
                <a:cubicBezTo>
                  <a:pt x="96" y="0"/>
                  <a:pt x="0" y="97"/>
                  <a:pt x="0" y="216"/>
                </a:cubicBezTo>
                <a:cubicBezTo>
                  <a:pt x="0" y="324"/>
                  <a:pt x="79" y="413"/>
                  <a:pt x="182" y="428"/>
                </a:cubicBezTo>
                <a:cubicBezTo>
                  <a:pt x="182" y="494"/>
                  <a:pt x="182" y="494"/>
                  <a:pt x="182" y="494"/>
                </a:cubicBezTo>
                <a:cubicBezTo>
                  <a:pt x="135" y="494"/>
                  <a:pt x="135" y="494"/>
                  <a:pt x="135" y="494"/>
                </a:cubicBezTo>
                <a:cubicBezTo>
                  <a:pt x="126" y="494"/>
                  <a:pt x="119" y="502"/>
                  <a:pt x="119" y="511"/>
                </a:cubicBezTo>
                <a:cubicBezTo>
                  <a:pt x="119" y="541"/>
                  <a:pt x="119" y="541"/>
                  <a:pt x="119" y="541"/>
                </a:cubicBezTo>
                <a:cubicBezTo>
                  <a:pt x="119" y="550"/>
                  <a:pt x="127" y="557"/>
                  <a:pt x="135" y="557"/>
                </a:cubicBezTo>
                <a:cubicBezTo>
                  <a:pt x="182" y="557"/>
                  <a:pt x="182" y="557"/>
                  <a:pt x="182" y="557"/>
                </a:cubicBezTo>
                <a:cubicBezTo>
                  <a:pt x="182" y="604"/>
                  <a:pt x="182" y="604"/>
                  <a:pt x="182" y="604"/>
                </a:cubicBezTo>
                <a:cubicBezTo>
                  <a:pt x="182" y="614"/>
                  <a:pt x="190" y="621"/>
                  <a:pt x="199" y="621"/>
                </a:cubicBezTo>
                <a:cubicBezTo>
                  <a:pt x="229" y="621"/>
                  <a:pt x="229" y="621"/>
                  <a:pt x="229" y="621"/>
                </a:cubicBezTo>
                <a:cubicBezTo>
                  <a:pt x="239" y="621"/>
                  <a:pt x="246" y="614"/>
                  <a:pt x="246" y="604"/>
                </a:cubicBezTo>
                <a:cubicBezTo>
                  <a:pt x="246" y="557"/>
                  <a:pt x="246" y="557"/>
                  <a:pt x="246" y="557"/>
                </a:cubicBezTo>
                <a:cubicBezTo>
                  <a:pt x="293" y="557"/>
                  <a:pt x="293" y="557"/>
                  <a:pt x="293" y="557"/>
                </a:cubicBezTo>
                <a:cubicBezTo>
                  <a:pt x="302" y="557"/>
                  <a:pt x="310" y="550"/>
                  <a:pt x="310" y="541"/>
                </a:cubicBezTo>
                <a:cubicBezTo>
                  <a:pt x="310" y="511"/>
                  <a:pt x="310" y="511"/>
                  <a:pt x="310" y="511"/>
                </a:cubicBezTo>
                <a:cubicBezTo>
                  <a:pt x="310" y="502"/>
                  <a:pt x="302" y="494"/>
                  <a:pt x="293" y="494"/>
                </a:cubicBezTo>
                <a:cubicBezTo>
                  <a:pt x="246" y="494"/>
                  <a:pt x="246" y="494"/>
                  <a:pt x="246" y="494"/>
                </a:cubicBezTo>
                <a:cubicBezTo>
                  <a:pt x="246" y="429"/>
                  <a:pt x="246" y="429"/>
                  <a:pt x="246" y="429"/>
                </a:cubicBezTo>
                <a:cubicBezTo>
                  <a:pt x="350" y="414"/>
                  <a:pt x="430" y="324"/>
                  <a:pt x="430" y="216"/>
                </a:cubicBezTo>
                <a:cubicBezTo>
                  <a:pt x="430" y="97"/>
                  <a:pt x="334" y="0"/>
                  <a:pt x="215" y="0"/>
                </a:cubicBezTo>
                <a:close/>
                <a:moveTo>
                  <a:pt x="367" y="216"/>
                </a:moveTo>
                <a:cubicBezTo>
                  <a:pt x="367" y="300"/>
                  <a:pt x="299" y="368"/>
                  <a:pt x="215" y="368"/>
                </a:cubicBezTo>
                <a:cubicBezTo>
                  <a:pt x="131" y="368"/>
                  <a:pt x="63" y="300"/>
                  <a:pt x="63" y="216"/>
                </a:cubicBezTo>
                <a:cubicBezTo>
                  <a:pt x="63" y="132"/>
                  <a:pt x="131" y="63"/>
                  <a:pt x="215" y="63"/>
                </a:cubicBezTo>
                <a:cubicBezTo>
                  <a:pt x="299" y="63"/>
                  <a:pt x="367" y="132"/>
                  <a:pt x="367" y="2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43" name="Freeform 329"/>
          <p:cNvSpPr>
            <a:spLocks noEditPoints="1"/>
          </p:cNvSpPr>
          <p:nvPr/>
        </p:nvSpPr>
        <p:spPr bwMode="auto">
          <a:xfrm>
            <a:off x="4765675" y="3943350"/>
            <a:ext cx="384175" cy="485775"/>
          </a:xfrm>
          <a:custGeom>
            <a:avLst/>
            <a:gdLst>
              <a:gd name="T0" fmla="*/ 439 w 511"/>
              <a:gd name="T1" fmla="*/ 3 h 645"/>
              <a:gd name="T2" fmla="*/ 287 w 511"/>
              <a:gd name="T3" fmla="*/ 51 h 645"/>
              <a:gd name="T4" fmla="*/ 277 w 511"/>
              <a:gd name="T5" fmla="*/ 72 h 645"/>
              <a:gd name="T6" fmla="*/ 286 w 511"/>
              <a:gd name="T7" fmla="*/ 101 h 645"/>
              <a:gd name="T8" fmla="*/ 307 w 511"/>
              <a:gd name="T9" fmla="*/ 112 h 645"/>
              <a:gd name="T10" fmla="*/ 369 w 511"/>
              <a:gd name="T11" fmla="*/ 93 h 645"/>
              <a:gd name="T12" fmla="*/ 320 w 511"/>
              <a:gd name="T13" fmla="*/ 187 h 645"/>
              <a:gd name="T14" fmla="*/ 49 w 511"/>
              <a:gd name="T15" fmla="*/ 306 h 645"/>
              <a:gd name="T16" fmla="*/ 161 w 511"/>
              <a:gd name="T17" fmla="*/ 595 h 645"/>
              <a:gd name="T18" fmla="*/ 451 w 511"/>
              <a:gd name="T19" fmla="*/ 484 h 645"/>
              <a:gd name="T20" fmla="*/ 378 w 511"/>
              <a:gd name="T21" fmla="*/ 216 h 645"/>
              <a:gd name="T22" fmla="*/ 427 w 511"/>
              <a:gd name="T23" fmla="*/ 123 h 645"/>
              <a:gd name="T24" fmla="*/ 446 w 511"/>
              <a:gd name="T25" fmla="*/ 185 h 645"/>
              <a:gd name="T26" fmla="*/ 468 w 511"/>
              <a:gd name="T27" fmla="*/ 196 h 645"/>
              <a:gd name="T28" fmla="*/ 497 w 511"/>
              <a:gd name="T29" fmla="*/ 187 h 645"/>
              <a:gd name="T30" fmla="*/ 508 w 511"/>
              <a:gd name="T31" fmla="*/ 165 h 645"/>
              <a:gd name="T32" fmla="*/ 474 w 511"/>
              <a:gd name="T33" fmla="*/ 59 h 645"/>
              <a:gd name="T34" fmla="*/ 474 w 511"/>
              <a:gd name="T35" fmla="*/ 59 h 645"/>
              <a:gd name="T36" fmla="*/ 460 w 511"/>
              <a:gd name="T37" fmla="*/ 13 h 645"/>
              <a:gd name="T38" fmla="*/ 439 w 511"/>
              <a:gd name="T39" fmla="*/ 3 h 645"/>
              <a:gd name="T40" fmla="*/ 392 w 511"/>
              <a:gd name="T41" fmla="*/ 458 h 645"/>
              <a:gd name="T42" fmla="*/ 187 w 511"/>
              <a:gd name="T43" fmla="*/ 537 h 645"/>
              <a:gd name="T44" fmla="*/ 108 w 511"/>
              <a:gd name="T45" fmla="*/ 332 h 645"/>
              <a:gd name="T46" fmla="*/ 313 w 511"/>
              <a:gd name="T47" fmla="*/ 253 h 645"/>
              <a:gd name="T48" fmla="*/ 392 w 511"/>
              <a:gd name="T49" fmla="*/ 458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1" h="645">
                <a:moveTo>
                  <a:pt x="439" y="3"/>
                </a:moveTo>
                <a:cubicBezTo>
                  <a:pt x="287" y="51"/>
                  <a:pt x="287" y="51"/>
                  <a:pt x="287" y="51"/>
                </a:cubicBezTo>
                <a:cubicBezTo>
                  <a:pt x="278" y="54"/>
                  <a:pt x="274" y="63"/>
                  <a:pt x="277" y="72"/>
                </a:cubicBezTo>
                <a:cubicBezTo>
                  <a:pt x="286" y="101"/>
                  <a:pt x="286" y="101"/>
                  <a:pt x="286" y="101"/>
                </a:cubicBezTo>
                <a:cubicBezTo>
                  <a:pt x="289" y="110"/>
                  <a:pt x="298" y="115"/>
                  <a:pt x="307" y="112"/>
                </a:cubicBezTo>
                <a:cubicBezTo>
                  <a:pt x="369" y="93"/>
                  <a:pt x="369" y="93"/>
                  <a:pt x="369" y="93"/>
                </a:cubicBezTo>
                <a:cubicBezTo>
                  <a:pt x="320" y="187"/>
                  <a:pt x="320" y="187"/>
                  <a:pt x="320" y="187"/>
                </a:cubicBezTo>
                <a:cubicBezTo>
                  <a:pt x="214" y="151"/>
                  <a:pt x="96" y="201"/>
                  <a:pt x="49" y="306"/>
                </a:cubicBezTo>
                <a:cubicBezTo>
                  <a:pt x="0" y="417"/>
                  <a:pt x="50" y="546"/>
                  <a:pt x="161" y="595"/>
                </a:cubicBezTo>
                <a:cubicBezTo>
                  <a:pt x="272" y="645"/>
                  <a:pt x="402" y="595"/>
                  <a:pt x="451" y="484"/>
                </a:cubicBezTo>
                <a:cubicBezTo>
                  <a:pt x="494" y="387"/>
                  <a:pt x="461" y="276"/>
                  <a:pt x="378" y="216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46" y="185"/>
                  <a:pt x="446" y="185"/>
                  <a:pt x="446" y="185"/>
                </a:cubicBezTo>
                <a:cubicBezTo>
                  <a:pt x="449" y="194"/>
                  <a:pt x="459" y="199"/>
                  <a:pt x="468" y="196"/>
                </a:cubicBezTo>
                <a:cubicBezTo>
                  <a:pt x="497" y="187"/>
                  <a:pt x="497" y="187"/>
                  <a:pt x="497" y="187"/>
                </a:cubicBezTo>
                <a:cubicBezTo>
                  <a:pt x="505" y="184"/>
                  <a:pt x="511" y="175"/>
                  <a:pt x="508" y="165"/>
                </a:cubicBezTo>
                <a:cubicBezTo>
                  <a:pt x="474" y="59"/>
                  <a:pt x="474" y="59"/>
                  <a:pt x="474" y="59"/>
                </a:cubicBezTo>
                <a:cubicBezTo>
                  <a:pt x="474" y="59"/>
                  <a:pt x="474" y="59"/>
                  <a:pt x="474" y="59"/>
                </a:cubicBezTo>
                <a:cubicBezTo>
                  <a:pt x="460" y="13"/>
                  <a:pt x="460" y="13"/>
                  <a:pt x="460" y="13"/>
                </a:cubicBezTo>
                <a:cubicBezTo>
                  <a:pt x="457" y="4"/>
                  <a:pt x="447" y="0"/>
                  <a:pt x="439" y="3"/>
                </a:cubicBezTo>
                <a:close/>
                <a:moveTo>
                  <a:pt x="392" y="458"/>
                </a:moveTo>
                <a:cubicBezTo>
                  <a:pt x="357" y="536"/>
                  <a:pt x="266" y="571"/>
                  <a:pt x="187" y="537"/>
                </a:cubicBezTo>
                <a:cubicBezTo>
                  <a:pt x="109" y="502"/>
                  <a:pt x="73" y="410"/>
                  <a:pt x="108" y="332"/>
                </a:cubicBezTo>
                <a:cubicBezTo>
                  <a:pt x="143" y="253"/>
                  <a:pt x="235" y="218"/>
                  <a:pt x="313" y="253"/>
                </a:cubicBezTo>
                <a:cubicBezTo>
                  <a:pt x="391" y="288"/>
                  <a:pt x="427" y="379"/>
                  <a:pt x="392" y="4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544" name="Group 227"/>
          <p:cNvGrpSpPr/>
          <p:nvPr/>
        </p:nvGrpSpPr>
        <p:grpSpPr>
          <a:xfrm>
            <a:off x="7747113" y="3235801"/>
            <a:ext cx="381000" cy="382588"/>
            <a:chOff x="3346450" y="4684713"/>
            <a:chExt cx="381000" cy="382588"/>
          </a:xfrm>
          <a:solidFill>
            <a:schemeClr val="bg1"/>
          </a:solidFill>
        </p:grpSpPr>
        <p:sp>
          <p:nvSpPr>
            <p:cNvPr id="545" name="Freeform 330"/>
            <p:cNvSpPr/>
            <p:nvPr/>
          </p:nvSpPr>
          <p:spPr bwMode="auto">
            <a:xfrm>
              <a:off x="3389313" y="4905375"/>
              <a:ext cx="115888" cy="115888"/>
            </a:xfrm>
            <a:custGeom>
              <a:avLst/>
              <a:gdLst>
                <a:gd name="T0" fmla="*/ 62 w 73"/>
                <a:gd name="T1" fmla="*/ 0 h 73"/>
                <a:gd name="T2" fmla="*/ 2 w 73"/>
                <a:gd name="T3" fmla="*/ 60 h 73"/>
                <a:gd name="T4" fmla="*/ 0 w 73"/>
                <a:gd name="T5" fmla="*/ 73 h 73"/>
                <a:gd name="T6" fmla="*/ 13 w 73"/>
                <a:gd name="T7" fmla="*/ 70 h 73"/>
                <a:gd name="T8" fmla="*/ 73 w 73"/>
                <a:gd name="T9" fmla="*/ 11 h 73"/>
                <a:gd name="T10" fmla="*/ 62 w 73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62" y="0"/>
                  </a:moveTo>
                  <a:lnTo>
                    <a:pt x="2" y="60"/>
                  </a:lnTo>
                  <a:lnTo>
                    <a:pt x="0" y="73"/>
                  </a:lnTo>
                  <a:lnTo>
                    <a:pt x="13" y="70"/>
                  </a:lnTo>
                  <a:lnTo>
                    <a:pt x="73" y="11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46" name="Freeform 331"/>
            <p:cNvSpPr>
              <a:spLocks noEditPoints="1"/>
            </p:cNvSpPr>
            <p:nvPr/>
          </p:nvSpPr>
          <p:spPr bwMode="auto">
            <a:xfrm>
              <a:off x="3346450" y="4684713"/>
              <a:ext cx="381000" cy="382588"/>
            </a:xfrm>
            <a:custGeom>
              <a:avLst/>
              <a:gdLst>
                <a:gd name="T0" fmla="*/ 506 w 506"/>
                <a:gd name="T1" fmla="*/ 66 h 508"/>
                <a:gd name="T2" fmla="*/ 486 w 506"/>
                <a:gd name="T3" fmla="*/ 20 h 508"/>
                <a:gd name="T4" fmla="*/ 440 w 506"/>
                <a:gd name="T5" fmla="*/ 0 h 508"/>
                <a:gd name="T6" fmla="*/ 393 w 506"/>
                <a:gd name="T7" fmla="*/ 20 h 508"/>
                <a:gd name="T8" fmla="*/ 269 w 506"/>
                <a:gd name="T9" fmla="*/ 144 h 508"/>
                <a:gd name="T10" fmla="*/ 212 w 506"/>
                <a:gd name="T11" fmla="*/ 145 h 508"/>
                <a:gd name="T12" fmla="*/ 210 w 506"/>
                <a:gd name="T13" fmla="*/ 199 h 508"/>
                <a:gd name="T14" fmla="*/ 19 w 506"/>
                <a:gd name="T15" fmla="*/ 391 h 508"/>
                <a:gd name="T16" fmla="*/ 14 w 506"/>
                <a:gd name="T17" fmla="*/ 400 h 508"/>
                <a:gd name="T18" fmla="*/ 1 w 506"/>
                <a:gd name="T19" fmla="*/ 488 h 508"/>
                <a:gd name="T20" fmla="*/ 6 w 506"/>
                <a:gd name="T21" fmla="*/ 503 h 508"/>
                <a:gd name="T22" fmla="*/ 18 w 506"/>
                <a:gd name="T23" fmla="*/ 508 h 508"/>
                <a:gd name="T24" fmla="*/ 21 w 506"/>
                <a:gd name="T25" fmla="*/ 507 h 508"/>
                <a:gd name="T26" fmla="*/ 104 w 506"/>
                <a:gd name="T27" fmla="*/ 490 h 508"/>
                <a:gd name="T28" fmla="*/ 113 w 506"/>
                <a:gd name="T29" fmla="*/ 485 h 508"/>
                <a:gd name="T30" fmla="*/ 304 w 506"/>
                <a:gd name="T31" fmla="*/ 294 h 508"/>
                <a:gd name="T32" fmla="*/ 360 w 506"/>
                <a:gd name="T33" fmla="*/ 293 h 508"/>
                <a:gd name="T34" fmla="*/ 362 w 506"/>
                <a:gd name="T35" fmla="*/ 238 h 508"/>
                <a:gd name="T36" fmla="*/ 486 w 506"/>
                <a:gd name="T37" fmla="*/ 113 h 508"/>
                <a:gd name="T38" fmla="*/ 506 w 506"/>
                <a:gd name="T39" fmla="*/ 66 h 508"/>
                <a:gd name="T40" fmla="*/ 92 w 506"/>
                <a:gd name="T41" fmla="*/ 457 h 508"/>
                <a:gd name="T42" fmla="*/ 39 w 506"/>
                <a:gd name="T43" fmla="*/ 468 h 508"/>
                <a:gd name="T44" fmla="*/ 47 w 506"/>
                <a:gd name="T45" fmla="*/ 411 h 508"/>
                <a:gd name="T46" fmla="*/ 234 w 506"/>
                <a:gd name="T47" fmla="*/ 224 h 508"/>
                <a:gd name="T48" fmla="*/ 279 w 506"/>
                <a:gd name="T49" fmla="*/ 270 h 508"/>
                <a:gd name="T50" fmla="*/ 92 w 506"/>
                <a:gd name="T51" fmla="*/ 45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6" h="508">
                  <a:moveTo>
                    <a:pt x="506" y="66"/>
                  </a:moveTo>
                  <a:cubicBezTo>
                    <a:pt x="506" y="49"/>
                    <a:pt x="499" y="32"/>
                    <a:pt x="486" y="20"/>
                  </a:cubicBezTo>
                  <a:cubicBezTo>
                    <a:pt x="474" y="7"/>
                    <a:pt x="457" y="0"/>
                    <a:pt x="440" y="0"/>
                  </a:cubicBezTo>
                  <a:cubicBezTo>
                    <a:pt x="422" y="0"/>
                    <a:pt x="405" y="7"/>
                    <a:pt x="393" y="20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53" y="128"/>
                    <a:pt x="228" y="129"/>
                    <a:pt x="212" y="145"/>
                  </a:cubicBezTo>
                  <a:cubicBezTo>
                    <a:pt x="198" y="160"/>
                    <a:pt x="197" y="183"/>
                    <a:pt x="210" y="199"/>
                  </a:cubicBezTo>
                  <a:cubicBezTo>
                    <a:pt x="19" y="391"/>
                    <a:pt x="19" y="391"/>
                    <a:pt x="19" y="391"/>
                  </a:cubicBezTo>
                  <a:cubicBezTo>
                    <a:pt x="16" y="393"/>
                    <a:pt x="14" y="397"/>
                    <a:pt x="14" y="400"/>
                  </a:cubicBezTo>
                  <a:cubicBezTo>
                    <a:pt x="1" y="488"/>
                    <a:pt x="1" y="488"/>
                    <a:pt x="1" y="488"/>
                  </a:cubicBezTo>
                  <a:cubicBezTo>
                    <a:pt x="0" y="493"/>
                    <a:pt x="2" y="499"/>
                    <a:pt x="6" y="503"/>
                  </a:cubicBezTo>
                  <a:cubicBezTo>
                    <a:pt x="9" y="506"/>
                    <a:pt x="13" y="508"/>
                    <a:pt x="18" y="508"/>
                  </a:cubicBezTo>
                  <a:cubicBezTo>
                    <a:pt x="19" y="508"/>
                    <a:pt x="20" y="508"/>
                    <a:pt x="21" y="507"/>
                  </a:cubicBezTo>
                  <a:cubicBezTo>
                    <a:pt x="104" y="490"/>
                    <a:pt x="104" y="490"/>
                    <a:pt x="104" y="490"/>
                  </a:cubicBezTo>
                  <a:cubicBezTo>
                    <a:pt x="108" y="489"/>
                    <a:pt x="111" y="487"/>
                    <a:pt x="113" y="485"/>
                  </a:cubicBezTo>
                  <a:cubicBezTo>
                    <a:pt x="304" y="294"/>
                    <a:pt x="304" y="294"/>
                    <a:pt x="304" y="294"/>
                  </a:cubicBezTo>
                  <a:cubicBezTo>
                    <a:pt x="320" y="310"/>
                    <a:pt x="345" y="309"/>
                    <a:pt x="360" y="293"/>
                  </a:cubicBezTo>
                  <a:cubicBezTo>
                    <a:pt x="375" y="278"/>
                    <a:pt x="376" y="254"/>
                    <a:pt x="362" y="238"/>
                  </a:cubicBezTo>
                  <a:cubicBezTo>
                    <a:pt x="486" y="113"/>
                    <a:pt x="486" y="113"/>
                    <a:pt x="486" y="113"/>
                  </a:cubicBezTo>
                  <a:cubicBezTo>
                    <a:pt x="499" y="101"/>
                    <a:pt x="506" y="84"/>
                    <a:pt x="506" y="66"/>
                  </a:cubicBezTo>
                  <a:close/>
                  <a:moveTo>
                    <a:pt x="92" y="457"/>
                  </a:moveTo>
                  <a:cubicBezTo>
                    <a:pt x="39" y="468"/>
                    <a:pt x="39" y="468"/>
                    <a:pt x="39" y="468"/>
                  </a:cubicBezTo>
                  <a:cubicBezTo>
                    <a:pt x="47" y="411"/>
                    <a:pt x="47" y="411"/>
                    <a:pt x="47" y="411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79" y="270"/>
                    <a:pt x="279" y="270"/>
                    <a:pt x="279" y="270"/>
                  </a:cubicBezTo>
                  <a:lnTo>
                    <a:pt x="92" y="4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47" name="Group 230"/>
          <p:cNvGrpSpPr/>
          <p:nvPr/>
        </p:nvGrpSpPr>
        <p:grpSpPr>
          <a:xfrm>
            <a:off x="6974681" y="3282899"/>
            <a:ext cx="401638" cy="401638"/>
            <a:chOff x="2506662" y="4675188"/>
            <a:chExt cx="401638" cy="401638"/>
          </a:xfrm>
          <a:solidFill>
            <a:schemeClr val="bg1"/>
          </a:solidFill>
        </p:grpSpPr>
        <p:sp>
          <p:nvSpPr>
            <p:cNvPr id="548" name="Freeform 332"/>
            <p:cNvSpPr/>
            <p:nvPr/>
          </p:nvSpPr>
          <p:spPr bwMode="auto">
            <a:xfrm>
              <a:off x="2787650" y="4675188"/>
              <a:ext cx="120650" cy="117475"/>
            </a:xfrm>
            <a:custGeom>
              <a:avLst/>
              <a:gdLst>
                <a:gd name="T0" fmla="*/ 150 w 161"/>
                <a:gd name="T1" fmla="*/ 111 h 158"/>
                <a:gd name="T2" fmla="*/ 50 w 161"/>
                <a:gd name="T3" fmla="*/ 11 h 158"/>
                <a:gd name="T4" fmla="*/ 11 w 161"/>
                <a:gd name="T5" fmla="*/ 11 h 158"/>
                <a:gd name="T6" fmla="*/ 11 w 161"/>
                <a:gd name="T7" fmla="*/ 50 h 158"/>
                <a:gd name="T8" fmla="*/ 111 w 161"/>
                <a:gd name="T9" fmla="*/ 150 h 158"/>
                <a:gd name="T10" fmla="*/ 131 w 161"/>
                <a:gd name="T11" fmla="*/ 158 h 158"/>
                <a:gd name="T12" fmla="*/ 150 w 161"/>
                <a:gd name="T13" fmla="*/ 150 h 158"/>
                <a:gd name="T14" fmla="*/ 150 w 161"/>
                <a:gd name="T15" fmla="*/ 11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58">
                  <a:moveTo>
                    <a:pt x="150" y="111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39" y="0"/>
                    <a:pt x="22" y="0"/>
                    <a:pt x="11" y="11"/>
                  </a:cubicBezTo>
                  <a:cubicBezTo>
                    <a:pt x="0" y="22"/>
                    <a:pt x="0" y="39"/>
                    <a:pt x="11" y="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7" y="156"/>
                    <a:pt x="124" y="158"/>
                    <a:pt x="131" y="158"/>
                  </a:cubicBezTo>
                  <a:cubicBezTo>
                    <a:pt x="138" y="158"/>
                    <a:pt x="145" y="156"/>
                    <a:pt x="150" y="150"/>
                  </a:cubicBezTo>
                  <a:cubicBezTo>
                    <a:pt x="161" y="140"/>
                    <a:pt x="161" y="122"/>
                    <a:pt x="150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49" name="Freeform 333"/>
            <p:cNvSpPr>
              <a:spLocks noEditPoints="1"/>
            </p:cNvSpPr>
            <p:nvPr/>
          </p:nvSpPr>
          <p:spPr bwMode="auto">
            <a:xfrm>
              <a:off x="2506662" y="4748213"/>
              <a:ext cx="328613" cy="328613"/>
            </a:xfrm>
            <a:custGeom>
              <a:avLst/>
              <a:gdLst>
                <a:gd name="T0" fmla="*/ 398 w 437"/>
                <a:gd name="T1" fmla="*/ 0 h 438"/>
                <a:gd name="T2" fmla="*/ 344 w 437"/>
                <a:gd name="T3" fmla="*/ 54 h 438"/>
                <a:gd name="T4" fmla="*/ 313 w 437"/>
                <a:gd name="T5" fmla="*/ 23 h 438"/>
                <a:gd name="T6" fmla="*/ 287 w 437"/>
                <a:gd name="T7" fmla="*/ 23 h 438"/>
                <a:gd name="T8" fmla="*/ 88 w 437"/>
                <a:gd name="T9" fmla="*/ 222 h 438"/>
                <a:gd name="T10" fmla="*/ 82 w 437"/>
                <a:gd name="T11" fmla="*/ 235 h 438"/>
                <a:gd name="T12" fmla="*/ 82 w 437"/>
                <a:gd name="T13" fmla="*/ 323 h 438"/>
                <a:gd name="T14" fmla="*/ 3 w 437"/>
                <a:gd name="T15" fmla="*/ 419 h 438"/>
                <a:gd name="T16" fmla="*/ 3 w 437"/>
                <a:gd name="T17" fmla="*/ 432 h 438"/>
                <a:gd name="T18" fmla="*/ 18 w 437"/>
                <a:gd name="T19" fmla="*/ 434 h 438"/>
                <a:gd name="T20" fmla="*/ 114 w 437"/>
                <a:gd name="T21" fmla="*/ 354 h 438"/>
                <a:gd name="T22" fmla="*/ 202 w 437"/>
                <a:gd name="T23" fmla="*/ 354 h 438"/>
                <a:gd name="T24" fmla="*/ 215 w 437"/>
                <a:gd name="T25" fmla="*/ 349 h 438"/>
                <a:gd name="T26" fmla="*/ 414 w 437"/>
                <a:gd name="T27" fmla="*/ 150 h 438"/>
                <a:gd name="T28" fmla="*/ 414 w 437"/>
                <a:gd name="T29" fmla="*/ 124 h 438"/>
                <a:gd name="T30" fmla="*/ 383 w 437"/>
                <a:gd name="T31" fmla="*/ 93 h 438"/>
                <a:gd name="T32" fmla="*/ 437 w 437"/>
                <a:gd name="T33" fmla="*/ 39 h 438"/>
                <a:gd name="T34" fmla="*/ 398 w 437"/>
                <a:gd name="T35" fmla="*/ 0 h 438"/>
                <a:gd name="T36" fmla="*/ 194 w 437"/>
                <a:gd name="T37" fmla="*/ 317 h 438"/>
                <a:gd name="T38" fmla="*/ 119 w 437"/>
                <a:gd name="T39" fmla="*/ 317 h 438"/>
                <a:gd name="T40" fmla="*/ 119 w 437"/>
                <a:gd name="T41" fmla="*/ 243 h 438"/>
                <a:gd name="T42" fmla="*/ 139 w 437"/>
                <a:gd name="T43" fmla="*/ 224 h 438"/>
                <a:gd name="T44" fmla="*/ 167 w 437"/>
                <a:gd name="T45" fmla="*/ 252 h 438"/>
                <a:gd name="T46" fmla="*/ 173 w 437"/>
                <a:gd name="T47" fmla="*/ 255 h 438"/>
                <a:gd name="T48" fmla="*/ 180 w 437"/>
                <a:gd name="T49" fmla="*/ 252 h 438"/>
                <a:gd name="T50" fmla="*/ 180 w 437"/>
                <a:gd name="T51" fmla="*/ 239 h 438"/>
                <a:gd name="T52" fmla="*/ 152 w 437"/>
                <a:gd name="T53" fmla="*/ 211 h 438"/>
                <a:gd name="T54" fmla="*/ 179 w 437"/>
                <a:gd name="T55" fmla="*/ 183 h 438"/>
                <a:gd name="T56" fmla="*/ 189 w 437"/>
                <a:gd name="T57" fmla="*/ 193 h 438"/>
                <a:gd name="T58" fmla="*/ 196 w 437"/>
                <a:gd name="T59" fmla="*/ 196 h 438"/>
                <a:gd name="T60" fmla="*/ 202 w 437"/>
                <a:gd name="T61" fmla="*/ 193 h 438"/>
                <a:gd name="T62" fmla="*/ 202 w 437"/>
                <a:gd name="T63" fmla="*/ 180 h 438"/>
                <a:gd name="T64" fmla="*/ 192 w 437"/>
                <a:gd name="T65" fmla="*/ 170 h 438"/>
                <a:gd name="T66" fmla="*/ 220 w 437"/>
                <a:gd name="T67" fmla="*/ 142 h 438"/>
                <a:gd name="T68" fmla="*/ 248 w 437"/>
                <a:gd name="T69" fmla="*/ 171 h 438"/>
                <a:gd name="T70" fmla="*/ 255 w 437"/>
                <a:gd name="T71" fmla="*/ 173 h 438"/>
                <a:gd name="T72" fmla="*/ 261 w 437"/>
                <a:gd name="T73" fmla="*/ 171 h 438"/>
                <a:gd name="T74" fmla="*/ 261 w 437"/>
                <a:gd name="T75" fmla="*/ 158 h 438"/>
                <a:gd name="T76" fmla="*/ 233 w 437"/>
                <a:gd name="T77" fmla="*/ 129 h 438"/>
                <a:gd name="T78" fmla="*/ 261 w 437"/>
                <a:gd name="T79" fmla="*/ 102 h 438"/>
                <a:gd name="T80" fmla="*/ 270 w 437"/>
                <a:gd name="T81" fmla="*/ 112 h 438"/>
                <a:gd name="T82" fmla="*/ 277 w 437"/>
                <a:gd name="T83" fmla="*/ 114 h 438"/>
                <a:gd name="T84" fmla="*/ 283 w 437"/>
                <a:gd name="T85" fmla="*/ 112 h 438"/>
                <a:gd name="T86" fmla="*/ 283 w 437"/>
                <a:gd name="T87" fmla="*/ 99 h 438"/>
                <a:gd name="T88" fmla="*/ 274 w 437"/>
                <a:gd name="T89" fmla="*/ 89 h 438"/>
                <a:gd name="T90" fmla="*/ 300 w 437"/>
                <a:gd name="T91" fmla="*/ 62 h 438"/>
                <a:gd name="T92" fmla="*/ 375 w 437"/>
                <a:gd name="T93" fmla="*/ 137 h 438"/>
                <a:gd name="T94" fmla="*/ 194 w 437"/>
                <a:gd name="T95" fmla="*/ 31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7" h="438">
                  <a:moveTo>
                    <a:pt x="398" y="0"/>
                  </a:moveTo>
                  <a:cubicBezTo>
                    <a:pt x="344" y="54"/>
                    <a:pt x="344" y="54"/>
                    <a:pt x="344" y="54"/>
                  </a:cubicBezTo>
                  <a:cubicBezTo>
                    <a:pt x="313" y="23"/>
                    <a:pt x="313" y="23"/>
                    <a:pt x="313" y="23"/>
                  </a:cubicBezTo>
                  <a:cubicBezTo>
                    <a:pt x="306" y="16"/>
                    <a:pt x="295" y="16"/>
                    <a:pt x="287" y="23"/>
                  </a:cubicBezTo>
                  <a:cubicBezTo>
                    <a:pt x="88" y="222"/>
                    <a:pt x="88" y="222"/>
                    <a:pt x="88" y="222"/>
                  </a:cubicBezTo>
                  <a:cubicBezTo>
                    <a:pt x="84" y="226"/>
                    <a:pt x="82" y="230"/>
                    <a:pt x="82" y="235"/>
                  </a:cubicBezTo>
                  <a:cubicBezTo>
                    <a:pt x="82" y="323"/>
                    <a:pt x="82" y="323"/>
                    <a:pt x="82" y="323"/>
                  </a:cubicBezTo>
                  <a:cubicBezTo>
                    <a:pt x="3" y="419"/>
                    <a:pt x="3" y="419"/>
                    <a:pt x="3" y="419"/>
                  </a:cubicBezTo>
                  <a:cubicBezTo>
                    <a:pt x="0" y="423"/>
                    <a:pt x="0" y="428"/>
                    <a:pt x="3" y="432"/>
                  </a:cubicBezTo>
                  <a:cubicBezTo>
                    <a:pt x="7" y="437"/>
                    <a:pt x="14" y="438"/>
                    <a:pt x="18" y="434"/>
                  </a:cubicBezTo>
                  <a:cubicBezTo>
                    <a:pt x="114" y="354"/>
                    <a:pt x="114" y="354"/>
                    <a:pt x="114" y="354"/>
                  </a:cubicBezTo>
                  <a:cubicBezTo>
                    <a:pt x="202" y="354"/>
                    <a:pt x="202" y="354"/>
                    <a:pt x="202" y="354"/>
                  </a:cubicBezTo>
                  <a:cubicBezTo>
                    <a:pt x="207" y="354"/>
                    <a:pt x="211" y="352"/>
                    <a:pt x="215" y="349"/>
                  </a:cubicBezTo>
                  <a:cubicBezTo>
                    <a:pt x="414" y="150"/>
                    <a:pt x="414" y="150"/>
                    <a:pt x="414" y="150"/>
                  </a:cubicBezTo>
                  <a:cubicBezTo>
                    <a:pt x="421" y="142"/>
                    <a:pt x="421" y="131"/>
                    <a:pt x="414" y="124"/>
                  </a:cubicBezTo>
                  <a:cubicBezTo>
                    <a:pt x="383" y="93"/>
                    <a:pt x="383" y="93"/>
                    <a:pt x="383" y="93"/>
                  </a:cubicBezTo>
                  <a:cubicBezTo>
                    <a:pt x="437" y="39"/>
                    <a:pt x="437" y="39"/>
                    <a:pt x="437" y="39"/>
                  </a:cubicBezTo>
                  <a:lnTo>
                    <a:pt x="398" y="0"/>
                  </a:lnTo>
                  <a:close/>
                  <a:moveTo>
                    <a:pt x="194" y="317"/>
                  </a:moveTo>
                  <a:cubicBezTo>
                    <a:pt x="119" y="317"/>
                    <a:pt x="119" y="317"/>
                    <a:pt x="119" y="317"/>
                  </a:cubicBezTo>
                  <a:cubicBezTo>
                    <a:pt x="119" y="243"/>
                    <a:pt x="119" y="243"/>
                    <a:pt x="119" y="243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67" y="252"/>
                    <a:pt x="167" y="252"/>
                    <a:pt x="167" y="252"/>
                  </a:cubicBezTo>
                  <a:cubicBezTo>
                    <a:pt x="169" y="254"/>
                    <a:pt x="171" y="255"/>
                    <a:pt x="173" y="255"/>
                  </a:cubicBezTo>
                  <a:cubicBezTo>
                    <a:pt x="176" y="255"/>
                    <a:pt x="178" y="254"/>
                    <a:pt x="180" y="252"/>
                  </a:cubicBezTo>
                  <a:cubicBezTo>
                    <a:pt x="184" y="248"/>
                    <a:pt x="184" y="243"/>
                    <a:pt x="180" y="239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91" y="195"/>
                    <a:pt x="193" y="196"/>
                    <a:pt x="196" y="196"/>
                  </a:cubicBezTo>
                  <a:cubicBezTo>
                    <a:pt x="198" y="196"/>
                    <a:pt x="200" y="195"/>
                    <a:pt x="202" y="193"/>
                  </a:cubicBezTo>
                  <a:cubicBezTo>
                    <a:pt x="206" y="189"/>
                    <a:pt x="206" y="183"/>
                    <a:pt x="202" y="180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50" y="173"/>
                    <a:pt x="252" y="173"/>
                    <a:pt x="255" y="173"/>
                  </a:cubicBezTo>
                  <a:cubicBezTo>
                    <a:pt x="257" y="173"/>
                    <a:pt x="259" y="173"/>
                    <a:pt x="261" y="171"/>
                  </a:cubicBezTo>
                  <a:cubicBezTo>
                    <a:pt x="265" y="167"/>
                    <a:pt x="265" y="161"/>
                    <a:pt x="261" y="158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70" y="112"/>
                    <a:pt x="270" y="112"/>
                    <a:pt x="270" y="112"/>
                  </a:cubicBezTo>
                  <a:cubicBezTo>
                    <a:pt x="272" y="113"/>
                    <a:pt x="274" y="114"/>
                    <a:pt x="277" y="114"/>
                  </a:cubicBezTo>
                  <a:cubicBezTo>
                    <a:pt x="279" y="114"/>
                    <a:pt x="281" y="113"/>
                    <a:pt x="283" y="112"/>
                  </a:cubicBezTo>
                  <a:cubicBezTo>
                    <a:pt x="287" y="108"/>
                    <a:pt x="287" y="102"/>
                    <a:pt x="283" y="99"/>
                  </a:cubicBezTo>
                  <a:cubicBezTo>
                    <a:pt x="274" y="89"/>
                    <a:pt x="274" y="89"/>
                    <a:pt x="274" y="89"/>
                  </a:cubicBezTo>
                  <a:cubicBezTo>
                    <a:pt x="300" y="62"/>
                    <a:pt x="300" y="62"/>
                    <a:pt x="300" y="62"/>
                  </a:cubicBezTo>
                  <a:cubicBezTo>
                    <a:pt x="375" y="137"/>
                    <a:pt x="375" y="137"/>
                    <a:pt x="375" y="137"/>
                  </a:cubicBezTo>
                  <a:lnTo>
                    <a:pt x="194" y="3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50" name="Freeform 334"/>
            <p:cNvSpPr/>
            <p:nvPr/>
          </p:nvSpPr>
          <p:spPr bwMode="auto">
            <a:xfrm>
              <a:off x="2638425" y="4843463"/>
              <a:ext cx="134938" cy="134938"/>
            </a:xfrm>
            <a:custGeom>
              <a:avLst/>
              <a:gdLst>
                <a:gd name="T0" fmla="*/ 4 w 180"/>
                <a:gd name="T1" fmla="*/ 176 h 179"/>
                <a:gd name="T2" fmla="*/ 10 w 180"/>
                <a:gd name="T3" fmla="*/ 179 h 179"/>
                <a:gd name="T4" fmla="*/ 16 w 180"/>
                <a:gd name="T5" fmla="*/ 176 h 179"/>
                <a:gd name="T6" fmla="*/ 177 w 180"/>
                <a:gd name="T7" fmla="*/ 15 h 179"/>
                <a:gd name="T8" fmla="*/ 177 w 180"/>
                <a:gd name="T9" fmla="*/ 3 h 179"/>
                <a:gd name="T10" fmla="*/ 165 w 180"/>
                <a:gd name="T11" fmla="*/ 3 h 179"/>
                <a:gd name="T12" fmla="*/ 4 w 180"/>
                <a:gd name="T13" fmla="*/ 164 h 179"/>
                <a:gd name="T14" fmla="*/ 4 w 180"/>
                <a:gd name="T15" fmla="*/ 17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79">
                  <a:moveTo>
                    <a:pt x="4" y="176"/>
                  </a:moveTo>
                  <a:cubicBezTo>
                    <a:pt x="5" y="178"/>
                    <a:pt x="7" y="179"/>
                    <a:pt x="10" y="179"/>
                  </a:cubicBezTo>
                  <a:cubicBezTo>
                    <a:pt x="12" y="179"/>
                    <a:pt x="14" y="178"/>
                    <a:pt x="16" y="176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80" y="12"/>
                    <a:pt x="180" y="6"/>
                    <a:pt x="177" y="3"/>
                  </a:cubicBezTo>
                  <a:cubicBezTo>
                    <a:pt x="173" y="0"/>
                    <a:pt x="168" y="0"/>
                    <a:pt x="165" y="3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0" y="167"/>
                    <a:pt x="0" y="173"/>
                    <a:pt x="4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51" name="Group 234"/>
          <p:cNvGrpSpPr/>
          <p:nvPr/>
        </p:nvGrpSpPr>
        <p:grpSpPr>
          <a:xfrm>
            <a:off x="6271990" y="3252135"/>
            <a:ext cx="365125" cy="400050"/>
            <a:chOff x="1693862" y="4675188"/>
            <a:chExt cx="365125" cy="400050"/>
          </a:xfrm>
          <a:solidFill>
            <a:schemeClr val="bg1"/>
          </a:solidFill>
        </p:grpSpPr>
        <p:sp>
          <p:nvSpPr>
            <p:cNvPr id="552" name="Freeform 335"/>
            <p:cNvSpPr/>
            <p:nvPr/>
          </p:nvSpPr>
          <p:spPr bwMode="auto">
            <a:xfrm>
              <a:off x="1811337" y="4675188"/>
              <a:ext cx="130175" cy="130175"/>
            </a:xfrm>
            <a:custGeom>
              <a:avLst/>
              <a:gdLst>
                <a:gd name="T0" fmla="*/ 92 w 174"/>
                <a:gd name="T1" fmla="*/ 171 h 173"/>
                <a:gd name="T2" fmla="*/ 171 w 174"/>
                <a:gd name="T3" fmla="*/ 82 h 173"/>
                <a:gd name="T4" fmla="*/ 82 w 174"/>
                <a:gd name="T5" fmla="*/ 3 h 173"/>
                <a:gd name="T6" fmla="*/ 3 w 174"/>
                <a:gd name="T7" fmla="*/ 92 h 173"/>
                <a:gd name="T8" fmla="*/ 92 w 174"/>
                <a:gd name="T9" fmla="*/ 17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3">
                  <a:moveTo>
                    <a:pt x="92" y="171"/>
                  </a:moveTo>
                  <a:cubicBezTo>
                    <a:pt x="138" y="168"/>
                    <a:pt x="174" y="128"/>
                    <a:pt x="171" y="82"/>
                  </a:cubicBezTo>
                  <a:cubicBezTo>
                    <a:pt x="168" y="36"/>
                    <a:pt x="128" y="0"/>
                    <a:pt x="82" y="3"/>
                  </a:cubicBezTo>
                  <a:cubicBezTo>
                    <a:pt x="36" y="6"/>
                    <a:pt x="0" y="46"/>
                    <a:pt x="3" y="92"/>
                  </a:cubicBezTo>
                  <a:cubicBezTo>
                    <a:pt x="6" y="138"/>
                    <a:pt x="46" y="173"/>
                    <a:pt x="92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53" name="Freeform 336"/>
            <p:cNvSpPr/>
            <p:nvPr/>
          </p:nvSpPr>
          <p:spPr bwMode="auto">
            <a:xfrm>
              <a:off x="1693862" y="4826000"/>
              <a:ext cx="365125" cy="249238"/>
            </a:xfrm>
            <a:custGeom>
              <a:avLst/>
              <a:gdLst>
                <a:gd name="T0" fmla="*/ 457 w 486"/>
                <a:gd name="T1" fmla="*/ 129 h 331"/>
                <a:gd name="T2" fmla="*/ 254 w 486"/>
                <a:gd name="T3" fmla="*/ 0 h 331"/>
                <a:gd name="T4" fmla="*/ 254 w 486"/>
                <a:gd name="T5" fmla="*/ 106 h 331"/>
                <a:gd name="T6" fmla="*/ 254 w 486"/>
                <a:gd name="T7" fmla="*/ 107 h 331"/>
                <a:gd name="T8" fmla="*/ 257 w 486"/>
                <a:gd name="T9" fmla="*/ 108 h 331"/>
                <a:gd name="T10" fmla="*/ 263 w 486"/>
                <a:gd name="T11" fmla="*/ 110 h 331"/>
                <a:gd name="T12" fmla="*/ 276 w 486"/>
                <a:gd name="T13" fmla="*/ 66 h 331"/>
                <a:gd name="T14" fmla="*/ 346 w 486"/>
                <a:gd name="T15" fmla="*/ 234 h 331"/>
                <a:gd name="T16" fmla="*/ 279 w 486"/>
                <a:gd name="T17" fmla="*/ 212 h 331"/>
                <a:gd name="T18" fmla="*/ 267 w 486"/>
                <a:gd name="T19" fmla="*/ 185 h 331"/>
                <a:gd name="T20" fmla="*/ 264 w 486"/>
                <a:gd name="T21" fmla="*/ 137 h 331"/>
                <a:gd name="T22" fmla="*/ 262 w 486"/>
                <a:gd name="T23" fmla="*/ 136 h 331"/>
                <a:gd name="T24" fmla="*/ 222 w 486"/>
                <a:gd name="T25" fmla="*/ 136 h 331"/>
                <a:gd name="T26" fmla="*/ 219 w 486"/>
                <a:gd name="T27" fmla="*/ 185 h 331"/>
                <a:gd name="T28" fmla="*/ 207 w 486"/>
                <a:gd name="T29" fmla="*/ 212 h 331"/>
                <a:gd name="T30" fmla="*/ 140 w 486"/>
                <a:gd name="T31" fmla="*/ 234 h 331"/>
                <a:gd name="T32" fmla="*/ 210 w 486"/>
                <a:gd name="T33" fmla="*/ 66 h 331"/>
                <a:gd name="T34" fmla="*/ 223 w 486"/>
                <a:gd name="T35" fmla="*/ 110 h 331"/>
                <a:gd name="T36" fmla="*/ 229 w 486"/>
                <a:gd name="T37" fmla="*/ 108 h 331"/>
                <a:gd name="T38" fmla="*/ 231 w 486"/>
                <a:gd name="T39" fmla="*/ 107 h 331"/>
                <a:gd name="T40" fmla="*/ 231 w 486"/>
                <a:gd name="T41" fmla="*/ 106 h 331"/>
                <a:gd name="T42" fmla="*/ 231 w 486"/>
                <a:gd name="T43" fmla="*/ 104 h 331"/>
                <a:gd name="T44" fmla="*/ 231 w 486"/>
                <a:gd name="T45" fmla="*/ 0 h 331"/>
                <a:gd name="T46" fmla="*/ 29 w 486"/>
                <a:gd name="T47" fmla="*/ 129 h 331"/>
                <a:gd name="T48" fmla="*/ 0 w 486"/>
                <a:gd name="T49" fmla="*/ 331 h 331"/>
                <a:gd name="T50" fmla="*/ 69 w 486"/>
                <a:gd name="T51" fmla="*/ 331 h 331"/>
                <a:gd name="T52" fmla="*/ 100 w 486"/>
                <a:gd name="T53" fmla="*/ 159 h 331"/>
                <a:gd name="T54" fmla="*/ 110 w 486"/>
                <a:gd name="T55" fmla="*/ 151 h 331"/>
                <a:gd name="T56" fmla="*/ 117 w 486"/>
                <a:gd name="T57" fmla="*/ 160 h 331"/>
                <a:gd name="T58" fmla="*/ 109 w 486"/>
                <a:gd name="T59" fmla="*/ 331 h 331"/>
                <a:gd name="T60" fmla="*/ 218 w 486"/>
                <a:gd name="T61" fmla="*/ 331 h 331"/>
                <a:gd name="T62" fmla="*/ 242 w 486"/>
                <a:gd name="T63" fmla="*/ 331 h 331"/>
                <a:gd name="T64" fmla="*/ 377 w 486"/>
                <a:gd name="T65" fmla="*/ 331 h 331"/>
                <a:gd name="T66" fmla="*/ 369 w 486"/>
                <a:gd name="T67" fmla="*/ 160 h 331"/>
                <a:gd name="T68" fmla="*/ 376 w 486"/>
                <a:gd name="T69" fmla="*/ 151 h 331"/>
                <a:gd name="T70" fmla="*/ 386 w 486"/>
                <a:gd name="T71" fmla="*/ 159 h 331"/>
                <a:gd name="T72" fmla="*/ 417 w 486"/>
                <a:gd name="T73" fmla="*/ 331 h 331"/>
                <a:gd name="T74" fmla="*/ 486 w 486"/>
                <a:gd name="T75" fmla="*/ 331 h 331"/>
                <a:gd name="T76" fmla="*/ 457 w 486"/>
                <a:gd name="T77" fmla="*/ 12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6" h="331">
                  <a:moveTo>
                    <a:pt x="457" y="129"/>
                  </a:moveTo>
                  <a:cubicBezTo>
                    <a:pt x="432" y="23"/>
                    <a:pt x="349" y="1"/>
                    <a:pt x="254" y="0"/>
                  </a:cubicBezTo>
                  <a:cubicBezTo>
                    <a:pt x="254" y="106"/>
                    <a:pt x="254" y="106"/>
                    <a:pt x="254" y="106"/>
                  </a:cubicBezTo>
                  <a:cubicBezTo>
                    <a:pt x="254" y="106"/>
                    <a:pt x="254" y="107"/>
                    <a:pt x="254" y="107"/>
                  </a:cubicBezTo>
                  <a:cubicBezTo>
                    <a:pt x="255" y="108"/>
                    <a:pt x="256" y="108"/>
                    <a:pt x="257" y="108"/>
                  </a:cubicBezTo>
                  <a:cubicBezTo>
                    <a:pt x="259" y="109"/>
                    <a:pt x="261" y="109"/>
                    <a:pt x="263" y="110"/>
                  </a:cubicBezTo>
                  <a:cubicBezTo>
                    <a:pt x="264" y="86"/>
                    <a:pt x="267" y="67"/>
                    <a:pt x="276" y="66"/>
                  </a:cubicBezTo>
                  <a:cubicBezTo>
                    <a:pt x="342" y="62"/>
                    <a:pt x="372" y="222"/>
                    <a:pt x="346" y="234"/>
                  </a:cubicBezTo>
                  <a:cubicBezTo>
                    <a:pt x="326" y="243"/>
                    <a:pt x="297" y="226"/>
                    <a:pt x="279" y="212"/>
                  </a:cubicBezTo>
                  <a:cubicBezTo>
                    <a:pt x="269" y="205"/>
                    <a:pt x="268" y="195"/>
                    <a:pt x="267" y="185"/>
                  </a:cubicBezTo>
                  <a:cubicBezTo>
                    <a:pt x="266" y="173"/>
                    <a:pt x="264" y="155"/>
                    <a:pt x="264" y="137"/>
                  </a:cubicBezTo>
                  <a:cubicBezTo>
                    <a:pt x="263" y="137"/>
                    <a:pt x="263" y="136"/>
                    <a:pt x="262" y="136"/>
                  </a:cubicBezTo>
                  <a:cubicBezTo>
                    <a:pt x="249" y="131"/>
                    <a:pt x="235" y="131"/>
                    <a:pt x="222" y="136"/>
                  </a:cubicBezTo>
                  <a:cubicBezTo>
                    <a:pt x="222" y="154"/>
                    <a:pt x="220" y="173"/>
                    <a:pt x="219" y="185"/>
                  </a:cubicBezTo>
                  <a:cubicBezTo>
                    <a:pt x="218" y="195"/>
                    <a:pt x="217" y="205"/>
                    <a:pt x="207" y="212"/>
                  </a:cubicBezTo>
                  <a:cubicBezTo>
                    <a:pt x="189" y="226"/>
                    <a:pt x="160" y="243"/>
                    <a:pt x="140" y="234"/>
                  </a:cubicBezTo>
                  <a:cubicBezTo>
                    <a:pt x="114" y="222"/>
                    <a:pt x="144" y="62"/>
                    <a:pt x="210" y="66"/>
                  </a:cubicBezTo>
                  <a:cubicBezTo>
                    <a:pt x="219" y="67"/>
                    <a:pt x="222" y="86"/>
                    <a:pt x="223" y="110"/>
                  </a:cubicBezTo>
                  <a:cubicBezTo>
                    <a:pt x="225" y="109"/>
                    <a:pt x="227" y="108"/>
                    <a:pt x="229" y="108"/>
                  </a:cubicBezTo>
                  <a:cubicBezTo>
                    <a:pt x="230" y="108"/>
                    <a:pt x="231" y="108"/>
                    <a:pt x="231" y="107"/>
                  </a:cubicBezTo>
                  <a:cubicBezTo>
                    <a:pt x="231" y="107"/>
                    <a:pt x="231" y="106"/>
                    <a:pt x="231" y="106"/>
                  </a:cubicBezTo>
                  <a:cubicBezTo>
                    <a:pt x="231" y="104"/>
                    <a:pt x="231" y="104"/>
                    <a:pt x="231" y="104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136" y="1"/>
                    <a:pt x="54" y="23"/>
                    <a:pt x="29" y="129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2" y="154"/>
                    <a:pt x="105" y="151"/>
                    <a:pt x="110" y="151"/>
                  </a:cubicBezTo>
                  <a:cubicBezTo>
                    <a:pt x="114" y="152"/>
                    <a:pt x="118" y="154"/>
                    <a:pt x="117" y="160"/>
                  </a:cubicBezTo>
                  <a:cubicBezTo>
                    <a:pt x="109" y="331"/>
                    <a:pt x="109" y="331"/>
                    <a:pt x="109" y="331"/>
                  </a:cubicBezTo>
                  <a:cubicBezTo>
                    <a:pt x="218" y="331"/>
                    <a:pt x="218" y="331"/>
                    <a:pt x="218" y="331"/>
                  </a:cubicBezTo>
                  <a:cubicBezTo>
                    <a:pt x="242" y="331"/>
                    <a:pt x="242" y="331"/>
                    <a:pt x="242" y="331"/>
                  </a:cubicBezTo>
                  <a:cubicBezTo>
                    <a:pt x="377" y="331"/>
                    <a:pt x="377" y="331"/>
                    <a:pt x="377" y="331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368" y="154"/>
                    <a:pt x="372" y="152"/>
                    <a:pt x="376" y="151"/>
                  </a:cubicBezTo>
                  <a:cubicBezTo>
                    <a:pt x="381" y="151"/>
                    <a:pt x="384" y="154"/>
                    <a:pt x="386" y="159"/>
                  </a:cubicBezTo>
                  <a:cubicBezTo>
                    <a:pt x="417" y="331"/>
                    <a:pt x="417" y="331"/>
                    <a:pt x="417" y="331"/>
                  </a:cubicBezTo>
                  <a:cubicBezTo>
                    <a:pt x="486" y="331"/>
                    <a:pt x="486" y="331"/>
                    <a:pt x="486" y="331"/>
                  </a:cubicBezTo>
                  <a:lnTo>
                    <a:pt x="457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54" name="Group 237"/>
          <p:cNvGrpSpPr/>
          <p:nvPr/>
        </p:nvGrpSpPr>
        <p:grpSpPr>
          <a:xfrm>
            <a:off x="5556995" y="3222752"/>
            <a:ext cx="338138" cy="436563"/>
            <a:chOff x="879475" y="4657725"/>
            <a:chExt cx="338138" cy="436563"/>
          </a:xfrm>
          <a:solidFill>
            <a:schemeClr val="bg1"/>
          </a:solidFill>
        </p:grpSpPr>
        <p:sp>
          <p:nvSpPr>
            <p:cNvPr id="555" name="Oval 337"/>
            <p:cNvSpPr>
              <a:spLocks noChangeArrowheads="1"/>
            </p:cNvSpPr>
            <p:nvPr/>
          </p:nvSpPr>
          <p:spPr bwMode="auto">
            <a:xfrm>
              <a:off x="984250" y="4657725"/>
              <a:ext cx="74613" cy="746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56" name="Freeform 338"/>
            <p:cNvSpPr>
              <a:spLocks noEditPoints="1"/>
            </p:cNvSpPr>
            <p:nvPr/>
          </p:nvSpPr>
          <p:spPr bwMode="auto">
            <a:xfrm>
              <a:off x="879475" y="4738688"/>
              <a:ext cx="338138" cy="355600"/>
            </a:xfrm>
            <a:custGeom>
              <a:avLst/>
              <a:gdLst>
                <a:gd name="T0" fmla="*/ 444 w 450"/>
                <a:gd name="T1" fmla="*/ 439 h 474"/>
                <a:gd name="T2" fmla="*/ 398 w 450"/>
                <a:gd name="T3" fmla="*/ 261 h 474"/>
                <a:gd name="T4" fmla="*/ 344 w 450"/>
                <a:gd name="T5" fmla="*/ 217 h 474"/>
                <a:gd name="T6" fmla="*/ 229 w 450"/>
                <a:gd name="T7" fmla="*/ 205 h 474"/>
                <a:gd name="T8" fmla="*/ 226 w 450"/>
                <a:gd name="T9" fmla="*/ 159 h 474"/>
                <a:gd name="T10" fmla="*/ 333 w 450"/>
                <a:gd name="T11" fmla="*/ 160 h 474"/>
                <a:gd name="T12" fmla="*/ 333 w 450"/>
                <a:gd name="T13" fmla="*/ 125 h 474"/>
                <a:gd name="T14" fmla="*/ 222 w 450"/>
                <a:gd name="T15" fmla="*/ 116 h 474"/>
                <a:gd name="T16" fmla="*/ 218 w 450"/>
                <a:gd name="T17" fmla="*/ 63 h 474"/>
                <a:gd name="T18" fmla="*/ 181 w 450"/>
                <a:gd name="T19" fmla="*/ 14 h 474"/>
                <a:gd name="T20" fmla="*/ 147 w 450"/>
                <a:gd name="T21" fmla="*/ 62 h 474"/>
                <a:gd name="T22" fmla="*/ 147 w 450"/>
                <a:gd name="T23" fmla="*/ 124 h 474"/>
                <a:gd name="T24" fmla="*/ 0 w 450"/>
                <a:gd name="T25" fmla="*/ 298 h 474"/>
                <a:gd name="T26" fmla="*/ 176 w 450"/>
                <a:gd name="T27" fmla="*/ 474 h 474"/>
                <a:gd name="T28" fmla="*/ 352 w 450"/>
                <a:gd name="T29" fmla="*/ 311 h 474"/>
                <a:gd name="T30" fmla="*/ 410 w 450"/>
                <a:gd name="T31" fmla="*/ 448 h 474"/>
                <a:gd name="T32" fmla="*/ 444 w 450"/>
                <a:gd name="T33" fmla="*/ 439 h 474"/>
                <a:gd name="T34" fmla="*/ 176 w 450"/>
                <a:gd name="T35" fmla="*/ 429 h 474"/>
                <a:gd name="T36" fmla="*/ 45 w 450"/>
                <a:gd name="T37" fmla="*/ 298 h 474"/>
                <a:gd name="T38" fmla="*/ 147 w 450"/>
                <a:gd name="T39" fmla="*/ 170 h 474"/>
                <a:gd name="T40" fmla="*/ 147 w 450"/>
                <a:gd name="T41" fmla="*/ 219 h 474"/>
                <a:gd name="T42" fmla="*/ 198 w 450"/>
                <a:gd name="T43" fmla="*/ 279 h 474"/>
                <a:gd name="T44" fmla="*/ 306 w 450"/>
                <a:gd name="T45" fmla="*/ 279 h 474"/>
                <a:gd name="T46" fmla="*/ 307 w 450"/>
                <a:gd name="T47" fmla="*/ 298 h 474"/>
                <a:gd name="T48" fmla="*/ 176 w 450"/>
                <a:gd name="T49" fmla="*/ 42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0" h="474">
                  <a:moveTo>
                    <a:pt x="444" y="439"/>
                  </a:moveTo>
                  <a:cubicBezTo>
                    <a:pt x="398" y="261"/>
                    <a:pt x="398" y="261"/>
                    <a:pt x="398" y="261"/>
                  </a:cubicBezTo>
                  <a:cubicBezTo>
                    <a:pt x="391" y="236"/>
                    <a:pt x="370" y="219"/>
                    <a:pt x="344" y="217"/>
                  </a:cubicBezTo>
                  <a:cubicBezTo>
                    <a:pt x="229" y="205"/>
                    <a:pt x="229" y="205"/>
                    <a:pt x="229" y="205"/>
                  </a:cubicBezTo>
                  <a:cubicBezTo>
                    <a:pt x="226" y="159"/>
                    <a:pt x="226" y="159"/>
                    <a:pt x="226" y="159"/>
                  </a:cubicBezTo>
                  <a:cubicBezTo>
                    <a:pt x="333" y="160"/>
                    <a:pt x="333" y="160"/>
                    <a:pt x="333" y="160"/>
                  </a:cubicBezTo>
                  <a:cubicBezTo>
                    <a:pt x="356" y="160"/>
                    <a:pt x="356" y="127"/>
                    <a:pt x="333" y="125"/>
                  </a:cubicBezTo>
                  <a:cubicBezTo>
                    <a:pt x="222" y="116"/>
                    <a:pt x="222" y="116"/>
                    <a:pt x="222" y="116"/>
                  </a:cubicBezTo>
                  <a:cubicBezTo>
                    <a:pt x="218" y="63"/>
                    <a:pt x="218" y="63"/>
                    <a:pt x="218" y="63"/>
                  </a:cubicBezTo>
                  <a:cubicBezTo>
                    <a:pt x="216" y="39"/>
                    <a:pt x="201" y="23"/>
                    <a:pt x="181" y="14"/>
                  </a:cubicBezTo>
                  <a:cubicBezTo>
                    <a:pt x="148" y="0"/>
                    <a:pt x="147" y="29"/>
                    <a:pt x="147" y="62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63" y="138"/>
                    <a:pt x="0" y="211"/>
                    <a:pt x="0" y="298"/>
                  </a:cubicBezTo>
                  <a:cubicBezTo>
                    <a:pt x="0" y="395"/>
                    <a:pt x="79" y="474"/>
                    <a:pt x="176" y="474"/>
                  </a:cubicBezTo>
                  <a:cubicBezTo>
                    <a:pt x="269" y="474"/>
                    <a:pt x="345" y="402"/>
                    <a:pt x="352" y="311"/>
                  </a:cubicBezTo>
                  <a:cubicBezTo>
                    <a:pt x="410" y="448"/>
                    <a:pt x="410" y="448"/>
                    <a:pt x="410" y="448"/>
                  </a:cubicBezTo>
                  <a:cubicBezTo>
                    <a:pt x="419" y="469"/>
                    <a:pt x="450" y="462"/>
                    <a:pt x="444" y="439"/>
                  </a:cubicBezTo>
                  <a:close/>
                  <a:moveTo>
                    <a:pt x="176" y="429"/>
                  </a:moveTo>
                  <a:cubicBezTo>
                    <a:pt x="104" y="429"/>
                    <a:pt x="45" y="370"/>
                    <a:pt x="45" y="298"/>
                  </a:cubicBezTo>
                  <a:cubicBezTo>
                    <a:pt x="45" y="236"/>
                    <a:pt x="89" y="183"/>
                    <a:pt x="147" y="170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251"/>
                    <a:pt x="164" y="280"/>
                    <a:pt x="198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7" y="285"/>
                    <a:pt x="307" y="291"/>
                    <a:pt x="307" y="298"/>
                  </a:cubicBezTo>
                  <a:cubicBezTo>
                    <a:pt x="307" y="370"/>
                    <a:pt x="248" y="429"/>
                    <a:pt x="176" y="4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57" name="Group 240"/>
          <p:cNvGrpSpPr/>
          <p:nvPr/>
        </p:nvGrpSpPr>
        <p:grpSpPr>
          <a:xfrm>
            <a:off x="8530860" y="3987306"/>
            <a:ext cx="171450" cy="433388"/>
            <a:chOff x="131762" y="4659313"/>
            <a:chExt cx="171450" cy="433388"/>
          </a:xfrm>
          <a:solidFill>
            <a:schemeClr val="bg1"/>
          </a:solidFill>
        </p:grpSpPr>
        <p:sp>
          <p:nvSpPr>
            <p:cNvPr id="558" name="Freeform 339"/>
            <p:cNvSpPr>
              <a:spLocks noEditPoints="1"/>
            </p:cNvSpPr>
            <p:nvPr/>
          </p:nvSpPr>
          <p:spPr bwMode="auto">
            <a:xfrm>
              <a:off x="131762" y="4659313"/>
              <a:ext cx="171450" cy="433388"/>
            </a:xfrm>
            <a:custGeom>
              <a:avLst/>
              <a:gdLst>
                <a:gd name="T0" fmla="*/ 182 w 228"/>
                <a:gd name="T1" fmla="*/ 374 h 578"/>
                <a:gd name="T2" fmla="*/ 182 w 228"/>
                <a:gd name="T3" fmla="*/ 37 h 578"/>
                <a:gd name="T4" fmla="*/ 146 w 228"/>
                <a:gd name="T5" fmla="*/ 0 h 578"/>
                <a:gd name="T6" fmla="*/ 82 w 228"/>
                <a:gd name="T7" fmla="*/ 0 h 578"/>
                <a:gd name="T8" fmla="*/ 46 w 228"/>
                <a:gd name="T9" fmla="*/ 37 h 578"/>
                <a:gd name="T10" fmla="*/ 46 w 228"/>
                <a:gd name="T11" fmla="*/ 374 h 578"/>
                <a:gd name="T12" fmla="*/ 0 w 228"/>
                <a:gd name="T13" fmla="*/ 464 h 578"/>
                <a:gd name="T14" fmla="*/ 114 w 228"/>
                <a:gd name="T15" fmla="*/ 578 h 578"/>
                <a:gd name="T16" fmla="*/ 228 w 228"/>
                <a:gd name="T17" fmla="*/ 464 h 578"/>
                <a:gd name="T18" fmla="*/ 182 w 228"/>
                <a:gd name="T19" fmla="*/ 374 h 578"/>
                <a:gd name="T20" fmla="*/ 114 w 228"/>
                <a:gd name="T21" fmla="*/ 542 h 578"/>
                <a:gd name="T22" fmla="*/ 36 w 228"/>
                <a:gd name="T23" fmla="*/ 464 h 578"/>
                <a:gd name="T24" fmla="*/ 73 w 228"/>
                <a:gd name="T25" fmla="*/ 398 h 578"/>
                <a:gd name="T26" fmla="*/ 81 w 228"/>
                <a:gd name="T27" fmla="*/ 393 h 578"/>
                <a:gd name="T28" fmla="*/ 81 w 228"/>
                <a:gd name="T29" fmla="*/ 37 h 578"/>
                <a:gd name="T30" fmla="*/ 82 w 228"/>
                <a:gd name="T31" fmla="*/ 36 h 578"/>
                <a:gd name="T32" fmla="*/ 146 w 228"/>
                <a:gd name="T33" fmla="*/ 36 h 578"/>
                <a:gd name="T34" fmla="*/ 147 w 228"/>
                <a:gd name="T35" fmla="*/ 37 h 578"/>
                <a:gd name="T36" fmla="*/ 147 w 228"/>
                <a:gd name="T37" fmla="*/ 393 h 578"/>
                <a:gd name="T38" fmla="*/ 155 w 228"/>
                <a:gd name="T39" fmla="*/ 398 h 578"/>
                <a:gd name="T40" fmla="*/ 192 w 228"/>
                <a:gd name="T41" fmla="*/ 464 h 578"/>
                <a:gd name="T42" fmla="*/ 114 w 228"/>
                <a:gd name="T43" fmla="*/ 54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8" h="578">
                  <a:moveTo>
                    <a:pt x="182" y="374"/>
                  </a:moveTo>
                  <a:cubicBezTo>
                    <a:pt x="182" y="37"/>
                    <a:pt x="182" y="37"/>
                    <a:pt x="182" y="37"/>
                  </a:cubicBezTo>
                  <a:cubicBezTo>
                    <a:pt x="182" y="16"/>
                    <a:pt x="166" y="0"/>
                    <a:pt x="14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0"/>
                    <a:pt x="46" y="16"/>
                    <a:pt x="46" y="37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17" y="396"/>
                    <a:pt x="0" y="429"/>
                    <a:pt x="0" y="464"/>
                  </a:cubicBezTo>
                  <a:cubicBezTo>
                    <a:pt x="0" y="527"/>
                    <a:pt x="51" y="578"/>
                    <a:pt x="114" y="578"/>
                  </a:cubicBezTo>
                  <a:cubicBezTo>
                    <a:pt x="177" y="578"/>
                    <a:pt x="228" y="527"/>
                    <a:pt x="228" y="464"/>
                  </a:cubicBezTo>
                  <a:cubicBezTo>
                    <a:pt x="228" y="429"/>
                    <a:pt x="211" y="396"/>
                    <a:pt x="182" y="374"/>
                  </a:cubicBezTo>
                  <a:close/>
                  <a:moveTo>
                    <a:pt x="114" y="542"/>
                  </a:moveTo>
                  <a:cubicBezTo>
                    <a:pt x="71" y="542"/>
                    <a:pt x="36" y="507"/>
                    <a:pt x="36" y="464"/>
                  </a:cubicBezTo>
                  <a:cubicBezTo>
                    <a:pt x="36" y="438"/>
                    <a:pt x="50" y="413"/>
                    <a:pt x="73" y="398"/>
                  </a:cubicBezTo>
                  <a:cubicBezTo>
                    <a:pt x="81" y="393"/>
                    <a:pt x="81" y="393"/>
                    <a:pt x="81" y="393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6"/>
                    <a:pt x="82" y="36"/>
                    <a:pt x="82" y="36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6"/>
                    <a:pt x="147" y="36"/>
                    <a:pt x="147" y="37"/>
                  </a:cubicBezTo>
                  <a:cubicBezTo>
                    <a:pt x="147" y="393"/>
                    <a:pt x="147" y="393"/>
                    <a:pt x="147" y="393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78" y="413"/>
                    <a:pt x="192" y="438"/>
                    <a:pt x="192" y="464"/>
                  </a:cubicBezTo>
                  <a:cubicBezTo>
                    <a:pt x="192" y="507"/>
                    <a:pt x="157" y="542"/>
                    <a:pt x="114" y="5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59" name="Freeform 340"/>
            <p:cNvSpPr/>
            <p:nvPr/>
          </p:nvSpPr>
          <p:spPr bwMode="auto">
            <a:xfrm>
              <a:off x="171450" y="4802188"/>
              <a:ext cx="92075" cy="252413"/>
            </a:xfrm>
            <a:custGeom>
              <a:avLst/>
              <a:gdLst>
                <a:gd name="T0" fmla="*/ 93 w 122"/>
                <a:gd name="T1" fmla="*/ 223 h 336"/>
                <a:gd name="T2" fmla="*/ 77 w 122"/>
                <a:gd name="T3" fmla="*/ 213 h 336"/>
                <a:gd name="T4" fmla="*/ 77 w 122"/>
                <a:gd name="T5" fmla="*/ 0 h 336"/>
                <a:gd name="T6" fmla="*/ 45 w 122"/>
                <a:gd name="T7" fmla="*/ 0 h 336"/>
                <a:gd name="T8" fmla="*/ 45 w 122"/>
                <a:gd name="T9" fmla="*/ 213 h 336"/>
                <a:gd name="T10" fmla="*/ 29 w 122"/>
                <a:gd name="T11" fmla="*/ 223 h 336"/>
                <a:gd name="T12" fmla="*/ 0 w 122"/>
                <a:gd name="T13" fmla="*/ 275 h 336"/>
                <a:gd name="T14" fmla="*/ 61 w 122"/>
                <a:gd name="T15" fmla="*/ 336 h 336"/>
                <a:gd name="T16" fmla="*/ 122 w 122"/>
                <a:gd name="T17" fmla="*/ 275 h 336"/>
                <a:gd name="T18" fmla="*/ 93 w 122"/>
                <a:gd name="T19" fmla="*/ 22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336">
                  <a:moveTo>
                    <a:pt x="93" y="223"/>
                  </a:moveTo>
                  <a:cubicBezTo>
                    <a:pt x="77" y="213"/>
                    <a:pt x="77" y="213"/>
                    <a:pt x="77" y="213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29" y="223"/>
                    <a:pt x="29" y="223"/>
                    <a:pt x="29" y="223"/>
                  </a:cubicBezTo>
                  <a:cubicBezTo>
                    <a:pt x="11" y="235"/>
                    <a:pt x="0" y="254"/>
                    <a:pt x="0" y="275"/>
                  </a:cubicBezTo>
                  <a:cubicBezTo>
                    <a:pt x="0" y="309"/>
                    <a:pt x="27" y="336"/>
                    <a:pt x="61" y="336"/>
                  </a:cubicBezTo>
                  <a:cubicBezTo>
                    <a:pt x="95" y="336"/>
                    <a:pt x="122" y="309"/>
                    <a:pt x="122" y="275"/>
                  </a:cubicBezTo>
                  <a:cubicBezTo>
                    <a:pt x="122" y="254"/>
                    <a:pt x="112" y="235"/>
                    <a:pt x="93" y="2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60" name="Group 243"/>
          <p:cNvGrpSpPr/>
          <p:nvPr/>
        </p:nvGrpSpPr>
        <p:grpSpPr>
          <a:xfrm>
            <a:off x="5610695" y="1109643"/>
            <a:ext cx="207963" cy="393700"/>
            <a:chOff x="942975" y="5508625"/>
            <a:chExt cx="207963" cy="393700"/>
          </a:xfrm>
          <a:solidFill>
            <a:schemeClr val="bg1"/>
          </a:solidFill>
        </p:grpSpPr>
        <p:sp>
          <p:nvSpPr>
            <p:cNvPr id="561" name="Freeform 343"/>
            <p:cNvSpPr/>
            <p:nvPr/>
          </p:nvSpPr>
          <p:spPr bwMode="auto">
            <a:xfrm>
              <a:off x="974725" y="5508625"/>
              <a:ext cx="147638" cy="111125"/>
            </a:xfrm>
            <a:custGeom>
              <a:avLst/>
              <a:gdLst>
                <a:gd name="T0" fmla="*/ 23 w 195"/>
                <a:gd name="T1" fmla="*/ 146 h 146"/>
                <a:gd name="T2" fmla="*/ 176 w 195"/>
                <a:gd name="T3" fmla="*/ 146 h 146"/>
                <a:gd name="T4" fmla="*/ 195 w 195"/>
                <a:gd name="T5" fmla="*/ 134 h 146"/>
                <a:gd name="T6" fmla="*/ 195 w 195"/>
                <a:gd name="T7" fmla="*/ 60 h 146"/>
                <a:gd name="T8" fmla="*/ 195 w 195"/>
                <a:gd name="T9" fmla="*/ 57 h 146"/>
                <a:gd name="T10" fmla="*/ 195 w 195"/>
                <a:gd name="T11" fmla="*/ 55 h 146"/>
                <a:gd name="T12" fmla="*/ 195 w 195"/>
                <a:gd name="T13" fmla="*/ 55 h 146"/>
                <a:gd name="T14" fmla="*/ 104 w 195"/>
                <a:gd name="T15" fmla="*/ 2 h 146"/>
                <a:gd name="T16" fmla="*/ 1 w 195"/>
                <a:gd name="T17" fmla="*/ 55 h 146"/>
                <a:gd name="T18" fmla="*/ 1 w 195"/>
                <a:gd name="T19" fmla="*/ 55 h 146"/>
                <a:gd name="T20" fmla="*/ 0 w 195"/>
                <a:gd name="T21" fmla="*/ 55 h 146"/>
                <a:gd name="T22" fmla="*/ 0 w 195"/>
                <a:gd name="T23" fmla="*/ 57 h 146"/>
                <a:gd name="T24" fmla="*/ 0 w 195"/>
                <a:gd name="T25" fmla="*/ 59 h 146"/>
                <a:gd name="T26" fmla="*/ 0 w 195"/>
                <a:gd name="T27" fmla="*/ 135 h 146"/>
                <a:gd name="T28" fmla="*/ 23 w 195"/>
                <a:gd name="T2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146">
                  <a:moveTo>
                    <a:pt x="23" y="146"/>
                  </a:moveTo>
                  <a:cubicBezTo>
                    <a:pt x="176" y="146"/>
                    <a:pt x="176" y="146"/>
                    <a:pt x="176" y="146"/>
                  </a:cubicBezTo>
                  <a:cubicBezTo>
                    <a:pt x="188" y="146"/>
                    <a:pt x="195" y="142"/>
                    <a:pt x="195" y="134"/>
                  </a:cubicBezTo>
                  <a:cubicBezTo>
                    <a:pt x="195" y="60"/>
                    <a:pt x="195" y="60"/>
                    <a:pt x="195" y="60"/>
                  </a:cubicBezTo>
                  <a:cubicBezTo>
                    <a:pt x="195" y="59"/>
                    <a:pt x="195" y="58"/>
                    <a:pt x="195" y="57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2" y="27"/>
                    <a:pt x="153" y="4"/>
                    <a:pt x="104" y="2"/>
                  </a:cubicBezTo>
                  <a:cubicBezTo>
                    <a:pt x="50" y="0"/>
                    <a:pt x="4" y="24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5"/>
                    <a:pt x="9" y="146"/>
                    <a:pt x="23" y="1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62" name="Freeform 344"/>
            <p:cNvSpPr>
              <a:spLocks noEditPoints="1"/>
            </p:cNvSpPr>
            <p:nvPr/>
          </p:nvSpPr>
          <p:spPr bwMode="auto">
            <a:xfrm>
              <a:off x="942975" y="5607050"/>
              <a:ext cx="207963" cy="295275"/>
            </a:xfrm>
            <a:custGeom>
              <a:avLst/>
              <a:gdLst>
                <a:gd name="T0" fmla="*/ 276 w 276"/>
                <a:gd name="T1" fmla="*/ 147 h 393"/>
                <a:gd name="T2" fmla="*/ 0 w 276"/>
                <a:gd name="T3" fmla="*/ 146 h 393"/>
                <a:gd name="T4" fmla="*/ 0 w 276"/>
                <a:gd name="T5" fmla="*/ 147 h 393"/>
                <a:gd name="T6" fmla="*/ 0 w 276"/>
                <a:gd name="T7" fmla="*/ 147 h 393"/>
                <a:gd name="T8" fmla="*/ 0 w 276"/>
                <a:gd name="T9" fmla="*/ 152 h 393"/>
                <a:gd name="T10" fmla="*/ 0 w 276"/>
                <a:gd name="T11" fmla="*/ 157 h 393"/>
                <a:gd name="T12" fmla="*/ 0 w 276"/>
                <a:gd name="T13" fmla="*/ 367 h 393"/>
                <a:gd name="T14" fmla="*/ 32 w 276"/>
                <a:gd name="T15" fmla="*/ 393 h 393"/>
                <a:gd name="T16" fmla="*/ 249 w 276"/>
                <a:gd name="T17" fmla="*/ 393 h 393"/>
                <a:gd name="T18" fmla="*/ 276 w 276"/>
                <a:gd name="T19" fmla="*/ 363 h 393"/>
                <a:gd name="T20" fmla="*/ 276 w 276"/>
                <a:gd name="T21" fmla="*/ 159 h 393"/>
                <a:gd name="T22" fmla="*/ 276 w 276"/>
                <a:gd name="T23" fmla="*/ 151 h 393"/>
                <a:gd name="T24" fmla="*/ 276 w 276"/>
                <a:gd name="T25" fmla="*/ 147 h 393"/>
                <a:gd name="T26" fmla="*/ 229 w 276"/>
                <a:gd name="T27" fmla="*/ 242 h 393"/>
                <a:gd name="T28" fmla="*/ 218 w 276"/>
                <a:gd name="T29" fmla="*/ 253 h 393"/>
                <a:gd name="T30" fmla="*/ 174 w 276"/>
                <a:gd name="T31" fmla="*/ 253 h 393"/>
                <a:gd name="T32" fmla="*/ 174 w 276"/>
                <a:gd name="T33" fmla="*/ 298 h 393"/>
                <a:gd name="T34" fmla="*/ 163 w 276"/>
                <a:gd name="T35" fmla="*/ 309 h 393"/>
                <a:gd name="T36" fmla="*/ 116 w 276"/>
                <a:gd name="T37" fmla="*/ 309 h 393"/>
                <a:gd name="T38" fmla="*/ 105 w 276"/>
                <a:gd name="T39" fmla="*/ 298 h 393"/>
                <a:gd name="T40" fmla="*/ 105 w 276"/>
                <a:gd name="T41" fmla="*/ 253 h 393"/>
                <a:gd name="T42" fmla="*/ 60 w 276"/>
                <a:gd name="T43" fmla="*/ 253 h 393"/>
                <a:gd name="T44" fmla="*/ 49 w 276"/>
                <a:gd name="T45" fmla="*/ 242 h 393"/>
                <a:gd name="T46" fmla="*/ 49 w 276"/>
                <a:gd name="T47" fmla="*/ 195 h 393"/>
                <a:gd name="T48" fmla="*/ 60 w 276"/>
                <a:gd name="T49" fmla="*/ 184 h 393"/>
                <a:gd name="T50" fmla="*/ 105 w 276"/>
                <a:gd name="T51" fmla="*/ 184 h 393"/>
                <a:gd name="T52" fmla="*/ 105 w 276"/>
                <a:gd name="T53" fmla="*/ 140 h 393"/>
                <a:gd name="T54" fmla="*/ 116 w 276"/>
                <a:gd name="T55" fmla="*/ 129 h 393"/>
                <a:gd name="T56" fmla="*/ 163 w 276"/>
                <a:gd name="T57" fmla="*/ 129 h 393"/>
                <a:gd name="T58" fmla="*/ 174 w 276"/>
                <a:gd name="T59" fmla="*/ 140 h 393"/>
                <a:gd name="T60" fmla="*/ 174 w 276"/>
                <a:gd name="T61" fmla="*/ 184 h 393"/>
                <a:gd name="T62" fmla="*/ 218 w 276"/>
                <a:gd name="T63" fmla="*/ 184 h 393"/>
                <a:gd name="T64" fmla="*/ 229 w 276"/>
                <a:gd name="T65" fmla="*/ 195 h 393"/>
                <a:gd name="T66" fmla="*/ 229 w 276"/>
                <a:gd name="T67" fmla="*/ 24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" h="393">
                  <a:moveTo>
                    <a:pt x="276" y="147"/>
                  </a:moveTo>
                  <a:cubicBezTo>
                    <a:pt x="269" y="2"/>
                    <a:pt x="13" y="0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90"/>
                    <a:pt x="13" y="393"/>
                    <a:pt x="32" y="393"/>
                  </a:cubicBezTo>
                  <a:cubicBezTo>
                    <a:pt x="249" y="393"/>
                    <a:pt x="249" y="393"/>
                    <a:pt x="249" y="393"/>
                  </a:cubicBezTo>
                  <a:cubicBezTo>
                    <a:pt x="266" y="393"/>
                    <a:pt x="276" y="384"/>
                    <a:pt x="276" y="363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6" y="156"/>
                    <a:pt x="276" y="153"/>
                    <a:pt x="276" y="151"/>
                  </a:cubicBezTo>
                  <a:cubicBezTo>
                    <a:pt x="276" y="147"/>
                    <a:pt x="276" y="147"/>
                    <a:pt x="276" y="147"/>
                  </a:cubicBezTo>
                  <a:close/>
                  <a:moveTo>
                    <a:pt x="229" y="242"/>
                  </a:moveTo>
                  <a:cubicBezTo>
                    <a:pt x="229" y="248"/>
                    <a:pt x="224" y="253"/>
                    <a:pt x="218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74" y="298"/>
                    <a:pt x="174" y="298"/>
                    <a:pt x="174" y="298"/>
                  </a:cubicBezTo>
                  <a:cubicBezTo>
                    <a:pt x="174" y="304"/>
                    <a:pt x="169" y="309"/>
                    <a:pt x="163" y="309"/>
                  </a:cubicBezTo>
                  <a:cubicBezTo>
                    <a:pt x="116" y="309"/>
                    <a:pt x="116" y="309"/>
                    <a:pt x="116" y="309"/>
                  </a:cubicBezTo>
                  <a:cubicBezTo>
                    <a:pt x="110" y="309"/>
                    <a:pt x="105" y="304"/>
                    <a:pt x="105" y="298"/>
                  </a:cubicBezTo>
                  <a:cubicBezTo>
                    <a:pt x="105" y="253"/>
                    <a:pt x="105" y="253"/>
                    <a:pt x="105" y="253"/>
                  </a:cubicBezTo>
                  <a:cubicBezTo>
                    <a:pt x="60" y="253"/>
                    <a:pt x="60" y="253"/>
                    <a:pt x="60" y="253"/>
                  </a:cubicBezTo>
                  <a:cubicBezTo>
                    <a:pt x="54" y="253"/>
                    <a:pt x="49" y="248"/>
                    <a:pt x="49" y="242"/>
                  </a:cubicBezTo>
                  <a:cubicBezTo>
                    <a:pt x="49" y="195"/>
                    <a:pt x="49" y="195"/>
                    <a:pt x="49" y="195"/>
                  </a:cubicBezTo>
                  <a:cubicBezTo>
                    <a:pt x="49" y="189"/>
                    <a:pt x="54" y="184"/>
                    <a:pt x="60" y="184"/>
                  </a:cubicBezTo>
                  <a:cubicBezTo>
                    <a:pt x="105" y="184"/>
                    <a:pt x="105" y="184"/>
                    <a:pt x="105" y="184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4"/>
                    <a:pt x="110" y="129"/>
                    <a:pt x="116" y="129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169" y="129"/>
                    <a:pt x="174" y="134"/>
                    <a:pt x="174" y="140"/>
                  </a:cubicBezTo>
                  <a:cubicBezTo>
                    <a:pt x="174" y="184"/>
                    <a:pt x="174" y="184"/>
                    <a:pt x="174" y="184"/>
                  </a:cubicBezTo>
                  <a:cubicBezTo>
                    <a:pt x="218" y="184"/>
                    <a:pt x="218" y="184"/>
                    <a:pt x="218" y="184"/>
                  </a:cubicBezTo>
                  <a:cubicBezTo>
                    <a:pt x="224" y="184"/>
                    <a:pt x="229" y="189"/>
                    <a:pt x="229" y="195"/>
                  </a:cubicBezTo>
                  <a:lnTo>
                    <a:pt x="229" y="2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63" name="Group 246"/>
          <p:cNvGrpSpPr/>
          <p:nvPr/>
        </p:nvGrpSpPr>
        <p:grpSpPr>
          <a:xfrm>
            <a:off x="5500141" y="1899560"/>
            <a:ext cx="460375" cy="392112"/>
            <a:chOff x="1635125" y="3014663"/>
            <a:chExt cx="460375" cy="392112"/>
          </a:xfrm>
          <a:solidFill>
            <a:schemeClr val="bg1"/>
          </a:solidFill>
        </p:grpSpPr>
        <p:sp>
          <p:nvSpPr>
            <p:cNvPr id="564" name="Freeform 348"/>
            <p:cNvSpPr/>
            <p:nvPr/>
          </p:nvSpPr>
          <p:spPr bwMode="auto">
            <a:xfrm>
              <a:off x="1635125" y="3014663"/>
              <a:ext cx="460375" cy="238125"/>
            </a:xfrm>
            <a:custGeom>
              <a:avLst/>
              <a:gdLst>
                <a:gd name="T0" fmla="*/ 159 w 613"/>
                <a:gd name="T1" fmla="*/ 254 h 316"/>
                <a:gd name="T2" fmla="*/ 203 w 613"/>
                <a:gd name="T3" fmla="*/ 148 h 316"/>
                <a:gd name="T4" fmla="*/ 222 w 613"/>
                <a:gd name="T5" fmla="*/ 136 h 316"/>
                <a:gd name="T6" fmla="*/ 240 w 613"/>
                <a:gd name="T7" fmla="*/ 149 h 316"/>
                <a:gd name="T8" fmla="*/ 306 w 613"/>
                <a:gd name="T9" fmla="*/ 316 h 316"/>
                <a:gd name="T10" fmla="*/ 372 w 613"/>
                <a:gd name="T11" fmla="*/ 149 h 316"/>
                <a:gd name="T12" fmla="*/ 391 w 613"/>
                <a:gd name="T13" fmla="*/ 136 h 316"/>
                <a:gd name="T14" fmla="*/ 391 w 613"/>
                <a:gd name="T15" fmla="*/ 136 h 316"/>
                <a:gd name="T16" fmla="*/ 409 w 613"/>
                <a:gd name="T17" fmla="*/ 148 h 316"/>
                <a:gd name="T18" fmla="*/ 452 w 613"/>
                <a:gd name="T19" fmla="*/ 254 h 316"/>
                <a:gd name="T20" fmla="*/ 583 w 613"/>
                <a:gd name="T21" fmla="*/ 254 h 316"/>
                <a:gd name="T22" fmla="*/ 613 w 613"/>
                <a:gd name="T23" fmla="*/ 161 h 316"/>
                <a:gd name="T24" fmla="*/ 566 w 613"/>
                <a:gd name="T25" fmla="*/ 47 h 316"/>
                <a:gd name="T26" fmla="*/ 453 w 613"/>
                <a:gd name="T27" fmla="*/ 0 h 316"/>
                <a:gd name="T28" fmla="*/ 339 w 613"/>
                <a:gd name="T29" fmla="*/ 47 h 316"/>
                <a:gd name="T30" fmla="*/ 307 w 613"/>
                <a:gd name="T31" fmla="*/ 80 h 316"/>
                <a:gd name="T32" fmla="*/ 273 w 613"/>
                <a:gd name="T33" fmla="*/ 46 h 316"/>
                <a:gd name="T34" fmla="*/ 160 w 613"/>
                <a:gd name="T35" fmla="*/ 0 h 316"/>
                <a:gd name="T36" fmla="*/ 47 w 613"/>
                <a:gd name="T37" fmla="*/ 47 h 316"/>
                <a:gd name="T38" fmla="*/ 0 w 613"/>
                <a:gd name="T39" fmla="*/ 160 h 316"/>
                <a:gd name="T40" fmla="*/ 30 w 613"/>
                <a:gd name="T41" fmla="*/ 254 h 316"/>
                <a:gd name="T42" fmla="*/ 159 w 613"/>
                <a:gd name="T43" fmla="*/ 25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3" h="316">
                  <a:moveTo>
                    <a:pt x="159" y="254"/>
                  </a:moveTo>
                  <a:cubicBezTo>
                    <a:pt x="203" y="148"/>
                    <a:pt x="203" y="148"/>
                    <a:pt x="203" y="148"/>
                  </a:cubicBezTo>
                  <a:cubicBezTo>
                    <a:pt x="207" y="141"/>
                    <a:pt x="214" y="136"/>
                    <a:pt x="222" y="136"/>
                  </a:cubicBezTo>
                  <a:cubicBezTo>
                    <a:pt x="230" y="136"/>
                    <a:pt x="237" y="141"/>
                    <a:pt x="240" y="149"/>
                  </a:cubicBezTo>
                  <a:cubicBezTo>
                    <a:pt x="306" y="316"/>
                    <a:pt x="306" y="316"/>
                    <a:pt x="306" y="316"/>
                  </a:cubicBezTo>
                  <a:cubicBezTo>
                    <a:pt x="372" y="149"/>
                    <a:pt x="372" y="149"/>
                    <a:pt x="372" y="149"/>
                  </a:cubicBezTo>
                  <a:cubicBezTo>
                    <a:pt x="375" y="141"/>
                    <a:pt x="382" y="136"/>
                    <a:pt x="391" y="136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9" y="136"/>
                    <a:pt x="406" y="141"/>
                    <a:pt x="409" y="148"/>
                  </a:cubicBezTo>
                  <a:cubicBezTo>
                    <a:pt x="452" y="254"/>
                    <a:pt x="452" y="254"/>
                    <a:pt x="452" y="254"/>
                  </a:cubicBezTo>
                  <a:cubicBezTo>
                    <a:pt x="583" y="254"/>
                    <a:pt x="583" y="254"/>
                    <a:pt x="583" y="254"/>
                  </a:cubicBezTo>
                  <a:cubicBezTo>
                    <a:pt x="602" y="227"/>
                    <a:pt x="613" y="195"/>
                    <a:pt x="613" y="161"/>
                  </a:cubicBezTo>
                  <a:cubicBezTo>
                    <a:pt x="613" y="118"/>
                    <a:pt x="596" y="78"/>
                    <a:pt x="566" y="47"/>
                  </a:cubicBezTo>
                  <a:cubicBezTo>
                    <a:pt x="536" y="17"/>
                    <a:pt x="495" y="0"/>
                    <a:pt x="453" y="0"/>
                  </a:cubicBezTo>
                  <a:cubicBezTo>
                    <a:pt x="410" y="0"/>
                    <a:pt x="370" y="17"/>
                    <a:pt x="339" y="47"/>
                  </a:cubicBezTo>
                  <a:cubicBezTo>
                    <a:pt x="307" y="80"/>
                    <a:pt x="307" y="80"/>
                    <a:pt x="307" y="80"/>
                  </a:cubicBezTo>
                  <a:cubicBezTo>
                    <a:pt x="273" y="46"/>
                    <a:pt x="273" y="46"/>
                    <a:pt x="273" y="46"/>
                  </a:cubicBezTo>
                  <a:cubicBezTo>
                    <a:pt x="243" y="16"/>
                    <a:pt x="203" y="0"/>
                    <a:pt x="160" y="0"/>
                  </a:cubicBezTo>
                  <a:cubicBezTo>
                    <a:pt x="117" y="0"/>
                    <a:pt x="77" y="16"/>
                    <a:pt x="47" y="47"/>
                  </a:cubicBezTo>
                  <a:cubicBezTo>
                    <a:pt x="16" y="77"/>
                    <a:pt x="0" y="117"/>
                    <a:pt x="0" y="160"/>
                  </a:cubicBezTo>
                  <a:cubicBezTo>
                    <a:pt x="0" y="194"/>
                    <a:pt x="10" y="227"/>
                    <a:pt x="30" y="254"/>
                  </a:cubicBezTo>
                  <a:lnTo>
                    <a:pt x="159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65" name="Freeform 349"/>
            <p:cNvSpPr/>
            <p:nvPr/>
          </p:nvSpPr>
          <p:spPr bwMode="auto">
            <a:xfrm>
              <a:off x="1685925" y="3171825"/>
              <a:ext cx="358775" cy="234950"/>
            </a:xfrm>
            <a:custGeom>
              <a:avLst/>
              <a:gdLst>
                <a:gd name="T0" fmla="*/ 372 w 479"/>
                <a:gd name="T1" fmla="*/ 85 h 312"/>
                <a:gd name="T2" fmla="*/ 353 w 479"/>
                <a:gd name="T3" fmla="*/ 72 h 312"/>
                <a:gd name="T4" fmla="*/ 324 w 479"/>
                <a:gd name="T5" fmla="*/ 1 h 312"/>
                <a:gd name="T6" fmla="*/ 258 w 479"/>
                <a:gd name="T7" fmla="*/ 169 h 312"/>
                <a:gd name="T8" fmla="*/ 239 w 479"/>
                <a:gd name="T9" fmla="*/ 182 h 312"/>
                <a:gd name="T10" fmla="*/ 221 w 479"/>
                <a:gd name="T11" fmla="*/ 169 h 312"/>
                <a:gd name="T12" fmla="*/ 154 w 479"/>
                <a:gd name="T13" fmla="*/ 0 h 312"/>
                <a:gd name="T14" fmla="*/ 123 w 479"/>
                <a:gd name="T15" fmla="*/ 72 h 312"/>
                <a:gd name="T16" fmla="*/ 105 w 479"/>
                <a:gd name="T17" fmla="*/ 85 h 312"/>
                <a:gd name="T18" fmla="*/ 0 w 479"/>
                <a:gd name="T19" fmla="*/ 85 h 312"/>
                <a:gd name="T20" fmla="*/ 220 w 479"/>
                <a:gd name="T21" fmla="*/ 303 h 312"/>
                <a:gd name="T22" fmla="*/ 241 w 479"/>
                <a:gd name="T23" fmla="*/ 312 h 312"/>
                <a:gd name="T24" fmla="*/ 241 w 479"/>
                <a:gd name="T25" fmla="*/ 312 h 312"/>
                <a:gd name="T26" fmla="*/ 262 w 479"/>
                <a:gd name="T27" fmla="*/ 303 h 312"/>
                <a:gd name="T28" fmla="*/ 479 w 479"/>
                <a:gd name="T29" fmla="*/ 85 h 312"/>
                <a:gd name="T30" fmla="*/ 372 w 479"/>
                <a:gd name="T31" fmla="*/ 8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312">
                  <a:moveTo>
                    <a:pt x="372" y="85"/>
                  </a:moveTo>
                  <a:cubicBezTo>
                    <a:pt x="364" y="85"/>
                    <a:pt x="356" y="80"/>
                    <a:pt x="353" y="72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255" y="177"/>
                    <a:pt x="248" y="182"/>
                    <a:pt x="239" y="182"/>
                  </a:cubicBezTo>
                  <a:cubicBezTo>
                    <a:pt x="231" y="182"/>
                    <a:pt x="224" y="177"/>
                    <a:pt x="221" y="169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0" y="80"/>
                    <a:pt x="113" y="85"/>
                    <a:pt x="105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26" y="309"/>
                    <a:pt x="233" y="312"/>
                    <a:pt x="241" y="312"/>
                  </a:cubicBezTo>
                  <a:cubicBezTo>
                    <a:pt x="241" y="312"/>
                    <a:pt x="241" y="312"/>
                    <a:pt x="241" y="312"/>
                  </a:cubicBezTo>
                  <a:cubicBezTo>
                    <a:pt x="249" y="312"/>
                    <a:pt x="256" y="309"/>
                    <a:pt x="262" y="303"/>
                  </a:cubicBezTo>
                  <a:cubicBezTo>
                    <a:pt x="479" y="85"/>
                    <a:pt x="479" y="85"/>
                    <a:pt x="479" y="85"/>
                  </a:cubicBezTo>
                  <a:lnTo>
                    <a:pt x="372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组合 4"/>
          <p:cNvGrpSpPr/>
          <p:nvPr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71" name="图片 1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2" name="文本框 13"/>
            <p:cNvSpPr txBox="1">
              <a:spLocks noChangeArrowheads="1"/>
            </p:cNvSpPr>
            <p:nvPr/>
          </p:nvSpPr>
          <p:spPr bwMode="auto">
            <a:xfrm>
              <a:off x="2051050" y="4424363"/>
              <a:ext cx="50815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rPr>
                <a:t>http://</a:t>
              </a: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hlinkClick r:id="rId2"/>
                </a:rPr>
                <a:t>chn.docer.com/works?userid=3067349</a:t>
              </a:r>
              <a:endParaRPr kumimoji="0" lang="zh-CN" altLang="en-US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" name="文本框 14"/>
            <p:cNvSpPr txBox="1">
              <a:spLocks noChangeArrowheads="1"/>
            </p:cNvSpPr>
            <p:nvPr/>
          </p:nvSpPr>
          <p:spPr bwMode="auto">
            <a:xfrm>
              <a:off x="3609975" y="4037013"/>
              <a:ext cx="192563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作品链接</a:t>
              </a:r>
              <a:r>
                <a:rPr kumimoji="0" lang="en-US" altLang="zh-CN" sz="16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,</a:t>
              </a:r>
              <a:r>
                <a: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即可点击</a:t>
              </a:r>
              <a:r>
                <a:rPr kumimoji="0" lang="en-US" altLang="zh-CN" sz="16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:</a:t>
              </a: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270445" y="836914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n-lt"/>
              </a:rPr>
              <a:t>2017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n-lt"/>
              </a:rPr>
              <a:t>年工作概述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70445" y="183594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n-lt"/>
              </a:rPr>
              <a:t>业绩展示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0445" y="2819588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n-lt"/>
              </a:rPr>
              <a:t>经验</a:t>
            </a:r>
            <a:r>
              <a:rPr lang="en-US" altLang="zh-CN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n-lt"/>
              </a:rPr>
              <a:t>&amp;</a:t>
            </a:r>
            <a:r>
              <a:rPr lang="zh-CN" alt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n-lt"/>
              </a:rPr>
              <a:t>总结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70445" y="381548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n-lt"/>
              </a:rPr>
              <a:t>改进措施以及明年的计划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18" name="Rectangle 120"/>
          <p:cNvSpPr/>
          <p:nvPr/>
        </p:nvSpPr>
        <p:spPr>
          <a:xfrm>
            <a:off x="5270445" y="1113042"/>
            <a:ext cx="312269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120"/>
          <p:cNvSpPr/>
          <p:nvPr/>
        </p:nvSpPr>
        <p:spPr>
          <a:xfrm>
            <a:off x="5270445" y="2121715"/>
            <a:ext cx="312269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ectangle 120"/>
          <p:cNvSpPr/>
          <p:nvPr/>
        </p:nvSpPr>
        <p:spPr>
          <a:xfrm>
            <a:off x="5270445" y="3050013"/>
            <a:ext cx="312269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794605" y="890412"/>
            <a:ext cx="445260" cy="44526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壹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794605" y="1866011"/>
            <a:ext cx="445260" cy="44526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40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贰</a:t>
            </a:r>
            <a:endParaRPr lang="zh-CN" altLang="en-US" sz="1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794605" y="2841610"/>
            <a:ext cx="445260" cy="44526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40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叁</a:t>
            </a:r>
            <a:endParaRPr lang="zh-CN" altLang="en-US" sz="1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794605" y="3817209"/>
            <a:ext cx="445260" cy="44526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40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肆</a:t>
            </a:r>
            <a:endParaRPr lang="zh-CN" altLang="en-US" sz="1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25" name="Rectangle 120"/>
          <p:cNvSpPr/>
          <p:nvPr/>
        </p:nvSpPr>
        <p:spPr>
          <a:xfrm>
            <a:off x="5270445" y="4073620"/>
            <a:ext cx="312269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0294" y="1822620"/>
            <a:ext cx="1598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smtClean="0">
                <a:solidFill>
                  <a:schemeClr val="tx2"/>
                </a:solidFill>
                <a:latin typeface="+mj-ea"/>
                <a:ea typeface="+mj-ea"/>
                <a:sym typeface="+mn-lt"/>
              </a:rPr>
              <a:t>目 录</a:t>
            </a:r>
            <a:endParaRPr lang="zh-CN" altLang="en-US" sz="4800">
              <a:solidFill>
                <a:schemeClr val="tx2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87411" y="2588348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smtClean="0">
                <a:solidFill>
                  <a:schemeClr val="tx2"/>
                </a:solidFill>
                <a:latin typeface="+mj-lt"/>
                <a:ea typeface="+mj-ea"/>
                <a:sym typeface="+mn-lt"/>
              </a:rPr>
              <a:t>CONTENTS</a:t>
            </a:r>
            <a:endParaRPr lang="zh-CN" altLang="en-US" sz="2400" spc="300">
              <a:solidFill>
                <a:schemeClr val="tx2"/>
              </a:solidFill>
              <a:latin typeface="+mj-lt"/>
              <a:ea typeface="+mj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722101" y="3079894"/>
            <a:ext cx="39948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29415" y="1189463"/>
            <a:ext cx="3085171" cy="308517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" name="矩形 2"/>
          <p:cNvSpPr/>
          <p:nvPr/>
        </p:nvSpPr>
        <p:spPr>
          <a:xfrm>
            <a:off x="3350681" y="2714948"/>
            <a:ext cx="248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+mj-ea"/>
                <a:ea typeface="+mj-ea"/>
                <a:sym typeface="+mn-lt"/>
              </a:rPr>
              <a:t>2017</a:t>
            </a:r>
            <a:r>
              <a:rPr lang="zh-CN" altLang="en-US" sz="2400" b="1">
                <a:solidFill>
                  <a:schemeClr val="bg1"/>
                </a:solidFill>
                <a:latin typeface="+mj-ea"/>
                <a:ea typeface="+mj-ea"/>
                <a:sym typeface="+mn-lt"/>
              </a:rPr>
              <a:t>年工作概述</a:t>
            </a:r>
            <a:endParaRPr lang="zh-CN" altLang="en-US" sz="2400" b="1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4" name="Rectangle 120"/>
          <p:cNvSpPr/>
          <p:nvPr/>
        </p:nvSpPr>
        <p:spPr>
          <a:xfrm>
            <a:off x="3029415" y="3243203"/>
            <a:ext cx="3122699" cy="83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id-ID" sz="825">
                <a:solidFill>
                  <a:schemeClr val="bg1"/>
                </a:solidFill>
                <a:cs typeface="+mn-ea"/>
                <a:sym typeface="+mn-lt"/>
              </a:rPr>
              <a:t>Geplis dipsam volorib vendian debist lignist quantium temab ium </a:t>
            </a:r>
            <a:r>
              <a:rPr lang="id-ID" sz="825" smtClean="0">
                <a:solidFill>
                  <a:schemeClr val="bg1"/>
                </a:solidFill>
                <a:cs typeface="+mn-ea"/>
                <a:sym typeface="+mn-lt"/>
              </a:rPr>
              <a:t>exper</a:t>
            </a:r>
            <a:r>
              <a:rPr lang="zh-CN" altLang="en-US" sz="825" smtClean="0">
                <a:solidFill>
                  <a:schemeClr val="bg1"/>
                </a:solidFill>
                <a:cs typeface="+mn-ea"/>
                <a:sym typeface="+mn-lt"/>
              </a:rPr>
              <a:t>；</a:t>
            </a:r>
            <a:r>
              <a:rPr lang="id-ID" altLang="zh-CN" sz="825">
                <a:solidFill>
                  <a:schemeClr val="bg1"/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altLang="zh-CN" sz="825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685800">
              <a:lnSpc>
                <a:spcPct val="150000"/>
              </a:lnSpc>
            </a:pPr>
            <a:endParaRPr lang="id-ID" sz="82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1290" y="1493058"/>
            <a:ext cx="14414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b="1" smtClean="0">
                <a:solidFill>
                  <a:schemeClr val="bg1"/>
                </a:solidFill>
                <a:effectLst>
                  <a:outerShdw blurRad="101600" dist="1016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sym typeface="+mn-lt"/>
              </a:rPr>
              <a:t>01</a:t>
            </a:r>
            <a:endParaRPr lang="zh-CN" altLang="en-US" sz="8800" b="1">
              <a:solidFill>
                <a:schemeClr val="bg1"/>
              </a:solidFill>
              <a:effectLst>
                <a:outerShdw blurRad="101600" dist="1016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473676" y="3243203"/>
            <a:ext cx="2341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978332" y="501424"/>
            <a:ext cx="3187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sym typeface="Calibri" panose="020F0502020204030204" pitchFamily="34" charset="0"/>
              </a:rPr>
              <a:t>OVERVIEW OF WORK</a:t>
            </a:r>
            <a:endParaRPr lang="en-US" altLang="zh-CN" sz="1200">
              <a:solidFill>
                <a:schemeClr val="bg2">
                  <a:lumMod val="25000"/>
                </a:schemeClr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7" name="文本框 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495970" y="135933"/>
            <a:ext cx="21520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2017</a:t>
            </a:r>
            <a:r>
              <a:rPr lang="zh-CN" altLang="en-US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年工作概述</a:t>
            </a:r>
            <a:endParaRPr lang="zh-CN" altLang="en-US" sz="2000">
              <a:solidFill>
                <a:schemeClr val="accent1"/>
              </a:solidFill>
              <a:latin typeface="+mj-lt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461641" y="850532"/>
            <a:ext cx="2207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2" b="47713"/>
          <a:stretch>
            <a:fillRect/>
          </a:stretch>
        </p:blipFill>
        <p:spPr>
          <a:xfrm>
            <a:off x="0" y="963038"/>
            <a:ext cx="9144000" cy="217899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963038"/>
            <a:ext cx="4572000" cy="217899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05636" y="2005745"/>
            <a:ext cx="383562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Lorem ipsum dolor sit amet, consectetuer adipiscing elit. Aenean commodo ligula eget dolor. Aenean massa. </a:t>
            </a:r>
            <a:endParaRPr lang="en-US" altLang="zh-CN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5636" y="1636413"/>
            <a:ext cx="2858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OVERVIEW OF WORK</a:t>
            </a:r>
            <a:endParaRPr lang="en-US" altLang="zh-CN" sz="200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99614" y="3692782"/>
            <a:ext cx="592898" cy="59289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42214" y="3815409"/>
            <a:ext cx="28429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42214" y="3565672"/>
            <a:ext cx="2058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OVERVIEW OF WORK</a:t>
            </a:r>
            <a:endParaRPr lang="en-US" altLang="zh-CN" sz="140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  <a:sym typeface="+mn-lt"/>
            </a:endParaRPr>
          </a:p>
        </p:txBody>
      </p:sp>
      <p:sp>
        <p:nvSpPr>
          <p:cNvPr id="20" name="AutoShape 112"/>
          <p:cNvSpPr/>
          <p:nvPr/>
        </p:nvSpPr>
        <p:spPr bwMode="auto">
          <a:xfrm>
            <a:off x="670551" y="3864685"/>
            <a:ext cx="250193" cy="249091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5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838150" y="3692782"/>
            <a:ext cx="592898" cy="59289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80750" y="3815409"/>
            <a:ext cx="28429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80750" y="3565672"/>
            <a:ext cx="2058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OVERVIEW OF WORK</a:t>
            </a:r>
            <a:endParaRPr lang="en-US" altLang="zh-CN" sz="140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042227" y="3855860"/>
            <a:ext cx="182988" cy="266743"/>
            <a:chOff x="2528974" y="2863357"/>
            <a:chExt cx="246811" cy="359779"/>
          </a:xfrm>
          <a:solidFill>
            <a:sysClr val="window" lastClr="FFFFFF"/>
          </a:solidFill>
        </p:grpSpPr>
        <p:sp>
          <p:nvSpPr>
            <p:cNvPr id="26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7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41"/>
          <p:cNvSpPr/>
          <p:nvPr/>
        </p:nvSpPr>
        <p:spPr>
          <a:xfrm>
            <a:off x="454674" y="2126376"/>
            <a:ext cx="2019441" cy="2019437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56481" tIns="548640" rIns="356481" bIns="436755" numCol="1" spcCol="1270" anchor="ctr" anchorCtr="0">
            <a:noAutofit/>
          </a:bodyPr>
          <a:lstStyle/>
          <a:p>
            <a:pPr marL="0" marR="0" lvl="0" indent="0" algn="ctr" defTabSz="1333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6" name="Oval 48"/>
          <p:cNvSpPr/>
          <p:nvPr/>
        </p:nvSpPr>
        <p:spPr>
          <a:xfrm>
            <a:off x="837936" y="2509636"/>
            <a:ext cx="1252917" cy="1252916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lt1"/>
              </a:solidFill>
            </a:endParaRPr>
          </a:p>
        </p:txBody>
      </p:sp>
      <p:sp>
        <p:nvSpPr>
          <p:cNvPr id="27" name="Freeform 54"/>
          <p:cNvSpPr/>
          <p:nvPr/>
        </p:nvSpPr>
        <p:spPr>
          <a:xfrm>
            <a:off x="4736925" y="2077345"/>
            <a:ext cx="2019441" cy="2019437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56481" tIns="548640" rIns="356481" bIns="436755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0">
              <a:solidFill>
                <a:prstClr val="white"/>
              </a:solidFill>
              <a:latin typeface="Calibri Light" panose="020F0302020204030204"/>
              <a:ea typeface="微软雅黑" panose="020B0503020204020204" charset="-122"/>
            </a:endParaRPr>
          </a:p>
        </p:txBody>
      </p:sp>
      <p:sp>
        <p:nvSpPr>
          <p:cNvPr id="28" name="Oval 55"/>
          <p:cNvSpPr/>
          <p:nvPr/>
        </p:nvSpPr>
        <p:spPr>
          <a:xfrm>
            <a:off x="5120187" y="2460605"/>
            <a:ext cx="1252917" cy="1252916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lt1"/>
              </a:solidFill>
            </a:endParaRPr>
          </a:p>
        </p:txBody>
      </p:sp>
      <p:sp>
        <p:nvSpPr>
          <p:cNvPr id="29" name="Freeform 57"/>
          <p:cNvSpPr/>
          <p:nvPr/>
        </p:nvSpPr>
        <p:spPr>
          <a:xfrm>
            <a:off x="7049941" y="2079425"/>
            <a:ext cx="1401411" cy="1401408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56481" tIns="548640" rIns="356481" bIns="436755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0">
              <a:solidFill>
                <a:prstClr val="white"/>
              </a:solidFill>
              <a:latin typeface="Calibri Light" panose="020F0302020204030204"/>
              <a:ea typeface="微软雅黑" panose="020B0503020204020204" charset="-122"/>
            </a:endParaRPr>
          </a:p>
        </p:txBody>
      </p:sp>
      <p:sp>
        <p:nvSpPr>
          <p:cNvPr id="30" name="Oval 58"/>
          <p:cNvSpPr/>
          <p:nvPr/>
        </p:nvSpPr>
        <p:spPr>
          <a:xfrm>
            <a:off x="7315910" y="2345392"/>
            <a:ext cx="869474" cy="869474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lt1"/>
              </a:solidFill>
            </a:endParaRPr>
          </a:p>
        </p:txBody>
      </p:sp>
      <p:sp>
        <p:nvSpPr>
          <p:cNvPr id="31" name="Arc 61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 rot="19051047">
            <a:off x="1977338" y="2119285"/>
            <a:ext cx="1482880" cy="1482880"/>
          </a:xfrm>
          <a:prstGeom prst="arc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32" name="Arc 62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 rot="19051047">
            <a:off x="5966481" y="1939020"/>
            <a:ext cx="1482880" cy="1482880"/>
          </a:xfrm>
          <a:prstGeom prst="arc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cs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479419" y="2832869"/>
            <a:ext cx="562385" cy="473252"/>
            <a:chOff x="5751793" y="2748471"/>
            <a:chExt cx="562385" cy="473252"/>
          </a:xfrm>
        </p:grpSpPr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5751793" y="2748471"/>
              <a:ext cx="562385" cy="473252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6188967" y="3134712"/>
              <a:ext cx="8489" cy="6367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6203822" y="3130468"/>
              <a:ext cx="63666" cy="12733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6176234" y="2829115"/>
              <a:ext cx="46689" cy="222832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6093467" y="2867314"/>
              <a:ext cx="46689" cy="184632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6010702" y="2903391"/>
              <a:ext cx="44567" cy="148554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5927935" y="2941591"/>
              <a:ext cx="46689" cy="110355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5845170" y="2977669"/>
              <a:ext cx="44567" cy="74278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599886" y="2543724"/>
            <a:ext cx="357188" cy="407988"/>
            <a:chOff x="7842893" y="2459501"/>
            <a:chExt cx="357188" cy="407988"/>
          </a:xfrm>
        </p:grpSpPr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7842893" y="2459501"/>
              <a:ext cx="357188" cy="407988"/>
            </a:xfrm>
            <a:custGeom>
              <a:avLst/>
              <a:gdLst>
                <a:gd name="T0" fmla="*/ 403 w 464"/>
                <a:gd name="T1" fmla="*/ 0 h 532"/>
                <a:gd name="T2" fmla="*/ 61 w 464"/>
                <a:gd name="T3" fmla="*/ 0 h 532"/>
                <a:gd name="T4" fmla="*/ 0 w 464"/>
                <a:gd name="T5" fmla="*/ 62 h 532"/>
                <a:gd name="T6" fmla="*/ 0 w 464"/>
                <a:gd name="T7" fmla="*/ 470 h 532"/>
                <a:gd name="T8" fmla="*/ 61 w 464"/>
                <a:gd name="T9" fmla="*/ 532 h 532"/>
                <a:gd name="T10" fmla="*/ 403 w 464"/>
                <a:gd name="T11" fmla="*/ 532 h 532"/>
                <a:gd name="T12" fmla="*/ 464 w 464"/>
                <a:gd name="T13" fmla="*/ 470 h 532"/>
                <a:gd name="T14" fmla="*/ 464 w 464"/>
                <a:gd name="T15" fmla="*/ 62 h 532"/>
                <a:gd name="T16" fmla="*/ 403 w 464"/>
                <a:gd name="T17" fmla="*/ 0 h 532"/>
                <a:gd name="T18" fmla="*/ 430 w 464"/>
                <a:gd name="T19" fmla="*/ 470 h 532"/>
                <a:gd name="T20" fmla="*/ 403 w 464"/>
                <a:gd name="T21" fmla="*/ 498 h 532"/>
                <a:gd name="T22" fmla="*/ 61 w 464"/>
                <a:gd name="T23" fmla="*/ 498 h 532"/>
                <a:gd name="T24" fmla="*/ 34 w 464"/>
                <a:gd name="T25" fmla="*/ 470 h 532"/>
                <a:gd name="T26" fmla="*/ 34 w 464"/>
                <a:gd name="T27" fmla="*/ 62 h 532"/>
                <a:gd name="T28" fmla="*/ 61 w 464"/>
                <a:gd name="T29" fmla="*/ 34 h 532"/>
                <a:gd name="T30" fmla="*/ 403 w 464"/>
                <a:gd name="T31" fmla="*/ 34 h 532"/>
                <a:gd name="T32" fmla="*/ 430 w 464"/>
                <a:gd name="T33" fmla="*/ 62 h 532"/>
                <a:gd name="T34" fmla="*/ 430 w 464"/>
                <a:gd name="T35" fmla="*/ 4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532">
                  <a:moveTo>
                    <a:pt x="40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7" y="1"/>
                    <a:pt x="0" y="28"/>
                    <a:pt x="0" y="6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504"/>
                    <a:pt x="27" y="531"/>
                    <a:pt x="61" y="532"/>
                  </a:cubicBezTo>
                  <a:cubicBezTo>
                    <a:pt x="403" y="532"/>
                    <a:pt x="403" y="532"/>
                    <a:pt x="403" y="532"/>
                  </a:cubicBezTo>
                  <a:cubicBezTo>
                    <a:pt x="437" y="531"/>
                    <a:pt x="464" y="504"/>
                    <a:pt x="464" y="470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64" y="28"/>
                    <a:pt x="437" y="1"/>
                    <a:pt x="403" y="0"/>
                  </a:cubicBezTo>
                  <a:close/>
                  <a:moveTo>
                    <a:pt x="430" y="470"/>
                  </a:moveTo>
                  <a:cubicBezTo>
                    <a:pt x="430" y="485"/>
                    <a:pt x="418" y="497"/>
                    <a:pt x="403" y="498"/>
                  </a:cubicBezTo>
                  <a:cubicBezTo>
                    <a:pt x="61" y="498"/>
                    <a:pt x="61" y="498"/>
                    <a:pt x="61" y="498"/>
                  </a:cubicBezTo>
                  <a:cubicBezTo>
                    <a:pt x="46" y="497"/>
                    <a:pt x="34" y="485"/>
                    <a:pt x="34" y="470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47"/>
                    <a:pt x="46" y="35"/>
                    <a:pt x="61" y="34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18" y="35"/>
                    <a:pt x="430" y="47"/>
                    <a:pt x="430" y="62"/>
                  </a:cubicBezTo>
                  <a:lnTo>
                    <a:pt x="430" y="47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7969893" y="2669051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8030218" y="2772239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7969893" y="2618251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7969893" y="2772239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7969893" y="2721439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7907980" y="2721439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7907980" y="2618251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7907980" y="2669051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7907980" y="2772239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8090543" y="2618251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8090543" y="2669051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8030218" y="2669051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8030218" y="2721439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8090543" y="2721439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8030218" y="2618251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8090543" y="2772239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7903218" y="2511889"/>
              <a:ext cx="236538" cy="79375"/>
            </a:xfrm>
            <a:custGeom>
              <a:avLst/>
              <a:gdLst>
                <a:gd name="T0" fmla="*/ 287 w 308"/>
                <a:gd name="T1" fmla="*/ 0 h 105"/>
                <a:gd name="T2" fmla="*/ 21 w 308"/>
                <a:gd name="T3" fmla="*/ 0 h 105"/>
                <a:gd name="T4" fmla="*/ 0 w 308"/>
                <a:gd name="T5" fmla="*/ 26 h 105"/>
                <a:gd name="T6" fmla="*/ 0 w 308"/>
                <a:gd name="T7" fmla="*/ 79 h 105"/>
                <a:gd name="T8" fmla="*/ 21 w 308"/>
                <a:gd name="T9" fmla="*/ 105 h 105"/>
                <a:gd name="T10" fmla="*/ 287 w 308"/>
                <a:gd name="T11" fmla="*/ 105 h 105"/>
                <a:gd name="T12" fmla="*/ 308 w 308"/>
                <a:gd name="T13" fmla="*/ 79 h 105"/>
                <a:gd name="T14" fmla="*/ 308 w 308"/>
                <a:gd name="T15" fmla="*/ 26 h 105"/>
                <a:gd name="T16" fmla="*/ 287 w 308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5">
                  <a:moveTo>
                    <a:pt x="28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1"/>
                    <a:pt x="0" y="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4"/>
                    <a:pt x="10" y="105"/>
                    <a:pt x="21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98" y="105"/>
                    <a:pt x="308" y="94"/>
                    <a:pt x="308" y="79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11"/>
                    <a:pt x="298" y="0"/>
                    <a:pt x="287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7974655" y="2534114"/>
              <a:ext cx="15875" cy="34925"/>
            </a:xfrm>
            <a:custGeom>
              <a:avLst/>
              <a:gdLst>
                <a:gd name="T0" fmla="*/ 5 w 10"/>
                <a:gd name="T1" fmla="*/ 4 h 22"/>
                <a:gd name="T2" fmla="*/ 5 w 10"/>
                <a:gd name="T3" fmla="*/ 4 h 22"/>
                <a:gd name="T4" fmla="*/ 1 w 10"/>
                <a:gd name="T5" fmla="*/ 6 h 22"/>
                <a:gd name="T6" fmla="*/ 0 w 10"/>
                <a:gd name="T7" fmla="*/ 2 h 22"/>
                <a:gd name="T8" fmla="*/ 5 w 10"/>
                <a:gd name="T9" fmla="*/ 0 h 22"/>
                <a:gd name="T10" fmla="*/ 10 w 10"/>
                <a:gd name="T11" fmla="*/ 0 h 22"/>
                <a:gd name="T12" fmla="*/ 10 w 10"/>
                <a:gd name="T13" fmla="*/ 22 h 22"/>
                <a:gd name="T14" fmla="*/ 5 w 10"/>
                <a:gd name="T15" fmla="*/ 22 h 22"/>
                <a:gd name="T16" fmla="*/ 5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5" y="4"/>
                  </a:moveTo>
                  <a:lnTo>
                    <a:pt x="5" y="4"/>
                  </a:lnTo>
                  <a:lnTo>
                    <a:pt x="1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7998468" y="2532526"/>
              <a:ext cx="20638" cy="36513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1 h 48"/>
                <a:gd name="T4" fmla="*/ 5 w 27"/>
                <a:gd name="T5" fmla="*/ 34 h 48"/>
                <a:gd name="T6" fmla="*/ 16 w 27"/>
                <a:gd name="T7" fmla="*/ 15 h 48"/>
                <a:gd name="T8" fmla="*/ 10 w 27"/>
                <a:gd name="T9" fmla="*/ 9 h 48"/>
                <a:gd name="T10" fmla="*/ 3 w 27"/>
                <a:gd name="T11" fmla="*/ 12 h 48"/>
                <a:gd name="T12" fmla="*/ 1 w 27"/>
                <a:gd name="T13" fmla="*/ 3 h 48"/>
                <a:gd name="T14" fmla="*/ 12 w 27"/>
                <a:gd name="T15" fmla="*/ 0 h 48"/>
                <a:gd name="T16" fmla="*/ 27 w 27"/>
                <a:gd name="T17" fmla="*/ 14 h 48"/>
                <a:gd name="T18" fmla="*/ 16 w 27"/>
                <a:gd name="T19" fmla="*/ 35 h 48"/>
                <a:gd name="T20" fmla="*/ 14 w 27"/>
                <a:gd name="T21" fmla="*/ 38 h 48"/>
                <a:gd name="T22" fmla="*/ 14 w 27"/>
                <a:gd name="T23" fmla="*/ 38 h 48"/>
                <a:gd name="T24" fmla="*/ 27 w 27"/>
                <a:gd name="T25" fmla="*/ 38 h 48"/>
                <a:gd name="T26" fmla="*/ 27 w 27"/>
                <a:gd name="T27" fmla="*/ 48 h 48"/>
                <a:gd name="T28" fmla="*/ 0 w 2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26"/>
                    <a:pt x="16" y="21"/>
                    <a:pt x="16" y="15"/>
                  </a:cubicBezTo>
                  <a:cubicBezTo>
                    <a:pt x="16" y="12"/>
                    <a:pt x="14" y="9"/>
                    <a:pt x="10" y="9"/>
                  </a:cubicBezTo>
                  <a:cubicBezTo>
                    <a:pt x="7" y="9"/>
                    <a:pt x="5" y="11"/>
                    <a:pt x="3" y="1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4" y="0"/>
                    <a:pt x="27" y="8"/>
                    <a:pt x="27" y="14"/>
                  </a:cubicBezTo>
                  <a:cubicBezTo>
                    <a:pt x="27" y="23"/>
                    <a:pt x="21" y="30"/>
                    <a:pt x="16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8023868" y="2532526"/>
              <a:ext cx="19050" cy="38100"/>
            </a:xfrm>
            <a:custGeom>
              <a:avLst/>
              <a:gdLst>
                <a:gd name="T0" fmla="*/ 1 w 26"/>
                <a:gd name="T1" fmla="*/ 38 h 49"/>
                <a:gd name="T2" fmla="*/ 8 w 26"/>
                <a:gd name="T3" fmla="*/ 40 h 49"/>
                <a:gd name="T4" fmla="*/ 15 w 26"/>
                <a:gd name="T5" fmla="*/ 34 h 49"/>
                <a:gd name="T6" fmla="*/ 7 w 26"/>
                <a:gd name="T7" fmla="*/ 27 h 49"/>
                <a:gd name="T8" fmla="*/ 5 w 26"/>
                <a:gd name="T9" fmla="*/ 27 h 49"/>
                <a:gd name="T10" fmla="*/ 5 w 26"/>
                <a:gd name="T11" fmla="*/ 19 h 49"/>
                <a:gd name="T12" fmla="*/ 6 w 26"/>
                <a:gd name="T13" fmla="*/ 19 h 49"/>
                <a:gd name="T14" fmla="*/ 14 w 26"/>
                <a:gd name="T15" fmla="*/ 14 h 49"/>
                <a:gd name="T16" fmla="*/ 9 w 26"/>
                <a:gd name="T17" fmla="*/ 9 h 49"/>
                <a:gd name="T18" fmla="*/ 3 w 26"/>
                <a:gd name="T19" fmla="*/ 11 h 49"/>
                <a:gd name="T20" fmla="*/ 1 w 26"/>
                <a:gd name="T21" fmla="*/ 2 h 49"/>
                <a:gd name="T22" fmla="*/ 12 w 26"/>
                <a:gd name="T23" fmla="*/ 0 h 49"/>
                <a:gd name="T24" fmla="*/ 25 w 26"/>
                <a:gd name="T25" fmla="*/ 12 h 49"/>
                <a:gd name="T26" fmla="*/ 18 w 26"/>
                <a:gd name="T27" fmla="*/ 22 h 49"/>
                <a:gd name="T28" fmla="*/ 18 w 26"/>
                <a:gd name="T29" fmla="*/ 22 h 49"/>
                <a:gd name="T30" fmla="*/ 26 w 26"/>
                <a:gd name="T31" fmla="*/ 34 h 49"/>
                <a:gd name="T32" fmla="*/ 10 w 26"/>
                <a:gd name="T33" fmla="*/ 49 h 49"/>
                <a:gd name="T34" fmla="*/ 0 w 26"/>
                <a:gd name="T35" fmla="*/ 47 h 49"/>
                <a:gd name="T36" fmla="*/ 1 w 26"/>
                <a:gd name="T3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9">
                  <a:moveTo>
                    <a:pt x="1" y="38"/>
                  </a:moveTo>
                  <a:cubicBezTo>
                    <a:pt x="3" y="39"/>
                    <a:pt x="6" y="40"/>
                    <a:pt x="8" y="40"/>
                  </a:cubicBezTo>
                  <a:cubicBezTo>
                    <a:pt x="13" y="40"/>
                    <a:pt x="15" y="37"/>
                    <a:pt x="15" y="34"/>
                  </a:cubicBezTo>
                  <a:cubicBezTo>
                    <a:pt x="15" y="29"/>
                    <a:pt x="11" y="27"/>
                    <a:pt x="7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4" y="18"/>
                    <a:pt x="14" y="14"/>
                  </a:cubicBezTo>
                  <a:cubicBezTo>
                    <a:pt x="14" y="11"/>
                    <a:pt x="12" y="9"/>
                    <a:pt x="9" y="9"/>
                  </a:cubicBezTo>
                  <a:cubicBezTo>
                    <a:pt x="7" y="9"/>
                    <a:pt x="4" y="10"/>
                    <a:pt x="3" y="1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1" y="0"/>
                    <a:pt x="25" y="6"/>
                    <a:pt x="25" y="12"/>
                  </a:cubicBezTo>
                  <a:cubicBezTo>
                    <a:pt x="25" y="17"/>
                    <a:pt x="22" y="20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4"/>
                    <a:pt x="26" y="28"/>
                    <a:pt x="26" y="34"/>
                  </a:cubicBezTo>
                  <a:cubicBezTo>
                    <a:pt x="26" y="41"/>
                    <a:pt x="21" y="49"/>
                    <a:pt x="10" y="49"/>
                  </a:cubicBezTo>
                  <a:cubicBezTo>
                    <a:pt x="5" y="49"/>
                    <a:pt x="2" y="48"/>
                    <a:pt x="0" y="47"/>
                  </a:cubicBezTo>
                  <a:lnTo>
                    <a:pt x="1" y="3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4" name="Freeform 61"/>
            <p:cNvSpPr>
              <a:spLocks noEditPoints="1"/>
            </p:cNvSpPr>
            <p:nvPr/>
          </p:nvSpPr>
          <p:spPr bwMode="auto">
            <a:xfrm>
              <a:off x="8047680" y="2534114"/>
              <a:ext cx="23813" cy="34925"/>
            </a:xfrm>
            <a:custGeom>
              <a:avLst/>
              <a:gdLst>
                <a:gd name="T0" fmla="*/ 17 w 31"/>
                <a:gd name="T1" fmla="*/ 47 h 47"/>
                <a:gd name="T2" fmla="*/ 17 w 31"/>
                <a:gd name="T3" fmla="*/ 37 h 47"/>
                <a:gd name="T4" fmla="*/ 0 w 31"/>
                <a:gd name="T5" fmla="*/ 37 h 47"/>
                <a:gd name="T6" fmla="*/ 0 w 31"/>
                <a:gd name="T7" fmla="*/ 29 h 47"/>
                <a:gd name="T8" fmla="*/ 16 w 31"/>
                <a:gd name="T9" fmla="*/ 0 h 47"/>
                <a:gd name="T10" fmla="*/ 27 w 31"/>
                <a:gd name="T11" fmla="*/ 0 h 47"/>
                <a:gd name="T12" fmla="*/ 27 w 31"/>
                <a:gd name="T13" fmla="*/ 28 h 47"/>
                <a:gd name="T14" fmla="*/ 31 w 31"/>
                <a:gd name="T15" fmla="*/ 28 h 47"/>
                <a:gd name="T16" fmla="*/ 31 w 31"/>
                <a:gd name="T17" fmla="*/ 37 h 47"/>
                <a:gd name="T18" fmla="*/ 27 w 31"/>
                <a:gd name="T19" fmla="*/ 37 h 47"/>
                <a:gd name="T20" fmla="*/ 27 w 31"/>
                <a:gd name="T21" fmla="*/ 47 h 47"/>
                <a:gd name="T22" fmla="*/ 17 w 31"/>
                <a:gd name="T23" fmla="*/ 47 h 47"/>
                <a:gd name="T24" fmla="*/ 17 w 31"/>
                <a:gd name="T25" fmla="*/ 28 h 47"/>
                <a:gd name="T26" fmla="*/ 17 w 31"/>
                <a:gd name="T27" fmla="*/ 19 h 47"/>
                <a:gd name="T28" fmla="*/ 17 w 31"/>
                <a:gd name="T29" fmla="*/ 12 h 47"/>
                <a:gd name="T30" fmla="*/ 17 w 31"/>
                <a:gd name="T31" fmla="*/ 12 h 47"/>
                <a:gd name="T32" fmla="*/ 14 w 31"/>
                <a:gd name="T33" fmla="*/ 19 h 47"/>
                <a:gd name="T34" fmla="*/ 10 w 31"/>
                <a:gd name="T35" fmla="*/ 27 h 47"/>
                <a:gd name="T36" fmla="*/ 10 w 31"/>
                <a:gd name="T37" fmla="*/ 28 h 47"/>
                <a:gd name="T38" fmla="*/ 17 w 31"/>
                <a:gd name="T3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7">
                  <a:moveTo>
                    <a:pt x="17" y="4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7"/>
                    <a:pt x="27" y="47"/>
                    <a:pt x="27" y="47"/>
                  </a:cubicBezTo>
                  <a:lnTo>
                    <a:pt x="17" y="47"/>
                  </a:lnTo>
                  <a:close/>
                  <a:moveTo>
                    <a:pt x="17" y="2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4"/>
                    <a:pt x="15" y="17"/>
                    <a:pt x="14" y="1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8073080" y="2534114"/>
              <a:ext cx="20638" cy="36513"/>
            </a:xfrm>
            <a:custGeom>
              <a:avLst/>
              <a:gdLst>
                <a:gd name="T0" fmla="*/ 26 w 27"/>
                <a:gd name="T1" fmla="*/ 9 h 48"/>
                <a:gd name="T2" fmla="*/ 13 w 27"/>
                <a:gd name="T3" fmla="*/ 9 h 48"/>
                <a:gd name="T4" fmla="*/ 13 w 27"/>
                <a:gd name="T5" fmla="*/ 16 h 48"/>
                <a:gd name="T6" fmla="*/ 14 w 27"/>
                <a:gd name="T7" fmla="*/ 16 h 48"/>
                <a:gd name="T8" fmla="*/ 23 w 27"/>
                <a:gd name="T9" fmla="*/ 20 h 48"/>
                <a:gd name="T10" fmla="*/ 27 w 27"/>
                <a:gd name="T11" fmla="*/ 31 h 48"/>
                <a:gd name="T12" fmla="*/ 10 w 27"/>
                <a:gd name="T13" fmla="*/ 48 h 48"/>
                <a:gd name="T14" fmla="*/ 0 w 27"/>
                <a:gd name="T15" fmla="*/ 46 h 48"/>
                <a:gd name="T16" fmla="*/ 2 w 27"/>
                <a:gd name="T17" fmla="*/ 37 h 48"/>
                <a:gd name="T18" fmla="*/ 9 w 27"/>
                <a:gd name="T19" fmla="*/ 39 h 48"/>
                <a:gd name="T20" fmla="*/ 16 w 27"/>
                <a:gd name="T21" fmla="*/ 32 h 48"/>
                <a:gd name="T22" fmla="*/ 6 w 27"/>
                <a:gd name="T23" fmla="*/ 24 h 48"/>
                <a:gd name="T24" fmla="*/ 3 w 27"/>
                <a:gd name="T25" fmla="*/ 24 h 48"/>
                <a:gd name="T26" fmla="*/ 5 w 27"/>
                <a:gd name="T27" fmla="*/ 0 h 48"/>
                <a:gd name="T28" fmla="*/ 26 w 27"/>
                <a:gd name="T29" fmla="*/ 0 h 48"/>
                <a:gd name="T30" fmla="*/ 26 w 27"/>
                <a:gd name="T3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8">
                  <a:moveTo>
                    <a:pt x="26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6" y="16"/>
                    <a:pt x="20" y="17"/>
                    <a:pt x="23" y="20"/>
                  </a:cubicBezTo>
                  <a:cubicBezTo>
                    <a:pt x="26" y="22"/>
                    <a:pt x="27" y="26"/>
                    <a:pt x="27" y="31"/>
                  </a:cubicBezTo>
                  <a:cubicBezTo>
                    <a:pt x="27" y="40"/>
                    <a:pt x="21" y="48"/>
                    <a:pt x="10" y="48"/>
                  </a:cubicBezTo>
                  <a:cubicBezTo>
                    <a:pt x="6" y="48"/>
                    <a:pt x="2" y="47"/>
                    <a:pt x="0" y="4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8"/>
                    <a:pt x="6" y="39"/>
                    <a:pt x="9" y="39"/>
                  </a:cubicBezTo>
                  <a:cubicBezTo>
                    <a:pt x="13" y="39"/>
                    <a:pt x="16" y="36"/>
                    <a:pt x="16" y="32"/>
                  </a:cubicBezTo>
                  <a:cubicBezTo>
                    <a:pt x="16" y="26"/>
                    <a:pt x="11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6" name="Freeform 63"/>
            <p:cNvSpPr>
              <a:spLocks noEditPoints="1"/>
            </p:cNvSpPr>
            <p:nvPr/>
          </p:nvSpPr>
          <p:spPr bwMode="auto">
            <a:xfrm>
              <a:off x="8098480" y="2532526"/>
              <a:ext cx="22225" cy="38100"/>
            </a:xfrm>
            <a:custGeom>
              <a:avLst/>
              <a:gdLst>
                <a:gd name="T0" fmla="*/ 26 w 30"/>
                <a:gd name="T1" fmla="*/ 9 h 49"/>
                <a:gd name="T2" fmla="*/ 22 w 30"/>
                <a:gd name="T3" fmla="*/ 10 h 49"/>
                <a:gd name="T4" fmla="*/ 12 w 30"/>
                <a:gd name="T5" fmla="*/ 20 h 49"/>
                <a:gd name="T6" fmla="*/ 12 w 30"/>
                <a:gd name="T7" fmla="*/ 20 h 49"/>
                <a:gd name="T8" fmla="*/ 19 w 30"/>
                <a:gd name="T9" fmla="*/ 17 h 49"/>
                <a:gd name="T10" fmla="*/ 30 w 30"/>
                <a:gd name="T11" fmla="*/ 32 h 49"/>
                <a:gd name="T12" fmla="*/ 16 w 30"/>
                <a:gd name="T13" fmla="*/ 49 h 49"/>
                <a:gd name="T14" fmla="*/ 0 w 30"/>
                <a:gd name="T15" fmla="*/ 29 h 49"/>
                <a:gd name="T16" fmla="*/ 9 w 30"/>
                <a:gd name="T17" fmla="*/ 7 h 49"/>
                <a:gd name="T18" fmla="*/ 20 w 30"/>
                <a:gd name="T19" fmla="*/ 1 h 49"/>
                <a:gd name="T20" fmla="*/ 26 w 30"/>
                <a:gd name="T21" fmla="*/ 0 h 49"/>
                <a:gd name="T22" fmla="*/ 26 w 30"/>
                <a:gd name="T23" fmla="*/ 9 h 49"/>
                <a:gd name="T24" fmla="*/ 19 w 30"/>
                <a:gd name="T25" fmla="*/ 31 h 49"/>
                <a:gd name="T26" fmla="*/ 15 w 30"/>
                <a:gd name="T27" fmla="*/ 25 h 49"/>
                <a:gd name="T28" fmla="*/ 12 w 30"/>
                <a:gd name="T29" fmla="*/ 27 h 49"/>
                <a:gd name="T30" fmla="*/ 12 w 30"/>
                <a:gd name="T31" fmla="*/ 32 h 49"/>
                <a:gd name="T32" fmla="*/ 15 w 30"/>
                <a:gd name="T33" fmla="*/ 41 h 49"/>
                <a:gd name="T34" fmla="*/ 19 w 30"/>
                <a:gd name="T3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9">
                  <a:moveTo>
                    <a:pt x="26" y="9"/>
                  </a:moveTo>
                  <a:cubicBezTo>
                    <a:pt x="25" y="9"/>
                    <a:pt x="23" y="9"/>
                    <a:pt x="22" y="10"/>
                  </a:cubicBezTo>
                  <a:cubicBezTo>
                    <a:pt x="16" y="11"/>
                    <a:pt x="13" y="15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8"/>
                    <a:pt x="16" y="17"/>
                    <a:pt x="19" y="17"/>
                  </a:cubicBezTo>
                  <a:cubicBezTo>
                    <a:pt x="26" y="17"/>
                    <a:pt x="30" y="23"/>
                    <a:pt x="30" y="32"/>
                  </a:cubicBezTo>
                  <a:cubicBezTo>
                    <a:pt x="30" y="40"/>
                    <a:pt x="26" y="49"/>
                    <a:pt x="16" y="49"/>
                  </a:cubicBezTo>
                  <a:cubicBezTo>
                    <a:pt x="6" y="49"/>
                    <a:pt x="0" y="41"/>
                    <a:pt x="0" y="29"/>
                  </a:cubicBezTo>
                  <a:cubicBezTo>
                    <a:pt x="0" y="18"/>
                    <a:pt x="4" y="11"/>
                    <a:pt x="9" y="7"/>
                  </a:cubicBezTo>
                  <a:cubicBezTo>
                    <a:pt x="12" y="3"/>
                    <a:pt x="17" y="1"/>
                    <a:pt x="20" y="1"/>
                  </a:cubicBezTo>
                  <a:cubicBezTo>
                    <a:pt x="23" y="0"/>
                    <a:pt x="25" y="0"/>
                    <a:pt x="26" y="0"/>
                  </a:cubicBezTo>
                  <a:lnTo>
                    <a:pt x="26" y="9"/>
                  </a:lnTo>
                  <a:close/>
                  <a:moveTo>
                    <a:pt x="19" y="31"/>
                  </a:moveTo>
                  <a:cubicBezTo>
                    <a:pt x="19" y="29"/>
                    <a:pt x="18" y="25"/>
                    <a:pt x="15" y="25"/>
                  </a:cubicBezTo>
                  <a:cubicBezTo>
                    <a:pt x="14" y="25"/>
                    <a:pt x="13" y="26"/>
                    <a:pt x="12" y="27"/>
                  </a:cubicBezTo>
                  <a:cubicBezTo>
                    <a:pt x="12" y="28"/>
                    <a:pt x="12" y="29"/>
                    <a:pt x="12" y="32"/>
                  </a:cubicBezTo>
                  <a:cubicBezTo>
                    <a:pt x="12" y="37"/>
                    <a:pt x="13" y="41"/>
                    <a:pt x="15" y="41"/>
                  </a:cubicBezTo>
                  <a:cubicBezTo>
                    <a:pt x="19" y="41"/>
                    <a:pt x="19" y="36"/>
                    <a:pt x="19" y="3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67" name="Freeform 227"/>
          <p:cNvSpPr/>
          <p:nvPr/>
        </p:nvSpPr>
        <p:spPr bwMode="auto">
          <a:xfrm>
            <a:off x="1199677" y="2820264"/>
            <a:ext cx="521531" cy="173054"/>
          </a:xfrm>
          <a:custGeom>
            <a:avLst/>
            <a:gdLst>
              <a:gd name="T0" fmla="*/ 0 w 454"/>
              <a:gd name="T1" fmla="*/ 136 h 152"/>
              <a:gd name="T2" fmla="*/ 16 w 454"/>
              <a:gd name="T3" fmla="*/ 119 h 152"/>
              <a:gd name="T4" fmla="*/ 30 w 454"/>
              <a:gd name="T5" fmla="*/ 127 h 152"/>
              <a:gd name="T6" fmla="*/ 141 w 454"/>
              <a:gd name="T7" fmla="*/ 79 h 152"/>
              <a:gd name="T8" fmla="*/ 140 w 454"/>
              <a:gd name="T9" fmla="*/ 75 h 152"/>
              <a:gd name="T10" fmla="*/ 157 w 454"/>
              <a:gd name="T11" fmla="*/ 58 h 152"/>
              <a:gd name="T12" fmla="*/ 173 w 454"/>
              <a:gd name="T13" fmla="*/ 75 h 152"/>
              <a:gd name="T14" fmla="*/ 282 w 454"/>
              <a:gd name="T15" fmla="*/ 97 h 152"/>
              <a:gd name="T16" fmla="*/ 297 w 454"/>
              <a:gd name="T17" fmla="*/ 86 h 152"/>
              <a:gd name="T18" fmla="*/ 309 w 454"/>
              <a:gd name="T19" fmla="*/ 92 h 152"/>
              <a:gd name="T20" fmla="*/ 422 w 454"/>
              <a:gd name="T21" fmla="*/ 22 h 152"/>
              <a:gd name="T22" fmla="*/ 421 w 454"/>
              <a:gd name="T23" fmla="*/ 17 h 152"/>
              <a:gd name="T24" fmla="*/ 437 w 454"/>
              <a:gd name="T25" fmla="*/ 0 h 152"/>
              <a:gd name="T26" fmla="*/ 454 w 454"/>
              <a:gd name="T27" fmla="*/ 17 h 152"/>
              <a:gd name="T28" fmla="*/ 437 w 454"/>
              <a:gd name="T29" fmla="*/ 33 h 152"/>
              <a:gd name="T30" fmla="*/ 425 w 454"/>
              <a:gd name="T31" fmla="*/ 27 h 152"/>
              <a:gd name="T32" fmla="*/ 312 w 454"/>
              <a:gd name="T33" fmla="*/ 97 h 152"/>
              <a:gd name="T34" fmla="*/ 313 w 454"/>
              <a:gd name="T35" fmla="*/ 103 h 152"/>
              <a:gd name="T36" fmla="*/ 297 w 454"/>
              <a:gd name="T37" fmla="*/ 119 h 152"/>
              <a:gd name="T38" fmla="*/ 281 w 454"/>
              <a:gd name="T39" fmla="*/ 103 h 152"/>
              <a:gd name="T40" fmla="*/ 172 w 454"/>
              <a:gd name="T41" fmla="*/ 81 h 152"/>
              <a:gd name="T42" fmla="*/ 157 w 454"/>
              <a:gd name="T43" fmla="*/ 91 h 152"/>
              <a:gd name="T44" fmla="*/ 144 w 454"/>
              <a:gd name="T45" fmla="*/ 84 h 152"/>
              <a:gd name="T46" fmla="*/ 32 w 454"/>
              <a:gd name="T47" fmla="*/ 132 h 152"/>
              <a:gd name="T48" fmla="*/ 33 w 454"/>
              <a:gd name="T49" fmla="*/ 136 h 152"/>
              <a:gd name="T50" fmla="*/ 16 w 454"/>
              <a:gd name="T51" fmla="*/ 152 h 152"/>
              <a:gd name="T52" fmla="*/ 0 w 454"/>
              <a:gd name="T53" fmla="*/ 13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54" h="152">
                <a:moveTo>
                  <a:pt x="0" y="136"/>
                </a:moveTo>
                <a:cubicBezTo>
                  <a:pt x="0" y="127"/>
                  <a:pt x="7" y="119"/>
                  <a:pt x="16" y="119"/>
                </a:cubicBezTo>
                <a:cubicBezTo>
                  <a:pt x="22" y="119"/>
                  <a:pt x="27" y="122"/>
                  <a:pt x="30" y="127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41" y="77"/>
                  <a:pt x="140" y="76"/>
                  <a:pt x="140" y="75"/>
                </a:cubicBezTo>
                <a:cubicBezTo>
                  <a:pt x="140" y="66"/>
                  <a:pt x="148" y="58"/>
                  <a:pt x="157" y="58"/>
                </a:cubicBezTo>
                <a:cubicBezTo>
                  <a:pt x="166" y="58"/>
                  <a:pt x="173" y="66"/>
                  <a:pt x="173" y="75"/>
                </a:cubicBezTo>
                <a:cubicBezTo>
                  <a:pt x="282" y="97"/>
                  <a:pt x="282" y="97"/>
                  <a:pt x="282" y="97"/>
                </a:cubicBezTo>
                <a:cubicBezTo>
                  <a:pt x="284" y="91"/>
                  <a:pt x="290" y="86"/>
                  <a:pt x="297" y="86"/>
                </a:cubicBezTo>
                <a:cubicBezTo>
                  <a:pt x="302" y="86"/>
                  <a:pt x="306" y="88"/>
                  <a:pt x="309" y="92"/>
                </a:cubicBezTo>
                <a:cubicBezTo>
                  <a:pt x="422" y="22"/>
                  <a:pt x="422" y="22"/>
                  <a:pt x="422" y="22"/>
                </a:cubicBezTo>
                <a:cubicBezTo>
                  <a:pt x="421" y="20"/>
                  <a:pt x="421" y="18"/>
                  <a:pt x="421" y="17"/>
                </a:cubicBezTo>
                <a:cubicBezTo>
                  <a:pt x="421" y="8"/>
                  <a:pt x="428" y="0"/>
                  <a:pt x="437" y="0"/>
                </a:cubicBezTo>
                <a:cubicBezTo>
                  <a:pt x="446" y="0"/>
                  <a:pt x="454" y="8"/>
                  <a:pt x="454" y="17"/>
                </a:cubicBezTo>
                <a:cubicBezTo>
                  <a:pt x="454" y="26"/>
                  <a:pt x="446" y="33"/>
                  <a:pt x="437" y="33"/>
                </a:cubicBezTo>
                <a:cubicBezTo>
                  <a:pt x="432" y="33"/>
                  <a:pt x="428" y="31"/>
                  <a:pt x="425" y="27"/>
                </a:cubicBezTo>
                <a:cubicBezTo>
                  <a:pt x="312" y="97"/>
                  <a:pt x="312" y="97"/>
                  <a:pt x="312" y="97"/>
                </a:cubicBezTo>
                <a:cubicBezTo>
                  <a:pt x="313" y="99"/>
                  <a:pt x="313" y="101"/>
                  <a:pt x="313" y="103"/>
                </a:cubicBezTo>
                <a:cubicBezTo>
                  <a:pt x="313" y="112"/>
                  <a:pt x="306" y="119"/>
                  <a:pt x="297" y="119"/>
                </a:cubicBezTo>
                <a:cubicBezTo>
                  <a:pt x="288" y="119"/>
                  <a:pt x="281" y="112"/>
                  <a:pt x="281" y="103"/>
                </a:cubicBezTo>
                <a:cubicBezTo>
                  <a:pt x="172" y="81"/>
                  <a:pt x="172" y="81"/>
                  <a:pt x="172" y="81"/>
                </a:cubicBezTo>
                <a:cubicBezTo>
                  <a:pt x="170" y="87"/>
                  <a:pt x="164" y="91"/>
                  <a:pt x="157" y="91"/>
                </a:cubicBezTo>
                <a:cubicBezTo>
                  <a:pt x="151" y="91"/>
                  <a:pt x="147" y="88"/>
                  <a:pt x="144" y="84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4"/>
                  <a:pt x="33" y="134"/>
                  <a:pt x="33" y="136"/>
                </a:cubicBezTo>
                <a:cubicBezTo>
                  <a:pt x="33" y="145"/>
                  <a:pt x="26" y="152"/>
                  <a:pt x="16" y="152"/>
                </a:cubicBezTo>
                <a:cubicBezTo>
                  <a:pt x="7" y="152"/>
                  <a:pt x="0" y="145"/>
                  <a:pt x="0" y="13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8" name="Freeform 228"/>
          <p:cNvSpPr/>
          <p:nvPr/>
        </p:nvSpPr>
        <p:spPr bwMode="auto">
          <a:xfrm>
            <a:off x="1126188" y="2881900"/>
            <a:ext cx="668508" cy="448043"/>
          </a:xfrm>
          <a:custGeom>
            <a:avLst/>
            <a:gdLst>
              <a:gd name="T0" fmla="*/ 568 w 581"/>
              <a:gd name="T1" fmla="*/ 367 h 392"/>
              <a:gd name="T2" fmla="*/ 550 w 581"/>
              <a:gd name="T3" fmla="*/ 367 h 392"/>
              <a:gd name="T4" fmla="*/ 550 w 581"/>
              <a:gd name="T5" fmla="*/ 32 h 392"/>
              <a:gd name="T6" fmla="*/ 518 w 581"/>
              <a:gd name="T7" fmla="*/ 0 h 392"/>
              <a:gd name="T8" fmla="*/ 483 w 581"/>
              <a:gd name="T9" fmla="*/ 0 h 392"/>
              <a:gd name="T10" fmla="*/ 451 w 581"/>
              <a:gd name="T11" fmla="*/ 32 h 392"/>
              <a:gd name="T12" fmla="*/ 451 w 581"/>
              <a:gd name="T13" fmla="*/ 367 h 392"/>
              <a:gd name="T14" fmla="*/ 410 w 581"/>
              <a:gd name="T15" fmla="*/ 367 h 392"/>
              <a:gd name="T16" fmla="*/ 410 w 581"/>
              <a:gd name="T17" fmla="*/ 120 h 392"/>
              <a:gd name="T18" fmla="*/ 379 w 581"/>
              <a:gd name="T19" fmla="*/ 88 h 392"/>
              <a:gd name="T20" fmla="*/ 343 w 581"/>
              <a:gd name="T21" fmla="*/ 88 h 392"/>
              <a:gd name="T22" fmla="*/ 311 w 581"/>
              <a:gd name="T23" fmla="*/ 120 h 392"/>
              <a:gd name="T24" fmla="*/ 311 w 581"/>
              <a:gd name="T25" fmla="*/ 367 h 392"/>
              <a:gd name="T26" fmla="*/ 270 w 581"/>
              <a:gd name="T27" fmla="*/ 367 h 392"/>
              <a:gd name="T28" fmla="*/ 270 w 581"/>
              <a:gd name="T29" fmla="*/ 92 h 392"/>
              <a:gd name="T30" fmla="*/ 239 w 581"/>
              <a:gd name="T31" fmla="*/ 61 h 392"/>
              <a:gd name="T32" fmla="*/ 203 w 581"/>
              <a:gd name="T33" fmla="*/ 61 h 392"/>
              <a:gd name="T34" fmla="*/ 171 w 581"/>
              <a:gd name="T35" fmla="*/ 92 h 392"/>
              <a:gd name="T36" fmla="*/ 171 w 581"/>
              <a:gd name="T37" fmla="*/ 367 h 392"/>
              <a:gd name="T38" fmla="*/ 131 w 581"/>
              <a:gd name="T39" fmla="*/ 367 h 392"/>
              <a:gd name="T40" fmla="*/ 131 w 581"/>
              <a:gd name="T41" fmla="*/ 160 h 392"/>
              <a:gd name="T42" fmla="*/ 99 w 581"/>
              <a:gd name="T43" fmla="*/ 128 h 392"/>
              <a:gd name="T44" fmla="*/ 63 w 581"/>
              <a:gd name="T45" fmla="*/ 128 h 392"/>
              <a:gd name="T46" fmla="*/ 32 w 581"/>
              <a:gd name="T47" fmla="*/ 160 h 392"/>
              <a:gd name="T48" fmla="*/ 32 w 581"/>
              <a:gd name="T49" fmla="*/ 367 h 392"/>
              <a:gd name="T50" fmla="*/ 11 w 581"/>
              <a:gd name="T51" fmla="*/ 367 h 392"/>
              <a:gd name="T52" fmla="*/ 0 w 581"/>
              <a:gd name="T53" fmla="*/ 378 h 392"/>
              <a:gd name="T54" fmla="*/ 0 w 581"/>
              <a:gd name="T55" fmla="*/ 381 h 392"/>
              <a:gd name="T56" fmla="*/ 11 w 581"/>
              <a:gd name="T57" fmla="*/ 392 h 392"/>
              <a:gd name="T58" fmla="*/ 568 w 581"/>
              <a:gd name="T59" fmla="*/ 392 h 392"/>
              <a:gd name="T60" fmla="*/ 581 w 581"/>
              <a:gd name="T61" fmla="*/ 381 h 392"/>
              <a:gd name="T62" fmla="*/ 581 w 581"/>
              <a:gd name="T63" fmla="*/ 378 h 392"/>
              <a:gd name="T64" fmla="*/ 568 w 581"/>
              <a:gd name="T65" fmla="*/ 36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1" h="392">
                <a:moveTo>
                  <a:pt x="568" y="367"/>
                </a:moveTo>
                <a:cubicBezTo>
                  <a:pt x="550" y="367"/>
                  <a:pt x="550" y="367"/>
                  <a:pt x="550" y="367"/>
                </a:cubicBezTo>
                <a:cubicBezTo>
                  <a:pt x="550" y="32"/>
                  <a:pt x="550" y="32"/>
                  <a:pt x="550" y="32"/>
                </a:cubicBezTo>
                <a:cubicBezTo>
                  <a:pt x="550" y="14"/>
                  <a:pt x="536" y="0"/>
                  <a:pt x="518" y="0"/>
                </a:cubicBezTo>
                <a:cubicBezTo>
                  <a:pt x="483" y="0"/>
                  <a:pt x="483" y="0"/>
                  <a:pt x="483" y="0"/>
                </a:cubicBezTo>
                <a:cubicBezTo>
                  <a:pt x="465" y="0"/>
                  <a:pt x="451" y="14"/>
                  <a:pt x="451" y="32"/>
                </a:cubicBezTo>
                <a:cubicBezTo>
                  <a:pt x="451" y="367"/>
                  <a:pt x="451" y="367"/>
                  <a:pt x="451" y="367"/>
                </a:cubicBezTo>
                <a:cubicBezTo>
                  <a:pt x="410" y="367"/>
                  <a:pt x="410" y="367"/>
                  <a:pt x="410" y="367"/>
                </a:cubicBezTo>
                <a:cubicBezTo>
                  <a:pt x="410" y="120"/>
                  <a:pt x="410" y="120"/>
                  <a:pt x="410" y="120"/>
                </a:cubicBezTo>
                <a:cubicBezTo>
                  <a:pt x="410" y="102"/>
                  <a:pt x="396" y="88"/>
                  <a:pt x="379" y="88"/>
                </a:cubicBezTo>
                <a:cubicBezTo>
                  <a:pt x="343" y="88"/>
                  <a:pt x="343" y="88"/>
                  <a:pt x="343" y="88"/>
                </a:cubicBezTo>
                <a:cubicBezTo>
                  <a:pt x="325" y="88"/>
                  <a:pt x="311" y="102"/>
                  <a:pt x="311" y="120"/>
                </a:cubicBezTo>
                <a:cubicBezTo>
                  <a:pt x="311" y="367"/>
                  <a:pt x="311" y="367"/>
                  <a:pt x="311" y="367"/>
                </a:cubicBezTo>
                <a:cubicBezTo>
                  <a:pt x="270" y="367"/>
                  <a:pt x="270" y="367"/>
                  <a:pt x="270" y="367"/>
                </a:cubicBezTo>
                <a:cubicBezTo>
                  <a:pt x="270" y="92"/>
                  <a:pt x="270" y="92"/>
                  <a:pt x="270" y="92"/>
                </a:cubicBezTo>
                <a:cubicBezTo>
                  <a:pt x="270" y="75"/>
                  <a:pt x="256" y="61"/>
                  <a:pt x="239" y="61"/>
                </a:cubicBezTo>
                <a:cubicBezTo>
                  <a:pt x="203" y="61"/>
                  <a:pt x="203" y="61"/>
                  <a:pt x="203" y="61"/>
                </a:cubicBezTo>
                <a:cubicBezTo>
                  <a:pt x="186" y="61"/>
                  <a:pt x="171" y="75"/>
                  <a:pt x="171" y="92"/>
                </a:cubicBezTo>
                <a:cubicBezTo>
                  <a:pt x="171" y="367"/>
                  <a:pt x="171" y="367"/>
                  <a:pt x="171" y="367"/>
                </a:cubicBezTo>
                <a:cubicBezTo>
                  <a:pt x="131" y="367"/>
                  <a:pt x="131" y="367"/>
                  <a:pt x="131" y="367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31" y="143"/>
                  <a:pt x="117" y="128"/>
                  <a:pt x="99" y="128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46" y="128"/>
                  <a:pt x="32" y="143"/>
                  <a:pt x="32" y="160"/>
                </a:cubicBezTo>
                <a:cubicBezTo>
                  <a:pt x="32" y="367"/>
                  <a:pt x="32" y="367"/>
                  <a:pt x="32" y="367"/>
                </a:cubicBezTo>
                <a:cubicBezTo>
                  <a:pt x="11" y="367"/>
                  <a:pt x="11" y="367"/>
                  <a:pt x="11" y="367"/>
                </a:cubicBezTo>
                <a:cubicBezTo>
                  <a:pt x="4" y="367"/>
                  <a:pt x="0" y="372"/>
                  <a:pt x="0" y="378"/>
                </a:cubicBezTo>
                <a:cubicBezTo>
                  <a:pt x="0" y="381"/>
                  <a:pt x="0" y="381"/>
                  <a:pt x="0" y="381"/>
                </a:cubicBezTo>
                <a:cubicBezTo>
                  <a:pt x="0" y="387"/>
                  <a:pt x="4" y="392"/>
                  <a:pt x="11" y="392"/>
                </a:cubicBezTo>
                <a:cubicBezTo>
                  <a:pt x="568" y="392"/>
                  <a:pt x="568" y="392"/>
                  <a:pt x="568" y="392"/>
                </a:cubicBezTo>
                <a:cubicBezTo>
                  <a:pt x="575" y="392"/>
                  <a:pt x="581" y="387"/>
                  <a:pt x="581" y="381"/>
                </a:cubicBezTo>
                <a:cubicBezTo>
                  <a:pt x="581" y="378"/>
                  <a:pt x="581" y="378"/>
                  <a:pt x="581" y="378"/>
                </a:cubicBezTo>
                <a:cubicBezTo>
                  <a:pt x="581" y="372"/>
                  <a:pt x="575" y="367"/>
                  <a:pt x="568" y="36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9" name="Freeform 51"/>
          <p:cNvSpPr/>
          <p:nvPr/>
        </p:nvSpPr>
        <p:spPr>
          <a:xfrm>
            <a:off x="3053824" y="2194638"/>
            <a:ext cx="1401411" cy="1401408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56481" tIns="548640" rIns="356481" bIns="436755" numCol="1" spcCol="1270" anchor="ctr" anchorCtr="0">
            <a:noAutofit/>
          </a:bodyPr>
          <a:lstStyle/>
          <a:p>
            <a:pPr marL="0" marR="0" lvl="0" indent="0" algn="ctr" defTabSz="1333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70" name="Oval 52"/>
          <p:cNvSpPr/>
          <p:nvPr/>
        </p:nvSpPr>
        <p:spPr>
          <a:xfrm>
            <a:off x="3319793" y="2460605"/>
            <a:ext cx="869474" cy="869474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lt1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591745" y="2646412"/>
            <a:ext cx="306388" cy="444500"/>
            <a:chOff x="3864119" y="2562014"/>
            <a:chExt cx="306388" cy="444500"/>
          </a:xfrm>
        </p:grpSpPr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3864119" y="2562014"/>
              <a:ext cx="306388" cy="444500"/>
            </a:xfrm>
            <a:custGeom>
              <a:avLst/>
              <a:gdLst>
                <a:gd name="T0" fmla="*/ 340 w 398"/>
                <a:gd name="T1" fmla="*/ 0 h 580"/>
                <a:gd name="T2" fmla="*/ 58 w 398"/>
                <a:gd name="T3" fmla="*/ 0 h 580"/>
                <a:gd name="T4" fmla="*/ 0 w 398"/>
                <a:gd name="T5" fmla="*/ 57 h 580"/>
                <a:gd name="T6" fmla="*/ 0 w 398"/>
                <a:gd name="T7" fmla="*/ 523 h 580"/>
                <a:gd name="T8" fmla="*/ 58 w 398"/>
                <a:gd name="T9" fmla="*/ 580 h 580"/>
                <a:gd name="T10" fmla="*/ 340 w 398"/>
                <a:gd name="T11" fmla="*/ 580 h 580"/>
                <a:gd name="T12" fmla="*/ 398 w 398"/>
                <a:gd name="T13" fmla="*/ 523 h 580"/>
                <a:gd name="T14" fmla="*/ 398 w 398"/>
                <a:gd name="T15" fmla="*/ 522 h 580"/>
                <a:gd name="T16" fmla="*/ 398 w 398"/>
                <a:gd name="T17" fmla="*/ 518 h 580"/>
                <a:gd name="T18" fmla="*/ 398 w 398"/>
                <a:gd name="T19" fmla="*/ 57 h 580"/>
                <a:gd name="T20" fmla="*/ 340 w 398"/>
                <a:gd name="T21" fmla="*/ 0 h 580"/>
                <a:gd name="T22" fmla="*/ 172 w 398"/>
                <a:gd name="T23" fmla="*/ 15 h 580"/>
                <a:gd name="T24" fmla="*/ 226 w 398"/>
                <a:gd name="T25" fmla="*/ 15 h 580"/>
                <a:gd name="T26" fmla="*/ 232 w 398"/>
                <a:gd name="T27" fmla="*/ 21 h 580"/>
                <a:gd name="T28" fmla="*/ 226 w 398"/>
                <a:gd name="T29" fmla="*/ 28 h 580"/>
                <a:gd name="T30" fmla="*/ 172 w 398"/>
                <a:gd name="T31" fmla="*/ 28 h 580"/>
                <a:gd name="T32" fmla="*/ 166 w 398"/>
                <a:gd name="T33" fmla="*/ 21 h 580"/>
                <a:gd name="T34" fmla="*/ 172 w 398"/>
                <a:gd name="T35" fmla="*/ 15 h 580"/>
                <a:gd name="T36" fmla="*/ 199 w 398"/>
                <a:gd name="T37" fmla="*/ 561 h 580"/>
                <a:gd name="T38" fmla="*/ 173 w 398"/>
                <a:gd name="T39" fmla="*/ 535 h 580"/>
                <a:gd name="T40" fmla="*/ 199 w 398"/>
                <a:gd name="T41" fmla="*/ 508 h 580"/>
                <a:gd name="T42" fmla="*/ 225 w 398"/>
                <a:gd name="T43" fmla="*/ 535 h 580"/>
                <a:gd name="T44" fmla="*/ 199 w 398"/>
                <a:gd name="T45" fmla="*/ 561 h 580"/>
                <a:gd name="T46" fmla="*/ 356 w 398"/>
                <a:gd name="T47" fmla="*/ 476 h 580"/>
                <a:gd name="T48" fmla="*/ 340 w 398"/>
                <a:gd name="T49" fmla="*/ 491 h 580"/>
                <a:gd name="T50" fmla="*/ 58 w 398"/>
                <a:gd name="T51" fmla="*/ 491 h 580"/>
                <a:gd name="T52" fmla="*/ 42 w 398"/>
                <a:gd name="T53" fmla="*/ 475 h 580"/>
                <a:gd name="T54" fmla="*/ 42 w 398"/>
                <a:gd name="T55" fmla="*/ 63 h 580"/>
                <a:gd name="T56" fmla="*/ 58 w 398"/>
                <a:gd name="T57" fmla="*/ 47 h 580"/>
                <a:gd name="T58" fmla="*/ 340 w 398"/>
                <a:gd name="T59" fmla="*/ 47 h 580"/>
                <a:gd name="T60" fmla="*/ 356 w 398"/>
                <a:gd name="T61" fmla="*/ 63 h 580"/>
                <a:gd name="T62" fmla="*/ 356 w 398"/>
                <a:gd name="T63" fmla="*/ 47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8" h="580">
                  <a:moveTo>
                    <a:pt x="340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0" y="555"/>
                    <a:pt x="26" y="580"/>
                    <a:pt x="58" y="580"/>
                  </a:cubicBezTo>
                  <a:cubicBezTo>
                    <a:pt x="340" y="580"/>
                    <a:pt x="340" y="580"/>
                    <a:pt x="340" y="580"/>
                  </a:cubicBezTo>
                  <a:cubicBezTo>
                    <a:pt x="372" y="580"/>
                    <a:pt x="398" y="555"/>
                    <a:pt x="398" y="523"/>
                  </a:cubicBezTo>
                  <a:cubicBezTo>
                    <a:pt x="398" y="522"/>
                    <a:pt x="398" y="522"/>
                    <a:pt x="398" y="522"/>
                  </a:cubicBezTo>
                  <a:cubicBezTo>
                    <a:pt x="398" y="518"/>
                    <a:pt x="398" y="518"/>
                    <a:pt x="398" y="518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398" y="25"/>
                    <a:pt x="372" y="0"/>
                    <a:pt x="340" y="0"/>
                  </a:cubicBezTo>
                  <a:close/>
                  <a:moveTo>
                    <a:pt x="172" y="15"/>
                  </a:moveTo>
                  <a:cubicBezTo>
                    <a:pt x="226" y="15"/>
                    <a:pt x="226" y="15"/>
                    <a:pt x="226" y="15"/>
                  </a:cubicBezTo>
                  <a:cubicBezTo>
                    <a:pt x="230" y="15"/>
                    <a:pt x="232" y="18"/>
                    <a:pt x="232" y="21"/>
                  </a:cubicBezTo>
                  <a:cubicBezTo>
                    <a:pt x="232" y="25"/>
                    <a:pt x="230" y="28"/>
                    <a:pt x="226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68" y="28"/>
                    <a:pt x="166" y="25"/>
                    <a:pt x="166" y="21"/>
                  </a:cubicBezTo>
                  <a:cubicBezTo>
                    <a:pt x="166" y="18"/>
                    <a:pt x="168" y="15"/>
                    <a:pt x="172" y="15"/>
                  </a:cubicBezTo>
                  <a:close/>
                  <a:moveTo>
                    <a:pt x="199" y="561"/>
                  </a:moveTo>
                  <a:cubicBezTo>
                    <a:pt x="184" y="561"/>
                    <a:pt x="173" y="549"/>
                    <a:pt x="173" y="535"/>
                  </a:cubicBezTo>
                  <a:cubicBezTo>
                    <a:pt x="173" y="520"/>
                    <a:pt x="184" y="508"/>
                    <a:pt x="199" y="508"/>
                  </a:cubicBezTo>
                  <a:cubicBezTo>
                    <a:pt x="214" y="508"/>
                    <a:pt x="225" y="520"/>
                    <a:pt x="225" y="535"/>
                  </a:cubicBezTo>
                  <a:cubicBezTo>
                    <a:pt x="225" y="549"/>
                    <a:pt x="214" y="561"/>
                    <a:pt x="199" y="561"/>
                  </a:cubicBezTo>
                  <a:close/>
                  <a:moveTo>
                    <a:pt x="356" y="476"/>
                  </a:moveTo>
                  <a:cubicBezTo>
                    <a:pt x="355" y="484"/>
                    <a:pt x="349" y="491"/>
                    <a:pt x="340" y="491"/>
                  </a:cubicBezTo>
                  <a:cubicBezTo>
                    <a:pt x="58" y="491"/>
                    <a:pt x="58" y="491"/>
                    <a:pt x="58" y="491"/>
                  </a:cubicBezTo>
                  <a:cubicBezTo>
                    <a:pt x="49" y="491"/>
                    <a:pt x="42" y="484"/>
                    <a:pt x="42" y="475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54"/>
                    <a:pt x="49" y="47"/>
                    <a:pt x="58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9" y="47"/>
                    <a:pt x="356" y="54"/>
                    <a:pt x="356" y="63"/>
                  </a:cubicBezTo>
                  <a:cubicBezTo>
                    <a:pt x="356" y="476"/>
                    <a:pt x="356" y="476"/>
                    <a:pt x="356" y="47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3" name="Freeform 25"/>
            <p:cNvSpPr/>
            <p:nvPr/>
          </p:nvSpPr>
          <p:spPr bwMode="auto">
            <a:xfrm>
              <a:off x="3953019" y="2639802"/>
              <a:ext cx="128588" cy="96838"/>
            </a:xfrm>
            <a:custGeom>
              <a:avLst/>
              <a:gdLst>
                <a:gd name="T0" fmla="*/ 166 w 166"/>
                <a:gd name="T1" fmla="*/ 62 h 127"/>
                <a:gd name="T2" fmla="*/ 133 w 166"/>
                <a:gd name="T3" fmla="*/ 47 h 127"/>
                <a:gd name="T4" fmla="*/ 0 w 166"/>
                <a:gd name="T5" fmla="*/ 117 h 127"/>
                <a:gd name="T6" fmla="*/ 111 w 166"/>
                <a:gd name="T7" fmla="*/ 37 h 127"/>
                <a:gd name="T8" fmla="*/ 80 w 166"/>
                <a:gd name="T9" fmla="*/ 23 h 127"/>
                <a:gd name="T10" fmla="*/ 143 w 166"/>
                <a:gd name="T11" fmla="*/ 0 h 127"/>
                <a:gd name="T12" fmla="*/ 166 w 166"/>
                <a:gd name="T13" fmla="*/ 6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27">
                  <a:moveTo>
                    <a:pt x="166" y="62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95" y="127"/>
                    <a:pt x="0" y="117"/>
                    <a:pt x="0" y="117"/>
                  </a:cubicBezTo>
                  <a:cubicBezTo>
                    <a:pt x="71" y="106"/>
                    <a:pt x="101" y="58"/>
                    <a:pt x="111" y="37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4" name="Freeform 26"/>
            <p:cNvSpPr/>
            <p:nvPr/>
          </p:nvSpPr>
          <p:spPr bwMode="auto">
            <a:xfrm>
              <a:off x="4057794" y="2701714"/>
              <a:ext cx="52388" cy="207963"/>
            </a:xfrm>
            <a:custGeom>
              <a:avLst/>
              <a:gdLst>
                <a:gd name="T0" fmla="*/ 68 w 68"/>
                <a:gd name="T1" fmla="*/ 10 h 271"/>
                <a:gd name="T2" fmla="*/ 68 w 68"/>
                <a:gd name="T3" fmla="*/ 261 h 271"/>
                <a:gd name="T4" fmla="*/ 58 w 68"/>
                <a:gd name="T5" fmla="*/ 271 h 271"/>
                <a:gd name="T6" fmla="*/ 10 w 68"/>
                <a:gd name="T7" fmla="*/ 271 h 271"/>
                <a:gd name="T8" fmla="*/ 0 w 68"/>
                <a:gd name="T9" fmla="*/ 261 h 271"/>
                <a:gd name="T10" fmla="*/ 0 w 68"/>
                <a:gd name="T11" fmla="*/ 10 h 271"/>
                <a:gd name="T12" fmla="*/ 10 w 68"/>
                <a:gd name="T13" fmla="*/ 0 h 271"/>
                <a:gd name="T14" fmla="*/ 58 w 68"/>
                <a:gd name="T15" fmla="*/ 0 h 271"/>
                <a:gd name="T16" fmla="*/ 68 w 68"/>
                <a:gd name="T17" fmla="*/ 1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71">
                  <a:moveTo>
                    <a:pt x="68" y="10"/>
                  </a:moveTo>
                  <a:cubicBezTo>
                    <a:pt x="68" y="261"/>
                    <a:pt x="68" y="261"/>
                    <a:pt x="68" y="261"/>
                  </a:cubicBezTo>
                  <a:cubicBezTo>
                    <a:pt x="68" y="266"/>
                    <a:pt x="64" y="271"/>
                    <a:pt x="58" y="271"/>
                  </a:cubicBezTo>
                  <a:cubicBezTo>
                    <a:pt x="10" y="271"/>
                    <a:pt x="10" y="271"/>
                    <a:pt x="10" y="271"/>
                  </a:cubicBezTo>
                  <a:cubicBezTo>
                    <a:pt x="4" y="271"/>
                    <a:pt x="0" y="266"/>
                    <a:pt x="0" y="26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4"/>
                    <a:pt x="68" y="1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5" name="Freeform 27"/>
            <p:cNvSpPr/>
            <p:nvPr/>
          </p:nvSpPr>
          <p:spPr bwMode="auto">
            <a:xfrm>
              <a:off x="3991119" y="2739814"/>
              <a:ext cx="52388" cy="169863"/>
            </a:xfrm>
            <a:custGeom>
              <a:avLst/>
              <a:gdLst>
                <a:gd name="T0" fmla="*/ 68 w 68"/>
                <a:gd name="T1" fmla="*/ 10 h 220"/>
                <a:gd name="T2" fmla="*/ 68 w 68"/>
                <a:gd name="T3" fmla="*/ 210 h 220"/>
                <a:gd name="T4" fmla="*/ 58 w 68"/>
                <a:gd name="T5" fmla="*/ 220 h 220"/>
                <a:gd name="T6" fmla="*/ 10 w 68"/>
                <a:gd name="T7" fmla="*/ 220 h 220"/>
                <a:gd name="T8" fmla="*/ 0 w 68"/>
                <a:gd name="T9" fmla="*/ 210 h 220"/>
                <a:gd name="T10" fmla="*/ 0 w 68"/>
                <a:gd name="T11" fmla="*/ 10 h 220"/>
                <a:gd name="T12" fmla="*/ 10 w 68"/>
                <a:gd name="T13" fmla="*/ 0 h 220"/>
                <a:gd name="T14" fmla="*/ 58 w 68"/>
                <a:gd name="T15" fmla="*/ 0 h 220"/>
                <a:gd name="T16" fmla="*/ 68 w 68"/>
                <a:gd name="T17" fmla="*/ 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20">
                  <a:moveTo>
                    <a:pt x="68" y="10"/>
                  </a:moveTo>
                  <a:cubicBezTo>
                    <a:pt x="68" y="210"/>
                    <a:pt x="68" y="210"/>
                    <a:pt x="68" y="210"/>
                  </a:cubicBezTo>
                  <a:cubicBezTo>
                    <a:pt x="68" y="215"/>
                    <a:pt x="64" y="220"/>
                    <a:pt x="58" y="220"/>
                  </a:cubicBezTo>
                  <a:cubicBezTo>
                    <a:pt x="10" y="220"/>
                    <a:pt x="10" y="220"/>
                    <a:pt x="10" y="220"/>
                  </a:cubicBezTo>
                  <a:cubicBezTo>
                    <a:pt x="4" y="220"/>
                    <a:pt x="0" y="215"/>
                    <a:pt x="0" y="2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5"/>
                    <a:pt x="68" y="1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6" name="Freeform 28"/>
            <p:cNvSpPr/>
            <p:nvPr/>
          </p:nvSpPr>
          <p:spPr bwMode="auto">
            <a:xfrm>
              <a:off x="3924444" y="2779502"/>
              <a:ext cx="53975" cy="130175"/>
            </a:xfrm>
            <a:custGeom>
              <a:avLst/>
              <a:gdLst>
                <a:gd name="T0" fmla="*/ 69 w 69"/>
                <a:gd name="T1" fmla="*/ 10 h 168"/>
                <a:gd name="T2" fmla="*/ 69 w 69"/>
                <a:gd name="T3" fmla="*/ 158 h 168"/>
                <a:gd name="T4" fmla="*/ 58 w 69"/>
                <a:gd name="T5" fmla="*/ 168 h 168"/>
                <a:gd name="T6" fmla="*/ 10 w 69"/>
                <a:gd name="T7" fmla="*/ 168 h 168"/>
                <a:gd name="T8" fmla="*/ 0 w 69"/>
                <a:gd name="T9" fmla="*/ 158 h 168"/>
                <a:gd name="T10" fmla="*/ 0 w 69"/>
                <a:gd name="T11" fmla="*/ 10 h 168"/>
                <a:gd name="T12" fmla="*/ 10 w 69"/>
                <a:gd name="T13" fmla="*/ 0 h 168"/>
                <a:gd name="T14" fmla="*/ 58 w 69"/>
                <a:gd name="T15" fmla="*/ 0 h 168"/>
                <a:gd name="T16" fmla="*/ 69 w 69"/>
                <a:gd name="T17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68">
                  <a:moveTo>
                    <a:pt x="69" y="10"/>
                  </a:moveTo>
                  <a:cubicBezTo>
                    <a:pt x="69" y="158"/>
                    <a:pt x="69" y="158"/>
                    <a:pt x="69" y="158"/>
                  </a:cubicBezTo>
                  <a:cubicBezTo>
                    <a:pt x="69" y="163"/>
                    <a:pt x="64" y="168"/>
                    <a:pt x="58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4" y="168"/>
                    <a:pt x="0" y="163"/>
                    <a:pt x="0" y="15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4"/>
                    <a:pt x="69" y="1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77" name="Arc 61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 rot="2548953" flipV="1">
            <a:off x="3695743" y="2496198"/>
            <a:ext cx="1482880" cy="1482880"/>
          </a:xfrm>
          <a:prstGeom prst="arc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22003" y="1385324"/>
            <a:ext cx="237718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381338" y="1143914"/>
            <a:ext cx="2058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OVERVIEW OF WORK</a:t>
            </a:r>
            <a:endParaRPr lang="en-US" altLang="zh-CN" sz="140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580136" y="4021172"/>
            <a:ext cx="237718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739471" y="3779762"/>
            <a:ext cx="2058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OVERVIEW OF WORK</a:t>
            </a:r>
            <a:endParaRPr lang="en-US" altLang="zh-CN" sz="140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466969" y="1385324"/>
            <a:ext cx="237718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626304" y="1143914"/>
            <a:ext cx="2058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OVERVIEW OF WORK</a:t>
            </a:r>
            <a:endParaRPr lang="en-US" altLang="zh-CN" sz="140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6612909" y="3808195"/>
            <a:ext cx="237718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772244" y="3566785"/>
            <a:ext cx="2058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OVERVIEW OF WORK</a:t>
            </a:r>
            <a:endParaRPr lang="en-US" altLang="zh-CN" sz="140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  <a:sym typeface="+mn-lt"/>
            </a:endParaRPr>
          </a:p>
        </p:txBody>
      </p:sp>
      <p:sp>
        <p:nvSpPr>
          <p:cNvPr id="78" name="矩形 7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978332" y="501424"/>
            <a:ext cx="3187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sym typeface="Calibri" panose="020F0502020204030204" pitchFamily="34" charset="0"/>
              </a:rPr>
              <a:t>OVERVIEW OF WORK</a:t>
            </a:r>
            <a:endParaRPr lang="en-US" altLang="zh-CN" sz="1200">
              <a:solidFill>
                <a:schemeClr val="bg2">
                  <a:lumMod val="25000"/>
                </a:schemeClr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79" name="文本框 7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495970" y="135933"/>
            <a:ext cx="21520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2017</a:t>
            </a:r>
            <a:r>
              <a:rPr lang="zh-CN" altLang="en-US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年工作概述</a:t>
            </a:r>
            <a:endParaRPr lang="zh-CN" altLang="en-US" sz="2000">
              <a:solidFill>
                <a:schemeClr val="accent1"/>
              </a:solidFill>
              <a:latin typeface="+mj-lt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4461641" y="850532"/>
            <a:ext cx="2207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648030" y="790182"/>
            <a:ext cx="3172120" cy="4229493"/>
          </a:xfrm>
          <a:prstGeom prst="rect">
            <a:avLst/>
          </a:prstGeom>
        </p:spPr>
      </p:pic>
      <p:sp>
        <p:nvSpPr>
          <p:cNvPr id="90" name="椭圆 89"/>
          <p:cNvSpPr/>
          <p:nvPr/>
        </p:nvSpPr>
        <p:spPr>
          <a:xfrm>
            <a:off x="376229" y="1271024"/>
            <a:ext cx="592898" cy="59289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18829" y="1393651"/>
            <a:ext cx="28429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18829" y="1143914"/>
            <a:ext cx="2058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OVERVIEW OF WORK</a:t>
            </a:r>
            <a:endParaRPr lang="en-US" altLang="zh-CN" sz="140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376229" y="2555075"/>
            <a:ext cx="592898" cy="59289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118829" y="2677702"/>
            <a:ext cx="28429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118829" y="2427965"/>
            <a:ext cx="2058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OVERVIEW OF WORK</a:t>
            </a:r>
            <a:endParaRPr lang="en-US" altLang="zh-CN" sz="140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376229" y="3839126"/>
            <a:ext cx="592898" cy="59289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1118829" y="3961753"/>
            <a:ext cx="28429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1118829" y="3712016"/>
            <a:ext cx="2058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OVERVIEW OF WORK</a:t>
            </a:r>
            <a:endParaRPr lang="en-US" altLang="zh-CN" sz="140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  <a:sym typeface="+mn-lt"/>
            </a:endParaRPr>
          </a:p>
        </p:txBody>
      </p:sp>
      <p:sp>
        <p:nvSpPr>
          <p:cNvPr id="101" name="AutoShape 112"/>
          <p:cNvSpPr/>
          <p:nvPr/>
        </p:nvSpPr>
        <p:spPr bwMode="auto">
          <a:xfrm>
            <a:off x="547166" y="4011029"/>
            <a:ext cx="250193" cy="249091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5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03" name="矩形 10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978332" y="501424"/>
            <a:ext cx="3187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sym typeface="Calibri" panose="020F0502020204030204" pitchFamily="34" charset="0"/>
              </a:rPr>
              <a:t>OVERVIEW OF WORK</a:t>
            </a:r>
            <a:endParaRPr lang="en-US" altLang="zh-CN" sz="1200">
              <a:solidFill>
                <a:schemeClr val="bg2">
                  <a:lumMod val="25000"/>
                </a:schemeClr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104" name="文本框 10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495970" y="135933"/>
            <a:ext cx="21520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2017</a:t>
            </a:r>
            <a:r>
              <a:rPr lang="zh-CN" altLang="en-US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年工作概述</a:t>
            </a:r>
            <a:endParaRPr lang="zh-CN" altLang="en-US" sz="2000">
              <a:solidFill>
                <a:schemeClr val="accent1"/>
              </a:solidFill>
              <a:latin typeface="+mj-lt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461641" y="850532"/>
            <a:ext cx="2207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568842" y="2700161"/>
            <a:ext cx="207673" cy="302727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20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521573" y="1416368"/>
            <a:ext cx="302210" cy="302210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23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4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29415" y="1189463"/>
            <a:ext cx="3085171" cy="308517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" name="矩形 2"/>
          <p:cNvSpPr/>
          <p:nvPr/>
        </p:nvSpPr>
        <p:spPr>
          <a:xfrm>
            <a:off x="3350681" y="2714948"/>
            <a:ext cx="248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+mj-ea"/>
                <a:ea typeface="+mj-ea"/>
                <a:sym typeface="+mn-lt"/>
              </a:rPr>
              <a:t>2017</a:t>
            </a:r>
            <a:r>
              <a:rPr lang="zh-CN" altLang="en-US" sz="2400" b="1">
                <a:solidFill>
                  <a:schemeClr val="bg1"/>
                </a:solidFill>
                <a:latin typeface="+mj-ea"/>
                <a:ea typeface="+mj-ea"/>
                <a:sym typeface="+mn-lt"/>
              </a:rPr>
              <a:t>年工作业绩</a:t>
            </a:r>
            <a:endParaRPr lang="zh-CN" altLang="en-US" sz="2400" b="1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4" name="Rectangle 120"/>
          <p:cNvSpPr/>
          <p:nvPr/>
        </p:nvSpPr>
        <p:spPr>
          <a:xfrm>
            <a:off x="3029415" y="3243203"/>
            <a:ext cx="3122699" cy="83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id-ID" sz="825">
                <a:solidFill>
                  <a:schemeClr val="bg1"/>
                </a:solidFill>
                <a:cs typeface="+mn-ea"/>
                <a:sym typeface="+mn-lt"/>
              </a:rPr>
              <a:t>Geplis dipsam volorib vendian debist lignist quantium temab ium </a:t>
            </a:r>
            <a:r>
              <a:rPr lang="id-ID" sz="825" smtClean="0">
                <a:solidFill>
                  <a:schemeClr val="bg1"/>
                </a:solidFill>
                <a:cs typeface="+mn-ea"/>
                <a:sym typeface="+mn-lt"/>
              </a:rPr>
              <a:t>exper</a:t>
            </a:r>
            <a:r>
              <a:rPr lang="zh-CN" altLang="en-US" sz="825" smtClean="0">
                <a:solidFill>
                  <a:schemeClr val="bg1"/>
                </a:solidFill>
                <a:cs typeface="+mn-ea"/>
                <a:sym typeface="+mn-lt"/>
              </a:rPr>
              <a:t>；</a:t>
            </a:r>
            <a:r>
              <a:rPr lang="id-ID" altLang="zh-CN" sz="825">
                <a:solidFill>
                  <a:schemeClr val="bg1"/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altLang="zh-CN" sz="825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685800">
              <a:lnSpc>
                <a:spcPct val="150000"/>
              </a:lnSpc>
            </a:pPr>
            <a:endParaRPr lang="id-ID" sz="82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1290" y="1493058"/>
            <a:ext cx="14414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b="1" smtClean="0">
                <a:solidFill>
                  <a:schemeClr val="bg1"/>
                </a:solidFill>
                <a:effectLst>
                  <a:outerShdw blurRad="101600" dist="1016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sym typeface="+mn-lt"/>
              </a:rPr>
              <a:t>02</a:t>
            </a:r>
            <a:endParaRPr lang="zh-CN" altLang="en-US" sz="8800" b="1">
              <a:solidFill>
                <a:schemeClr val="bg1"/>
              </a:solidFill>
              <a:effectLst>
                <a:outerShdw blurRad="101600" dist="1016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473676" y="3243203"/>
            <a:ext cx="2341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图表 37"/>
          <p:cNvGraphicFramePr/>
          <p:nvPr/>
        </p:nvGraphicFramePr>
        <p:xfrm>
          <a:off x="4461641" y="1225899"/>
          <a:ext cx="5053251" cy="3368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椭圆 11"/>
          <p:cNvSpPr/>
          <p:nvPr/>
        </p:nvSpPr>
        <p:spPr>
          <a:xfrm>
            <a:off x="5907480" y="1775135"/>
            <a:ext cx="2161571" cy="2161571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cxnSp>
        <p:nvCxnSpPr>
          <p:cNvPr id="26" name="直接连接符 25"/>
          <p:cNvCxnSpPr/>
          <p:nvPr/>
        </p:nvCxnSpPr>
        <p:spPr>
          <a:xfrm>
            <a:off x="4461641" y="850532"/>
            <a:ext cx="22071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978332" y="501424"/>
            <a:ext cx="3187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sym typeface="Calibri" panose="020F0502020204030204" pitchFamily="34" charset="0"/>
              </a:rPr>
              <a:t>PERFORMANCE DISPLAY</a:t>
            </a:r>
            <a:endParaRPr lang="en-US" altLang="zh-CN" sz="1200">
              <a:solidFill>
                <a:schemeClr val="bg2">
                  <a:lumMod val="25000"/>
                </a:schemeClr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36" name="文本框 3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495970" y="135933"/>
            <a:ext cx="21520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2017</a:t>
            </a:r>
            <a:r>
              <a:rPr lang="zh-CN" altLang="en-US" sz="2000">
                <a:solidFill>
                  <a:schemeClr val="accent1"/>
                </a:solidFill>
                <a:latin typeface="+mj-lt"/>
                <a:ea typeface="微软雅黑" panose="020B0503020204020204" charset="-122"/>
                <a:sym typeface="Calibri" panose="020F0502020204030204" pitchFamily="34" charset="0"/>
              </a:rPr>
              <a:t>年工作业绩</a:t>
            </a:r>
            <a:endParaRPr lang="zh-CN" altLang="en-US" sz="2000">
              <a:solidFill>
                <a:schemeClr val="accent1"/>
              </a:solidFill>
              <a:latin typeface="+mj-lt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41" name="矩形 40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>
            <a:off x="323112" y="1195175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60</a:t>
            </a: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450344" y="1599194"/>
            <a:ext cx="2174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accent1"/>
                </a:solidFill>
                <a:latin typeface="+mj-lt"/>
                <a:ea typeface="+mj-ea"/>
                <a:sym typeface="Calibri" panose="020F0502020204030204" pitchFamily="34" charset="0"/>
              </a:rPr>
              <a:t>PERFORMANCE DISPLAY</a:t>
            </a:r>
            <a:endParaRPr lang="en-US" altLang="zh-CN" sz="1200">
              <a:solidFill>
                <a:schemeClr val="accent1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850" y="1879917"/>
            <a:ext cx="4572000" cy="79438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amet, consectetuer adipiscing elit. Aenean commodo ligula eget dolor. </a:t>
            </a:r>
            <a:endParaRPr lang="zh-CN" altLang="en-US" sz="1050" kern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23850" y="2855921"/>
            <a:ext cx="44427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>
            <a:off x="335913" y="2910316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40</a:t>
            </a: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463145" y="3314335"/>
            <a:ext cx="2174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accent1"/>
                </a:solidFill>
                <a:latin typeface="+mj-lt"/>
                <a:ea typeface="+mj-ea"/>
                <a:sym typeface="Calibri" panose="020F0502020204030204" pitchFamily="34" charset="0"/>
              </a:rPr>
              <a:t>PERFORMANCE DISPLAY</a:t>
            </a:r>
            <a:endParaRPr lang="en-US" altLang="zh-CN" sz="1200">
              <a:solidFill>
                <a:schemeClr val="accent1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36651" y="3595058"/>
            <a:ext cx="4572000" cy="79438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amet, consectetuer adipiscing elit. Aenean commodo ligula eget dolor. </a:t>
            </a:r>
            <a:endParaRPr lang="zh-CN" altLang="en-US" sz="1050" kern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9" name="矩形 48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>
            <a:off x="6418140" y="2287662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60</a:t>
            </a: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165667" y="3018991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1400" ker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</a:rPr>
              <a:t>PERFORMANCE </a:t>
            </a:r>
            <a:endParaRPr lang="en-US" altLang="zh-CN" sz="1400" kern="0" smtClean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</a:endParaRPr>
          </a:p>
          <a:p>
            <a:pPr lvl="0" algn="ctr" defTabSz="914400">
              <a:defRPr/>
            </a:pPr>
            <a:r>
              <a:rPr lang="en-US" altLang="zh-CN" sz="1400" kern="0" smtClea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</a:rPr>
              <a:t>DISPLAY</a:t>
            </a:r>
            <a:endParaRPr lang="en-US" altLang="zh-CN" sz="1400" kern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PA" val="v4.1.3"/>
</p:tagLst>
</file>

<file path=ppt/tags/tag6.xml><?xml version="1.0" encoding="utf-8"?>
<p:tagLst xmlns:p="http://schemas.openxmlformats.org/presentationml/2006/main">
  <p:tag name="PA" val="v4.1.3"/>
</p:tagLst>
</file>

<file path=ppt/tags/tag7.xml><?xml version="1.0" encoding="utf-8"?>
<p:tagLst xmlns:p="http://schemas.openxmlformats.org/presentationml/2006/main">
  <p:tag name="PA" val="v4.1.3"/>
</p:tagLst>
</file>

<file path=ppt/tags/tag8.xml><?xml version="1.0" encoding="utf-8"?>
<p:tagLst xmlns:p="http://schemas.openxmlformats.org/presentationml/2006/main">
  <p:tag name="PA" val="v4.1.3"/>
</p:tagLst>
</file>

<file path=ppt/tags/tag9.xml><?xml version="1.0" encoding="utf-8"?>
<p:tagLst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CECEC"/>
      </a:lt2>
      <a:accent1>
        <a:srgbClr val="4C576B"/>
      </a:accent1>
      <a:accent2>
        <a:srgbClr val="939393"/>
      </a:accent2>
      <a:accent3>
        <a:srgbClr val="393939"/>
      </a:accent3>
      <a:accent4>
        <a:srgbClr val="262626"/>
      </a:accent4>
      <a:accent5>
        <a:srgbClr val="4472C4"/>
      </a:accent5>
      <a:accent6>
        <a:srgbClr val="70AD47"/>
      </a:accent6>
      <a:hlink>
        <a:srgbClr val="262626"/>
      </a:hlink>
      <a:folHlink>
        <a:srgbClr val="954F72"/>
      </a:folHlink>
    </a:clrScheme>
    <a:fontScheme name="标准3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品牌策划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10017"/>
    </a:accent1>
    <a:accent2>
      <a:srgbClr val="9D915A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标准3">
    <a:majorFont>
      <a:latin typeface="Arial"/>
      <a:ea typeface="微软雅黑"/>
      <a:cs typeface=""/>
    </a:majorFont>
    <a:minorFont>
      <a:latin typeface="Calibri Light"/>
      <a:ea typeface="微软雅黑 Light"/>
      <a:cs typeface="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7511</Words>
  <Application>WPS 演示</Application>
  <PresentationFormat>全屏显示(16:9)</PresentationFormat>
  <Paragraphs>356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Calibri</vt:lpstr>
      <vt:lpstr>Arial</vt:lpstr>
      <vt:lpstr>Gill Sans</vt:lpstr>
      <vt:lpstr>Calibri Light</vt:lpstr>
      <vt:lpstr>Microsoft YaHei UI</vt:lpstr>
      <vt:lpstr>Century Gothic</vt:lpstr>
      <vt:lpstr>微软雅黑 Light</vt:lpstr>
      <vt:lpstr>Arial Unicode MS</vt:lpstr>
      <vt:lpstr>Calibri Light</vt:lpstr>
      <vt:lpstr>方正宋刻本秀楷简体</vt:lpstr>
      <vt:lpstr>Calibri</vt:lpstr>
      <vt:lpstr>Gill Sans MT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熊猫哒哒</dc:creator>
  <cp:lastModifiedBy>沙皮</cp:lastModifiedBy>
  <cp:revision>182</cp:revision>
  <dcterms:created xsi:type="dcterms:W3CDTF">2017-06-24T07:30:00Z</dcterms:created>
  <dcterms:modified xsi:type="dcterms:W3CDTF">2019-11-18T05:57:19Z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