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64" r:id="rId5"/>
    <p:sldId id="266" r:id="rId6"/>
    <p:sldId id="265" r:id="rId7"/>
    <p:sldId id="258" r:id="rId8"/>
    <p:sldId id="259" r:id="rId9"/>
    <p:sldId id="280" r:id="rId10"/>
    <p:sldId id="267" r:id="rId11"/>
    <p:sldId id="268" r:id="rId12"/>
    <p:sldId id="261" r:id="rId13"/>
    <p:sldId id="278" r:id="rId14"/>
    <p:sldId id="277" r:id="rId15"/>
    <p:sldId id="275" r:id="rId16"/>
    <p:sldId id="262" r:id="rId17"/>
    <p:sldId id="279" r:id="rId18"/>
    <p:sldId id="274" r:id="rId19"/>
    <p:sldId id="260" r:id="rId20"/>
    <p:sldId id="276" r:id="rId21"/>
    <p:sldId id="26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3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140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30</c:v>
                </c:pt>
                <c:pt idx="1">
                  <c:v>20</c:v>
                </c:pt>
                <c:pt idx="2">
                  <c:v>45</c:v>
                </c:pt>
                <c:pt idx="3">
                  <c:v>70</c:v>
                </c:pt>
                <c:pt idx="4">
                  <c:v>80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-1623539232"/>
        <c:axId val="-1623543584"/>
      </c:barChart>
      <c:catAx>
        <c:axId val="-162353923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623543584"/>
        <c:crosses val="autoZero"/>
        <c:auto val="1"/>
        <c:lblAlgn val="ctr"/>
        <c:lblOffset val="100"/>
        <c:noMultiLvlLbl val="0"/>
      </c:catAx>
      <c:valAx>
        <c:axId val="-1623543584"/>
        <c:scaling>
          <c:orientation val="minMax"/>
          <c:max val="100"/>
        </c:scaling>
        <c:delete val="0"/>
        <c:axPos val="b"/>
        <c:majorGridlines>
          <c:spPr>
            <a:ln w="3175" cap="flat" cmpd="sng" algn="ctr">
              <a:solidFill>
                <a:schemeClr val="bg1"/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1623539232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>
          <a:solidFill>
            <a:schemeClr val="tx1">
              <a:lumMod val="75000"/>
              <a:lumOff val="25000"/>
            </a:schemeClr>
          </a:solidFill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 prstMaterial="softEdge">
              <a:bevelT w="0" h="0"/>
            </a:sp3d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Sheet1!$A$2:$A$6</c:f>
              <c:strCache>
                <c:ptCount val="5"/>
                <c:pt idx="0">
                  <c:v>value01</c:v>
                </c:pt>
                <c:pt idx="1">
                  <c:v>value02</c:v>
                </c:pt>
                <c:pt idx="2">
                  <c:v>value03</c:v>
                </c:pt>
                <c:pt idx="3">
                  <c:v>value04</c:v>
                </c:pt>
                <c:pt idx="4">
                  <c:v>value05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</c:v>
                </c:pt>
                <c:pt idx="1">
                  <c:v>65</c:v>
                </c:pt>
                <c:pt idx="2">
                  <c:v>45</c:v>
                </c:pt>
                <c:pt idx="3">
                  <c:v>20</c:v>
                </c:pt>
                <c:pt idx="4">
                  <c:v>70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0"/>
        <c:axId val="-1623538688"/>
        <c:axId val="-1623546304"/>
      </c:barChart>
      <c:catAx>
        <c:axId val="-1623538688"/>
        <c:scaling>
          <c:orientation val="minMax"/>
        </c:scaling>
        <c:delete val="1"/>
        <c:axPos val="r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-1623546304"/>
        <c:crosses val="autoZero"/>
        <c:auto val="1"/>
        <c:lblAlgn val="ctr"/>
        <c:lblOffset val="100"/>
        <c:noMultiLvlLbl val="0"/>
      </c:catAx>
      <c:valAx>
        <c:axId val="-1623546304"/>
        <c:scaling>
          <c:orientation val="maxMin"/>
          <c:max val="100"/>
        </c:scaling>
        <c:delete val="0"/>
        <c:axPos val="b"/>
        <c:majorGridlines>
          <c:spPr>
            <a:ln w="3175" cap="flat" cmpd="sng" algn="ctr">
              <a:solidFill>
                <a:schemeClr val="bg1"/>
              </a:solidFill>
              <a:prstDash val="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</a:p>
        </c:txPr>
        <c:crossAx val="-1623538688"/>
        <c:crosses val="autoZero"/>
        <c:crossBetween val="between"/>
      </c:valAx>
      <c:spPr>
        <a:ln>
          <a:solidFill>
            <a:schemeClr val="bg1"/>
          </a:solidFill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</c:spPr>
  <c:txPr>
    <a:bodyPr/>
    <a:lstStyle/>
    <a:p>
      <a:pPr>
        <a:defRPr lang="zh-CN" sz="1800">
          <a:solidFill>
            <a:schemeClr val="tx1">
              <a:lumMod val="75000"/>
              <a:lumOff val="25000"/>
            </a:schemeClr>
          </a:solidFill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CBE51-A6E2-44A8-8CE3-00FB3397B82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66F3F465-2025-4F56-BBB6-E49CFE5CFEE1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54A36D5-CA43-41A0-B248-A1F02BECD515}" cxnId="{7BF67A29-71FE-4423-A814-A26C78AF044C}" type="parTrans">
      <dgm:prSet/>
      <dgm:spPr/>
      <dgm:t>
        <a:bodyPr/>
        <a:lstStyle/>
        <a:p>
          <a:endParaRPr lang="en-US"/>
        </a:p>
      </dgm:t>
    </dgm:pt>
    <dgm:pt modelId="{812F63BA-9032-4E3B-9B8A-F71765A6750F}" cxnId="{7BF67A29-71FE-4423-A814-A26C78AF044C}" type="sibTrans">
      <dgm:prSet/>
      <dgm:spPr/>
      <dgm:t>
        <a:bodyPr/>
        <a:lstStyle/>
        <a:p>
          <a:endParaRPr lang="en-US"/>
        </a:p>
      </dgm:t>
    </dgm:pt>
    <dgm:pt modelId="{2317ABB6-0AE5-487B-9B2B-30B0174D8C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DF08CBBB-3E08-4C32-BAFE-E36E8DEBB69E}" cxnId="{C69AC8DE-F776-424C-B042-DF90E413A31E}" type="parTrans">
      <dgm:prSet/>
      <dgm:spPr/>
      <dgm:t>
        <a:bodyPr/>
        <a:lstStyle/>
        <a:p>
          <a:endParaRPr lang="en-US"/>
        </a:p>
      </dgm:t>
    </dgm:pt>
    <dgm:pt modelId="{B9145907-EEC7-4F69-8C43-921B05C54F18}" cxnId="{C69AC8DE-F776-424C-B042-DF90E413A31E}" type="sibTrans">
      <dgm:prSet/>
      <dgm:spPr/>
      <dgm:t>
        <a:bodyPr/>
        <a:lstStyle/>
        <a:p>
          <a:endParaRPr lang="en-US"/>
        </a:p>
      </dgm:t>
    </dgm:pt>
    <dgm:pt modelId="{FCAEB2A2-C58E-45A3-9C36-471824A85297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01F79801-BE7E-417E-A3D9-D01081E60C25}" cxnId="{006ECCD3-1C32-4A0F-B811-DFD194A1DF90}" type="parTrans">
      <dgm:prSet/>
      <dgm:spPr/>
      <dgm:t>
        <a:bodyPr/>
        <a:lstStyle/>
        <a:p>
          <a:endParaRPr lang="en-US"/>
        </a:p>
      </dgm:t>
    </dgm:pt>
    <dgm:pt modelId="{9F90AD30-07E3-4189-8F72-69B25185F66F}" cxnId="{006ECCD3-1C32-4A0F-B811-DFD194A1DF90}" type="sibTrans">
      <dgm:prSet/>
      <dgm:spPr/>
      <dgm:t>
        <a:bodyPr/>
        <a:lstStyle/>
        <a:p>
          <a:endParaRPr lang="en-US"/>
        </a:p>
      </dgm:t>
    </dgm:pt>
    <dgm:pt modelId="{736004F9-3D5C-4384-BE14-ECCC501E599A}" type="pres">
      <dgm:prSet presAssocID="{7E1CBE51-A6E2-44A8-8CE3-00FB3397B824}" presName="composite" presStyleCnt="0">
        <dgm:presLayoutVars>
          <dgm:chMax val="5"/>
          <dgm:dir/>
          <dgm:resizeHandles val="exact"/>
        </dgm:presLayoutVars>
      </dgm:prSet>
      <dgm:spPr/>
    </dgm:pt>
    <dgm:pt modelId="{5638178E-7A26-4153-B776-82E674DF3F86}" type="pres">
      <dgm:prSet presAssocID="{66F3F465-2025-4F56-BBB6-E49CFE5CFEE1}" presName="circle1" presStyleLbl="lnNode1" presStyleIdx="0" presStyleCnt="3"/>
      <dgm:spPr>
        <a:solidFill>
          <a:schemeClr val="bg1"/>
        </a:solidFill>
        <a:ln w="28575">
          <a:solidFill>
            <a:srgbClr val="2E384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E777867F-8BAA-41E4-BEE9-EFDB78E25746}" type="pres">
      <dgm:prSet presAssocID="{66F3F465-2025-4F56-BBB6-E49CFE5CFEE1}" presName="text1" presStyleLbl="revTx" presStyleIdx="0" presStyleCnt="3">
        <dgm:presLayoutVars>
          <dgm:bulletEnabled val="1"/>
        </dgm:presLayoutVars>
      </dgm:prSet>
      <dgm:spPr/>
    </dgm:pt>
    <dgm:pt modelId="{52F90CD2-5FE5-43B4-AF1E-239F1D77EFF6}" type="pres">
      <dgm:prSet presAssocID="{66F3F465-2025-4F56-BBB6-E49CFE5CFEE1}" presName="line1" presStyleLbl="callout" presStyleIdx="0" presStyleCnt="6"/>
      <dgm:spPr>
        <a:ln>
          <a:solidFill>
            <a:schemeClr val="bg1">
              <a:lumMod val="85000"/>
            </a:schemeClr>
          </a:solidFill>
        </a:ln>
      </dgm:spPr>
    </dgm:pt>
    <dgm:pt modelId="{AAFF6B6F-DF3E-4094-A3A5-0BB7D02CBEA5}" type="pres">
      <dgm:prSet presAssocID="{66F3F465-2025-4F56-BBB6-E49CFE5CFEE1}" presName="d1" presStyleLbl="callout" presStyleIdx="1" presStyleCnt="6"/>
      <dgm:spPr>
        <a:ln>
          <a:solidFill>
            <a:schemeClr val="bg1">
              <a:lumMod val="85000"/>
            </a:schemeClr>
          </a:solidFill>
        </a:ln>
      </dgm:spPr>
    </dgm:pt>
    <dgm:pt modelId="{2D4209E1-0AC7-4B2C-82BB-F68470961E7B}" type="pres">
      <dgm:prSet presAssocID="{2317ABB6-0AE5-487B-9B2B-30B0174D8C5F}" presName="circle2" presStyleLbl="lnNode1" presStyleIdx="1" presStyleCnt="3"/>
      <dgm:spPr>
        <a:solidFill>
          <a:schemeClr val="bg1"/>
        </a:solidFill>
        <a:ln w="28575">
          <a:solidFill>
            <a:srgbClr val="2E384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44B1D500-2F91-4A46-A9BA-05CC2DBB29A1}" type="pres">
      <dgm:prSet presAssocID="{2317ABB6-0AE5-487B-9B2B-30B0174D8C5F}" presName="text2" presStyleLbl="revTx" presStyleIdx="1" presStyleCnt="3">
        <dgm:presLayoutVars>
          <dgm:bulletEnabled val="1"/>
        </dgm:presLayoutVars>
      </dgm:prSet>
      <dgm:spPr/>
    </dgm:pt>
    <dgm:pt modelId="{8870D067-79F8-4EDB-91E7-F37970471528}" type="pres">
      <dgm:prSet presAssocID="{2317ABB6-0AE5-487B-9B2B-30B0174D8C5F}" presName="line2" presStyleLbl="callout" presStyleIdx="2" presStyleCnt="6" custLinFactY="100000" custLinFactNeighborY="134053"/>
      <dgm:spPr>
        <a:ln>
          <a:solidFill>
            <a:schemeClr val="bg1">
              <a:lumMod val="85000"/>
            </a:schemeClr>
          </a:solidFill>
        </a:ln>
      </dgm:spPr>
    </dgm:pt>
    <dgm:pt modelId="{AC91C961-C901-40EB-B760-9F2F59B17F9E}" type="pres">
      <dgm:prSet presAssocID="{2317ABB6-0AE5-487B-9B2B-30B0174D8C5F}" presName="d2" presStyleLbl="callout" presStyleIdx="3" presStyleCnt="6" custLinFactNeighborY="4312"/>
      <dgm:spPr>
        <a:ln>
          <a:solidFill>
            <a:schemeClr val="bg1">
              <a:lumMod val="85000"/>
            </a:schemeClr>
          </a:solidFill>
        </a:ln>
      </dgm:spPr>
    </dgm:pt>
    <dgm:pt modelId="{93EA3471-4246-4293-9B96-765D90EB19B4}" type="pres">
      <dgm:prSet presAssocID="{FCAEB2A2-C58E-45A3-9C36-471824A85297}" presName="circle3" presStyleLbl="lnNode1" presStyleIdx="2" presStyleCnt="3" custLinFactNeighborY="5442"/>
      <dgm:spPr>
        <a:solidFill>
          <a:schemeClr val="bg1"/>
        </a:solidFill>
        <a:ln w="28575">
          <a:solidFill>
            <a:srgbClr val="2E384A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4F09039-4CE0-4114-9A63-C80E8D79FA18}" type="pres">
      <dgm:prSet presAssocID="{FCAEB2A2-C58E-45A3-9C36-471824A85297}" presName="text3" presStyleLbl="revTx" presStyleIdx="2" presStyleCnt="3">
        <dgm:presLayoutVars>
          <dgm:bulletEnabled val="1"/>
        </dgm:presLayoutVars>
      </dgm:prSet>
      <dgm:spPr/>
    </dgm:pt>
    <dgm:pt modelId="{BF44292F-87B6-44F6-8E02-8370C2778DCC}" type="pres">
      <dgm:prSet presAssocID="{FCAEB2A2-C58E-45A3-9C36-471824A85297}" presName="line3" presStyleLbl="callout" presStyleIdx="4" presStyleCnt="6" custLinFactY="429106" custLinFactNeighborY="500000"/>
      <dgm:spPr>
        <a:ln>
          <a:solidFill>
            <a:schemeClr val="bg1">
              <a:lumMod val="85000"/>
            </a:schemeClr>
          </a:solidFill>
        </a:ln>
      </dgm:spPr>
    </dgm:pt>
    <dgm:pt modelId="{D8AE558D-70A6-4FBD-9596-BF8ADDB56192}" type="pres">
      <dgm:prSet presAssocID="{FCAEB2A2-C58E-45A3-9C36-471824A85297}" presName="d3" presStyleLbl="callout" presStyleIdx="5" presStyleCnt="6" custLinFactNeighborY="23956"/>
      <dgm:spPr>
        <a:ln>
          <a:solidFill>
            <a:schemeClr val="bg1">
              <a:lumMod val="85000"/>
            </a:schemeClr>
          </a:solidFill>
        </a:ln>
      </dgm:spPr>
    </dgm:pt>
  </dgm:ptLst>
  <dgm:cxnLst>
    <dgm:cxn modelId="{7BF67A29-71FE-4423-A814-A26C78AF044C}" srcId="{7E1CBE51-A6E2-44A8-8CE3-00FB3397B824}" destId="{66F3F465-2025-4F56-BBB6-E49CFE5CFEE1}" srcOrd="0" destOrd="0" parTransId="{054A36D5-CA43-41A0-B248-A1F02BECD515}" sibTransId="{812F63BA-9032-4E3B-9B8A-F71765A6750F}"/>
    <dgm:cxn modelId="{D8D59968-6B8F-44A1-A53C-941A140E5752}" type="presOf" srcId="{7E1CBE51-A6E2-44A8-8CE3-00FB3397B824}" destId="{736004F9-3D5C-4384-BE14-ECCC501E599A}" srcOrd="0" destOrd="0" presId="urn:microsoft.com/office/officeart/2005/8/layout/target1"/>
    <dgm:cxn modelId="{13DB1A85-759E-417A-BEB6-01226DA5830D}" type="presOf" srcId="{66F3F465-2025-4F56-BBB6-E49CFE5CFEE1}" destId="{E777867F-8BAA-41E4-BEE9-EFDB78E25746}" srcOrd="0" destOrd="0" presId="urn:microsoft.com/office/officeart/2005/8/layout/target1"/>
    <dgm:cxn modelId="{006ECCD3-1C32-4A0F-B811-DFD194A1DF90}" srcId="{7E1CBE51-A6E2-44A8-8CE3-00FB3397B824}" destId="{FCAEB2A2-C58E-45A3-9C36-471824A85297}" srcOrd="2" destOrd="0" parTransId="{01F79801-BE7E-417E-A3D9-D01081E60C25}" sibTransId="{9F90AD30-07E3-4189-8F72-69B25185F66F}"/>
    <dgm:cxn modelId="{C69AC8DE-F776-424C-B042-DF90E413A31E}" srcId="{7E1CBE51-A6E2-44A8-8CE3-00FB3397B824}" destId="{2317ABB6-0AE5-487B-9B2B-30B0174D8C5F}" srcOrd="1" destOrd="0" parTransId="{DF08CBBB-3E08-4C32-BAFE-E36E8DEBB69E}" sibTransId="{B9145907-EEC7-4F69-8C43-921B05C54F18}"/>
    <dgm:cxn modelId="{103536DF-0C42-46D3-8F44-CD2D5B1744D5}" type="presOf" srcId="{2317ABB6-0AE5-487B-9B2B-30B0174D8C5F}" destId="{44B1D500-2F91-4A46-A9BA-05CC2DBB29A1}" srcOrd="0" destOrd="0" presId="urn:microsoft.com/office/officeart/2005/8/layout/target1"/>
    <dgm:cxn modelId="{00340FF7-7E9A-480B-B037-1754679F727B}" type="presOf" srcId="{FCAEB2A2-C58E-45A3-9C36-471824A85297}" destId="{34F09039-4CE0-4114-9A63-C80E8D79FA18}" srcOrd="0" destOrd="0" presId="urn:microsoft.com/office/officeart/2005/8/layout/target1"/>
    <dgm:cxn modelId="{536EEC8E-18DB-49FB-8050-8B1BDBDA9A8E}" type="presParOf" srcId="{736004F9-3D5C-4384-BE14-ECCC501E599A}" destId="{5638178E-7A26-4153-B776-82E674DF3F86}" srcOrd="0" destOrd="0" presId="urn:microsoft.com/office/officeart/2005/8/layout/target1"/>
    <dgm:cxn modelId="{EBCD4A31-D175-4669-BC93-BCE77AE3DB2D}" type="presParOf" srcId="{736004F9-3D5C-4384-BE14-ECCC501E599A}" destId="{E777867F-8BAA-41E4-BEE9-EFDB78E25746}" srcOrd="1" destOrd="0" presId="urn:microsoft.com/office/officeart/2005/8/layout/target1"/>
    <dgm:cxn modelId="{A05352D3-69A2-44EB-B580-3C8AF93F4ED6}" type="presParOf" srcId="{736004F9-3D5C-4384-BE14-ECCC501E599A}" destId="{52F90CD2-5FE5-43B4-AF1E-239F1D77EFF6}" srcOrd="2" destOrd="0" presId="urn:microsoft.com/office/officeart/2005/8/layout/target1"/>
    <dgm:cxn modelId="{E9205C0E-45E8-424F-83E2-ABDF34D6E0B9}" type="presParOf" srcId="{736004F9-3D5C-4384-BE14-ECCC501E599A}" destId="{AAFF6B6F-DF3E-4094-A3A5-0BB7D02CBEA5}" srcOrd="3" destOrd="0" presId="urn:microsoft.com/office/officeart/2005/8/layout/target1"/>
    <dgm:cxn modelId="{8C84C944-1C35-470D-BD4C-BE3064255F1E}" type="presParOf" srcId="{736004F9-3D5C-4384-BE14-ECCC501E599A}" destId="{2D4209E1-0AC7-4B2C-82BB-F68470961E7B}" srcOrd="4" destOrd="0" presId="urn:microsoft.com/office/officeart/2005/8/layout/target1"/>
    <dgm:cxn modelId="{0E115363-1DA5-4AA1-9DF8-374B919CDD04}" type="presParOf" srcId="{736004F9-3D5C-4384-BE14-ECCC501E599A}" destId="{44B1D500-2F91-4A46-A9BA-05CC2DBB29A1}" srcOrd="5" destOrd="0" presId="urn:microsoft.com/office/officeart/2005/8/layout/target1"/>
    <dgm:cxn modelId="{53EFD8CE-6A68-4722-9BD8-051ECBE3D6F3}" type="presParOf" srcId="{736004F9-3D5C-4384-BE14-ECCC501E599A}" destId="{8870D067-79F8-4EDB-91E7-F37970471528}" srcOrd="6" destOrd="0" presId="urn:microsoft.com/office/officeart/2005/8/layout/target1"/>
    <dgm:cxn modelId="{22D567CE-3F2D-4AFD-9841-88AC6A68356B}" type="presParOf" srcId="{736004F9-3D5C-4384-BE14-ECCC501E599A}" destId="{AC91C961-C901-40EB-B760-9F2F59B17F9E}" srcOrd="7" destOrd="0" presId="urn:microsoft.com/office/officeart/2005/8/layout/target1"/>
    <dgm:cxn modelId="{22EA63F1-B972-4676-A339-1D02601227D1}" type="presParOf" srcId="{736004F9-3D5C-4384-BE14-ECCC501E599A}" destId="{93EA3471-4246-4293-9B96-765D90EB19B4}" srcOrd="8" destOrd="0" presId="urn:microsoft.com/office/officeart/2005/8/layout/target1"/>
    <dgm:cxn modelId="{FCAAA91B-E26C-4405-9BC4-7159F5861FCB}" type="presParOf" srcId="{736004F9-3D5C-4384-BE14-ECCC501E599A}" destId="{34F09039-4CE0-4114-9A63-C80E8D79FA18}" srcOrd="9" destOrd="0" presId="urn:microsoft.com/office/officeart/2005/8/layout/target1"/>
    <dgm:cxn modelId="{DB614ADF-13E7-4C1D-953F-E836254555C0}" type="presParOf" srcId="{736004F9-3D5C-4384-BE14-ECCC501E599A}" destId="{BF44292F-87B6-44F6-8E02-8370C2778DCC}" srcOrd="10" destOrd="0" presId="urn:microsoft.com/office/officeart/2005/8/layout/target1"/>
    <dgm:cxn modelId="{29991892-DBA6-4DAB-B2A7-CFAC4B142FED}" type="presParOf" srcId="{736004F9-3D5C-4384-BE14-ECCC501E599A}" destId="{D8AE558D-70A6-4FBD-9596-BF8ADDB56192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EA3471-4246-4293-9B96-765D90EB19B4}">
      <dsp:nvSpPr>
        <dsp:cNvPr id="0" name=""/>
        <dsp:cNvSpPr/>
      </dsp:nvSpPr>
      <dsp:spPr>
        <a:xfrm>
          <a:off x="608096" y="1216194"/>
          <a:ext cx="3648582" cy="3648582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2E384A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209E1-0AC7-4B2C-82BB-F68470961E7B}">
      <dsp:nvSpPr>
        <dsp:cNvPr id="0" name=""/>
        <dsp:cNvSpPr/>
      </dsp:nvSpPr>
      <dsp:spPr>
        <a:xfrm>
          <a:off x="1337813" y="1945910"/>
          <a:ext cx="2189149" cy="2189149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2E384A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8178E-7A26-4153-B776-82E674DF3F86}">
      <dsp:nvSpPr>
        <dsp:cNvPr id="0" name=""/>
        <dsp:cNvSpPr/>
      </dsp:nvSpPr>
      <dsp:spPr>
        <a:xfrm>
          <a:off x="2067529" y="2675627"/>
          <a:ext cx="729716" cy="729716"/>
        </a:xfrm>
        <a:prstGeom prst="ellipse">
          <a:avLst/>
        </a:prstGeom>
        <a:solidFill>
          <a:schemeClr val="bg1"/>
        </a:solidFill>
        <a:ln w="28575" cap="flat" cmpd="sng" algn="ctr">
          <a:solidFill>
            <a:srgbClr val="2E384A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7867F-8BAA-41E4-BEE9-EFDB78E25746}">
      <dsp:nvSpPr>
        <dsp:cNvPr id="0" name=""/>
        <dsp:cNvSpPr/>
      </dsp:nvSpPr>
      <dsp:spPr>
        <a:xfrm>
          <a:off x="4864776" y="0"/>
          <a:ext cx="1824291" cy="106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 </a:t>
          </a:r>
        </a:p>
      </dsp:txBody>
      <dsp:txXfrm>
        <a:off x="4864776" y="0"/>
        <a:ext cx="1824291" cy="1064169"/>
      </dsp:txXfrm>
    </dsp:sp>
    <dsp:sp modelId="{52F90CD2-5FE5-43B4-AF1E-239F1D77EFF6}">
      <dsp:nvSpPr>
        <dsp:cNvPr id="0" name=""/>
        <dsp:cNvSpPr/>
      </dsp:nvSpPr>
      <dsp:spPr>
        <a:xfrm>
          <a:off x="4408703" y="532084"/>
          <a:ext cx="456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F6B6F-DF3E-4094-A3A5-0BB7D02CBEA5}">
      <dsp:nvSpPr>
        <dsp:cNvPr id="0" name=""/>
        <dsp:cNvSpPr/>
      </dsp:nvSpPr>
      <dsp:spPr>
        <a:xfrm rot="5400000">
          <a:off x="2165737" y="799343"/>
          <a:ext cx="2507792" cy="197449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B1D500-2F91-4A46-A9BA-05CC2DBB29A1}">
      <dsp:nvSpPr>
        <dsp:cNvPr id="0" name=""/>
        <dsp:cNvSpPr/>
      </dsp:nvSpPr>
      <dsp:spPr>
        <a:xfrm>
          <a:off x="4864776" y="1064169"/>
          <a:ext cx="1824291" cy="106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 </a:t>
          </a:r>
        </a:p>
      </dsp:txBody>
      <dsp:txXfrm>
        <a:off x="4864776" y="1064169"/>
        <a:ext cx="1824291" cy="1064169"/>
      </dsp:txXfrm>
    </dsp:sp>
    <dsp:sp modelId="{8870D067-79F8-4EDB-91E7-F37970471528}">
      <dsp:nvSpPr>
        <dsp:cNvPr id="0" name=""/>
        <dsp:cNvSpPr/>
      </dsp:nvSpPr>
      <dsp:spPr>
        <a:xfrm>
          <a:off x="4408703" y="1680514"/>
          <a:ext cx="456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91C961-C901-40EB-B760-9F2F59B17F9E}">
      <dsp:nvSpPr>
        <dsp:cNvPr id="0" name=""/>
        <dsp:cNvSpPr/>
      </dsp:nvSpPr>
      <dsp:spPr>
        <a:xfrm rot="5400000">
          <a:off x="2704025" y="1931176"/>
          <a:ext cx="1954180" cy="1451527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09039-4CE0-4114-9A63-C80E8D79FA18}">
      <dsp:nvSpPr>
        <dsp:cNvPr id="0" name=""/>
        <dsp:cNvSpPr/>
      </dsp:nvSpPr>
      <dsp:spPr>
        <a:xfrm>
          <a:off x="4864776" y="2128339"/>
          <a:ext cx="1824291" cy="10641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5384" tIns="72390" rIns="72390" bIns="72390" numCol="1" spcCol="1270" anchor="ctr" anchorCtr="0">
          <a:noAutofit/>
        </a:bodyPr>
        <a:lstStyle/>
        <a:p>
          <a:pPr marL="0" lvl="0" indent="0" algn="l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 </a:t>
          </a:r>
        </a:p>
      </dsp:txBody>
      <dsp:txXfrm>
        <a:off x="4864776" y="2128339"/>
        <a:ext cx="1824291" cy="1064169"/>
      </dsp:txXfrm>
    </dsp:sp>
    <dsp:sp modelId="{BF44292F-87B6-44F6-8E02-8370C2778DCC}">
      <dsp:nvSpPr>
        <dsp:cNvPr id="0" name=""/>
        <dsp:cNvSpPr/>
      </dsp:nvSpPr>
      <dsp:spPr>
        <a:xfrm>
          <a:off x="4408703" y="2994903"/>
          <a:ext cx="45607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E558D-70A6-4FBD-9596-BF8ADDB56192}">
      <dsp:nvSpPr>
        <dsp:cNvPr id="0" name=""/>
        <dsp:cNvSpPr/>
      </dsp:nvSpPr>
      <dsp:spPr>
        <a:xfrm rot="5400000">
          <a:off x="3242981" y="3228101"/>
          <a:ext cx="1396190" cy="928564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8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34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50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66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82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type="line" r:blip="" rot="90">
              <dgm:adjLst/>
            </dgm:shape>
          </dgm:if>
          <dgm:else name="Name98">
            <dgm:shape xmlns:r="http://schemas.openxmlformats.org/officeDocument/2006/relationships" type="line" r:blip="" rot="180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A3BF-D853-488D-B56E-EA3052D447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5243-759D-4FF6-B06F-976F308A313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8" Type="http://schemas.microsoft.com/office/2007/relationships/hdphoto" Target="../media/image10.wdp"/><Relationship Id="rId7" Type="http://schemas.openxmlformats.org/officeDocument/2006/relationships/image" Target="../media/image9.png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3" Type="http://schemas.openxmlformats.org/officeDocument/2006/relationships/slideLayout" Target="../slideLayouts/slideLayout1.xml"/><Relationship Id="rId12" Type="http://schemas.microsoft.com/office/2007/relationships/hdphoto" Target="../media/image14.wdp"/><Relationship Id="rId11" Type="http://schemas.openxmlformats.org/officeDocument/2006/relationships/image" Target="../media/image13.png"/><Relationship Id="rId10" Type="http://schemas.microsoft.com/office/2007/relationships/hdphoto" Target="../media/image1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466110"/>
            <a:ext cx="5921828" cy="59257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686628" y="1019628"/>
            <a:ext cx="4818744" cy="48187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innerShdw blurRad="317500">
              <a:prstClr val="black">
                <a:alpha val="9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844805" y="3137747"/>
            <a:ext cx="6502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4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年终工作总结模板</a:t>
            </a:r>
            <a:endParaRPr lang="zh-CN" altLang="en-US" sz="44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201686" y="4591978"/>
            <a:ext cx="3788628" cy="374571"/>
            <a:chOff x="4096056" y="4267217"/>
            <a:chExt cx="3788628" cy="374571"/>
          </a:xfrm>
        </p:grpSpPr>
        <p:sp>
          <p:nvSpPr>
            <p:cNvPr id="9" name="文本框 6"/>
            <p:cNvSpPr txBox="1"/>
            <p:nvPr/>
          </p:nvSpPr>
          <p:spPr>
            <a:xfrm>
              <a:off x="4096056" y="4267217"/>
              <a:ext cx="1853764" cy="374571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rgbClr val="2E384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汇报人：斯坦森</a:t>
              </a:r>
              <a:endParaRPr lang="zh-CN" altLang="en-US" sz="16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7"/>
            <p:cNvSpPr txBox="1"/>
            <p:nvPr/>
          </p:nvSpPr>
          <p:spPr>
            <a:xfrm>
              <a:off x="6030920" y="4267217"/>
              <a:ext cx="1853764" cy="373665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1600" dirty="0">
                  <a:solidFill>
                    <a:srgbClr val="2E384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工作部门：</a:t>
              </a:r>
              <a:r>
                <a:rPr lang="en-US" altLang="zh-CN" sz="1600" dirty="0">
                  <a:solidFill>
                    <a:srgbClr val="2E384A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XXX</a:t>
              </a:r>
              <a:endParaRPr lang="zh-CN" altLang="en-US" sz="16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704204" y="1409949"/>
            <a:ext cx="4783592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微软雅黑 Light" panose="020B0502040204020203" pitchFamily="34" charset="-122"/>
              </a:rPr>
              <a:t>2019</a:t>
            </a:r>
            <a:endParaRPr lang="zh-CN" altLang="en-US" sz="115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6765" y="4040752"/>
            <a:ext cx="6838470" cy="46166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2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PROFESSIONAL GENERATION GRADUATION REPORT </a:t>
            </a:r>
            <a:endParaRPr lang="en-US" altLang="zh-CN" sz="12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POWERPOINT TEMPLATE</a:t>
            </a:r>
            <a:endParaRPr lang="zh-CN" altLang="en-US" sz="12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40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55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任意多边形 51"/>
          <p:cNvSpPr>
            <a:spLocks noChangeArrowheads="1"/>
          </p:cNvSpPr>
          <p:nvPr/>
        </p:nvSpPr>
        <p:spPr bwMode="auto">
          <a:xfrm>
            <a:off x="1341626" y="3261956"/>
            <a:ext cx="1738012" cy="1738012"/>
          </a:xfrm>
          <a:custGeom>
            <a:avLst/>
            <a:gdLst>
              <a:gd name="T0" fmla="*/ 764009 w 1058191"/>
              <a:gd name="T1" fmla="*/ 0 h 1058190"/>
              <a:gd name="T2" fmla="*/ 868650 w 1058191"/>
              <a:gd name="T3" fmla="*/ 43344 h 1058190"/>
              <a:gd name="T4" fmla="*/ 1484673 w 1058191"/>
              <a:gd name="T5" fmla="*/ 659369 h 1058190"/>
              <a:gd name="T6" fmla="*/ 1484673 w 1058191"/>
              <a:gd name="T7" fmla="*/ 868650 h 1058190"/>
              <a:gd name="T8" fmla="*/ 868650 w 1058191"/>
              <a:gd name="T9" fmla="*/ 1484675 h 1058190"/>
              <a:gd name="T10" fmla="*/ 659367 w 1058191"/>
              <a:gd name="T11" fmla="*/ 1484675 h 1058190"/>
              <a:gd name="T12" fmla="*/ 43344 w 1058191"/>
              <a:gd name="T13" fmla="*/ 868650 h 1058190"/>
              <a:gd name="T14" fmla="*/ 43344 w 1058191"/>
              <a:gd name="T15" fmla="*/ 659369 h 1058190"/>
              <a:gd name="T16" fmla="*/ 659367 w 1058191"/>
              <a:gd name="T17" fmla="*/ 43344 h 1058190"/>
              <a:gd name="T18" fmla="*/ 764009 w 1058191"/>
              <a:gd name="T19" fmla="*/ 0 h 1058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8191"/>
              <a:gd name="T31" fmla="*/ 0 h 1058190"/>
              <a:gd name="T32" fmla="*/ 1058191 w 1058191"/>
              <a:gd name="T33" fmla="*/ 1058190 h 1058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2E384A"/>
            </a:solidFill>
            <a:miter lim="800000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圆角矩形 12"/>
          <p:cNvSpPr>
            <a:spLocks noChangeArrowheads="1"/>
          </p:cNvSpPr>
          <p:nvPr/>
        </p:nvSpPr>
        <p:spPr bwMode="auto">
          <a:xfrm rot="2700000">
            <a:off x="1593323" y="3511483"/>
            <a:ext cx="1236788" cy="1236788"/>
          </a:xfrm>
          <a:prstGeom prst="roundRect">
            <a:avLst>
              <a:gd name="adj" fmla="val 12681"/>
            </a:avLst>
          </a:prstGeom>
          <a:solidFill>
            <a:schemeClr val="bg1"/>
          </a:solidFill>
          <a:ln w="15875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椭圆 16"/>
          <p:cNvSpPr>
            <a:spLocks noChangeArrowheads="1"/>
          </p:cNvSpPr>
          <p:nvPr/>
        </p:nvSpPr>
        <p:spPr bwMode="auto">
          <a:xfrm>
            <a:off x="2129264" y="3468086"/>
            <a:ext cx="162736" cy="16273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椭圆 17"/>
          <p:cNvSpPr>
            <a:spLocks noChangeArrowheads="1"/>
          </p:cNvSpPr>
          <p:nvPr/>
        </p:nvSpPr>
        <p:spPr bwMode="auto">
          <a:xfrm>
            <a:off x="2096718" y="3433370"/>
            <a:ext cx="229999" cy="2321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任意多边形 20"/>
          <p:cNvSpPr/>
          <p:nvPr/>
        </p:nvSpPr>
        <p:spPr bwMode="auto">
          <a:xfrm>
            <a:off x="1890586" y="1864602"/>
            <a:ext cx="410094" cy="1670749"/>
          </a:xfrm>
          <a:custGeom>
            <a:avLst/>
            <a:gdLst>
              <a:gd name="T0" fmla="*/ 225955 w 207779"/>
              <a:gd name="T1" fmla="*/ 1222375 h 850640"/>
              <a:gd name="T2" fmla="*/ 5886 w 207779"/>
              <a:gd name="T3" fmla="*/ 576326 h 850640"/>
              <a:gd name="T4" fmla="*/ 82910 w 207779"/>
              <a:gd name="T5" fmla="*/ 72626 h 850640"/>
              <a:gd name="T6" fmla="*/ 291976 w 207779"/>
              <a:gd name="T7" fmla="*/ 105476 h 850640"/>
              <a:gd name="T8" fmla="*/ 236959 w 207779"/>
              <a:gd name="T9" fmla="*/ 1025275 h 850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3" name="Freeform 102"/>
          <p:cNvSpPr>
            <a:spLocks noChangeArrowheads="1"/>
          </p:cNvSpPr>
          <p:nvPr/>
        </p:nvSpPr>
        <p:spPr bwMode="auto">
          <a:xfrm>
            <a:off x="2015476" y="3802556"/>
            <a:ext cx="390312" cy="34886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34" name="TextBox 48"/>
          <p:cNvSpPr txBox="1"/>
          <p:nvPr/>
        </p:nvSpPr>
        <p:spPr>
          <a:xfrm>
            <a:off x="1786926" y="4206140"/>
            <a:ext cx="84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WEBSITE</a:t>
            </a:r>
            <a:endParaRPr lang="id-ID" sz="1400" dirty="0">
              <a:latin typeface="+mj-lt"/>
            </a:endParaRPr>
          </a:p>
        </p:txBody>
      </p:sp>
      <p:sp>
        <p:nvSpPr>
          <p:cNvPr id="44" name="任意多边形 51"/>
          <p:cNvSpPr>
            <a:spLocks noChangeArrowheads="1"/>
          </p:cNvSpPr>
          <p:nvPr/>
        </p:nvSpPr>
        <p:spPr bwMode="auto">
          <a:xfrm>
            <a:off x="3936237" y="3261956"/>
            <a:ext cx="1738012" cy="1738012"/>
          </a:xfrm>
          <a:custGeom>
            <a:avLst/>
            <a:gdLst>
              <a:gd name="T0" fmla="*/ 764009 w 1058191"/>
              <a:gd name="T1" fmla="*/ 0 h 1058190"/>
              <a:gd name="T2" fmla="*/ 868650 w 1058191"/>
              <a:gd name="T3" fmla="*/ 43344 h 1058190"/>
              <a:gd name="T4" fmla="*/ 1484673 w 1058191"/>
              <a:gd name="T5" fmla="*/ 659369 h 1058190"/>
              <a:gd name="T6" fmla="*/ 1484673 w 1058191"/>
              <a:gd name="T7" fmla="*/ 868650 h 1058190"/>
              <a:gd name="T8" fmla="*/ 868650 w 1058191"/>
              <a:gd name="T9" fmla="*/ 1484675 h 1058190"/>
              <a:gd name="T10" fmla="*/ 659367 w 1058191"/>
              <a:gd name="T11" fmla="*/ 1484675 h 1058190"/>
              <a:gd name="T12" fmla="*/ 43344 w 1058191"/>
              <a:gd name="T13" fmla="*/ 868650 h 1058190"/>
              <a:gd name="T14" fmla="*/ 43344 w 1058191"/>
              <a:gd name="T15" fmla="*/ 659369 h 1058190"/>
              <a:gd name="T16" fmla="*/ 659367 w 1058191"/>
              <a:gd name="T17" fmla="*/ 43344 h 1058190"/>
              <a:gd name="T18" fmla="*/ 764009 w 1058191"/>
              <a:gd name="T19" fmla="*/ 0 h 1058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8191"/>
              <a:gd name="T31" fmla="*/ 0 h 1058190"/>
              <a:gd name="T32" fmla="*/ 1058191 w 1058191"/>
              <a:gd name="T33" fmla="*/ 1058190 h 1058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2E384A"/>
            </a:solidFill>
            <a:miter lim="800000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圆角矩形 12"/>
          <p:cNvSpPr>
            <a:spLocks noChangeArrowheads="1"/>
          </p:cNvSpPr>
          <p:nvPr/>
        </p:nvSpPr>
        <p:spPr bwMode="auto">
          <a:xfrm rot="2700000">
            <a:off x="4187934" y="3511483"/>
            <a:ext cx="1236788" cy="1236788"/>
          </a:xfrm>
          <a:prstGeom prst="roundRect">
            <a:avLst>
              <a:gd name="adj" fmla="val 12681"/>
            </a:avLst>
          </a:prstGeom>
          <a:solidFill>
            <a:schemeClr val="bg1"/>
          </a:solidFill>
          <a:ln w="15875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椭圆 16"/>
          <p:cNvSpPr>
            <a:spLocks noChangeArrowheads="1"/>
          </p:cNvSpPr>
          <p:nvPr/>
        </p:nvSpPr>
        <p:spPr bwMode="auto">
          <a:xfrm>
            <a:off x="4723875" y="3468086"/>
            <a:ext cx="162736" cy="16273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椭圆 17"/>
          <p:cNvSpPr>
            <a:spLocks noChangeArrowheads="1"/>
          </p:cNvSpPr>
          <p:nvPr/>
        </p:nvSpPr>
        <p:spPr bwMode="auto">
          <a:xfrm>
            <a:off x="4691329" y="3433370"/>
            <a:ext cx="229999" cy="2321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任意多边形 20"/>
          <p:cNvSpPr/>
          <p:nvPr/>
        </p:nvSpPr>
        <p:spPr bwMode="auto">
          <a:xfrm>
            <a:off x="4485197" y="1864602"/>
            <a:ext cx="410094" cy="1670749"/>
          </a:xfrm>
          <a:custGeom>
            <a:avLst/>
            <a:gdLst>
              <a:gd name="T0" fmla="*/ 225955 w 207779"/>
              <a:gd name="T1" fmla="*/ 1222375 h 850640"/>
              <a:gd name="T2" fmla="*/ 5886 w 207779"/>
              <a:gd name="T3" fmla="*/ 576326 h 850640"/>
              <a:gd name="T4" fmla="*/ 82910 w 207779"/>
              <a:gd name="T5" fmla="*/ 72626 h 850640"/>
              <a:gd name="T6" fmla="*/ 291976 w 207779"/>
              <a:gd name="T7" fmla="*/ 105476 h 850640"/>
              <a:gd name="T8" fmla="*/ 236959 w 207779"/>
              <a:gd name="T9" fmla="*/ 1025275 h 850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2" name="Freeform 116"/>
          <p:cNvSpPr>
            <a:spLocks noChangeArrowheads="1"/>
          </p:cNvSpPr>
          <p:nvPr/>
        </p:nvSpPr>
        <p:spPr bwMode="auto">
          <a:xfrm>
            <a:off x="4630811" y="3788740"/>
            <a:ext cx="348863" cy="362676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43" name="TextBox 50"/>
          <p:cNvSpPr txBox="1"/>
          <p:nvPr/>
        </p:nvSpPr>
        <p:spPr>
          <a:xfrm>
            <a:off x="4381536" y="420613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MOBILE</a:t>
            </a:r>
            <a:endParaRPr lang="id-ID" sz="1400" dirty="0">
              <a:latin typeface="+mj-lt"/>
            </a:endParaRPr>
          </a:p>
        </p:txBody>
      </p:sp>
      <p:sp>
        <p:nvSpPr>
          <p:cNvPr id="53" name="任意多边形 51"/>
          <p:cNvSpPr>
            <a:spLocks noChangeArrowheads="1"/>
          </p:cNvSpPr>
          <p:nvPr/>
        </p:nvSpPr>
        <p:spPr bwMode="auto">
          <a:xfrm>
            <a:off x="6526397" y="3261956"/>
            <a:ext cx="1738012" cy="1738012"/>
          </a:xfrm>
          <a:custGeom>
            <a:avLst/>
            <a:gdLst>
              <a:gd name="T0" fmla="*/ 764009 w 1058191"/>
              <a:gd name="T1" fmla="*/ 0 h 1058190"/>
              <a:gd name="T2" fmla="*/ 868650 w 1058191"/>
              <a:gd name="T3" fmla="*/ 43344 h 1058190"/>
              <a:gd name="T4" fmla="*/ 1484673 w 1058191"/>
              <a:gd name="T5" fmla="*/ 659369 h 1058190"/>
              <a:gd name="T6" fmla="*/ 1484673 w 1058191"/>
              <a:gd name="T7" fmla="*/ 868650 h 1058190"/>
              <a:gd name="T8" fmla="*/ 868650 w 1058191"/>
              <a:gd name="T9" fmla="*/ 1484675 h 1058190"/>
              <a:gd name="T10" fmla="*/ 659367 w 1058191"/>
              <a:gd name="T11" fmla="*/ 1484675 h 1058190"/>
              <a:gd name="T12" fmla="*/ 43344 w 1058191"/>
              <a:gd name="T13" fmla="*/ 868650 h 1058190"/>
              <a:gd name="T14" fmla="*/ 43344 w 1058191"/>
              <a:gd name="T15" fmla="*/ 659369 h 1058190"/>
              <a:gd name="T16" fmla="*/ 659367 w 1058191"/>
              <a:gd name="T17" fmla="*/ 43344 h 1058190"/>
              <a:gd name="T18" fmla="*/ 764009 w 1058191"/>
              <a:gd name="T19" fmla="*/ 0 h 1058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8191"/>
              <a:gd name="T31" fmla="*/ 0 h 1058190"/>
              <a:gd name="T32" fmla="*/ 1058191 w 1058191"/>
              <a:gd name="T33" fmla="*/ 1058190 h 1058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2E384A"/>
            </a:solidFill>
            <a:miter lim="800000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圆角矩形 12"/>
          <p:cNvSpPr>
            <a:spLocks noChangeArrowheads="1"/>
          </p:cNvSpPr>
          <p:nvPr/>
        </p:nvSpPr>
        <p:spPr bwMode="auto">
          <a:xfrm rot="2700000">
            <a:off x="6778094" y="3511483"/>
            <a:ext cx="1236788" cy="1236788"/>
          </a:xfrm>
          <a:prstGeom prst="roundRect">
            <a:avLst>
              <a:gd name="adj" fmla="val 12681"/>
            </a:avLst>
          </a:prstGeom>
          <a:solidFill>
            <a:schemeClr val="bg1"/>
          </a:solidFill>
          <a:ln w="15875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椭圆 16"/>
          <p:cNvSpPr>
            <a:spLocks noChangeArrowheads="1"/>
          </p:cNvSpPr>
          <p:nvPr/>
        </p:nvSpPr>
        <p:spPr bwMode="auto">
          <a:xfrm>
            <a:off x="7314035" y="3468086"/>
            <a:ext cx="162736" cy="16273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椭圆 17"/>
          <p:cNvSpPr>
            <a:spLocks noChangeArrowheads="1"/>
          </p:cNvSpPr>
          <p:nvPr/>
        </p:nvSpPr>
        <p:spPr bwMode="auto">
          <a:xfrm>
            <a:off x="7281489" y="3433370"/>
            <a:ext cx="229999" cy="2321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任意多边形 20"/>
          <p:cNvSpPr/>
          <p:nvPr/>
        </p:nvSpPr>
        <p:spPr bwMode="auto">
          <a:xfrm>
            <a:off x="7075357" y="1864602"/>
            <a:ext cx="410094" cy="1670749"/>
          </a:xfrm>
          <a:custGeom>
            <a:avLst/>
            <a:gdLst>
              <a:gd name="T0" fmla="*/ 225955 w 207779"/>
              <a:gd name="T1" fmla="*/ 1222375 h 850640"/>
              <a:gd name="T2" fmla="*/ 5886 w 207779"/>
              <a:gd name="T3" fmla="*/ 576326 h 850640"/>
              <a:gd name="T4" fmla="*/ 82910 w 207779"/>
              <a:gd name="T5" fmla="*/ 72626 h 850640"/>
              <a:gd name="T6" fmla="*/ 291976 w 207779"/>
              <a:gd name="T7" fmla="*/ 105476 h 850640"/>
              <a:gd name="T8" fmla="*/ 236959 w 207779"/>
              <a:gd name="T9" fmla="*/ 1025275 h 850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1" name="Freeform 30"/>
          <p:cNvSpPr>
            <a:spLocks noChangeArrowheads="1"/>
          </p:cNvSpPr>
          <p:nvPr/>
        </p:nvSpPr>
        <p:spPr bwMode="auto">
          <a:xfrm rot="19024198">
            <a:off x="7200246" y="3790197"/>
            <a:ext cx="390312" cy="369587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52" name="TextBox 51"/>
          <p:cNvSpPr txBox="1"/>
          <p:nvPr/>
        </p:nvSpPr>
        <p:spPr>
          <a:xfrm>
            <a:off x="7022126" y="4206138"/>
            <a:ext cx="746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TABLET</a:t>
            </a:r>
            <a:endParaRPr lang="id-ID" sz="1400" dirty="0">
              <a:latin typeface="+mj-lt"/>
            </a:endParaRPr>
          </a:p>
        </p:txBody>
      </p:sp>
      <p:sp>
        <p:nvSpPr>
          <p:cNvPr id="62" name="任意多边形 51"/>
          <p:cNvSpPr>
            <a:spLocks noChangeArrowheads="1"/>
          </p:cNvSpPr>
          <p:nvPr/>
        </p:nvSpPr>
        <p:spPr bwMode="auto">
          <a:xfrm>
            <a:off x="9112106" y="3261956"/>
            <a:ext cx="1738012" cy="1738012"/>
          </a:xfrm>
          <a:custGeom>
            <a:avLst/>
            <a:gdLst>
              <a:gd name="T0" fmla="*/ 764009 w 1058191"/>
              <a:gd name="T1" fmla="*/ 0 h 1058190"/>
              <a:gd name="T2" fmla="*/ 868650 w 1058191"/>
              <a:gd name="T3" fmla="*/ 43344 h 1058190"/>
              <a:gd name="T4" fmla="*/ 1484673 w 1058191"/>
              <a:gd name="T5" fmla="*/ 659369 h 1058190"/>
              <a:gd name="T6" fmla="*/ 1484673 w 1058191"/>
              <a:gd name="T7" fmla="*/ 868650 h 1058190"/>
              <a:gd name="T8" fmla="*/ 868650 w 1058191"/>
              <a:gd name="T9" fmla="*/ 1484675 h 1058190"/>
              <a:gd name="T10" fmla="*/ 659367 w 1058191"/>
              <a:gd name="T11" fmla="*/ 1484675 h 1058190"/>
              <a:gd name="T12" fmla="*/ 43344 w 1058191"/>
              <a:gd name="T13" fmla="*/ 868650 h 1058190"/>
              <a:gd name="T14" fmla="*/ 43344 w 1058191"/>
              <a:gd name="T15" fmla="*/ 659369 h 1058190"/>
              <a:gd name="T16" fmla="*/ 659367 w 1058191"/>
              <a:gd name="T17" fmla="*/ 43344 h 1058190"/>
              <a:gd name="T18" fmla="*/ 764009 w 1058191"/>
              <a:gd name="T19" fmla="*/ 0 h 10581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058191"/>
              <a:gd name="T31" fmla="*/ 0 h 1058190"/>
              <a:gd name="T32" fmla="*/ 1058191 w 1058191"/>
              <a:gd name="T33" fmla="*/ 1058190 h 10581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058191" h="1058190">
                <a:moveTo>
                  <a:pt x="529096" y="0"/>
                </a:moveTo>
                <a:cubicBezTo>
                  <a:pt x="555323" y="0"/>
                  <a:pt x="581551" y="10006"/>
                  <a:pt x="601562" y="30017"/>
                </a:cubicBezTo>
                <a:lnTo>
                  <a:pt x="1028174" y="456629"/>
                </a:lnTo>
                <a:cubicBezTo>
                  <a:pt x="1068197" y="496651"/>
                  <a:pt x="1068197" y="561540"/>
                  <a:pt x="1028174" y="601562"/>
                </a:cubicBezTo>
                <a:lnTo>
                  <a:pt x="601562" y="1028174"/>
                </a:lnTo>
                <a:cubicBezTo>
                  <a:pt x="561540" y="1068196"/>
                  <a:pt x="496651" y="1068196"/>
                  <a:pt x="456629" y="1028174"/>
                </a:cubicBezTo>
                <a:lnTo>
                  <a:pt x="30017" y="601562"/>
                </a:lnTo>
                <a:cubicBezTo>
                  <a:pt x="-10006" y="561540"/>
                  <a:pt x="-10006" y="496651"/>
                  <a:pt x="30017" y="456629"/>
                </a:cubicBezTo>
                <a:lnTo>
                  <a:pt x="456629" y="30017"/>
                </a:lnTo>
                <a:cubicBezTo>
                  <a:pt x="476640" y="10006"/>
                  <a:pt x="502868" y="0"/>
                  <a:pt x="529096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rgbClr val="2E384A"/>
            </a:solidFill>
            <a:miter lim="800000"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圆角矩形 12"/>
          <p:cNvSpPr>
            <a:spLocks noChangeArrowheads="1"/>
          </p:cNvSpPr>
          <p:nvPr/>
        </p:nvSpPr>
        <p:spPr bwMode="auto">
          <a:xfrm rot="2700000">
            <a:off x="9363803" y="3511483"/>
            <a:ext cx="1236788" cy="1236788"/>
          </a:xfrm>
          <a:prstGeom prst="roundRect">
            <a:avLst>
              <a:gd name="adj" fmla="val 12681"/>
            </a:avLst>
          </a:prstGeom>
          <a:solidFill>
            <a:schemeClr val="bg1"/>
          </a:solidFill>
          <a:ln w="15875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椭圆 16"/>
          <p:cNvSpPr>
            <a:spLocks noChangeArrowheads="1"/>
          </p:cNvSpPr>
          <p:nvPr/>
        </p:nvSpPr>
        <p:spPr bwMode="auto">
          <a:xfrm>
            <a:off x="9899744" y="3468086"/>
            <a:ext cx="162736" cy="162736"/>
          </a:xfrm>
          <a:prstGeom prst="ellipse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椭圆 17"/>
          <p:cNvSpPr>
            <a:spLocks noChangeArrowheads="1"/>
          </p:cNvSpPr>
          <p:nvPr/>
        </p:nvSpPr>
        <p:spPr bwMode="auto">
          <a:xfrm>
            <a:off x="9867198" y="3433370"/>
            <a:ext cx="229999" cy="232170"/>
          </a:xfrm>
          <a:prstGeom prst="ellipse">
            <a:avLst/>
          </a:prstGeom>
          <a:solidFill>
            <a:schemeClr val="bg1"/>
          </a:solidFill>
          <a:ln w="25400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CN" altLang="en-US" sz="18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任意多边形 20"/>
          <p:cNvSpPr/>
          <p:nvPr/>
        </p:nvSpPr>
        <p:spPr bwMode="auto">
          <a:xfrm>
            <a:off x="9661066" y="1864602"/>
            <a:ext cx="410094" cy="1670749"/>
          </a:xfrm>
          <a:custGeom>
            <a:avLst/>
            <a:gdLst>
              <a:gd name="T0" fmla="*/ 225955 w 207779"/>
              <a:gd name="T1" fmla="*/ 1222375 h 850640"/>
              <a:gd name="T2" fmla="*/ 5886 w 207779"/>
              <a:gd name="T3" fmla="*/ 576326 h 850640"/>
              <a:gd name="T4" fmla="*/ 82910 w 207779"/>
              <a:gd name="T5" fmla="*/ 72626 h 850640"/>
              <a:gd name="T6" fmla="*/ 291976 w 207779"/>
              <a:gd name="T7" fmla="*/ 105476 h 850640"/>
              <a:gd name="T8" fmla="*/ 236959 w 207779"/>
              <a:gd name="T9" fmla="*/ 1025275 h 8506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07779" h="850640">
                <a:moveTo>
                  <a:pt x="156476" y="850640"/>
                </a:moveTo>
                <a:cubicBezTo>
                  <a:pt x="88531" y="692525"/>
                  <a:pt x="20586" y="534410"/>
                  <a:pt x="4076" y="401060"/>
                </a:cubicBezTo>
                <a:cubicBezTo>
                  <a:pt x="-12434" y="267710"/>
                  <a:pt x="24396" y="105150"/>
                  <a:pt x="57416" y="50540"/>
                </a:cubicBezTo>
                <a:cubicBezTo>
                  <a:pt x="90436" y="-4070"/>
                  <a:pt x="184416" y="-37090"/>
                  <a:pt x="202196" y="73400"/>
                </a:cubicBezTo>
                <a:cubicBezTo>
                  <a:pt x="219976" y="183890"/>
                  <a:pt x="192036" y="448685"/>
                  <a:pt x="164096" y="713480"/>
                </a:cubicBezTo>
              </a:path>
            </a:pathLst>
          </a:custGeom>
          <a:solidFill>
            <a:schemeClr val="bg1"/>
          </a:solidFill>
          <a:ln w="25400" cap="flat" cmpd="sng">
            <a:solidFill>
              <a:srgbClr val="2E384A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60" name="Freeform 155"/>
          <p:cNvSpPr>
            <a:spLocks noChangeArrowheads="1"/>
          </p:cNvSpPr>
          <p:nvPr/>
        </p:nvSpPr>
        <p:spPr bwMode="auto">
          <a:xfrm>
            <a:off x="9799772" y="3781831"/>
            <a:ext cx="362679" cy="390310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61" name="TextBox 52"/>
          <p:cNvSpPr txBox="1"/>
          <p:nvPr/>
        </p:nvSpPr>
        <p:spPr>
          <a:xfrm>
            <a:off x="9585008" y="4206137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DESIGN </a:t>
            </a:r>
            <a:endParaRPr lang="id-ID" sz="1400" dirty="0">
              <a:latin typeface="+mj-lt"/>
            </a:endParaRPr>
          </a:p>
        </p:txBody>
      </p:sp>
      <p:sp>
        <p:nvSpPr>
          <p:cNvPr id="79" name="Rectangle 21"/>
          <p:cNvSpPr/>
          <p:nvPr/>
        </p:nvSpPr>
        <p:spPr>
          <a:xfrm>
            <a:off x="1224757" y="5370237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22"/>
          <p:cNvSpPr txBox="1"/>
          <p:nvPr/>
        </p:nvSpPr>
        <p:spPr>
          <a:xfrm>
            <a:off x="1296138" y="5032100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81" name="Rectangle 21"/>
          <p:cNvSpPr/>
          <p:nvPr/>
        </p:nvSpPr>
        <p:spPr>
          <a:xfrm>
            <a:off x="3855030" y="5370237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22"/>
          <p:cNvSpPr txBox="1"/>
          <p:nvPr/>
        </p:nvSpPr>
        <p:spPr>
          <a:xfrm>
            <a:off x="3926411" y="5032100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83" name="Rectangle 21"/>
          <p:cNvSpPr/>
          <p:nvPr/>
        </p:nvSpPr>
        <p:spPr>
          <a:xfrm>
            <a:off x="6485303" y="5370237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22"/>
          <p:cNvSpPr txBox="1"/>
          <p:nvPr/>
        </p:nvSpPr>
        <p:spPr>
          <a:xfrm>
            <a:off x="6556684" y="5032100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85" name="Rectangle 21"/>
          <p:cNvSpPr/>
          <p:nvPr/>
        </p:nvSpPr>
        <p:spPr>
          <a:xfrm>
            <a:off x="9115576" y="5370237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22"/>
          <p:cNvSpPr txBox="1"/>
          <p:nvPr/>
        </p:nvSpPr>
        <p:spPr>
          <a:xfrm>
            <a:off x="9186957" y="5032100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151246" y="105142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0900" y="722094"/>
            <a:ext cx="5410200" cy="5413812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686628" y="1019628"/>
              <a:ext cx="4818744" cy="4818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3175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974307" y="1686001"/>
            <a:ext cx="42433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3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03</a:t>
            </a:r>
            <a:endParaRPr lang="zh-CN" altLang="en-US" sz="13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926449" y="3449060"/>
            <a:ext cx="2339102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工作经验总结</a:t>
            </a:r>
            <a:endParaRPr lang="zh-CN" altLang="en-US" sz="2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74307" y="4192405"/>
            <a:ext cx="424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SUMMARY OF WORK </a:t>
            </a:r>
            <a:endParaRPr lang="en-US" altLang="zh-CN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endParaRPr lang="en-US" altLang="zh-CN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6" name="Group 46"/>
          <p:cNvGrpSpPr/>
          <p:nvPr/>
        </p:nvGrpSpPr>
        <p:grpSpPr>
          <a:xfrm>
            <a:off x="1688205" y="1756081"/>
            <a:ext cx="3103563" cy="2306638"/>
            <a:chOff x="2007520" y="1756081"/>
            <a:chExt cx="3103563" cy="2306638"/>
          </a:xfrm>
          <a:solidFill>
            <a:schemeClr val="bg1"/>
          </a:solidFill>
        </p:grpSpPr>
        <p:sp>
          <p:nvSpPr>
            <p:cNvPr id="27" name="Freeform 269"/>
            <p:cNvSpPr/>
            <p:nvPr/>
          </p:nvSpPr>
          <p:spPr bwMode="auto">
            <a:xfrm>
              <a:off x="3782345" y="1756081"/>
              <a:ext cx="1328738" cy="1004888"/>
            </a:xfrm>
            <a:custGeom>
              <a:avLst/>
              <a:gdLst>
                <a:gd name="T0" fmla="*/ 0 w 1745"/>
                <a:gd name="T1" fmla="*/ 1320 h 1320"/>
                <a:gd name="T2" fmla="*/ 1498 w 1745"/>
                <a:gd name="T3" fmla="*/ 1320 h 1320"/>
                <a:gd name="T4" fmla="*/ 1745 w 1745"/>
                <a:gd name="T5" fmla="*/ 1072 h 1320"/>
                <a:gd name="T6" fmla="*/ 1745 w 1745"/>
                <a:gd name="T7" fmla="*/ 248 h 1320"/>
                <a:gd name="T8" fmla="*/ 1498 w 1745"/>
                <a:gd name="T9" fmla="*/ 0 h 1320"/>
                <a:gd name="T10" fmla="*/ 0 w 1745"/>
                <a:gd name="T11" fmla="*/ 0 h 1320"/>
                <a:gd name="T12" fmla="*/ 0 w 1745"/>
                <a:gd name="T13" fmla="*/ 132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20">
                  <a:moveTo>
                    <a:pt x="0" y="1320"/>
                  </a:moveTo>
                  <a:lnTo>
                    <a:pt x="1498" y="1320"/>
                  </a:lnTo>
                  <a:cubicBezTo>
                    <a:pt x="1634" y="1320"/>
                    <a:pt x="1745" y="1209"/>
                    <a:pt x="1745" y="1072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2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73"/>
            <p:cNvSpPr/>
            <p:nvPr/>
          </p:nvSpPr>
          <p:spPr bwMode="auto">
            <a:xfrm>
              <a:off x="2007520" y="1756081"/>
              <a:ext cx="1774825" cy="2306638"/>
            </a:xfrm>
            <a:custGeom>
              <a:avLst/>
              <a:gdLst>
                <a:gd name="T0" fmla="*/ 1118 w 1118"/>
                <a:gd name="T1" fmla="*/ 0 h 1453"/>
                <a:gd name="T2" fmla="*/ 0 w 1118"/>
                <a:gd name="T3" fmla="*/ 1453 h 1453"/>
                <a:gd name="T4" fmla="*/ 1118 w 1118"/>
                <a:gd name="T5" fmla="*/ 633 h 1453"/>
                <a:gd name="T6" fmla="*/ 1118 w 1118"/>
                <a:gd name="T7" fmla="*/ 0 h 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453">
                  <a:moveTo>
                    <a:pt x="1118" y="0"/>
                  </a:moveTo>
                  <a:lnTo>
                    <a:pt x="0" y="1453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20"/>
          <p:cNvGrpSpPr/>
          <p:nvPr/>
        </p:nvGrpSpPr>
        <p:grpSpPr>
          <a:xfrm>
            <a:off x="1688205" y="2910193"/>
            <a:ext cx="3103563" cy="1152525"/>
            <a:chOff x="1274763" y="2427294"/>
            <a:chExt cx="3103563" cy="1152525"/>
          </a:xfrm>
          <a:solidFill>
            <a:schemeClr val="bg1"/>
          </a:solidFill>
        </p:grpSpPr>
        <p:sp>
          <p:nvSpPr>
            <p:cNvPr id="30" name="Freeform 270"/>
            <p:cNvSpPr/>
            <p:nvPr/>
          </p:nvSpPr>
          <p:spPr bwMode="auto">
            <a:xfrm>
              <a:off x="3049588" y="2427294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0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74"/>
            <p:cNvSpPr/>
            <p:nvPr/>
          </p:nvSpPr>
          <p:spPr bwMode="auto">
            <a:xfrm>
              <a:off x="1274763" y="2427294"/>
              <a:ext cx="1774825" cy="1152525"/>
            </a:xfrm>
            <a:custGeom>
              <a:avLst/>
              <a:gdLst>
                <a:gd name="T0" fmla="*/ 1118 w 1118"/>
                <a:gd name="T1" fmla="*/ 0 h 726"/>
                <a:gd name="T2" fmla="*/ 0 w 1118"/>
                <a:gd name="T3" fmla="*/ 726 h 726"/>
                <a:gd name="T4" fmla="*/ 1118 w 1118"/>
                <a:gd name="T5" fmla="*/ 633 h 726"/>
                <a:gd name="T6" fmla="*/ 1118 w 1118"/>
                <a:gd name="T7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726">
                  <a:moveTo>
                    <a:pt x="1118" y="0"/>
                  </a:moveTo>
                  <a:lnTo>
                    <a:pt x="0" y="726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2" name="Group 23"/>
          <p:cNvGrpSpPr/>
          <p:nvPr/>
        </p:nvGrpSpPr>
        <p:grpSpPr>
          <a:xfrm>
            <a:off x="1688205" y="4062718"/>
            <a:ext cx="3103563" cy="1004888"/>
            <a:chOff x="1274763" y="3579819"/>
            <a:chExt cx="3103563" cy="1004888"/>
          </a:xfrm>
          <a:solidFill>
            <a:schemeClr val="bg1"/>
          </a:solidFill>
        </p:grpSpPr>
        <p:sp>
          <p:nvSpPr>
            <p:cNvPr id="33" name="Freeform 271"/>
            <p:cNvSpPr/>
            <p:nvPr/>
          </p:nvSpPr>
          <p:spPr bwMode="auto">
            <a:xfrm>
              <a:off x="3049588" y="3579819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7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7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275"/>
            <p:cNvSpPr/>
            <p:nvPr/>
          </p:nvSpPr>
          <p:spPr bwMode="auto">
            <a:xfrm>
              <a:off x="1274763" y="3579819"/>
              <a:ext cx="1774825" cy="1004888"/>
            </a:xfrm>
            <a:custGeom>
              <a:avLst/>
              <a:gdLst>
                <a:gd name="T0" fmla="*/ 1118 w 1118"/>
                <a:gd name="T1" fmla="*/ 0 h 633"/>
                <a:gd name="T2" fmla="*/ 0 w 1118"/>
                <a:gd name="T3" fmla="*/ 0 h 633"/>
                <a:gd name="T4" fmla="*/ 1118 w 1118"/>
                <a:gd name="T5" fmla="*/ 633 h 633"/>
                <a:gd name="T6" fmla="*/ 1118 w 1118"/>
                <a:gd name="T7" fmla="*/ 0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633">
                  <a:moveTo>
                    <a:pt x="1118" y="0"/>
                  </a:moveTo>
                  <a:lnTo>
                    <a:pt x="0" y="0"/>
                  </a:lnTo>
                  <a:lnTo>
                    <a:pt x="1118" y="633"/>
                  </a:lnTo>
                  <a:lnTo>
                    <a:pt x="1118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1688205" y="4062718"/>
            <a:ext cx="3103563" cy="2159001"/>
            <a:chOff x="1274763" y="3579819"/>
            <a:chExt cx="3103563" cy="2159001"/>
          </a:xfrm>
          <a:solidFill>
            <a:schemeClr val="bg1"/>
          </a:solidFill>
        </p:grpSpPr>
        <p:sp>
          <p:nvSpPr>
            <p:cNvPr id="36" name="Freeform 272"/>
            <p:cNvSpPr/>
            <p:nvPr/>
          </p:nvSpPr>
          <p:spPr bwMode="auto">
            <a:xfrm>
              <a:off x="3049588" y="4733932"/>
              <a:ext cx="1328738" cy="1004888"/>
            </a:xfrm>
            <a:custGeom>
              <a:avLst/>
              <a:gdLst>
                <a:gd name="T0" fmla="*/ 0 w 1745"/>
                <a:gd name="T1" fmla="*/ 1319 h 1319"/>
                <a:gd name="T2" fmla="*/ 1498 w 1745"/>
                <a:gd name="T3" fmla="*/ 1319 h 1319"/>
                <a:gd name="T4" fmla="*/ 1745 w 1745"/>
                <a:gd name="T5" fmla="*/ 1071 h 1319"/>
                <a:gd name="T6" fmla="*/ 1745 w 1745"/>
                <a:gd name="T7" fmla="*/ 248 h 1319"/>
                <a:gd name="T8" fmla="*/ 1498 w 1745"/>
                <a:gd name="T9" fmla="*/ 0 h 1319"/>
                <a:gd name="T10" fmla="*/ 0 w 1745"/>
                <a:gd name="T11" fmla="*/ 0 h 1319"/>
                <a:gd name="T12" fmla="*/ 0 w 1745"/>
                <a:gd name="T13" fmla="*/ 1319 h 1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5" h="1319">
                  <a:moveTo>
                    <a:pt x="0" y="1319"/>
                  </a:moveTo>
                  <a:lnTo>
                    <a:pt x="1498" y="1319"/>
                  </a:lnTo>
                  <a:cubicBezTo>
                    <a:pt x="1634" y="1319"/>
                    <a:pt x="1745" y="1208"/>
                    <a:pt x="1745" y="1071"/>
                  </a:cubicBezTo>
                  <a:lnTo>
                    <a:pt x="1745" y="248"/>
                  </a:lnTo>
                  <a:cubicBezTo>
                    <a:pt x="1745" y="111"/>
                    <a:pt x="1634" y="0"/>
                    <a:pt x="1498" y="0"/>
                  </a:cubicBezTo>
                  <a:lnTo>
                    <a:pt x="0" y="0"/>
                  </a:lnTo>
                  <a:lnTo>
                    <a:pt x="0" y="1319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276"/>
            <p:cNvSpPr/>
            <p:nvPr/>
          </p:nvSpPr>
          <p:spPr bwMode="auto">
            <a:xfrm>
              <a:off x="1274763" y="3579819"/>
              <a:ext cx="1774825" cy="2159000"/>
            </a:xfrm>
            <a:custGeom>
              <a:avLst/>
              <a:gdLst>
                <a:gd name="T0" fmla="*/ 1118 w 1118"/>
                <a:gd name="T1" fmla="*/ 727 h 1360"/>
                <a:gd name="T2" fmla="*/ 0 w 1118"/>
                <a:gd name="T3" fmla="*/ 0 h 1360"/>
                <a:gd name="T4" fmla="*/ 1118 w 1118"/>
                <a:gd name="T5" fmla="*/ 1360 h 1360"/>
                <a:gd name="T6" fmla="*/ 1118 w 1118"/>
                <a:gd name="T7" fmla="*/ 727 h 1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8" h="1360">
                  <a:moveTo>
                    <a:pt x="1118" y="727"/>
                  </a:moveTo>
                  <a:lnTo>
                    <a:pt x="0" y="0"/>
                  </a:lnTo>
                  <a:lnTo>
                    <a:pt x="1118" y="1360"/>
                  </a:lnTo>
                  <a:lnTo>
                    <a:pt x="1118" y="72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8" name="AutoShape 20"/>
          <p:cNvSpPr/>
          <p:nvPr/>
        </p:nvSpPr>
        <p:spPr bwMode="auto">
          <a:xfrm>
            <a:off x="3936104" y="5520070"/>
            <a:ext cx="382589" cy="38115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87" y="2580"/>
                </a:moveTo>
                <a:cubicBezTo>
                  <a:pt x="20419" y="2580"/>
                  <a:pt x="20793" y="2735"/>
                  <a:pt x="21116" y="3052"/>
                </a:cubicBezTo>
                <a:cubicBezTo>
                  <a:pt x="21438" y="3372"/>
                  <a:pt x="21599" y="3743"/>
                  <a:pt x="21599" y="4175"/>
                </a:cubicBezTo>
                <a:lnTo>
                  <a:pt x="21599" y="19987"/>
                </a:lnTo>
                <a:cubicBezTo>
                  <a:pt x="21599" y="20419"/>
                  <a:pt x="21438" y="20796"/>
                  <a:pt x="21116" y="21116"/>
                </a:cubicBezTo>
                <a:cubicBezTo>
                  <a:pt x="20793" y="21438"/>
                  <a:pt x="20419" y="21599"/>
                  <a:pt x="19987" y="21599"/>
                </a:cubicBezTo>
                <a:lnTo>
                  <a:pt x="1612" y="21599"/>
                </a:lnTo>
                <a:cubicBezTo>
                  <a:pt x="1180" y="21599"/>
                  <a:pt x="806" y="21438"/>
                  <a:pt x="483" y="21116"/>
                </a:cubicBezTo>
                <a:cubicBezTo>
                  <a:pt x="161" y="20796"/>
                  <a:pt x="0" y="20419"/>
                  <a:pt x="0" y="19987"/>
                </a:cubicBezTo>
                <a:lnTo>
                  <a:pt x="0" y="4175"/>
                </a:lnTo>
                <a:cubicBezTo>
                  <a:pt x="0" y="3743"/>
                  <a:pt x="161" y="3372"/>
                  <a:pt x="483" y="3052"/>
                </a:cubicBezTo>
                <a:cubicBezTo>
                  <a:pt x="806" y="2735"/>
                  <a:pt x="1180" y="2580"/>
                  <a:pt x="1612" y="2580"/>
                </a:cubicBezTo>
                <a:lnTo>
                  <a:pt x="2150" y="2580"/>
                </a:lnTo>
                <a:lnTo>
                  <a:pt x="2150" y="2401"/>
                </a:lnTo>
                <a:cubicBezTo>
                  <a:pt x="2150" y="2116"/>
                  <a:pt x="2196" y="1828"/>
                  <a:pt x="2288" y="1540"/>
                </a:cubicBezTo>
                <a:cubicBezTo>
                  <a:pt x="2381" y="1249"/>
                  <a:pt x="2530" y="990"/>
                  <a:pt x="2738" y="766"/>
                </a:cubicBezTo>
                <a:cubicBezTo>
                  <a:pt x="2942" y="541"/>
                  <a:pt x="3216" y="360"/>
                  <a:pt x="3555" y="213"/>
                </a:cubicBezTo>
                <a:cubicBezTo>
                  <a:pt x="3895" y="75"/>
                  <a:pt x="4310" y="0"/>
                  <a:pt x="4796" y="0"/>
                </a:cubicBezTo>
                <a:cubicBezTo>
                  <a:pt x="5283" y="0"/>
                  <a:pt x="5698" y="75"/>
                  <a:pt x="6037" y="213"/>
                </a:cubicBezTo>
                <a:cubicBezTo>
                  <a:pt x="6377" y="360"/>
                  <a:pt x="6651" y="541"/>
                  <a:pt x="6858" y="766"/>
                </a:cubicBezTo>
                <a:cubicBezTo>
                  <a:pt x="7062" y="990"/>
                  <a:pt x="7215" y="1255"/>
                  <a:pt x="7313" y="1546"/>
                </a:cubicBezTo>
                <a:cubicBezTo>
                  <a:pt x="7411" y="1840"/>
                  <a:pt x="7457" y="2125"/>
                  <a:pt x="7457" y="2401"/>
                </a:cubicBezTo>
                <a:lnTo>
                  <a:pt x="7457" y="2580"/>
                </a:lnTo>
                <a:lnTo>
                  <a:pt x="8133" y="2580"/>
                </a:lnTo>
                <a:lnTo>
                  <a:pt x="8133" y="2401"/>
                </a:lnTo>
                <a:cubicBezTo>
                  <a:pt x="8133" y="2116"/>
                  <a:pt x="8179" y="1828"/>
                  <a:pt x="8269" y="1540"/>
                </a:cubicBezTo>
                <a:cubicBezTo>
                  <a:pt x="8364" y="1249"/>
                  <a:pt x="8511" y="990"/>
                  <a:pt x="8718" y="766"/>
                </a:cubicBezTo>
                <a:cubicBezTo>
                  <a:pt x="8925" y="541"/>
                  <a:pt x="9199" y="360"/>
                  <a:pt x="9538" y="213"/>
                </a:cubicBezTo>
                <a:cubicBezTo>
                  <a:pt x="9878" y="74"/>
                  <a:pt x="10293" y="0"/>
                  <a:pt x="10779" y="0"/>
                </a:cubicBezTo>
                <a:cubicBezTo>
                  <a:pt x="11266" y="0"/>
                  <a:pt x="11678" y="74"/>
                  <a:pt x="12020" y="213"/>
                </a:cubicBezTo>
                <a:cubicBezTo>
                  <a:pt x="12360" y="360"/>
                  <a:pt x="12636" y="541"/>
                  <a:pt x="12852" y="766"/>
                </a:cubicBezTo>
                <a:cubicBezTo>
                  <a:pt x="13068" y="990"/>
                  <a:pt x="13227" y="1255"/>
                  <a:pt x="13322" y="1546"/>
                </a:cubicBezTo>
                <a:cubicBezTo>
                  <a:pt x="13417" y="1840"/>
                  <a:pt x="13469" y="2125"/>
                  <a:pt x="13469" y="2401"/>
                </a:cubicBezTo>
                <a:lnTo>
                  <a:pt x="13469" y="2580"/>
                </a:lnTo>
                <a:lnTo>
                  <a:pt x="14142" y="2580"/>
                </a:lnTo>
                <a:lnTo>
                  <a:pt x="14142" y="2401"/>
                </a:lnTo>
                <a:cubicBezTo>
                  <a:pt x="14142" y="2116"/>
                  <a:pt x="14191" y="1828"/>
                  <a:pt x="14286" y="1540"/>
                </a:cubicBezTo>
                <a:cubicBezTo>
                  <a:pt x="14384" y="1249"/>
                  <a:pt x="14534" y="990"/>
                  <a:pt x="14741" y="765"/>
                </a:cubicBezTo>
                <a:cubicBezTo>
                  <a:pt x="14948" y="541"/>
                  <a:pt x="15219" y="359"/>
                  <a:pt x="15556" y="213"/>
                </a:cubicBezTo>
                <a:cubicBezTo>
                  <a:pt x="15890" y="74"/>
                  <a:pt x="16305" y="0"/>
                  <a:pt x="16803" y="0"/>
                </a:cubicBezTo>
                <a:cubicBezTo>
                  <a:pt x="17289" y="0"/>
                  <a:pt x="17704" y="74"/>
                  <a:pt x="18044" y="213"/>
                </a:cubicBezTo>
                <a:cubicBezTo>
                  <a:pt x="18383" y="359"/>
                  <a:pt x="18657" y="541"/>
                  <a:pt x="18864" y="765"/>
                </a:cubicBezTo>
                <a:cubicBezTo>
                  <a:pt x="19069" y="990"/>
                  <a:pt x="19218" y="1255"/>
                  <a:pt x="19311" y="1546"/>
                </a:cubicBezTo>
                <a:cubicBezTo>
                  <a:pt x="19403" y="1839"/>
                  <a:pt x="19449" y="2125"/>
                  <a:pt x="19449" y="2401"/>
                </a:cubicBezTo>
                <a:lnTo>
                  <a:pt x="19449" y="2580"/>
                </a:lnTo>
                <a:lnTo>
                  <a:pt x="19987" y="2580"/>
                </a:lnTo>
                <a:close/>
                <a:moveTo>
                  <a:pt x="6066" y="7968"/>
                </a:moveTo>
                <a:lnTo>
                  <a:pt x="2179" y="7968"/>
                </a:lnTo>
                <a:lnTo>
                  <a:pt x="2179" y="11443"/>
                </a:lnTo>
                <a:lnTo>
                  <a:pt x="6066" y="11443"/>
                </a:lnTo>
                <a:lnTo>
                  <a:pt x="6066" y="7968"/>
                </a:lnTo>
                <a:close/>
                <a:moveTo>
                  <a:pt x="6066" y="11976"/>
                </a:moveTo>
                <a:lnTo>
                  <a:pt x="2179" y="11976"/>
                </a:lnTo>
                <a:lnTo>
                  <a:pt x="2179" y="15452"/>
                </a:lnTo>
                <a:lnTo>
                  <a:pt x="6066" y="15452"/>
                </a:lnTo>
                <a:lnTo>
                  <a:pt x="6066" y="11976"/>
                </a:lnTo>
                <a:close/>
                <a:moveTo>
                  <a:pt x="6066" y="15976"/>
                </a:moveTo>
                <a:lnTo>
                  <a:pt x="2179" y="15976"/>
                </a:lnTo>
                <a:lnTo>
                  <a:pt x="2179" y="19422"/>
                </a:lnTo>
                <a:lnTo>
                  <a:pt x="6066" y="19422"/>
                </a:lnTo>
                <a:lnTo>
                  <a:pt x="6066" y="15976"/>
                </a:lnTo>
                <a:close/>
                <a:moveTo>
                  <a:pt x="3754" y="5543"/>
                </a:moveTo>
                <a:cubicBezTo>
                  <a:pt x="3754" y="6067"/>
                  <a:pt x="4102" y="6323"/>
                  <a:pt x="4799" y="6323"/>
                </a:cubicBezTo>
                <a:cubicBezTo>
                  <a:pt x="5499" y="6323"/>
                  <a:pt x="5847" y="6067"/>
                  <a:pt x="5847" y="5543"/>
                </a:cubicBezTo>
                <a:lnTo>
                  <a:pt x="5847" y="2398"/>
                </a:lnTo>
                <a:cubicBezTo>
                  <a:pt x="5847" y="1877"/>
                  <a:pt x="5499" y="1612"/>
                  <a:pt x="4799" y="1612"/>
                </a:cubicBezTo>
                <a:cubicBezTo>
                  <a:pt x="4102" y="1612"/>
                  <a:pt x="3754" y="1877"/>
                  <a:pt x="3754" y="2398"/>
                </a:cubicBezTo>
                <a:lnTo>
                  <a:pt x="3754" y="5543"/>
                </a:lnTo>
                <a:close/>
                <a:moveTo>
                  <a:pt x="10535" y="7968"/>
                </a:moveTo>
                <a:lnTo>
                  <a:pt x="6607" y="7968"/>
                </a:lnTo>
                <a:lnTo>
                  <a:pt x="6607" y="11443"/>
                </a:lnTo>
                <a:lnTo>
                  <a:pt x="10535" y="11443"/>
                </a:lnTo>
                <a:lnTo>
                  <a:pt x="10535" y="7968"/>
                </a:lnTo>
                <a:close/>
                <a:moveTo>
                  <a:pt x="10535" y="11976"/>
                </a:moveTo>
                <a:lnTo>
                  <a:pt x="6607" y="11976"/>
                </a:lnTo>
                <a:lnTo>
                  <a:pt x="6607" y="15452"/>
                </a:lnTo>
                <a:lnTo>
                  <a:pt x="10535" y="15452"/>
                </a:lnTo>
                <a:lnTo>
                  <a:pt x="10535" y="11976"/>
                </a:lnTo>
                <a:close/>
                <a:moveTo>
                  <a:pt x="10535" y="15976"/>
                </a:moveTo>
                <a:lnTo>
                  <a:pt x="6607" y="15976"/>
                </a:lnTo>
                <a:lnTo>
                  <a:pt x="6607" y="19422"/>
                </a:lnTo>
                <a:lnTo>
                  <a:pt x="10535" y="19422"/>
                </a:lnTo>
                <a:lnTo>
                  <a:pt x="10535" y="15976"/>
                </a:lnTo>
                <a:close/>
                <a:moveTo>
                  <a:pt x="9774" y="5543"/>
                </a:moveTo>
                <a:cubicBezTo>
                  <a:pt x="9774" y="5825"/>
                  <a:pt x="9849" y="6027"/>
                  <a:pt x="9996" y="6145"/>
                </a:cubicBezTo>
                <a:cubicBezTo>
                  <a:pt x="10143" y="6269"/>
                  <a:pt x="10405" y="6323"/>
                  <a:pt x="10782" y="6323"/>
                </a:cubicBezTo>
                <a:cubicBezTo>
                  <a:pt x="11159" y="6323"/>
                  <a:pt x="11427" y="6263"/>
                  <a:pt x="11588" y="6139"/>
                </a:cubicBezTo>
                <a:cubicBezTo>
                  <a:pt x="11750" y="6015"/>
                  <a:pt x="11830" y="5819"/>
                  <a:pt x="11830" y="5543"/>
                </a:cubicBezTo>
                <a:lnTo>
                  <a:pt x="11830" y="2398"/>
                </a:lnTo>
                <a:cubicBezTo>
                  <a:pt x="11830" y="2128"/>
                  <a:pt x="11750" y="1932"/>
                  <a:pt x="11588" y="1802"/>
                </a:cubicBezTo>
                <a:cubicBezTo>
                  <a:pt x="11427" y="1673"/>
                  <a:pt x="11159" y="1612"/>
                  <a:pt x="10782" y="1612"/>
                </a:cubicBezTo>
                <a:cubicBezTo>
                  <a:pt x="10405" y="1612"/>
                  <a:pt x="10143" y="1679"/>
                  <a:pt x="9996" y="1814"/>
                </a:cubicBezTo>
                <a:cubicBezTo>
                  <a:pt x="9849" y="1944"/>
                  <a:pt x="9774" y="2139"/>
                  <a:pt x="9774" y="2398"/>
                </a:cubicBezTo>
                <a:lnTo>
                  <a:pt x="9774" y="5543"/>
                </a:lnTo>
                <a:close/>
                <a:moveTo>
                  <a:pt x="14986" y="7968"/>
                </a:moveTo>
                <a:lnTo>
                  <a:pt x="11073" y="7968"/>
                </a:lnTo>
                <a:lnTo>
                  <a:pt x="11073" y="11443"/>
                </a:lnTo>
                <a:lnTo>
                  <a:pt x="14986" y="11443"/>
                </a:lnTo>
                <a:lnTo>
                  <a:pt x="14986" y="7968"/>
                </a:lnTo>
                <a:close/>
                <a:moveTo>
                  <a:pt x="14986" y="11976"/>
                </a:moveTo>
                <a:lnTo>
                  <a:pt x="11073" y="11976"/>
                </a:lnTo>
                <a:lnTo>
                  <a:pt x="11073" y="15452"/>
                </a:lnTo>
                <a:lnTo>
                  <a:pt x="14986" y="15452"/>
                </a:lnTo>
                <a:lnTo>
                  <a:pt x="14986" y="11976"/>
                </a:lnTo>
                <a:close/>
                <a:moveTo>
                  <a:pt x="14986" y="15976"/>
                </a:moveTo>
                <a:lnTo>
                  <a:pt x="11073" y="15976"/>
                </a:lnTo>
                <a:lnTo>
                  <a:pt x="11073" y="19422"/>
                </a:lnTo>
                <a:lnTo>
                  <a:pt x="14986" y="19422"/>
                </a:lnTo>
                <a:lnTo>
                  <a:pt x="14986" y="15976"/>
                </a:lnTo>
                <a:close/>
                <a:moveTo>
                  <a:pt x="19423" y="7968"/>
                </a:moveTo>
                <a:lnTo>
                  <a:pt x="15521" y="7968"/>
                </a:lnTo>
                <a:lnTo>
                  <a:pt x="15521" y="11443"/>
                </a:lnTo>
                <a:lnTo>
                  <a:pt x="19423" y="11443"/>
                </a:lnTo>
                <a:lnTo>
                  <a:pt x="19423" y="7968"/>
                </a:lnTo>
                <a:close/>
                <a:moveTo>
                  <a:pt x="19423" y="11976"/>
                </a:moveTo>
                <a:lnTo>
                  <a:pt x="15521" y="11976"/>
                </a:lnTo>
                <a:lnTo>
                  <a:pt x="15521" y="15452"/>
                </a:lnTo>
                <a:lnTo>
                  <a:pt x="19423" y="15452"/>
                </a:lnTo>
                <a:lnTo>
                  <a:pt x="19423" y="11976"/>
                </a:lnTo>
                <a:close/>
                <a:moveTo>
                  <a:pt x="19423" y="15976"/>
                </a:moveTo>
                <a:lnTo>
                  <a:pt x="15521" y="15976"/>
                </a:lnTo>
                <a:lnTo>
                  <a:pt x="15521" y="19422"/>
                </a:lnTo>
                <a:lnTo>
                  <a:pt x="19423" y="19422"/>
                </a:lnTo>
                <a:lnTo>
                  <a:pt x="19423" y="15976"/>
                </a:lnTo>
                <a:close/>
                <a:moveTo>
                  <a:pt x="15758" y="5543"/>
                </a:moveTo>
                <a:cubicBezTo>
                  <a:pt x="15758" y="6067"/>
                  <a:pt x="16106" y="6323"/>
                  <a:pt x="16806" y="6323"/>
                </a:cubicBezTo>
                <a:cubicBezTo>
                  <a:pt x="17502" y="6323"/>
                  <a:pt x="17848" y="6067"/>
                  <a:pt x="17839" y="5543"/>
                </a:cubicBezTo>
                <a:lnTo>
                  <a:pt x="17839" y="2398"/>
                </a:lnTo>
                <a:cubicBezTo>
                  <a:pt x="17839" y="1877"/>
                  <a:pt x="17494" y="1612"/>
                  <a:pt x="16806" y="1612"/>
                </a:cubicBezTo>
                <a:cubicBezTo>
                  <a:pt x="16106" y="1612"/>
                  <a:pt x="15758" y="1877"/>
                  <a:pt x="15758" y="2398"/>
                </a:cubicBezTo>
                <a:lnTo>
                  <a:pt x="15758" y="5543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rgbClr val="2E3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39" name="AutoShape 96"/>
          <p:cNvSpPr/>
          <p:nvPr/>
        </p:nvSpPr>
        <p:spPr bwMode="auto">
          <a:xfrm>
            <a:off x="3936869" y="1984101"/>
            <a:ext cx="381060" cy="38115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8845" y="434"/>
                </a:moveTo>
                <a:cubicBezTo>
                  <a:pt x="19000" y="276"/>
                  <a:pt x="19186" y="194"/>
                  <a:pt x="19399" y="194"/>
                </a:cubicBezTo>
                <a:cubicBezTo>
                  <a:pt x="19670" y="194"/>
                  <a:pt x="19900" y="332"/>
                  <a:pt x="20087" y="602"/>
                </a:cubicBezTo>
                <a:cubicBezTo>
                  <a:pt x="20165" y="716"/>
                  <a:pt x="20282" y="872"/>
                  <a:pt x="20432" y="1072"/>
                </a:cubicBezTo>
                <a:cubicBezTo>
                  <a:pt x="20586" y="1274"/>
                  <a:pt x="20733" y="1483"/>
                  <a:pt x="20880" y="1692"/>
                </a:cubicBezTo>
                <a:cubicBezTo>
                  <a:pt x="21024" y="1903"/>
                  <a:pt x="21147" y="2127"/>
                  <a:pt x="21252" y="2359"/>
                </a:cubicBezTo>
                <a:cubicBezTo>
                  <a:pt x="21357" y="2597"/>
                  <a:pt x="21411" y="2796"/>
                  <a:pt x="21411" y="2967"/>
                </a:cubicBezTo>
                <a:cubicBezTo>
                  <a:pt x="21411" y="3334"/>
                  <a:pt x="21298" y="3616"/>
                  <a:pt x="21071" y="3825"/>
                </a:cubicBezTo>
                <a:lnTo>
                  <a:pt x="2568" y="21376"/>
                </a:lnTo>
                <a:cubicBezTo>
                  <a:pt x="2408" y="21526"/>
                  <a:pt x="2227" y="21599"/>
                  <a:pt x="2017" y="21599"/>
                </a:cubicBezTo>
                <a:cubicBezTo>
                  <a:pt x="1725" y="21599"/>
                  <a:pt x="1495" y="21464"/>
                  <a:pt x="1324" y="21194"/>
                </a:cubicBezTo>
                <a:cubicBezTo>
                  <a:pt x="1248" y="21082"/>
                  <a:pt x="1128" y="20924"/>
                  <a:pt x="971" y="20724"/>
                </a:cubicBezTo>
                <a:cubicBezTo>
                  <a:pt x="817" y="20521"/>
                  <a:pt x="668" y="20316"/>
                  <a:pt x="528" y="20104"/>
                </a:cubicBezTo>
                <a:cubicBezTo>
                  <a:pt x="386" y="19893"/>
                  <a:pt x="261" y="19672"/>
                  <a:pt x="156" y="19443"/>
                </a:cubicBezTo>
                <a:cubicBezTo>
                  <a:pt x="51" y="19214"/>
                  <a:pt x="0" y="19008"/>
                  <a:pt x="0" y="18832"/>
                </a:cubicBezTo>
                <a:cubicBezTo>
                  <a:pt x="0" y="18465"/>
                  <a:pt x="115" y="18177"/>
                  <a:pt x="337" y="17971"/>
                </a:cubicBezTo>
                <a:lnTo>
                  <a:pt x="18845" y="434"/>
                </a:lnTo>
                <a:close/>
                <a:moveTo>
                  <a:pt x="4372" y="9154"/>
                </a:moveTo>
                <a:lnTo>
                  <a:pt x="2998" y="8634"/>
                </a:lnTo>
                <a:lnTo>
                  <a:pt x="4372" y="8126"/>
                </a:lnTo>
                <a:lnTo>
                  <a:pt x="4805" y="6484"/>
                </a:lnTo>
                <a:lnTo>
                  <a:pt x="5204" y="8126"/>
                </a:lnTo>
                <a:lnTo>
                  <a:pt x="6597" y="8634"/>
                </a:lnTo>
                <a:lnTo>
                  <a:pt x="5204" y="9154"/>
                </a:lnTo>
                <a:lnTo>
                  <a:pt x="4805" y="10800"/>
                </a:lnTo>
                <a:lnTo>
                  <a:pt x="4372" y="9154"/>
                </a:lnTo>
                <a:close/>
                <a:moveTo>
                  <a:pt x="7126" y="5329"/>
                </a:moveTo>
                <a:lnTo>
                  <a:pt x="4372" y="4316"/>
                </a:lnTo>
                <a:lnTo>
                  <a:pt x="7126" y="3317"/>
                </a:lnTo>
                <a:lnTo>
                  <a:pt x="7971" y="0"/>
                </a:lnTo>
                <a:lnTo>
                  <a:pt x="8810" y="3317"/>
                </a:lnTo>
                <a:lnTo>
                  <a:pt x="11565" y="4316"/>
                </a:lnTo>
                <a:lnTo>
                  <a:pt x="8810" y="5329"/>
                </a:lnTo>
                <a:lnTo>
                  <a:pt x="7971" y="8634"/>
                </a:lnTo>
                <a:lnTo>
                  <a:pt x="7126" y="5329"/>
                </a:lnTo>
                <a:close/>
                <a:moveTo>
                  <a:pt x="12412" y="2670"/>
                </a:moveTo>
                <a:lnTo>
                  <a:pt x="11041" y="2162"/>
                </a:lnTo>
                <a:lnTo>
                  <a:pt x="12412" y="1642"/>
                </a:lnTo>
                <a:lnTo>
                  <a:pt x="12845" y="0"/>
                </a:lnTo>
                <a:lnTo>
                  <a:pt x="13278" y="1642"/>
                </a:lnTo>
                <a:lnTo>
                  <a:pt x="14637" y="2162"/>
                </a:lnTo>
                <a:lnTo>
                  <a:pt x="13278" y="2670"/>
                </a:lnTo>
                <a:lnTo>
                  <a:pt x="12845" y="4316"/>
                </a:lnTo>
                <a:lnTo>
                  <a:pt x="12412" y="2670"/>
                </a:lnTo>
                <a:close/>
                <a:moveTo>
                  <a:pt x="20498" y="2993"/>
                </a:moveTo>
                <a:lnTo>
                  <a:pt x="19399" y="1289"/>
                </a:lnTo>
                <a:lnTo>
                  <a:pt x="15070" y="5385"/>
                </a:lnTo>
                <a:lnTo>
                  <a:pt x="16172" y="7086"/>
                </a:lnTo>
                <a:lnTo>
                  <a:pt x="20498" y="2993"/>
                </a:lnTo>
                <a:close/>
                <a:moveTo>
                  <a:pt x="21599" y="9154"/>
                </a:moveTo>
                <a:lnTo>
                  <a:pt x="20229" y="9674"/>
                </a:lnTo>
                <a:lnTo>
                  <a:pt x="19807" y="11320"/>
                </a:lnTo>
                <a:lnTo>
                  <a:pt x="19374" y="9674"/>
                </a:lnTo>
                <a:lnTo>
                  <a:pt x="18001" y="9154"/>
                </a:lnTo>
                <a:lnTo>
                  <a:pt x="19374" y="8661"/>
                </a:lnTo>
                <a:lnTo>
                  <a:pt x="19807" y="7004"/>
                </a:lnTo>
                <a:lnTo>
                  <a:pt x="20229" y="8661"/>
                </a:lnTo>
                <a:lnTo>
                  <a:pt x="21599" y="9154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rgbClr val="2E3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0" name="AutoShape 113"/>
          <p:cNvSpPr/>
          <p:nvPr/>
        </p:nvSpPr>
        <p:spPr bwMode="auto">
          <a:xfrm>
            <a:off x="3936104" y="3204041"/>
            <a:ext cx="382589" cy="382688"/>
          </a:xfrm>
          <a:custGeom>
            <a:avLst/>
            <a:gdLst>
              <a:gd name="T0" fmla="*/ 10785 w 21570"/>
              <a:gd name="T1" fmla="*/ 10800 h 21600"/>
              <a:gd name="T2" fmla="*/ 10785 w 21570"/>
              <a:gd name="T3" fmla="*/ 10800 h 21600"/>
              <a:gd name="T4" fmla="*/ 10785 w 21570"/>
              <a:gd name="T5" fmla="*/ 10800 h 21600"/>
              <a:gd name="T6" fmla="*/ 10785 w 2157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70" h="21600">
                <a:moveTo>
                  <a:pt x="1132" y="0"/>
                </a:moveTo>
                <a:cubicBezTo>
                  <a:pt x="3894" y="146"/>
                  <a:pt x="6483" y="774"/>
                  <a:pt x="8906" y="1888"/>
                </a:cubicBezTo>
                <a:cubicBezTo>
                  <a:pt x="11328" y="2999"/>
                  <a:pt x="13449" y="4470"/>
                  <a:pt x="15274" y="6296"/>
                </a:cubicBezTo>
                <a:cubicBezTo>
                  <a:pt x="17102" y="8124"/>
                  <a:pt x="18568" y="10251"/>
                  <a:pt x="19671" y="12678"/>
                </a:cubicBezTo>
                <a:cubicBezTo>
                  <a:pt x="20778" y="15102"/>
                  <a:pt x="21407" y="17699"/>
                  <a:pt x="21562" y="20465"/>
                </a:cubicBezTo>
                <a:cubicBezTo>
                  <a:pt x="21600" y="20750"/>
                  <a:pt x="21493" y="21012"/>
                  <a:pt x="21246" y="21251"/>
                </a:cubicBezTo>
                <a:cubicBezTo>
                  <a:pt x="21036" y="21482"/>
                  <a:pt x="20783" y="21597"/>
                  <a:pt x="20487" y="21597"/>
                </a:cubicBezTo>
                <a:lnTo>
                  <a:pt x="18315" y="21597"/>
                </a:lnTo>
                <a:cubicBezTo>
                  <a:pt x="18033" y="21597"/>
                  <a:pt x="17783" y="21496"/>
                  <a:pt x="17579" y="21297"/>
                </a:cubicBezTo>
                <a:cubicBezTo>
                  <a:pt x="17372" y="21102"/>
                  <a:pt x="17260" y="20860"/>
                  <a:pt x="17243" y="20575"/>
                </a:cubicBezTo>
                <a:cubicBezTo>
                  <a:pt x="17113" y="18390"/>
                  <a:pt x="16608" y="16340"/>
                  <a:pt x="15728" y="14423"/>
                </a:cubicBezTo>
                <a:cubicBezTo>
                  <a:pt x="14849" y="12505"/>
                  <a:pt x="13679" y="10818"/>
                  <a:pt x="12219" y="9356"/>
                </a:cubicBezTo>
                <a:cubicBezTo>
                  <a:pt x="10762" y="7896"/>
                  <a:pt x="9072" y="6725"/>
                  <a:pt x="7155" y="5841"/>
                </a:cubicBezTo>
                <a:cubicBezTo>
                  <a:pt x="5239" y="4963"/>
                  <a:pt x="3192" y="4456"/>
                  <a:pt x="1020" y="4326"/>
                </a:cubicBezTo>
                <a:cubicBezTo>
                  <a:pt x="735" y="4309"/>
                  <a:pt x="494" y="4194"/>
                  <a:pt x="298" y="3990"/>
                </a:cubicBezTo>
                <a:cubicBezTo>
                  <a:pt x="100" y="3782"/>
                  <a:pt x="0" y="3535"/>
                  <a:pt x="0" y="3253"/>
                </a:cubicBezTo>
                <a:lnTo>
                  <a:pt x="0" y="1073"/>
                </a:lnTo>
                <a:cubicBezTo>
                  <a:pt x="0" y="768"/>
                  <a:pt x="114" y="520"/>
                  <a:pt x="344" y="316"/>
                </a:cubicBezTo>
                <a:cubicBezTo>
                  <a:pt x="554" y="106"/>
                  <a:pt x="796" y="0"/>
                  <a:pt x="1074" y="0"/>
                </a:cubicBezTo>
                <a:lnTo>
                  <a:pt x="1132" y="0"/>
                </a:lnTo>
                <a:close/>
                <a:moveTo>
                  <a:pt x="1160" y="7058"/>
                </a:moveTo>
                <a:cubicBezTo>
                  <a:pt x="2931" y="7188"/>
                  <a:pt x="4592" y="7623"/>
                  <a:pt x="6147" y="8368"/>
                </a:cubicBezTo>
                <a:cubicBezTo>
                  <a:pt x="7701" y="9111"/>
                  <a:pt x="9081" y="10090"/>
                  <a:pt x="10288" y="11296"/>
                </a:cubicBezTo>
                <a:cubicBezTo>
                  <a:pt x="11492" y="12505"/>
                  <a:pt x="12466" y="13890"/>
                  <a:pt x="13205" y="15450"/>
                </a:cubicBezTo>
                <a:cubicBezTo>
                  <a:pt x="13944" y="17014"/>
                  <a:pt x="14380" y="18675"/>
                  <a:pt x="14518" y="20442"/>
                </a:cubicBezTo>
                <a:cubicBezTo>
                  <a:pt x="14556" y="20762"/>
                  <a:pt x="14458" y="21033"/>
                  <a:pt x="14228" y="21254"/>
                </a:cubicBezTo>
                <a:cubicBezTo>
                  <a:pt x="14018" y="21484"/>
                  <a:pt x="13757" y="21599"/>
                  <a:pt x="13446" y="21599"/>
                </a:cubicBezTo>
                <a:lnTo>
                  <a:pt x="11271" y="21599"/>
                </a:lnTo>
                <a:cubicBezTo>
                  <a:pt x="11004" y="21599"/>
                  <a:pt x="10768" y="21504"/>
                  <a:pt x="10564" y="21315"/>
                </a:cubicBezTo>
                <a:cubicBezTo>
                  <a:pt x="10357" y="21127"/>
                  <a:pt x="10236" y="20891"/>
                  <a:pt x="10199" y="20603"/>
                </a:cubicBezTo>
                <a:cubicBezTo>
                  <a:pt x="10087" y="19383"/>
                  <a:pt x="9774" y="18237"/>
                  <a:pt x="9256" y="17169"/>
                </a:cubicBezTo>
                <a:cubicBezTo>
                  <a:pt x="8736" y="16098"/>
                  <a:pt x="8069" y="15154"/>
                  <a:pt x="7259" y="14333"/>
                </a:cubicBezTo>
                <a:cubicBezTo>
                  <a:pt x="6440" y="13519"/>
                  <a:pt x="5497" y="12851"/>
                  <a:pt x="4428" y="12330"/>
                </a:cubicBezTo>
                <a:cubicBezTo>
                  <a:pt x="3359" y="11809"/>
                  <a:pt x="2215" y="11495"/>
                  <a:pt x="997" y="11385"/>
                </a:cubicBezTo>
                <a:cubicBezTo>
                  <a:pt x="712" y="11348"/>
                  <a:pt x="477" y="11224"/>
                  <a:pt x="290" y="11014"/>
                </a:cubicBezTo>
                <a:cubicBezTo>
                  <a:pt x="103" y="10804"/>
                  <a:pt x="5" y="10568"/>
                  <a:pt x="5" y="10311"/>
                </a:cubicBezTo>
                <a:lnTo>
                  <a:pt x="5" y="8132"/>
                </a:lnTo>
                <a:cubicBezTo>
                  <a:pt x="5" y="7812"/>
                  <a:pt x="120" y="7551"/>
                  <a:pt x="350" y="7349"/>
                </a:cubicBezTo>
                <a:cubicBezTo>
                  <a:pt x="560" y="7136"/>
                  <a:pt x="801" y="7030"/>
                  <a:pt x="1080" y="7030"/>
                </a:cubicBezTo>
                <a:cubicBezTo>
                  <a:pt x="1097" y="7030"/>
                  <a:pt x="1112" y="7035"/>
                  <a:pt x="1120" y="7044"/>
                </a:cubicBezTo>
                <a:cubicBezTo>
                  <a:pt x="1129" y="7053"/>
                  <a:pt x="1140" y="7058"/>
                  <a:pt x="1160" y="7058"/>
                </a:cubicBezTo>
                <a:moveTo>
                  <a:pt x="3250" y="15102"/>
                </a:moveTo>
                <a:cubicBezTo>
                  <a:pt x="3698" y="15102"/>
                  <a:pt x="4118" y="15188"/>
                  <a:pt x="4503" y="15361"/>
                </a:cubicBezTo>
                <a:cubicBezTo>
                  <a:pt x="4888" y="15528"/>
                  <a:pt x="5230" y="15761"/>
                  <a:pt x="5526" y="16064"/>
                </a:cubicBezTo>
                <a:cubicBezTo>
                  <a:pt x="5825" y="16363"/>
                  <a:pt x="6063" y="16706"/>
                  <a:pt x="6227" y="17085"/>
                </a:cubicBezTo>
                <a:cubicBezTo>
                  <a:pt x="6400" y="17474"/>
                  <a:pt x="6483" y="17892"/>
                  <a:pt x="6483" y="18341"/>
                </a:cubicBezTo>
                <a:cubicBezTo>
                  <a:pt x="6483" y="18793"/>
                  <a:pt x="6400" y="19219"/>
                  <a:pt x="6227" y="19616"/>
                </a:cubicBezTo>
                <a:cubicBezTo>
                  <a:pt x="6060" y="20016"/>
                  <a:pt x="5825" y="20361"/>
                  <a:pt x="5526" y="20652"/>
                </a:cubicBezTo>
                <a:cubicBezTo>
                  <a:pt x="5227" y="20940"/>
                  <a:pt x="4885" y="21168"/>
                  <a:pt x="4503" y="21340"/>
                </a:cubicBezTo>
                <a:cubicBezTo>
                  <a:pt x="4121" y="21513"/>
                  <a:pt x="3701" y="21597"/>
                  <a:pt x="3250" y="21597"/>
                </a:cubicBezTo>
                <a:cubicBezTo>
                  <a:pt x="2799" y="21597"/>
                  <a:pt x="2376" y="21513"/>
                  <a:pt x="1980" y="21340"/>
                </a:cubicBezTo>
                <a:cubicBezTo>
                  <a:pt x="1577" y="21168"/>
                  <a:pt x="1235" y="20940"/>
                  <a:pt x="948" y="20652"/>
                </a:cubicBezTo>
                <a:cubicBezTo>
                  <a:pt x="658" y="20361"/>
                  <a:pt x="428" y="20019"/>
                  <a:pt x="261" y="19622"/>
                </a:cubicBezTo>
                <a:cubicBezTo>
                  <a:pt x="89" y="19230"/>
                  <a:pt x="5" y="18801"/>
                  <a:pt x="5" y="18341"/>
                </a:cubicBezTo>
                <a:cubicBezTo>
                  <a:pt x="5" y="17891"/>
                  <a:pt x="89" y="17474"/>
                  <a:pt x="261" y="17085"/>
                </a:cubicBezTo>
                <a:cubicBezTo>
                  <a:pt x="431" y="16705"/>
                  <a:pt x="660" y="16363"/>
                  <a:pt x="948" y="16064"/>
                </a:cubicBezTo>
                <a:cubicBezTo>
                  <a:pt x="1238" y="15761"/>
                  <a:pt x="1580" y="15528"/>
                  <a:pt x="1980" y="15361"/>
                </a:cubicBezTo>
                <a:cubicBezTo>
                  <a:pt x="2379" y="15191"/>
                  <a:pt x="2801" y="15102"/>
                  <a:pt x="3250" y="15102"/>
                </a:cubicBezTo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rgbClr val="2E3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1" name="AutoShape 125"/>
          <p:cNvSpPr/>
          <p:nvPr/>
        </p:nvSpPr>
        <p:spPr bwMode="auto">
          <a:xfrm>
            <a:off x="3936104" y="4307035"/>
            <a:ext cx="382589" cy="381158"/>
          </a:xfrm>
          <a:custGeom>
            <a:avLst/>
            <a:gdLst>
              <a:gd name="T0" fmla="+- 0 10797 26"/>
              <a:gd name="T1" fmla="*/ T0 w 21542"/>
              <a:gd name="T2" fmla="*/ 10800 h 21600"/>
              <a:gd name="T3" fmla="+- 0 10797 26"/>
              <a:gd name="T4" fmla="*/ T3 w 21542"/>
              <a:gd name="T5" fmla="*/ 10800 h 21600"/>
              <a:gd name="T6" fmla="+- 0 10797 26"/>
              <a:gd name="T7" fmla="*/ T6 w 21542"/>
              <a:gd name="T8" fmla="*/ 10800 h 21600"/>
              <a:gd name="T9" fmla="+- 0 10797 26"/>
              <a:gd name="T10" fmla="*/ T9 w 2154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2" h="21600">
                <a:moveTo>
                  <a:pt x="11685" y="1798"/>
                </a:moveTo>
                <a:cubicBezTo>
                  <a:pt x="12903" y="1906"/>
                  <a:pt x="14055" y="2202"/>
                  <a:pt x="15143" y="2682"/>
                </a:cubicBezTo>
                <a:cubicBezTo>
                  <a:pt x="16233" y="3165"/>
                  <a:pt x="17213" y="3803"/>
                  <a:pt x="18089" y="4596"/>
                </a:cubicBezTo>
                <a:cubicBezTo>
                  <a:pt x="18964" y="5390"/>
                  <a:pt x="19696" y="6307"/>
                  <a:pt x="20286" y="7355"/>
                </a:cubicBezTo>
                <a:cubicBezTo>
                  <a:pt x="20875" y="8400"/>
                  <a:pt x="21290" y="9537"/>
                  <a:pt x="21528" y="10774"/>
                </a:cubicBezTo>
                <a:cubicBezTo>
                  <a:pt x="21573" y="11034"/>
                  <a:pt x="21497" y="11229"/>
                  <a:pt x="21299" y="11356"/>
                </a:cubicBezTo>
                <a:cubicBezTo>
                  <a:pt x="21223" y="11407"/>
                  <a:pt x="21151" y="11435"/>
                  <a:pt x="21077" y="11435"/>
                </a:cubicBezTo>
                <a:cubicBezTo>
                  <a:pt x="20930" y="11435"/>
                  <a:pt x="20822" y="11381"/>
                  <a:pt x="20760" y="11271"/>
                </a:cubicBezTo>
                <a:cubicBezTo>
                  <a:pt x="20016" y="10353"/>
                  <a:pt x="19186" y="9890"/>
                  <a:pt x="18272" y="9879"/>
                </a:cubicBezTo>
                <a:cubicBezTo>
                  <a:pt x="17616" y="9879"/>
                  <a:pt x="16994" y="10128"/>
                  <a:pt x="16402" y="10619"/>
                </a:cubicBezTo>
                <a:cubicBezTo>
                  <a:pt x="15813" y="11110"/>
                  <a:pt x="15320" y="11796"/>
                  <a:pt x="14912" y="12680"/>
                </a:cubicBezTo>
                <a:cubicBezTo>
                  <a:pt x="14840" y="12886"/>
                  <a:pt x="14704" y="12991"/>
                  <a:pt x="14516" y="12991"/>
                </a:cubicBezTo>
                <a:cubicBezTo>
                  <a:pt x="14323" y="12991"/>
                  <a:pt x="14191" y="12886"/>
                  <a:pt x="14115" y="12680"/>
                </a:cubicBezTo>
                <a:cubicBezTo>
                  <a:pt x="13490" y="11328"/>
                  <a:pt x="12679" y="10452"/>
                  <a:pt x="11682" y="10057"/>
                </a:cubicBezTo>
                <a:lnTo>
                  <a:pt x="11682" y="17164"/>
                </a:lnTo>
                <a:cubicBezTo>
                  <a:pt x="11682" y="17779"/>
                  <a:pt x="11594" y="18350"/>
                  <a:pt x="11415" y="18883"/>
                </a:cubicBezTo>
                <a:cubicBezTo>
                  <a:pt x="11234" y="19414"/>
                  <a:pt x="10993" y="19886"/>
                  <a:pt x="10690" y="20298"/>
                </a:cubicBezTo>
                <a:cubicBezTo>
                  <a:pt x="10385" y="20704"/>
                  <a:pt x="10029" y="21026"/>
                  <a:pt x="9621" y="21258"/>
                </a:cubicBezTo>
                <a:cubicBezTo>
                  <a:pt x="9214" y="21487"/>
                  <a:pt x="8777" y="21599"/>
                  <a:pt x="8314" y="21599"/>
                </a:cubicBezTo>
                <a:cubicBezTo>
                  <a:pt x="7852" y="21599"/>
                  <a:pt x="7410" y="21487"/>
                  <a:pt x="6995" y="21258"/>
                </a:cubicBezTo>
                <a:cubicBezTo>
                  <a:pt x="6580" y="21027"/>
                  <a:pt x="6220" y="20705"/>
                  <a:pt x="5915" y="20298"/>
                </a:cubicBezTo>
                <a:cubicBezTo>
                  <a:pt x="5612" y="19886"/>
                  <a:pt x="5369" y="19417"/>
                  <a:pt x="5190" y="18883"/>
                </a:cubicBezTo>
                <a:cubicBezTo>
                  <a:pt x="5011" y="18350"/>
                  <a:pt x="4923" y="17779"/>
                  <a:pt x="4923" y="17164"/>
                </a:cubicBezTo>
                <a:cubicBezTo>
                  <a:pt x="4923" y="16850"/>
                  <a:pt x="5011" y="16591"/>
                  <a:pt x="5190" y="16390"/>
                </a:cubicBezTo>
                <a:cubicBezTo>
                  <a:pt x="5369" y="16187"/>
                  <a:pt x="5583" y="16085"/>
                  <a:pt x="5836" y="16085"/>
                </a:cubicBezTo>
                <a:cubicBezTo>
                  <a:pt x="6103" y="16085"/>
                  <a:pt x="6320" y="16187"/>
                  <a:pt x="6492" y="16390"/>
                </a:cubicBezTo>
                <a:cubicBezTo>
                  <a:pt x="6661" y="16591"/>
                  <a:pt x="6747" y="16851"/>
                  <a:pt x="6747" y="17164"/>
                </a:cubicBezTo>
                <a:cubicBezTo>
                  <a:pt x="6747" y="17799"/>
                  <a:pt x="6900" y="18333"/>
                  <a:pt x="7203" y="18776"/>
                </a:cubicBezTo>
                <a:cubicBezTo>
                  <a:pt x="7508" y="19216"/>
                  <a:pt x="7878" y="19437"/>
                  <a:pt x="8312" y="19437"/>
                </a:cubicBezTo>
                <a:cubicBezTo>
                  <a:pt x="8732" y="19437"/>
                  <a:pt x="9092" y="19216"/>
                  <a:pt x="9397" y="18776"/>
                </a:cubicBezTo>
                <a:cubicBezTo>
                  <a:pt x="9700" y="18333"/>
                  <a:pt x="9853" y="17799"/>
                  <a:pt x="9853" y="17164"/>
                </a:cubicBezTo>
                <a:lnTo>
                  <a:pt x="9853" y="10057"/>
                </a:lnTo>
                <a:cubicBezTo>
                  <a:pt x="8856" y="10461"/>
                  <a:pt x="8042" y="11336"/>
                  <a:pt x="7420" y="12680"/>
                </a:cubicBezTo>
                <a:cubicBezTo>
                  <a:pt x="7344" y="12886"/>
                  <a:pt x="7210" y="12991"/>
                  <a:pt x="7019" y="12991"/>
                </a:cubicBezTo>
                <a:cubicBezTo>
                  <a:pt x="6828" y="12991"/>
                  <a:pt x="6700" y="12886"/>
                  <a:pt x="6631" y="12680"/>
                </a:cubicBezTo>
                <a:cubicBezTo>
                  <a:pt x="6227" y="11796"/>
                  <a:pt x="5734" y="11110"/>
                  <a:pt x="5147" y="10619"/>
                </a:cubicBezTo>
                <a:cubicBezTo>
                  <a:pt x="4560" y="10128"/>
                  <a:pt x="3940" y="9879"/>
                  <a:pt x="3284" y="9879"/>
                </a:cubicBezTo>
                <a:cubicBezTo>
                  <a:pt x="2363" y="9879"/>
                  <a:pt x="1541" y="10345"/>
                  <a:pt x="808" y="11271"/>
                </a:cubicBezTo>
                <a:cubicBezTo>
                  <a:pt x="718" y="11381"/>
                  <a:pt x="596" y="11435"/>
                  <a:pt x="455" y="11435"/>
                </a:cubicBezTo>
                <a:cubicBezTo>
                  <a:pt x="381" y="11435"/>
                  <a:pt x="305" y="11407"/>
                  <a:pt x="238" y="11356"/>
                </a:cubicBezTo>
                <a:cubicBezTo>
                  <a:pt x="47" y="11229"/>
                  <a:pt x="-26" y="11034"/>
                  <a:pt x="7" y="10774"/>
                </a:cubicBezTo>
                <a:cubicBezTo>
                  <a:pt x="245" y="9537"/>
                  <a:pt x="660" y="8400"/>
                  <a:pt x="1259" y="7355"/>
                </a:cubicBezTo>
                <a:cubicBezTo>
                  <a:pt x="1855" y="6307"/>
                  <a:pt x="2595" y="5390"/>
                  <a:pt x="3468" y="4596"/>
                </a:cubicBezTo>
                <a:cubicBezTo>
                  <a:pt x="4343" y="3803"/>
                  <a:pt x="5321" y="3168"/>
                  <a:pt x="6402" y="2688"/>
                </a:cubicBezTo>
                <a:cubicBezTo>
                  <a:pt x="7482" y="2213"/>
                  <a:pt x="8634" y="1917"/>
                  <a:pt x="9850" y="1798"/>
                </a:cubicBezTo>
                <a:lnTo>
                  <a:pt x="9850" y="1081"/>
                </a:lnTo>
                <a:cubicBezTo>
                  <a:pt x="9850" y="767"/>
                  <a:pt x="9936" y="508"/>
                  <a:pt x="10118" y="304"/>
                </a:cubicBezTo>
                <a:cubicBezTo>
                  <a:pt x="10296" y="101"/>
                  <a:pt x="10511" y="0"/>
                  <a:pt x="10764" y="0"/>
                </a:cubicBezTo>
                <a:cubicBezTo>
                  <a:pt x="11029" y="0"/>
                  <a:pt x="11248" y="101"/>
                  <a:pt x="11420" y="304"/>
                </a:cubicBezTo>
                <a:cubicBezTo>
                  <a:pt x="11589" y="508"/>
                  <a:pt x="11675" y="767"/>
                  <a:pt x="11675" y="1081"/>
                </a:cubicBezTo>
                <a:lnTo>
                  <a:pt x="11675" y="1798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  <a:effectLst/>
        </p:spPr>
        <p:txBody>
          <a:bodyPr lIns="50789" tIns="50789" rIns="50789" bIns="50789" anchor="ctr"/>
          <a:lstStyle/>
          <a:p>
            <a:pPr defTabSz="457200">
              <a:defRPr/>
            </a:pPr>
            <a:endParaRPr lang="es-ES" sz="2900" dirty="0">
              <a:solidFill>
                <a:srgbClr val="2E384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42" name="TextBox 33"/>
          <p:cNvSpPr txBox="1"/>
          <p:nvPr/>
        </p:nvSpPr>
        <p:spPr>
          <a:xfrm>
            <a:off x="3727481" y="2368520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E384A"/>
                </a:solidFill>
              </a:rPr>
              <a:t>MESSAGE</a:t>
            </a:r>
            <a:endParaRPr lang="en-US" sz="1200" b="1" dirty="0">
              <a:solidFill>
                <a:srgbClr val="2E384A"/>
              </a:solidFill>
            </a:endParaRPr>
          </a:p>
        </p:txBody>
      </p:sp>
      <p:sp>
        <p:nvSpPr>
          <p:cNvPr id="43" name="TextBox 34"/>
          <p:cNvSpPr txBox="1"/>
          <p:nvPr/>
        </p:nvSpPr>
        <p:spPr>
          <a:xfrm>
            <a:off x="3727482" y="3595355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E384A"/>
                </a:solidFill>
              </a:rPr>
              <a:t>MESSAGE</a:t>
            </a:r>
            <a:endParaRPr lang="en-US" sz="1200" b="1" dirty="0">
              <a:solidFill>
                <a:srgbClr val="2E384A"/>
              </a:solidFill>
            </a:endParaRPr>
          </a:p>
        </p:txBody>
      </p:sp>
      <p:sp>
        <p:nvSpPr>
          <p:cNvPr id="44" name="TextBox 35"/>
          <p:cNvSpPr txBox="1"/>
          <p:nvPr/>
        </p:nvSpPr>
        <p:spPr>
          <a:xfrm>
            <a:off x="3727482" y="4688193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E384A"/>
                </a:solidFill>
              </a:rPr>
              <a:t>MESSAGE</a:t>
            </a:r>
            <a:endParaRPr lang="en-US" sz="1200" b="1" dirty="0">
              <a:solidFill>
                <a:srgbClr val="2E384A"/>
              </a:solidFill>
            </a:endParaRPr>
          </a:p>
        </p:txBody>
      </p:sp>
      <p:sp>
        <p:nvSpPr>
          <p:cNvPr id="45" name="TextBox 36"/>
          <p:cNvSpPr txBox="1"/>
          <p:nvPr/>
        </p:nvSpPr>
        <p:spPr>
          <a:xfrm>
            <a:off x="3727481" y="5909854"/>
            <a:ext cx="864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2E384A"/>
                </a:solidFill>
              </a:rPr>
              <a:t>MESSAGE</a:t>
            </a:r>
            <a:endParaRPr lang="en-US" sz="1200" b="1" dirty="0">
              <a:solidFill>
                <a:srgbClr val="2E384A"/>
              </a:solidFill>
            </a:endParaRPr>
          </a:p>
        </p:txBody>
      </p:sp>
      <p:sp>
        <p:nvSpPr>
          <p:cNvPr id="50" name="Chevron 41"/>
          <p:cNvSpPr/>
          <p:nvPr/>
        </p:nvSpPr>
        <p:spPr>
          <a:xfrm>
            <a:off x="4956421" y="2028970"/>
            <a:ext cx="291335" cy="478049"/>
          </a:xfrm>
          <a:prstGeom prst="chevron">
            <a:avLst>
              <a:gd name="adj" fmla="val 7121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hevron 42"/>
          <p:cNvSpPr/>
          <p:nvPr/>
        </p:nvSpPr>
        <p:spPr>
          <a:xfrm>
            <a:off x="4958180" y="3173612"/>
            <a:ext cx="291335" cy="478049"/>
          </a:xfrm>
          <a:prstGeom prst="chevron">
            <a:avLst>
              <a:gd name="adj" fmla="val 7121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hevron 43"/>
          <p:cNvSpPr/>
          <p:nvPr/>
        </p:nvSpPr>
        <p:spPr>
          <a:xfrm>
            <a:off x="4956420" y="4258589"/>
            <a:ext cx="291335" cy="478049"/>
          </a:xfrm>
          <a:prstGeom prst="chevron">
            <a:avLst>
              <a:gd name="adj" fmla="val 7121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hevron 44"/>
          <p:cNvSpPr/>
          <p:nvPr/>
        </p:nvSpPr>
        <p:spPr>
          <a:xfrm>
            <a:off x="4956420" y="5471624"/>
            <a:ext cx="291335" cy="478049"/>
          </a:xfrm>
          <a:prstGeom prst="chevron">
            <a:avLst>
              <a:gd name="adj" fmla="val 71210"/>
            </a:avLst>
          </a:prstGeom>
          <a:solidFill>
            <a:schemeClr val="bg1"/>
          </a:solidFill>
          <a:ln w="571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Rectangle 31"/>
          <p:cNvSpPr/>
          <p:nvPr/>
        </p:nvSpPr>
        <p:spPr>
          <a:xfrm>
            <a:off x="5412409" y="2196139"/>
            <a:ext cx="484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5" name="TextBox 32"/>
          <p:cNvSpPr txBox="1"/>
          <p:nvPr/>
        </p:nvSpPr>
        <p:spPr>
          <a:xfrm>
            <a:off x="5412409" y="1891787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6" name="Rectangle 31"/>
          <p:cNvSpPr/>
          <p:nvPr/>
        </p:nvSpPr>
        <p:spPr>
          <a:xfrm>
            <a:off x="5412409" y="3285593"/>
            <a:ext cx="484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7" name="TextBox 32"/>
          <p:cNvSpPr txBox="1"/>
          <p:nvPr/>
        </p:nvSpPr>
        <p:spPr>
          <a:xfrm>
            <a:off x="5412409" y="2981241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8" name="Rectangle 31"/>
          <p:cNvSpPr/>
          <p:nvPr/>
        </p:nvSpPr>
        <p:spPr>
          <a:xfrm>
            <a:off x="5412409" y="4404075"/>
            <a:ext cx="484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9" name="TextBox 32"/>
          <p:cNvSpPr txBox="1"/>
          <p:nvPr/>
        </p:nvSpPr>
        <p:spPr>
          <a:xfrm>
            <a:off x="5412409" y="4099723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0" name="Rectangle 31"/>
          <p:cNvSpPr/>
          <p:nvPr/>
        </p:nvSpPr>
        <p:spPr>
          <a:xfrm>
            <a:off x="5412409" y="5566099"/>
            <a:ext cx="484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TextBox 32"/>
          <p:cNvSpPr txBox="1"/>
          <p:nvPr/>
        </p:nvSpPr>
        <p:spPr>
          <a:xfrm>
            <a:off x="5412409" y="5261747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146629" y="1023220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工作亮点总结：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50" grpId="0" animBg="1"/>
      <p:bldP spid="51" grpId="0" animBg="1"/>
      <p:bldP spid="52" grpId="0" animBg="1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146629" y="1023220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工作亮点总结：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0" name="Diagram 11"/>
          <p:cNvGraphicFramePr/>
          <p:nvPr/>
        </p:nvGraphicFramePr>
        <p:xfrm>
          <a:off x="264776" y="1650938"/>
          <a:ext cx="7297165" cy="4864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Oval 14"/>
          <p:cNvSpPr/>
          <p:nvPr/>
        </p:nvSpPr>
        <p:spPr>
          <a:xfrm>
            <a:off x="5170488" y="1805196"/>
            <a:ext cx="731837" cy="7318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2" name="Picture 15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201950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Oval 18"/>
          <p:cNvSpPr/>
          <p:nvPr/>
        </p:nvSpPr>
        <p:spPr>
          <a:xfrm>
            <a:off x="5170488" y="2972008"/>
            <a:ext cx="731837" cy="73183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4" name="Oval 21"/>
          <p:cNvSpPr/>
          <p:nvPr/>
        </p:nvSpPr>
        <p:spPr>
          <a:xfrm>
            <a:off x="5170488" y="4248358"/>
            <a:ext cx="731837" cy="7302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35" name="Picture 22"/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1847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3"/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446108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31"/>
          <p:cNvSpPr/>
          <p:nvPr/>
        </p:nvSpPr>
        <p:spPr>
          <a:xfrm>
            <a:off x="6096000" y="2067204"/>
            <a:ext cx="436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8" name="TextBox 32"/>
          <p:cNvSpPr txBox="1"/>
          <p:nvPr/>
        </p:nvSpPr>
        <p:spPr>
          <a:xfrm>
            <a:off x="6096000" y="1762852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39" name="Rectangle 31"/>
          <p:cNvSpPr/>
          <p:nvPr/>
        </p:nvSpPr>
        <p:spPr>
          <a:xfrm>
            <a:off x="6096000" y="3242181"/>
            <a:ext cx="436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6096000" y="2937829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1" name="Rectangle 31"/>
          <p:cNvSpPr/>
          <p:nvPr/>
        </p:nvSpPr>
        <p:spPr>
          <a:xfrm>
            <a:off x="6096000" y="4534114"/>
            <a:ext cx="436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32"/>
          <p:cNvSpPr txBox="1"/>
          <p:nvPr/>
        </p:nvSpPr>
        <p:spPr>
          <a:xfrm>
            <a:off x="6096000" y="4229762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0" grpId="0">
        <p:bldAsOne/>
      </p:bldGraphic>
      <p:bldP spid="31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4665" y="6538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工作经验总结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0466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Of Work Experience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2226446" y="1969088"/>
            <a:ext cx="7454584" cy="4442414"/>
            <a:chOff x="2079690" y="1798415"/>
            <a:chExt cx="7637432" cy="4982148"/>
          </a:xfrm>
        </p:grpSpPr>
        <p:pic>
          <p:nvPicPr>
            <p:cNvPr id="71" name="图片 7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48" b="1148"/>
            <a:stretch>
              <a:fillRect/>
            </a:stretch>
          </p:blipFill>
          <p:spPr>
            <a:xfrm>
              <a:off x="2079690" y="1798415"/>
              <a:ext cx="3818716" cy="24910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2" name="图片 7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32"/>
            <a:stretch>
              <a:fillRect/>
            </a:stretch>
          </p:blipFill>
          <p:spPr>
            <a:xfrm>
              <a:off x="5898406" y="4289489"/>
              <a:ext cx="3818716" cy="24910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3" name="Rectangle 21"/>
          <p:cNvSpPr/>
          <p:nvPr/>
        </p:nvSpPr>
        <p:spPr>
          <a:xfrm>
            <a:off x="6241484" y="2633207"/>
            <a:ext cx="3439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2"/>
          <p:cNvSpPr txBox="1"/>
          <p:nvPr/>
        </p:nvSpPr>
        <p:spPr>
          <a:xfrm>
            <a:off x="7087338" y="2295070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5" name="Rectangle 21"/>
          <p:cNvSpPr/>
          <p:nvPr/>
        </p:nvSpPr>
        <p:spPr>
          <a:xfrm>
            <a:off x="2290136" y="5054468"/>
            <a:ext cx="3439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22"/>
          <p:cNvSpPr txBox="1"/>
          <p:nvPr/>
        </p:nvSpPr>
        <p:spPr>
          <a:xfrm>
            <a:off x="3135990" y="4716331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1146629" y="1023220"/>
            <a:ext cx="233910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工作亮点总结：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0900" y="722094"/>
            <a:ext cx="5410200" cy="5413812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686628" y="1019628"/>
              <a:ext cx="4818744" cy="4818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3175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3974307" y="1686001"/>
            <a:ext cx="42433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3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04</a:t>
            </a:r>
            <a:endParaRPr lang="zh-CN" altLang="en-US" sz="13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926449" y="3449060"/>
            <a:ext cx="2339102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zh-CN" altLang="en-US" sz="2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74307" y="4192405"/>
            <a:ext cx="424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en-US" altLang="zh-CN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1879" y="67727"/>
            <a:ext cx="49599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6393" y="6791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Rounded Rectangle 4"/>
          <p:cNvSpPr/>
          <p:nvPr/>
        </p:nvSpPr>
        <p:spPr>
          <a:xfrm>
            <a:off x="1124387" y="2609626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itle 13"/>
          <p:cNvSpPr txBox="1"/>
          <p:nvPr/>
        </p:nvSpPr>
        <p:spPr>
          <a:xfrm>
            <a:off x="1273124" y="2740173"/>
            <a:ext cx="1896226" cy="430887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Starter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4" name="Straight Connector 7"/>
          <p:cNvCxnSpPr/>
          <p:nvPr/>
        </p:nvCxnSpPr>
        <p:spPr>
          <a:xfrm>
            <a:off x="1124387" y="3259345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8"/>
          <p:cNvCxnSpPr/>
          <p:nvPr/>
        </p:nvCxnSpPr>
        <p:spPr>
          <a:xfrm>
            <a:off x="1124387" y="3298358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0"/>
          <p:cNvSpPr/>
          <p:nvPr/>
        </p:nvSpPr>
        <p:spPr>
          <a:xfrm>
            <a:off x="3716675" y="2609625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itle 13"/>
          <p:cNvSpPr txBox="1"/>
          <p:nvPr/>
        </p:nvSpPr>
        <p:spPr>
          <a:xfrm>
            <a:off x="3865412" y="2740172"/>
            <a:ext cx="1896226" cy="430887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Professional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1" name="Straight Connector 13"/>
          <p:cNvCxnSpPr/>
          <p:nvPr/>
        </p:nvCxnSpPr>
        <p:spPr>
          <a:xfrm>
            <a:off x="3716675" y="3259344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4"/>
          <p:cNvCxnSpPr/>
          <p:nvPr/>
        </p:nvCxnSpPr>
        <p:spPr>
          <a:xfrm>
            <a:off x="3716675" y="3298357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16"/>
          <p:cNvSpPr/>
          <p:nvPr/>
        </p:nvSpPr>
        <p:spPr>
          <a:xfrm>
            <a:off x="6308963" y="2609626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itle 13"/>
          <p:cNvSpPr txBox="1"/>
          <p:nvPr/>
        </p:nvSpPr>
        <p:spPr>
          <a:xfrm>
            <a:off x="6457700" y="2740173"/>
            <a:ext cx="1896226" cy="430887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+mn-lt"/>
              </a:rPr>
              <a:t>Business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7" name="Straight Connector 19"/>
          <p:cNvCxnSpPr/>
          <p:nvPr/>
        </p:nvCxnSpPr>
        <p:spPr>
          <a:xfrm>
            <a:off x="6308963" y="3259345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0"/>
          <p:cNvCxnSpPr/>
          <p:nvPr/>
        </p:nvCxnSpPr>
        <p:spPr>
          <a:xfrm>
            <a:off x="6308963" y="3298358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2"/>
          <p:cNvSpPr/>
          <p:nvPr/>
        </p:nvSpPr>
        <p:spPr>
          <a:xfrm>
            <a:off x="8901251" y="2609626"/>
            <a:ext cx="2193701" cy="2879932"/>
          </a:xfrm>
          <a:prstGeom prst="roundRect">
            <a:avLst>
              <a:gd name="adj" fmla="val 421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itle 13"/>
          <p:cNvSpPr txBox="1"/>
          <p:nvPr/>
        </p:nvSpPr>
        <p:spPr>
          <a:xfrm>
            <a:off x="9045458" y="2720133"/>
            <a:ext cx="1896226" cy="430887"/>
          </a:xfrm>
          <a:prstGeom prst="rect">
            <a:avLst/>
          </a:prstGeom>
        </p:spPr>
        <p:txBody>
          <a:bodyPr vert="horz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2000">
                <a:solidFill>
                  <a:schemeClr val="bg1"/>
                </a:solidFill>
                <a:latin typeface="+mn-lt"/>
              </a:rPr>
              <a:t>Success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3" name="Straight Connector 25"/>
          <p:cNvCxnSpPr/>
          <p:nvPr/>
        </p:nvCxnSpPr>
        <p:spPr>
          <a:xfrm>
            <a:off x="8901251" y="3259345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26"/>
          <p:cNvCxnSpPr/>
          <p:nvPr/>
        </p:nvCxnSpPr>
        <p:spPr>
          <a:xfrm>
            <a:off x="8901251" y="3298358"/>
            <a:ext cx="2193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80"/>
          <p:cNvSpPr/>
          <p:nvPr/>
        </p:nvSpPr>
        <p:spPr bwMode="auto">
          <a:xfrm>
            <a:off x="1469604" y="4824234"/>
            <a:ext cx="1503268" cy="37882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84A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6" name="椭圆 80"/>
          <p:cNvSpPr/>
          <p:nvPr/>
        </p:nvSpPr>
        <p:spPr bwMode="auto">
          <a:xfrm>
            <a:off x="4061891" y="4825251"/>
            <a:ext cx="1503268" cy="37882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2016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84A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7" name="椭圆 80"/>
          <p:cNvSpPr/>
          <p:nvPr/>
        </p:nvSpPr>
        <p:spPr bwMode="auto">
          <a:xfrm>
            <a:off x="6654179" y="4824234"/>
            <a:ext cx="1503268" cy="37882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2017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84A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8" name="椭圆 80"/>
          <p:cNvSpPr/>
          <p:nvPr/>
        </p:nvSpPr>
        <p:spPr bwMode="auto">
          <a:xfrm>
            <a:off x="9241937" y="4824234"/>
            <a:ext cx="1503268" cy="378829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201</a:t>
            </a: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srgbClr val="2E384A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84A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9" name="Rectangle 21"/>
          <p:cNvSpPr/>
          <p:nvPr/>
        </p:nvSpPr>
        <p:spPr>
          <a:xfrm>
            <a:off x="1224757" y="3683520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22"/>
          <p:cNvSpPr txBox="1"/>
          <p:nvPr/>
        </p:nvSpPr>
        <p:spPr>
          <a:xfrm>
            <a:off x="1296138" y="334538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1" name="Rectangle 21"/>
          <p:cNvSpPr/>
          <p:nvPr/>
        </p:nvSpPr>
        <p:spPr>
          <a:xfrm>
            <a:off x="3871038" y="3683520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22"/>
          <p:cNvSpPr txBox="1"/>
          <p:nvPr/>
        </p:nvSpPr>
        <p:spPr>
          <a:xfrm>
            <a:off x="3942419" y="334538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3" name="Rectangle 21"/>
          <p:cNvSpPr/>
          <p:nvPr/>
        </p:nvSpPr>
        <p:spPr>
          <a:xfrm>
            <a:off x="6463326" y="3683520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22"/>
          <p:cNvSpPr txBox="1"/>
          <p:nvPr/>
        </p:nvSpPr>
        <p:spPr>
          <a:xfrm>
            <a:off x="6534707" y="334538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5" name="Rectangle 21"/>
          <p:cNvSpPr/>
          <p:nvPr/>
        </p:nvSpPr>
        <p:spPr>
          <a:xfrm>
            <a:off x="9076643" y="3683520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22"/>
          <p:cNvSpPr txBox="1"/>
          <p:nvPr/>
        </p:nvSpPr>
        <p:spPr>
          <a:xfrm>
            <a:off x="9148024" y="334538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46629" y="1182497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1879" y="67727"/>
            <a:ext cx="4959929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6393" y="6791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Work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431381" y="1946692"/>
            <a:ext cx="5329238" cy="4375151"/>
            <a:chOff x="3822065" y="1432560"/>
            <a:chExt cx="5329238" cy="4375151"/>
          </a:xfrm>
        </p:grpSpPr>
        <p:sp>
          <p:nvSpPr>
            <p:cNvPr id="24" name="Freeform 10"/>
            <p:cNvSpPr/>
            <p:nvPr/>
          </p:nvSpPr>
          <p:spPr bwMode="auto">
            <a:xfrm>
              <a:off x="6117590" y="3524886"/>
              <a:ext cx="2840038" cy="2282825"/>
            </a:xfrm>
            <a:custGeom>
              <a:avLst/>
              <a:gdLst>
                <a:gd name="T0" fmla="*/ 804 w 1151"/>
                <a:gd name="T1" fmla="*/ 0 h 926"/>
                <a:gd name="T2" fmla="*/ 349 w 1151"/>
                <a:gd name="T3" fmla="*/ 0 h 926"/>
                <a:gd name="T4" fmla="*/ 348 w 1151"/>
                <a:gd name="T5" fmla="*/ 0 h 926"/>
                <a:gd name="T6" fmla="*/ 347 w 1151"/>
                <a:gd name="T7" fmla="*/ 0 h 926"/>
                <a:gd name="T8" fmla="*/ 3 w 1151"/>
                <a:gd name="T9" fmla="*/ 345 h 926"/>
                <a:gd name="T10" fmla="*/ 0 w 1151"/>
                <a:gd name="T11" fmla="*/ 926 h 926"/>
                <a:gd name="T12" fmla="*/ 298 w 1151"/>
                <a:gd name="T13" fmla="*/ 703 h 926"/>
                <a:gd name="T14" fmla="*/ 804 w 1151"/>
                <a:gd name="T15" fmla="*/ 693 h 926"/>
                <a:gd name="T16" fmla="*/ 1151 w 1151"/>
                <a:gd name="T17" fmla="*/ 347 h 926"/>
                <a:gd name="T18" fmla="*/ 804 w 1151"/>
                <a:gd name="T19" fmla="*/ 0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1" h="926">
                  <a:moveTo>
                    <a:pt x="804" y="0"/>
                  </a:moveTo>
                  <a:cubicBezTo>
                    <a:pt x="349" y="0"/>
                    <a:pt x="349" y="0"/>
                    <a:pt x="349" y="0"/>
                  </a:cubicBezTo>
                  <a:cubicBezTo>
                    <a:pt x="349" y="0"/>
                    <a:pt x="348" y="0"/>
                    <a:pt x="348" y="0"/>
                  </a:cubicBezTo>
                  <a:cubicBezTo>
                    <a:pt x="347" y="0"/>
                    <a:pt x="347" y="0"/>
                    <a:pt x="347" y="0"/>
                  </a:cubicBezTo>
                  <a:cubicBezTo>
                    <a:pt x="157" y="0"/>
                    <a:pt x="3" y="154"/>
                    <a:pt x="3" y="345"/>
                  </a:cubicBezTo>
                  <a:cubicBezTo>
                    <a:pt x="3" y="535"/>
                    <a:pt x="0" y="926"/>
                    <a:pt x="0" y="926"/>
                  </a:cubicBezTo>
                  <a:cubicBezTo>
                    <a:pt x="0" y="926"/>
                    <a:pt x="87" y="734"/>
                    <a:pt x="298" y="703"/>
                  </a:cubicBezTo>
                  <a:cubicBezTo>
                    <a:pt x="325" y="699"/>
                    <a:pt x="804" y="693"/>
                    <a:pt x="804" y="693"/>
                  </a:cubicBezTo>
                  <a:cubicBezTo>
                    <a:pt x="996" y="693"/>
                    <a:pt x="1151" y="538"/>
                    <a:pt x="1151" y="347"/>
                  </a:cubicBezTo>
                  <a:cubicBezTo>
                    <a:pt x="1151" y="155"/>
                    <a:pt x="996" y="0"/>
                    <a:pt x="80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6117590" y="1985010"/>
              <a:ext cx="2252663" cy="1812925"/>
            </a:xfrm>
            <a:custGeom>
              <a:avLst/>
              <a:gdLst>
                <a:gd name="T0" fmla="*/ 638 w 913"/>
                <a:gd name="T1" fmla="*/ 0 h 735"/>
                <a:gd name="T2" fmla="*/ 277 w 913"/>
                <a:gd name="T3" fmla="*/ 0 h 735"/>
                <a:gd name="T4" fmla="*/ 276 w 913"/>
                <a:gd name="T5" fmla="*/ 0 h 735"/>
                <a:gd name="T6" fmla="*/ 275 w 913"/>
                <a:gd name="T7" fmla="*/ 0 h 735"/>
                <a:gd name="T8" fmla="*/ 2 w 913"/>
                <a:gd name="T9" fmla="*/ 273 h 735"/>
                <a:gd name="T10" fmla="*/ 0 w 913"/>
                <a:gd name="T11" fmla="*/ 735 h 735"/>
                <a:gd name="T12" fmla="*/ 237 w 913"/>
                <a:gd name="T13" fmla="*/ 557 h 735"/>
                <a:gd name="T14" fmla="*/ 638 w 913"/>
                <a:gd name="T15" fmla="*/ 550 h 735"/>
                <a:gd name="T16" fmla="*/ 913 w 913"/>
                <a:gd name="T17" fmla="*/ 275 h 735"/>
                <a:gd name="T18" fmla="*/ 638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638" y="0"/>
                  </a:moveTo>
                  <a:cubicBezTo>
                    <a:pt x="277" y="0"/>
                    <a:pt x="277" y="0"/>
                    <a:pt x="277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124" y="0"/>
                    <a:pt x="2" y="122"/>
                    <a:pt x="2" y="273"/>
                  </a:cubicBezTo>
                  <a:cubicBezTo>
                    <a:pt x="2" y="424"/>
                    <a:pt x="0" y="735"/>
                    <a:pt x="0" y="735"/>
                  </a:cubicBezTo>
                  <a:cubicBezTo>
                    <a:pt x="0" y="735"/>
                    <a:pt x="69" y="582"/>
                    <a:pt x="237" y="557"/>
                  </a:cubicBezTo>
                  <a:cubicBezTo>
                    <a:pt x="258" y="554"/>
                    <a:pt x="638" y="550"/>
                    <a:pt x="638" y="550"/>
                  </a:cubicBezTo>
                  <a:cubicBezTo>
                    <a:pt x="790" y="550"/>
                    <a:pt x="913" y="427"/>
                    <a:pt x="913" y="275"/>
                  </a:cubicBezTo>
                  <a:cubicBezTo>
                    <a:pt x="913" y="123"/>
                    <a:pt x="790" y="0"/>
                    <a:pt x="638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3822065" y="1985010"/>
              <a:ext cx="2251075" cy="181292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7793990" y="1748473"/>
              <a:ext cx="444500" cy="404813"/>
            </a:xfrm>
            <a:custGeom>
              <a:avLst/>
              <a:gdLst>
                <a:gd name="T0" fmla="*/ 90 w 180"/>
                <a:gd name="T1" fmla="*/ 0 h 164"/>
                <a:gd name="T2" fmla="*/ 0 w 180"/>
                <a:gd name="T3" fmla="*/ 90 h 164"/>
                <a:gd name="T4" fmla="*/ 1 w 180"/>
                <a:gd name="T5" fmla="*/ 99 h 164"/>
                <a:gd name="T6" fmla="*/ 141 w 180"/>
                <a:gd name="T7" fmla="*/ 164 h 164"/>
                <a:gd name="T8" fmla="*/ 180 w 180"/>
                <a:gd name="T9" fmla="*/ 90 h 164"/>
                <a:gd name="T10" fmla="*/ 90 w 18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64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93"/>
                    <a:pt x="1" y="96"/>
                    <a:pt x="1" y="99"/>
                  </a:cubicBezTo>
                  <a:cubicBezTo>
                    <a:pt x="54" y="107"/>
                    <a:pt x="102" y="130"/>
                    <a:pt x="141" y="164"/>
                  </a:cubicBezTo>
                  <a:cubicBezTo>
                    <a:pt x="165" y="148"/>
                    <a:pt x="180" y="121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15"/>
            <p:cNvSpPr/>
            <p:nvPr/>
          </p:nvSpPr>
          <p:spPr bwMode="auto">
            <a:xfrm>
              <a:off x="7795578" y="1992948"/>
              <a:ext cx="346075" cy="198438"/>
            </a:xfrm>
            <a:custGeom>
              <a:avLst/>
              <a:gdLst>
                <a:gd name="T0" fmla="*/ 0 w 140"/>
                <a:gd name="T1" fmla="*/ 0 h 81"/>
                <a:gd name="T2" fmla="*/ 89 w 140"/>
                <a:gd name="T3" fmla="*/ 81 h 81"/>
                <a:gd name="T4" fmla="*/ 140 w 140"/>
                <a:gd name="T5" fmla="*/ 65 h 81"/>
                <a:gd name="T6" fmla="*/ 0 w 14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81">
                  <a:moveTo>
                    <a:pt x="0" y="0"/>
                  </a:moveTo>
                  <a:cubicBezTo>
                    <a:pt x="4" y="45"/>
                    <a:pt x="43" y="81"/>
                    <a:pt x="89" y="81"/>
                  </a:cubicBezTo>
                  <a:cubicBezTo>
                    <a:pt x="108" y="81"/>
                    <a:pt x="126" y="75"/>
                    <a:pt x="140" y="65"/>
                  </a:cubicBezTo>
                  <a:cubicBezTo>
                    <a:pt x="101" y="31"/>
                    <a:pt x="53" y="8"/>
                    <a:pt x="0" y="0"/>
                  </a:cubicBezTo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8311515" y="1694498"/>
              <a:ext cx="168275" cy="16668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8227378" y="1432560"/>
              <a:ext cx="98425" cy="9842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7581265" y="2078673"/>
              <a:ext cx="88900" cy="889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0" name="Freeform 19"/>
            <p:cNvSpPr/>
            <p:nvPr/>
          </p:nvSpPr>
          <p:spPr bwMode="auto">
            <a:xfrm>
              <a:off x="4445953" y="4875848"/>
              <a:ext cx="360363" cy="155575"/>
            </a:xfrm>
            <a:custGeom>
              <a:avLst/>
              <a:gdLst>
                <a:gd name="T0" fmla="*/ 0 w 146"/>
                <a:gd name="T1" fmla="*/ 0 h 63"/>
                <a:gd name="T2" fmla="*/ 73 w 146"/>
                <a:gd name="T3" fmla="*/ 63 h 63"/>
                <a:gd name="T4" fmla="*/ 146 w 146"/>
                <a:gd name="T5" fmla="*/ 2 h 63"/>
                <a:gd name="T6" fmla="*/ 22 w 146"/>
                <a:gd name="T7" fmla="*/ 1 h 63"/>
                <a:gd name="T8" fmla="*/ 0 w 146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6" h="63">
                  <a:moveTo>
                    <a:pt x="0" y="0"/>
                  </a:moveTo>
                  <a:cubicBezTo>
                    <a:pt x="5" y="36"/>
                    <a:pt x="36" y="63"/>
                    <a:pt x="73" y="63"/>
                  </a:cubicBezTo>
                  <a:cubicBezTo>
                    <a:pt x="110" y="63"/>
                    <a:pt x="140" y="37"/>
                    <a:pt x="146" y="2"/>
                  </a:cubicBezTo>
                  <a:cubicBezTo>
                    <a:pt x="77" y="1"/>
                    <a:pt x="22" y="1"/>
                    <a:pt x="22" y="1"/>
                  </a:cubicBezTo>
                  <a:cubicBezTo>
                    <a:pt x="14" y="1"/>
                    <a:pt x="7" y="1"/>
                    <a:pt x="0" y="0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1" name="Freeform 20"/>
            <p:cNvSpPr/>
            <p:nvPr/>
          </p:nvSpPr>
          <p:spPr bwMode="auto">
            <a:xfrm>
              <a:off x="4442778" y="4666298"/>
              <a:ext cx="365125" cy="214313"/>
            </a:xfrm>
            <a:custGeom>
              <a:avLst/>
              <a:gdLst>
                <a:gd name="T0" fmla="*/ 74 w 148"/>
                <a:gd name="T1" fmla="*/ 0 h 87"/>
                <a:gd name="T2" fmla="*/ 0 w 148"/>
                <a:gd name="T3" fmla="*/ 74 h 87"/>
                <a:gd name="T4" fmla="*/ 1 w 148"/>
                <a:gd name="T5" fmla="*/ 85 h 87"/>
                <a:gd name="T6" fmla="*/ 23 w 148"/>
                <a:gd name="T7" fmla="*/ 86 h 87"/>
                <a:gd name="T8" fmla="*/ 147 w 148"/>
                <a:gd name="T9" fmla="*/ 87 h 87"/>
                <a:gd name="T10" fmla="*/ 148 w 148"/>
                <a:gd name="T11" fmla="*/ 74 h 87"/>
                <a:gd name="T12" fmla="*/ 74 w 148"/>
                <a:gd name="T1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87">
                  <a:moveTo>
                    <a:pt x="74" y="0"/>
                  </a:moveTo>
                  <a:cubicBezTo>
                    <a:pt x="33" y="0"/>
                    <a:pt x="0" y="33"/>
                    <a:pt x="0" y="74"/>
                  </a:cubicBezTo>
                  <a:cubicBezTo>
                    <a:pt x="0" y="78"/>
                    <a:pt x="1" y="81"/>
                    <a:pt x="1" y="85"/>
                  </a:cubicBezTo>
                  <a:cubicBezTo>
                    <a:pt x="8" y="86"/>
                    <a:pt x="15" y="86"/>
                    <a:pt x="23" y="86"/>
                  </a:cubicBezTo>
                  <a:cubicBezTo>
                    <a:pt x="23" y="86"/>
                    <a:pt x="78" y="86"/>
                    <a:pt x="147" y="87"/>
                  </a:cubicBezTo>
                  <a:cubicBezTo>
                    <a:pt x="148" y="83"/>
                    <a:pt x="148" y="79"/>
                    <a:pt x="148" y="74"/>
                  </a:cubicBezTo>
                  <a:cubicBezTo>
                    <a:pt x="148" y="33"/>
                    <a:pt x="115" y="0"/>
                    <a:pt x="74" y="0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3822065" y="3521711"/>
              <a:ext cx="2251075" cy="1812925"/>
            </a:xfrm>
            <a:custGeom>
              <a:avLst/>
              <a:gdLst>
                <a:gd name="T0" fmla="*/ 275 w 913"/>
                <a:gd name="T1" fmla="*/ 0 h 735"/>
                <a:gd name="T2" fmla="*/ 636 w 913"/>
                <a:gd name="T3" fmla="*/ 0 h 735"/>
                <a:gd name="T4" fmla="*/ 637 w 913"/>
                <a:gd name="T5" fmla="*/ 0 h 735"/>
                <a:gd name="T6" fmla="*/ 638 w 913"/>
                <a:gd name="T7" fmla="*/ 0 h 735"/>
                <a:gd name="T8" fmla="*/ 911 w 913"/>
                <a:gd name="T9" fmla="*/ 273 h 735"/>
                <a:gd name="T10" fmla="*/ 913 w 913"/>
                <a:gd name="T11" fmla="*/ 735 h 735"/>
                <a:gd name="T12" fmla="*/ 677 w 913"/>
                <a:gd name="T13" fmla="*/ 557 h 735"/>
                <a:gd name="T14" fmla="*/ 275 w 913"/>
                <a:gd name="T15" fmla="*/ 550 h 735"/>
                <a:gd name="T16" fmla="*/ 0 w 913"/>
                <a:gd name="T17" fmla="*/ 275 h 735"/>
                <a:gd name="T18" fmla="*/ 275 w 913"/>
                <a:gd name="T19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3" h="735">
                  <a:moveTo>
                    <a:pt x="275" y="0"/>
                  </a:moveTo>
                  <a:cubicBezTo>
                    <a:pt x="636" y="0"/>
                    <a:pt x="636" y="0"/>
                    <a:pt x="636" y="0"/>
                  </a:cubicBezTo>
                  <a:cubicBezTo>
                    <a:pt x="637" y="0"/>
                    <a:pt x="637" y="0"/>
                    <a:pt x="637" y="0"/>
                  </a:cubicBezTo>
                  <a:cubicBezTo>
                    <a:pt x="638" y="0"/>
                    <a:pt x="638" y="0"/>
                    <a:pt x="638" y="0"/>
                  </a:cubicBezTo>
                  <a:cubicBezTo>
                    <a:pt x="789" y="0"/>
                    <a:pt x="911" y="122"/>
                    <a:pt x="911" y="273"/>
                  </a:cubicBezTo>
                  <a:cubicBezTo>
                    <a:pt x="911" y="424"/>
                    <a:pt x="913" y="735"/>
                    <a:pt x="913" y="735"/>
                  </a:cubicBezTo>
                  <a:cubicBezTo>
                    <a:pt x="913" y="735"/>
                    <a:pt x="844" y="582"/>
                    <a:pt x="677" y="557"/>
                  </a:cubicBezTo>
                  <a:cubicBezTo>
                    <a:pt x="655" y="554"/>
                    <a:pt x="275" y="550"/>
                    <a:pt x="275" y="550"/>
                  </a:cubicBezTo>
                  <a:cubicBezTo>
                    <a:pt x="123" y="550"/>
                    <a:pt x="0" y="427"/>
                    <a:pt x="0" y="275"/>
                  </a:cubicBezTo>
                  <a:cubicBezTo>
                    <a:pt x="0" y="123"/>
                    <a:pt x="123" y="0"/>
                    <a:pt x="275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3" name="Freeform 21"/>
            <p:cNvSpPr/>
            <p:nvPr/>
          </p:nvSpPr>
          <p:spPr bwMode="auto">
            <a:xfrm>
              <a:off x="4191953" y="4969511"/>
              <a:ext cx="127000" cy="128588"/>
            </a:xfrm>
            <a:custGeom>
              <a:avLst/>
              <a:gdLst>
                <a:gd name="T0" fmla="*/ 26 w 52"/>
                <a:gd name="T1" fmla="*/ 0 h 52"/>
                <a:gd name="T2" fmla="*/ 0 w 52"/>
                <a:gd name="T3" fmla="*/ 26 h 52"/>
                <a:gd name="T4" fmla="*/ 26 w 52"/>
                <a:gd name="T5" fmla="*/ 52 h 52"/>
                <a:gd name="T6" fmla="*/ 26 w 52"/>
                <a:gd name="T7" fmla="*/ 52 h 52"/>
                <a:gd name="T8" fmla="*/ 52 w 52"/>
                <a:gd name="T9" fmla="*/ 26 h 52"/>
                <a:gd name="T10" fmla="*/ 26 w 52"/>
                <a:gd name="T11" fmla="*/ 0 h 52"/>
                <a:gd name="T12" fmla="*/ 26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26" y="0"/>
                  </a:moveTo>
                  <a:cubicBezTo>
                    <a:pt x="12" y="0"/>
                    <a:pt x="0" y="12"/>
                    <a:pt x="0" y="26"/>
                  </a:cubicBezTo>
                  <a:cubicBezTo>
                    <a:pt x="0" y="40"/>
                    <a:pt x="11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40" y="52"/>
                    <a:pt x="52" y="41"/>
                    <a:pt x="52" y="26"/>
                  </a:cubicBezTo>
                  <a:cubicBezTo>
                    <a:pt x="52" y="12"/>
                    <a:pt x="41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54" name="Freeform 22"/>
            <p:cNvSpPr/>
            <p:nvPr/>
          </p:nvSpPr>
          <p:spPr bwMode="auto">
            <a:xfrm>
              <a:off x="4438015" y="5179061"/>
              <a:ext cx="71438" cy="71438"/>
            </a:xfrm>
            <a:custGeom>
              <a:avLst/>
              <a:gdLst>
                <a:gd name="T0" fmla="*/ 15 w 29"/>
                <a:gd name="T1" fmla="*/ 0 h 29"/>
                <a:gd name="T2" fmla="*/ 15 w 29"/>
                <a:gd name="T3" fmla="*/ 0 h 29"/>
                <a:gd name="T4" fmla="*/ 0 w 29"/>
                <a:gd name="T5" fmla="*/ 14 h 29"/>
                <a:gd name="T6" fmla="*/ 15 w 29"/>
                <a:gd name="T7" fmla="*/ 29 h 29"/>
                <a:gd name="T8" fmla="*/ 15 w 29"/>
                <a:gd name="T9" fmla="*/ 29 h 29"/>
                <a:gd name="T10" fmla="*/ 29 w 29"/>
                <a:gd name="T11" fmla="*/ 14 h 29"/>
                <a:gd name="T12" fmla="*/ 15 w 29"/>
                <a:gd name="T1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4"/>
                  </a:cubicBezTo>
                  <a:cubicBezTo>
                    <a:pt x="0" y="22"/>
                    <a:pt x="7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23" y="29"/>
                    <a:pt x="29" y="22"/>
                    <a:pt x="29" y="14"/>
                  </a:cubicBezTo>
                  <a:cubicBezTo>
                    <a:pt x="29" y="6"/>
                    <a:pt x="23" y="0"/>
                    <a:pt x="15" y="0"/>
                  </a:cubicBezTo>
                </a:path>
              </a:pathLst>
            </a:custGeom>
            <a:solidFill>
              <a:schemeClr val="bg1">
                <a:alpha val="72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7"/>
            <p:cNvSpPr/>
            <p:nvPr/>
          </p:nvSpPr>
          <p:spPr bwMode="auto">
            <a:xfrm>
              <a:off x="8325802" y="3415347"/>
              <a:ext cx="444500" cy="444500"/>
            </a:xfrm>
            <a:custGeom>
              <a:avLst/>
              <a:gdLst>
                <a:gd name="connsiteX0" fmla="*/ 222797 w 444500"/>
                <a:gd name="connsiteY0" fmla="*/ 0 h 444500"/>
                <a:gd name="connsiteX1" fmla="*/ 444500 w 444500"/>
                <a:gd name="connsiteY1" fmla="*/ 222463 h 444500"/>
                <a:gd name="connsiteX2" fmla="*/ 390306 w 444500"/>
                <a:gd name="connsiteY2" fmla="*/ 368300 h 444500"/>
                <a:gd name="connsiteX3" fmla="*/ 390173 w 444500"/>
                <a:gd name="connsiteY3" fmla="*/ 368181 h 444500"/>
                <a:gd name="connsiteX4" fmla="*/ 355922 w 444500"/>
                <a:gd name="connsiteY4" fmla="*/ 399651 h 444500"/>
                <a:gd name="connsiteX5" fmla="*/ 222451 w 444500"/>
                <a:gd name="connsiteY5" fmla="*/ 444500 h 444500"/>
                <a:gd name="connsiteX6" fmla="*/ 0 w 444500"/>
                <a:gd name="connsiteY6" fmla="*/ 221990 h 444500"/>
                <a:gd name="connsiteX7" fmla="*/ 14830 w 444500"/>
                <a:gd name="connsiteY7" fmla="*/ 142875 h 444500"/>
                <a:gd name="connsiteX8" fmla="*/ 15925 w 444500"/>
                <a:gd name="connsiteY8" fmla="*/ 143276 h 444500"/>
                <a:gd name="connsiteX9" fmla="*/ 48207 w 444500"/>
                <a:gd name="connsiteY9" fmla="*/ 85509 h 444500"/>
                <a:gd name="connsiteX10" fmla="*/ 222797 w 444500"/>
                <a:gd name="connsiteY10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4500" h="444500">
                  <a:moveTo>
                    <a:pt x="222797" y="0"/>
                  </a:moveTo>
                  <a:cubicBezTo>
                    <a:pt x="343502" y="0"/>
                    <a:pt x="444500" y="101344"/>
                    <a:pt x="444500" y="222463"/>
                  </a:cubicBezTo>
                  <a:cubicBezTo>
                    <a:pt x="444500" y="279315"/>
                    <a:pt x="422330" y="331223"/>
                    <a:pt x="390306" y="368300"/>
                  </a:cubicBezTo>
                  <a:lnTo>
                    <a:pt x="390173" y="368181"/>
                  </a:lnTo>
                  <a:lnTo>
                    <a:pt x="355922" y="399651"/>
                  </a:lnTo>
                  <a:cubicBezTo>
                    <a:pt x="318383" y="427812"/>
                    <a:pt x="272502" y="444500"/>
                    <a:pt x="222451" y="444500"/>
                  </a:cubicBezTo>
                  <a:cubicBezTo>
                    <a:pt x="98867" y="444500"/>
                    <a:pt x="0" y="345607"/>
                    <a:pt x="0" y="221990"/>
                  </a:cubicBezTo>
                  <a:cubicBezTo>
                    <a:pt x="0" y="194794"/>
                    <a:pt x="4944" y="167598"/>
                    <a:pt x="14830" y="142875"/>
                  </a:cubicBezTo>
                  <a:lnTo>
                    <a:pt x="15925" y="143276"/>
                  </a:lnTo>
                  <a:lnTo>
                    <a:pt x="48207" y="85509"/>
                  </a:lnTo>
                  <a:cubicBezTo>
                    <a:pt x="88390" y="33369"/>
                    <a:pt x="150744" y="0"/>
                    <a:pt x="222797" y="0"/>
                  </a:cubicBez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en-US"/>
            </a:p>
          </p:txBody>
        </p:sp>
        <p:sp>
          <p:nvSpPr>
            <p:cNvPr id="35" name="Oval 25"/>
            <p:cNvSpPr>
              <a:spLocks noChangeArrowheads="1"/>
            </p:cNvSpPr>
            <p:nvPr/>
          </p:nvSpPr>
          <p:spPr bwMode="auto">
            <a:xfrm>
              <a:off x="8943340" y="3302636"/>
              <a:ext cx="207963" cy="20637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Oval 26"/>
            <p:cNvSpPr>
              <a:spLocks noChangeArrowheads="1"/>
            </p:cNvSpPr>
            <p:nvPr/>
          </p:nvSpPr>
          <p:spPr bwMode="auto">
            <a:xfrm>
              <a:off x="8763953" y="3193098"/>
              <a:ext cx="104775" cy="10953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Oval 27"/>
            <p:cNvSpPr>
              <a:spLocks noChangeArrowheads="1"/>
            </p:cNvSpPr>
            <p:nvPr/>
          </p:nvSpPr>
          <p:spPr bwMode="auto">
            <a:xfrm>
              <a:off x="8635365" y="3967798"/>
              <a:ext cx="76200" cy="7937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TextBox 86"/>
            <p:cNvSpPr txBox="1"/>
            <p:nvPr/>
          </p:nvSpPr>
          <p:spPr>
            <a:xfrm>
              <a:off x="4124050" y="2660639"/>
              <a:ext cx="18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</a:t>
              </a:r>
              <a:r>
                <a:rPr lang="vi-V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9" name="TextBox 87"/>
            <p:cNvSpPr txBox="1"/>
            <p:nvPr/>
          </p:nvSpPr>
          <p:spPr>
            <a:xfrm>
              <a:off x="6365449" y="2660639"/>
              <a:ext cx="18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ame</a:t>
              </a:r>
              <a:r>
                <a:rPr lang="vi-VN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consectetur</a:t>
              </a:r>
              <a:endPara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0" name="TextBox 88"/>
            <p:cNvSpPr txBox="1"/>
            <p:nvPr/>
          </p:nvSpPr>
          <p:spPr>
            <a:xfrm>
              <a:off x="4209791" y="4204633"/>
              <a:ext cx="18109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</a:t>
              </a:r>
              <a:r>
                <a:rPr lang="vi-VN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consectetur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TextBox 89"/>
            <p:cNvSpPr txBox="1"/>
            <p:nvPr/>
          </p:nvSpPr>
          <p:spPr>
            <a:xfrm>
              <a:off x="6445781" y="4349344"/>
              <a:ext cx="21923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ipsum dolor sit amet</a:t>
              </a:r>
              <a:r>
                <a:rPr lang="vi-VN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consectetur adipiscing elit. Vestibulum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Freeform 14"/>
            <p:cNvSpPr/>
            <p:nvPr/>
          </p:nvSpPr>
          <p:spPr bwMode="auto">
            <a:xfrm>
              <a:off x="5468318" y="1758512"/>
              <a:ext cx="444500" cy="404813"/>
            </a:xfrm>
            <a:custGeom>
              <a:avLst/>
              <a:gdLst>
                <a:gd name="T0" fmla="*/ 90 w 180"/>
                <a:gd name="T1" fmla="*/ 0 h 164"/>
                <a:gd name="T2" fmla="*/ 0 w 180"/>
                <a:gd name="T3" fmla="*/ 90 h 164"/>
                <a:gd name="T4" fmla="*/ 1 w 180"/>
                <a:gd name="T5" fmla="*/ 99 h 164"/>
                <a:gd name="T6" fmla="*/ 141 w 180"/>
                <a:gd name="T7" fmla="*/ 164 h 164"/>
                <a:gd name="T8" fmla="*/ 180 w 180"/>
                <a:gd name="T9" fmla="*/ 90 h 164"/>
                <a:gd name="T10" fmla="*/ 90 w 180"/>
                <a:gd name="T11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64">
                  <a:moveTo>
                    <a:pt x="90" y="0"/>
                  </a:moveTo>
                  <a:cubicBezTo>
                    <a:pt x="41" y="0"/>
                    <a:pt x="0" y="40"/>
                    <a:pt x="0" y="90"/>
                  </a:cubicBezTo>
                  <a:cubicBezTo>
                    <a:pt x="0" y="93"/>
                    <a:pt x="1" y="96"/>
                    <a:pt x="1" y="99"/>
                  </a:cubicBezTo>
                  <a:cubicBezTo>
                    <a:pt x="54" y="107"/>
                    <a:pt x="102" y="130"/>
                    <a:pt x="141" y="164"/>
                  </a:cubicBezTo>
                  <a:cubicBezTo>
                    <a:pt x="165" y="148"/>
                    <a:pt x="180" y="121"/>
                    <a:pt x="180" y="90"/>
                  </a:cubicBezTo>
                  <a:cubicBezTo>
                    <a:pt x="180" y="40"/>
                    <a:pt x="140" y="0"/>
                    <a:pt x="90" y="0"/>
                  </a:cubicBezTo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3" name="Oval 16"/>
            <p:cNvSpPr>
              <a:spLocks noChangeArrowheads="1"/>
            </p:cNvSpPr>
            <p:nvPr/>
          </p:nvSpPr>
          <p:spPr bwMode="auto">
            <a:xfrm>
              <a:off x="5985843" y="1704537"/>
              <a:ext cx="168275" cy="166688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4" name="Oval 17"/>
            <p:cNvSpPr>
              <a:spLocks noChangeArrowheads="1"/>
            </p:cNvSpPr>
            <p:nvPr/>
          </p:nvSpPr>
          <p:spPr bwMode="auto">
            <a:xfrm>
              <a:off x="5901706" y="1442599"/>
              <a:ext cx="98425" cy="98425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5" name="AutoShape 28"/>
            <p:cNvSpPr/>
            <p:nvPr/>
          </p:nvSpPr>
          <p:spPr bwMode="auto">
            <a:xfrm>
              <a:off x="4318953" y="3779847"/>
              <a:ext cx="389364" cy="387908"/>
            </a:xfrm>
            <a:custGeom>
              <a:avLst/>
              <a:gdLst>
                <a:gd name="T0" fmla="*/ 10800 w 21600"/>
                <a:gd name="T1" fmla="+- 0 10821 42"/>
                <a:gd name="T2" fmla="*/ 10821 h 21558"/>
                <a:gd name="T3" fmla="*/ 10800 w 21600"/>
                <a:gd name="T4" fmla="+- 0 10821 42"/>
                <a:gd name="T5" fmla="*/ 10821 h 21558"/>
                <a:gd name="T6" fmla="*/ 10800 w 21600"/>
                <a:gd name="T7" fmla="+- 0 10821 42"/>
                <a:gd name="T8" fmla="*/ 10821 h 21558"/>
                <a:gd name="T9" fmla="*/ 10800 w 21600"/>
                <a:gd name="T10" fmla="+- 0 10821 42"/>
                <a:gd name="T11" fmla="*/ 10821 h 21558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558">
                  <a:moveTo>
                    <a:pt x="18076" y="8547"/>
                  </a:moveTo>
                  <a:cubicBezTo>
                    <a:pt x="19181" y="9499"/>
                    <a:pt x="20046" y="10569"/>
                    <a:pt x="20670" y="11749"/>
                  </a:cubicBezTo>
                  <a:cubicBezTo>
                    <a:pt x="21291" y="12932"/>
                    <a:pt x="21599" y="14075"/>
                    <a:pt x="21599" y="15179"/>
                  </a:cubicBezTo>
                  <a:cubicBezTo>
                    <a:pt x="21599" y="16159"/>
                    <a:pt x="21344" y="17040"/>
                    <a:pt x="20832" y="17815"/>
                  </a:cubicBezTo>
                  <a:cubicBezTo>
                    <a:pt x="20320" y="18592"/>
                    <a:pt x="19593" y="19260"/>
                    <a:pt x="18660" y="19812"/>
                  </a:cubicBezTo>
                  <a:cubicBezTo>
                    <a:pt x="17724" y="20363"/>
                    <a:pt x="16585" y="20794"/>
                    <a:pt x="15252" y="21098"/>
                  </a:cubicBezTo>
                  <a:cubicBezTo>
                    <a:pt x="13917" y="21403"/>
                    <a:pt x="12435" y="21558"/>
                    <a:pt x="10800" y="21558"/>
                  </a:cubicBezTo>
                  <a:cubicBezTo>
                    <a:pt x="9168" y="21558"/>
                    <a:pt x="7682" y="21403"/>
                    <a:pt x="6350" y="21098"/>
                  </a:cubicBezTo>
                  <a:cubicBezTo>
                    <a:pt x="5014" y="20794"/>
                    <a:pt x="3878" y="20363"/>
                    <a:pt x="2936" y="19812"/>
                  </a:cubicBezTo>
                  <a:cubicBezTo>
                    <a:pt x="1993" y="19260"/>
                    <a:pt x="1270" y="18589"/>
                    <a:pt x="761" y="17809"/>
                  </a:cubicBezTo>
                  <a:cubicBezTo>
                    <a:pt x="255" y="17029"/>
                    <a:pt x="0" y="16150"/>
                    <a:pt x="0" y="15179"/>
                  </a:cubicBezTo>
                  <a:cubicBezTo>
                    <a:pt x="0" y="14075"/>
                    <a:pt x="318" y="12934"/>
                    <a:pt x="948" y="11757"/>
                  </a:cubicBezTo>
                  <a:cubicBezTo>
                    <a:pt x="1582" y="10580"/>
                    <a:pt x="2449" y="9510"/>
                    <a:pt x="3557" y="8547"/>
                  </a:cubicBezTo>
                  <a:cubicBezTo>
                    <a:pt x="3654" y="8403"/>
                    <a:pt x="3822" y="8344"/>
                    <a:pt x="4056" y="8369"/>
                  </a:cubicBezTo>
                  <a:cubicBezTo>
                    <a:pt x="4290" y="8398"/>
                    <a:pt x="4446" y="8491"/>
                    <a:pt x="4527" y="8654"/>
                  </a:cubicBezTo>
                  <a:cubicBezTo>
                    <a:pt x="4565" y="8800"/>
                    <a:pt x="4565" y="8930"/>
                    <a:pt x="4527" y="9045"/>
                  </a:cubicBezTo>
                  <a:cubicBezTo>
                    <a:pt x="4446" y="9361"/>
                    <a:pt x="4378" y="9738"/>
                    <a:pt x="4318" y="10177"/>
                  </a:cubicBezTo>
                  <a:cubicBezTo>
                    <a:pt x="4259" y="10617"/>
                    <a:pt x="4237" y="11073"/>
                    <a:pt x="4259" y="11546"/>
                  </a:cubicBezTo>
                  <a:cubicBezTo>
                    <a:pt x="4278" y="12016"/>
                    <a:pt x="4343" y="12475"/>
                    <a:pt x="4452" y="12915"/>
                  </a:cubicBezTo>
                  <a:cubicBezTo>
                    <a:pt x="4562" y="13354"/>
                    <a:pt x="4749" y="13734"/>
                    <a:pt x="5020" y="14047"/>
                  </a:cubicBezTo>
                  <a:cubicBezTo>
                    <a:pt x="5329" y="14379"/>
                    <a:pt x="5716" y="14599"/>
                    <a:pt x="6184" y="14709"/>
                  </a:cubicBezTo>
                  <a:cubicBezTo>
                    <a:pt x="5698" y="13323"/>
                    <a:pt x="5498" y="12008"/>
                    <a:pt x="5588" y="10757"/>
                  </a:cubicBezTo>
                  <a:cubicBezTo>
                    <a:pt x="5676" y="9510"/>
                    <a:pt x="5919" y="8344"/>
                    <a:pt x="6318" y="7265"/>
                  </a:cubicBezTo>
                  <a:cubicBezTo>
                    <a:pt x="6718" y="6187"/>
                    <a:pt x="7223" y="5212"/>
                    <a:pt x="7835" y="4339"/>
                  </a:cubicBezTo>
                  <a:cubicBezTo>
                    <a:pt x="8450" y="3469"/>
                    <a:pt x="9040" y="2720"/>
                    <a:pt x="9607" y="2089"/>
                  </a:cubicBezTo>
                  <a:cubicBezTo>
                    <a:pt x="10172" y="1459"/>
                    <a:pt x="10662" y="980"/>
                    <a:pt x="11068" y="653"/>
                  </a:cubicBezTo>
                  <a:cubicBezTo>
                    <a:pt x="11477" y="326"/>
                    <a:pt x="11692" y="149"/>
                    <a:pt x="11711" y="124"/>
                  </a:cubicBezTo>
                  <a:cubicBezTo>
                    <a:pt x="11960" y="-42"/>
                    <a:pt x="12194" y="-42"/>
                    <a:pt x="12416" y="124"/>
                  </a:cubicBezTo>
                  <a:cubicBezTo>
                    <a:pt x="12513" y="191"/>
                    <a:pt x="12581" y="293"/>
                    <a:pt x="12616" y="414"/>
                  </a:cubicBezTo>
                  <a:cubicBezTo>
                    <a:pt x="12650" y="535"/>
                    <a:pt x="12647" y="645"/>
                    <a:pt x="12609" y="746"/>
                  </a:cubicBezTo>
                  <a:cubicBezTo>
                    <a:pt x="12609" y="760"/>
                    <a:pt x="12531" y="954"/>
                    <a:pt x="12375" y="1318"/>
                  </a:cubicBezTo>
                  <a:cubicBezTo>
                    <a:pt x="12222" y="1681"/>
                    <a:pt x="12116" y="2140"/>
                    <a:pt x="12057" y="2692"/>
                  </a:cubicBezTo>
                  <a:cubicBezTo>
                    <a:pt x="11995" y="3244"/>
                    <a:pt x="12029" y="3849"/>
                    <a:pt x="12160" y="4503"/>
                  </a:cubicBezTo>
                  <a:cubicBezTo>
                    <a:pt x="12291" y="5162"/>
                    <a:pt x="12644" y="5773"/>
                    <a:pt x="13221" y="6339"/>
                  </a:cubicBezTo>
                  <a:cubicBezTo>
                    <a:pt x="13589" y="6728"/>
                    <a:pt x="13926" y="7108"/>
                    <a:pt x="14229" y="7485"/>
                  </a:cubicBezTo>
                  <a:cubicBezTo>
                    <a:pt x="14532" y="7862"/>
                    <a:pt x="14791" y="8282"/>
                    <a:pt x="15006" y="8744"/>
                  </a:cubicBezTo>
                  <a:cubicBezTo>
                    <a:pt x="15218" y="9209"/>
                    <a:pt x="15390" y="9749"/>
                    <a:pt x="15515" y="10363"/>
                  </a:cubicBezTo>
                  <a:cubicBezTo>
                    <a:pt x="15639" y="10977"/>
                    <a:pt x="15702" y="11709"/>
                    <a:pt x="15702" y="12554"/>
                  </a:cubicBezTo>
                  <a:cubicBezTo>
                    <a:pt x="15702" y="12850"/>
                    <a:pt x="15546" y="13027"/>
                    <a:pt x="15237" y="13078"/>
                  </a:cubicBezTo>
                  <a:cubicBezTo>
                    <a:pt x="15118" y="13098"/>
                    <a:pt x="14997" y="13078"/>
                    <a:pt x="14872" y="13027"/>
                  </a:cubicBezTo>
                  <a:cubicBezTo>
                    <a:pt x="14747" y="12971"/>
                    <a:pt x="14666" y="12886"/>
                    <a:pt x="14625" y="12768"/>
                  </a:cubicBezTo>
                  <a:cubicBezTo>
                    <a:pt x="14485" y="12489"/>
                    <a:pt x="14276" y="12270"/>
                    <a:pt x="13998" y="12109"/>
                  </a:cubicBezTo>
                  <a:cubicBezTo>
                    <a:pt x="13720" y="11946"/>
                    <a:pt x="13405" y="11867"/>
                    <a:pt x="13056" y="11867"/>
                  </a:cubicBezTo>
                  <a:cubicBezTo>
                    <a:pt x="12588" y="11867"/>
                    <a:pt x="12191" y="12016"/>
                    <a:pt x="11870" y="12318"/>
                  </a:cubicBezTo>
                  <a:cubicBezTo>
                    <a:pt x="11545" y="12619"/>
                    <a:pt x="11383" y="12985"/>
                    <a:pt x="11383" y="13419"/>
                  </a:cubicBezTo>
                  <a:cubicBezTo>
                    <a:pt x="11383" y="14503"/>
                    <a:pt x="12160" y="15044"/>
                    <a:pt x="13714" y="15035"/>
                  </a:cubicBezTo>
                  <a:cubicBezTo>
                    <a:pt x="14691" y="15035"/>
                    <a:pt x="15452" y="14751"/>
                    <a:pt x="15998" y="14185"/>
                  </a:cubicBezTo>
                  <a:cubicBezTo>
                    <a:pt x="16370" y="13799"/>
                    <a:pt x="16635" y="13343"/>
                    <a:pt x="16797" y="12819"/>
                  </a:cubicBezTo>
                  <a:cubicBezTo>
                    <a:pt x="16963" y="12290"/>
                    <a:pt x="17065" y="11777"/>
                    <a:pt x="17103" y="11273"/>
                  </a:cubicBezTo>
                  <a:cubicBezTo>
                    <a:pt x="17143" y="10769"/>
                    <a:pt x="17156" y="10310"/>
                    <a:pt x="17134" y="9893"/>
                  </a:cubicBezTo>
                  <a:cubicBezTo>
                    <a:pt x="17115" y="9473"/>
                    <a:pt x="17097" y="9195"/>
                    <a:pt x="17075" y="9048"/>
                  </a:cubicBezTo>
                  <a:cubicBezTo>
                    <a:pt x="17016" y="8941"/>
                    <a:pt x="17016" y="8812"/>
                    <a:pt x="17075" y="8657"/>
                  </a:cubicBezTo>
                  <a:cubicBezTo>
                    <a:pt x="17156" y="8493"/>
                    <a:pt x="17312" y="8400"/>
                    <a:pt x="17546" y="8372"/>
                  </a:cubicBezTo>
                  <a:cubicBezTo>
                    <a:pt x="17780" y="8347"/>
                    <a:pt x="17955" y="8403"/>
                    <a:pt x="18076" y="8547"/>
                  </a:cubicBezTo>
                </a:path>
              </a:pathLst>
            </a:custGeom>
            <a:solidFill>
              <a:srgbClr val="2E384A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6" name="AutoShape 29"/>
            <p:cNvSpPr/>
            <p:nvPr/>
          </p:nvSpPr>
          <p:spPr bwMode="auto">
            <a:xfrm>
              <a:off x="6503124" y="2271595"/>
              <a:ext cx="389364" cy="3894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3598" y="2167"/>
                  </a:moveTo>
                  <a:cubicBezTo>
                    <a:pt x="3598" y="2549"/>
                    <a:pt x="3517" y="2902"/>
                    <a:pt x="3358" y="3213"/>
                  </a:cubicBezTo>
                  <a:cubicBezTo>
                    <a:pt x="3197" y="3525"/>
                    <a:pt x="2981" y="3792"/>
                    <a:pt x="2707" y="4006"/>
                  </a:cubicBezTo>
                  <a:lnTo>
                    <a:pt x="2707" y="21050"/>
                  </a:lnTo>
                  <a:cubicBezTo>
                    <a:pt x="2707" y="21203"/>
                    <a:pt x="2663" y="21329"/>
                    <a:pt x="2580" y="21438"/>
                  </a:cubicBezTo>
                  <a:cubicBezTo>
                    <a:pt x="2492" y="21547"/>
                    <a:pt x="2386" y="21599"/>
                    <a:pt x="2262" y="21599"/>
                  </a:cubicBezTo>
                  <a:lnTo>
                    <a:pt x="1348" y="21599"/>
                  </a:lnTo>
                  <a:cubicBezTo>
                    <a:pt x="1221" y="21599"/>
                    <a:pt x="1118" y="21544"/>
                    <a:pt x="1038" y="21438"/>
                  </a:cubicBezTo>
                  <a:cubicBezTo>
                    <a:pt x="954" y="21329"/>
                    <a:pt x="913" y="21203"/>
                    <a:pt x="913" y="21050"/>
                  </a:cubicBezTo>
                  <a:lnTo>
                    <a:pt x="913" y="4006"/>
                  </a:lnTo>
                  <a:cubicBezTo>
                    <a:pt x="641" y="3792"/>
                    <a:pt x="421" y="3525"/>
                    <a:pt x="252" y="3213"/>
                  </a:cubicBezTo>
                  <a:cubicBezTo>
                    <a:pt x="83" y="2902"/>
                    <a:pt x="0" y="2549"/>
                    <a:pt x="0" y="2167"/>
                  </a:cubicBezTo>
                  <a:cubicBezTo>
                    <a:pt x="0" y="1574"/>
                    <a:pt x="176" y="1069"/>
                    <a:pt x="528" y="640"/>
                  </a:cubicBezTo>
                  <a:cubicBezTo>
                    <a:pt x="878" y="211"/>
                    <a:pt x="1304" y="0"/>
                    <a:pt x="1804" y="0"/>
                  </a:cubicBezTo>
                  <a:cubicBezTo>
                    <a:pt x="2296" y="0"/>
                    <a:pt x="2719" y="211"/>
                    <a:pt x="3069" y="640"/>
                  </a:cubicBezTo>
                  <a:cubicBezTo>
                    <a:pt x="3422" y="1069"/>
                    <a:pt x="3598" y="1571"/>
                    <a:pt x="3598" y="2167"/>
                  </a:cubicBezTo>
                  <a:moveTo>
                    <a:pt x="20838" y="2476"/>
                  </a:moveTo>
                  <a:cubicBezTo>
                    <a:pt x="21063" y="2323"/>
                    <a:pt x="21247" y="2297"/>
                    <a:pt x="21389" y="2391"/>
                  </a:cubicBezTo>
                  <a:cubicBezTo>
                    <a:pt x="21529" y="2485"/>
                    <a:pt x="21599" y="2684"/>
                    <a:pt x="21599" y="2996"/>
                  </a:cubicBezTo>
                  <a:lnTo>
                    <a:pt x="21599" y="13515"/>
                  </a:lnTo>
                  <a:cubicBezTo>
                    <a:pt x="21599" y="13803"/>
                    <a:pt x="21526" y="14106"/>
                    <a:pt x="21382" y="14420"/>
                  </a:cubicBezTo>
                  <a:cubicBezTo>
                    <a:pt x="21237" y="14737"/>
                    <a:pt x="21056" y="14966"/>
                    <a:pt x="20838" y="15119"/>
                  </a:cubicBezTo>
                  <a:cubicBezTo>
                    <a:pt x="19954" y="15757"/>
                    <a:pt x="19146" y="16165"/>
                    <a:pt x="18412" y="16350"/>
                  </a:cubicBezTo>
                  <a:cubicBezTo>
                    <a:pt x="17678" y="16529"/>
                    <a:pt x="17036" y="16606"/>
                    <a:pt x="16490" y="16567"/>
                  </a:cubicBezTo>
                  <a:cubicBezTo>
                    <a:pt x="15849" y="16526"/>
                    <a:pt x="15281" y="16371"/>
                    <a:pt x="14791" y="16103"/>
                  </a:cubicBezTo>
                  <a:cubicBezTo>
                    <a:pt x="14392" y="15851"/>
                    <a:pt x="14003" y="15607"/>
                    <a:pt x="13623" y="15378"/>
                  </a:cubicBezTo>
                  <a:cubicBezTo>
                    <a:pt x="13244" y="15146"/>
                    <a:pt x="12857" y="14946"/>
                    <a:pt x="12458" y="14773"/>
                  </a:cubicBezTo>
                  <a:cubicBezTo>
                    <a:pt x="12059" y="14599"/>
                    <a:pt x="11640" y="14461"/>
                    <a:pt x="11197" y="14358"/>
                  </a:cubicBezTo>
                  <a:cubicBezTo>
                    <a:pt x="10757" y="14256"/>
                    <a:pt x="10269" y="14203"/>
                    <a:pt x="9738" y="14203"/>
                  </a:cubicBezTo>
                  <a:cubicBezTo>
                    <a:pt x="9310" y="14220"/>
                    <a:pt x="8825" y="14306"/>
                    <a:pt x="8286" y="14455"/>
                  </a:cubicBezTo>
                  <a:cubicBezTo>
                    <a:pt x="7824" y="14588"/>
                    <a:pt x="7266" y="14799"/>
                    <a:pt x="6605" y="15090"/>
                  </a:cubicBezTo>
                  <a:cubicBezTo>
                    <a:pt x="5944" y="15381"/>
                    <a:pt x="5207" y="15792"/>
                    <a:pt x="4394" y="16327"/>
                  </a:cubicBezTo>
                  <a:cubicBezTo>
                    <a:pt x="4169" y="16476"/>
                    <a:pt x="3978" y="16494"/>
                    <a:pt x="3826" y="16382"/>
                  </a:cubicBezTo>
                  <a:cubicBezTo>
                    <a:pt x="3674" y="16268"/>
                    <a:pt x="3598" y="16059"/>
                    <a:pt x="3598" y="15751"/>
                  </a:cubicBezTo>
                  <a:lnTo>
                    <a:pt x="3598" y="5273"/>
                  </a:lnTo>
                  <a:cubicBezTo>
                    <a:pt x="3598" y="4964"/>
                    <a:pt x="3674" y="4653"/>
                    <a:pt x="3826" y="4347"/>
                  </a:cubicBezTo>
                  <a:cubicBezTo>
                    <a:pt x="3978" y="4036"/>
                    <a:pt x="4169" y="3807"/>
                    <a:pt x="4394" y="3654"/>
                  </a:cubicBezTo>
                  <a:cubicBezTo>
                    <a:pt x="5207" y="3143"/>
                    <a:pt x="5941" y="2737"/>
                    <a:pt x="6597" y="2447"/>
                  </a:cubicBezTo>
                  <a:cubicBezTo>
                    <a:pt x="7253" y="2156"/>
                    <a:pt x="7816" y="1944"/>
                    <a:pt x="8286" y="1812"/>
                  </a:cubicBezTo>
                  <a:cubicBezTo>
                    <a:pt x="8832" y="1665"/>
                    <a:pt x="9317" y="1580"/>
                    <a:pt x="9738" y="1559"/>
                  </a:cubicBezTo>
                  <a:cubicBezTo>
                    <a:pt x="10269" y="1559"/>
                    <a:pt x="10757" y="1612"/>
                    <a:pt x="11197" y="1715"/>
                  </a:cubicBezTo>
                  <a:cubicBezTo>
                    <a:pt x="11640" y="1818"/>
                    <a:pt x="12059" y="1956"/>
                    <a:pt x="12458" y="2135"/>
                  </a:cubicBezTo>
                  <a:cubicBezTo>
                    <a:pt x="12857" y="2306"/>
                    <a:pt x="13242" y="2508"/>
                    <a:pt x="13619" y="2737"/>
                  </a:cubicBezTo>
                  <a:cubicBezTo>
                    <a:pt x="13993" y="2967"/>
                    <a:pt x="14385" y="3207"/>
                    <a:pt x="14791" y="3463"/>
                  </a:cubicBezTo>
                  <a:cubicBezTo>
                    <a:pt x="15281" y="3736"/>
                    <a:pt x="15849" y="3889"/>
                    <a:pt x="16490" y="3924"/>
                  </a:cubicBezTo>
                  <a:cubicBezTo>
                    <a:pt x="17036" y="3965"/>
                    <a:pt x="17678" y="3889"/>
                    <a:pt x="18412" y="3707"/>
                  </a:cubicBezTo>
                  <a:cubicBezTo>
                    <a:pt x="19146" y="3522"/>
                    <a:pt x="19957" y="3113"/>
                    <a:pt x="20838" y="2476"/>
                  </a:cubicBezTo>
                </a:path>
              </a:pathLst>
            </a:custGeom>
            <a:solidFill>
              <a:srgbClr val="2E384A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7" name="AutoShape 60"/>
            <p:cNvSpPr/>
            <p:nvPr/>
          </p:nvSpPr>
          <p:spPr bwMode="auto">
            <a:xfrm>
              <a:off x="4240428" y="2267205"/>
              <a:ext cx="387807" cy="387908"/>
            </a:xfrm>
            <a:custGeom>
              <a:avLst/>
              <a:gdLst>
                <a:gd name="T0" fmla="*/ 10800 w 21600"/>
                <a:gd name="T1" fmla="*/ 10796 h 21592"/>
                <a:gd name="T2" fmla="*/ 10800 w 21600"/>
                <a:gd name="T3" fmla="*/ 10796 h 21592"/>
                <a:gd name="T4" fmla="*/ 10800 w 21600"/>
                <a:gd name="T5" fmla="*/ 10796 h 21592"/>
                <a:gd name="T6" fmla="*/ 10800 w 21600"/>
                <a:gd name="T7" fmla="*/ 10796 h 2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rgbClr val="2E384A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8" name="AutoShape 91"/>
            <p:cNvSpPr/>
            <p:nvPr/>
          </p:nvSpPr>
          <p:spPr bwMode="auto">
            <a:xfrm>
              <a:off x="6504680" y="3874772"/>
              <a:ext cx="387808" cy="426700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rgbClr val="2E384A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200">
                <a:defRPr/>
              </a:pPr>
              <a:endParaRPr lang="es-ES" sz="29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49" name="Oval 18"/>
            <p:cNvSpPr>
              <a:spLocks noChangeArrowheads="1"/>
            </p:cNvSpPr>
            <p:nvPr/>
          </p:nvSpPr>
          <p:spPr bwMode="auto">
            <a:xfrm>
              <a:off x="5504322" y="2137764"/>
              <a:ext cx="88900" cy="88900"/>
            </a:xfrm>
            <a:prstGeom prst="ellipse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55" name="Rectangle 31"/>
          <p:cNvSpPr/>
          <p:nvPr/>
        </p:nvSpPr>
        <p:spPr>
          <a:xfrm>
            <a:off x="8024019" y="2860358"/>
            <a:ext cx="270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6" name="TextBox 32"/>
          <p:cNvSpPr txBox="1"/>
          <p:nvPr/>
        </p:nvSpPr>
        <p:spPr>
          <a:xfrm>
            <a:off x="8024019" y="2556006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7" name="Rectangle 31"/>
          <p:cNvSpPr/>
          <p:nvPr/>
        </p:nvSpPr>
        <p:spPr>
          <a:xfrm>
            <a:off x="8634524" y="4652646"/>
            <a:ext cx="27083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8" name="TextBox 32"/>
          <p:cNvSpPr txBox="1"/>
          <p:nvPr/>
        </p:nvSpPr>
        <p:spPr>
          <a:xfrm>
            <a:off x="8634524" y="4081675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9" name="Rectangle 31"/>
          <p:cNvSpPr/>
          <p:nvPr/>
        </p:nvSpPr>
        <p:spPr>
          <a:xfrm>
            <a:off x="647700" y="4481930"/>
            <a:ext cx="276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TextBox 32"/>
          <p:cNvSpPr txBox="1"/>
          <p:nvPr/>
        </p:nvSpPr>
        <p:spPr>
          <a:xfrm>
            <a:off x="-1084021" y="4177578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1" name="Rectangle 31"/>
          <p:cNvSpPr/>
          <p:nvPr/>
        </p:nvSpPr>
        <p:spPr>
          <a:xfrm>
            <a:off x="647700" y="2931083"/>
            <a:ext cx="27625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TextBox 32"/>
          <p:cNvSpPr txBox="1"/>
          <p:nvPr/>
        </p:nvSpPr>
        <p:spPr>
          <a:xfrm>
            <a:off x="-1084021" y="2626731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146629" y="1182497"/>
            <a:ext cx="295465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工作中存在的不足：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0900" y="722094"/>
            <a:ext cx="5410200" cy="5413812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686628" y="1019628"/>
              <a:ext cx="4818744" cy="4818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3175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74307" y="1686001"/>
            <a:ext cx="42433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3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05</a:t>
            </a:r>
            <a:endParaRPr lang="zh-CN" altLang="en-US" sz="13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926449" y="3449060"/>
            <a:ext cx="2339102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后续工作计划</a:t>
            </a:r>
            <a:endParaRPr lang="zh-CN" altLang="en-US" sz="2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974307" y="4192405"/>
            <a:ext cx="424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FOLLOW-UP WORK PLAN</a:t>
            </a:r>
            <a:endParaRPr lang="en-US" altLang="zh-CN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39366" y="101598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后续工作计划</a:t>
            </a:r>
            <a:endParaRPr lang="en-US" altLang="zh-CN" sz="24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39366" y="679192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Follow-up Work Plan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47237" y="2336800"/>
            <a:ext cx="9405632" cy="3724626"/>
            <a:chOff x="1209385" y="2049472"/>
            <a:chExt cx="9702238" cy="3842082"/>
          </a:xfrm>
        </p:grpSpPr>
        <p:grpSp>
          <p:nvGrpSpPr>
            <p:cNvPr id="10" name="组合 29"/>
            <p:cNvGrpSpPr/>
            <p:nvPr/>
          </p:nvGrpSpPr>
          <p:grpSpPr>
            <a:xfrm>
              <a:off x="1300100" y="2777383"/>
              <a:ext cx="9611523" cy="2257659"/>
              <a:chOff x="1350340" y="2857879"/>
              <a:chExt cx="9611523" cy="2257659"/>
            </a:xfrm>
          </p:grpSpPr>
          <p:grpSp>
            <p:nvGrpSpPr>
              <p:cNvPr id="11" name="组合 16"/>
              <p:cNvGrpSpPr/>
              <p:nvPr/>
            </p:nvGrpSpPr>
            <p:grpSpPr>
              <a:xfrm>
                <a:off x="8329532" y="2857879"/>
                <a:ext cx="2632331" cy="2254618"/>
                <a:chOff x="8329532" y="2857879"/>
                <a:chExt cx="2632331" cy="2254618"/>
              </a:xfrm>
            </p:grpSpPr>
            <p:sp>
              <p:nvSpPr>
                <p:cNvPr id="28" name="Freeform 20"/>
                <p:cNvSpPr/>
                <p:nvPr/>
              </p:nvSpPr>
              <p:spPr bwMode="auto">
                <a:xfrm>
                  <a:off x="8329532" y="2857879"/>
                  <a:ext cx="2632331" cy="2254618"/>
                </a:xfrm>
                <a:custGeom>
                  <a:avLst/>
                  <a:gdLst>
                    <a:gd name="T0" fmla="*/ 317 w 332"/>
                    <a:gd name="T1" fmla="*/ 168 h 282"/>
                    <a:gd name="T2" fmla="*/ 317 w 332"/>
                    <a:gd name="T3" fmla="*/ 114 h 282"/>
                    <a:gd name="T4" fmla="*/ 218 w 332"/>
                    <a:gd name="T5" fmla="*/ 15 h 282"/>
                    <a:gd name="T6" fmla="*/ 191 w 332"/>
                    <a:gd name="T7" fmla="*/ 26 h 282"/>
                    <a:gd name="T8" fmla="*/ 191 w 332"/>
                    <a:gd name="T9" fmla="*/ 26 h 282"/>
                    <a:gd name="T10" fmla="*/ 153 w 332"/>
                    <a:gd name="T11" fmla="*/ 65 h 282"/>
                    <a:gd name="T12" fmla="*/ 38 w 332"/>
                    <a:gd name="T13" fmla="*/ 65 h 282"/>
                    <a:gd name="T14" fmla="*/ 0 w 332"/>
                    <a:gd name="T15" fmla="*/ 103 h 282"/>
                    <a:gd name="T16" fmla="*/ 0 w 332"/>
                    <a:gd name="T17" fmla="*/ 179 h 282"/>
                    <a:gd name="T18" fmla="*/ 38 w 332"/>
                    <a:gd name="T19" fmla="*/ 218 h 282"/>
                    <a:gd name="T20" fmla="*/ 153 w 332"/>
                    <a:gd name="T21" fmla="*/ 218 h 282"/>
                    <a:gd name="T22" fmla="*/ 191 w 332"/>
                    <a:gd name="T23" fmla="*/ 256 h 282"/>
                    <a:gd name="T24" fmla="*/ 191 w 332"/>
                    <a:gd name="T25" fmla="*/ 256 h 282"/>
                    <a:gd name="T26" fmla="*/ 218 w 332"/>
                    <a:gd name="T27" fmla="*/ 267 h 282"/>
                    <a:gd name="T28" fmla="*/ 317 w 332"/>
                    <a:gd name="T29" fmla="*/ 16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2" h="282">
                      <a:moveTo>
                        <a:pt x="317" y="168"/>
                      </a:moveTo>
                      <a:cubicBezTo>
                        <a:pt x="332" y="153"/>
                        <a:pt x="332" y="129"/>
                        <a:pt x="317" y="114"/>
                      </a:cubicBezTo>
                      <a:cubicBezTo>
                        <a:pt x="218" y="15"/>
                        <a:pt x="218" y="15"/>
                        <a:pt x="218" y="15"/>
                      </a:cubicBezTo>
                      <a:cubicBezTo>
                        <a:pt x="203" y="0"/>
                        <a:pt x="191" y="5"/>
                        <a:pt x="191" y="26"/>
                      </a:cubicBezTo>
                      <a:cubicBezTo>
                        <a:pt x="191" y="26"/>
                        <a:pt x="191" y="26"/>
                        <a:pt x="191" y="26"/>
                      </a:cubicBezTo>
                      <a:cubicBezTo>
                        <a:pt x="191" y="47"/>
                        <a:pt x="174" y="65"/>
                        <a:pt x="153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17" y="65"/>
                        <a:pt x="0" y="82"/>
                        <a:pt x="0" y="103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0" y="200"/>
                        <a:pt x="17" y="218"/>
                        <a:pt x="38" y="218"/>
                      </a:cubicBezTo>
                      <a:cubicBezTo>
                        <a:pt x="153" y="218"/>
                        <a:pt x="153" y="218"/>
                        <a:pt x="153" y="218"/>
                      </a:cubicBezTo>
                      <a:cubicBezTo>
                        <a:pt x="174" y="218"/>
                        <a:pt x="191" y="235"/>
                        <a:pt x="191" y="256"/>
                      </a:cubicBezTo>
                      <a:cubicBezTo>
                        <a:pt x="191" y="256"/>
                        <a:pt x="191" y="256"/>
                        <a:pt x="191" y="256"/>
                      </a:cubicBezTo>
                      <a:cubicBezTo>
                        <a:pt x="191" y="277"/>
                        <a:pt x="203" y="282"/>
                        <a:pt x="218" y="267"/>
                      </a:cubicBezTo>
                      <a:lnTo>
                        <a:pt x="317" y="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  <p:sp>
              <p:nvSpPr>
                <p:cNvPr id="29" name="Freeform 21"/>
                <p:cNvSpPr/>
                <p:nvPr/>
              </p:nvSpPr>
              <p:spPr bwMode="auto">
                <a:xfrm>
                  <a:off x="8329532" y="3377054"/>
                  <a:ext cx="936264" cy="1223561"/>
                </a:xfrm>
                <a:custGeom>
                  <a:avLst/>
                  <a:gdLst>
                    <a:gd name="T0" fmla="*/ 0 w 118"/>
                    <a:gd name="T1" fmla="*/ 38 h 153"/>
                    <a:gd name="T2" fmla="*/ 0 w 118"/>
                    <a:gd name="T3" fmla="*/ 114 h 153"/>
                    <a:gd name="T4" fmla="*/ 38 w 118"/>
                    <a:gd name="T5" fmla="*/ 153 h 153"/>
                    <a:gd name="T6" fmla="*/ 54 w 118"/>
                    <a:gd name="T7" fmla="*/ 153 h 153"/>
                    <a:gd name="T8" fmla="*/ 103 w 118"/>
                    <a:gd name="T9" fmla="*/ 103 h 153"/>
                    <a:gd name="T10" fmla="*/ 103 w 118"/>
                    <a:gd name="T11" fmla="*/ 49 h 153"/>
                    <a:gd name="T12" fmla="*/ 54 w 118"/>
                    <a:gd name="T13" fmla="*/ 0 h 153"/>
                    <a:gd name="T14" fmla="*/ 38 w 118"/>
                    <a:gd name="T15" fmla="*/ 0 h 153"/>
                    <a:gd name="T16" fmla="*/ 0 w 118"/>
                    <a:gd name="T17" fmla="*/ 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153">
                      <a:moveTo>
                        <a:pt x="0" y="38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35"/>
                        <a:pt x="17" y="153"/>
                        <a:pt x="38" y="153"/>
                      </a:cubicBezTo>
                      <a:cubicBezTo>
                        <a:pt x="54" y="153"/>
                        <a:pt x="54" y="153"/>
                        <a:pt x="54" y="153"/>
                      </a:cubicBezTo>
                      <a:cubicBezTo>
                        <a:pt x="103" y="103"/>
                        <a:pt x="103" y="103"/>
                        <a:pt x="103" y="103"/>
                      </a:cubicBezTo>
                      <a:cubicBezTo>
                        <a:pt x="118" y="88"/>
                        <a:pt x="118" y="64"/>
                        <a:pt x="103" y="4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17"/>
                        <a:pt x="0" y="38"/>
                      </a:cubicBezTo>
                      <a:close/>
                    </a:path>
                  </a:pathLst>
                </a:custGeom>
                <a:solidFill>
                  <a:srgbClr val="2E384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</p:grpSp>
          <p:sp>
            <p:nvSpPr>
              <p:cNvPr id="12" name="文本框 32"/>
              <p:cNvSpPr txBox="1"/>
              <p:nvPr/>
            </p:nvSpPr>
            <p:spPr>
              <a:xfrm>
                <a:off x="9525374" y="3466753"/>
                <a:ext cx="648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rgbClr val="2E384A"/>
                    </a:solidFill>
                    <a:ea typeface="华文中宋" panose="02010600040101010101" pitchFamily="2" charset="-122"/>
                  </a:rPr>
                  <a:t>5</a:t>
                </a:r>
                <a:endParaRPr lang="zh-CN" altLang="en-US" sz="6600" b="1" dirty="0">
                  <a:solidFill>
                    <a:srgbClr val="2E384A"/>
                  </a:solidFill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13" name="组合 15"/>
              <p:cNvGrpSpPr/>
              <p:nvPr/>
            </p:nvGrpSpPr>
            <p:grpSpPr>
              <a:xfrm>
                <a:off x="6506587" y="2857879"/>
                <a:ext cx="2632331" cy="2254618"/>
                <a:chOff x="6506587" y="2857879"/>
                <a:chExt cx="2632331" cy="2254618"/>
              </a:xfrm>
            </p:grpSpPr>
            <p:sp>
              <p:nvSpPr>
                <p:cNvPr id="26" name="Freeform 18"/>
                <p:cNvSpPr/>
                <p:nvPr/>
              </p:nvSpPr>
              <p:spPr bwMode="auto">
                <a:xfrm>
                  <a:off x="6506587" y="2857879"/>
                  <a:ext cx="2632331" cy="2254618"/>
                </a:xfrm>
                <a:custGeom>
                  <a:avLst/>
                  <a:gdLst>
                    <a:gd name="T0" fmla="*/ 317 w 332"/>
                    <a:gd name="T1" fmla="*/ 168 h 282"/>
                    <a:gd name="T2" fmla="*/ 317 w 332"/>
                    <a:gd name="T3" fmla="*/ 114 h 282"/>
                    <a:gd name="T4" fmla="*/ 219 w 332"/>
                    <a:gd name="T5" fmla="*/ 15 h 282"/>
                    <a:gd name="T6" fmla="*/ 191 w 332"/>
                    <a:gd name="T7" fmla="*/ 26 h 282"/>
                    <a:gd name="T8" fmla="*/ 191 w 332"/>
                    <a:gd name="T9" fmla="*/ 26 h 282"/>
                    <a:gd name="T10" fmla="*/ 153 w 332"/>
                    <a:gd name="T11" fmla="*/ 65 h 282"/>
                    <a:gd name="T12" fmla="*/ 39 w 332"/>
                    <a:gd name="T13" fmla="*/ 65 h 282"/>
                    <a:gd name="T14" fmla="*/ 0 w 332"/>
                    <a:gd name="T15" fmla="*/ 103 h 282"/>
                    <a:gd name="T16" fmla="*/ 0 w 332"/>
                    <a:gd name="T17" fmla="*/ 179 h 282"/>
                    <a:gd name="T18" fmla="*/ 39 w 332"/>
                    <a:gd name="T19" fmla="*/ 218 h 282"/>
                    <a:gd name="T20" fmla="*/ 153 w 332"/>
                    <a:gd name="T21" fmla="*/ 218 h 282"/>
                    <a:gd name="T22" fmla="*/ 191 w 332"/>
                    <a:gd name="T23" fmla="*/ 256 h 282"/>
                    <a:gd name="T24" fmla="*/ 191 w 332"/>
                    <a:gd name="T25" fmla="*/ 256 h 282"/>
                    <a:gd name="T26" fmla="*/ 219 w 332"/>
                    <a:gd name="T27" fmla="*/ 267 h 282"/>
                    <a:gd name="T28" fmla="*/ 317 w 332"/>
                    <a:gd name="T29" fmla="*/ 16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2" h="282">
                      <a:moveTo>
                        <a:pt x="317" y="168"/>
                      </a:moveTo>
                      <a:cubicBezTo>
                        <a:pt x="332" y="153"/>
                        <a:pt x="332" y="129"/>
                        <a:pt x="317" y="114"/>
                      </a:cubicBezTo>
                      <a:cubicBezTo>
                        <a:pt x="219" y="15"/>
                        <a:pt x="219" y="15"/>
                        <a:pt x="219" y="15"/>
                      </a:cubicBezTo>
                      <a:cubicBezTo>
                        <a:pt x="204" y="0"/>
                        <a:pt x="191" y="5"/>
                        <a:pt x="191" y="26"/>
                      </a:cubicBezTo>
                      <a:cubicBezTo>
                        <a:pt x="191" y="26"/>
                        <a:pt x="191" y="26"/>
                        <a:pt x="191" y="26"/>
                      </a:cubicBezTo>
                      <a:cubicBezTo>
                        <a:pt x="191" y="47"/>
                        <a:pt x="174" y="65"/>
                        <a:pt x="153" y="65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ubicBezTo>
                        <a:pt x="18" y="65"/>
                        <a:pt x="0" y="82"/>
                        <a:pt x="0" y="103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0" y="200"/>
                        <a:pt x="18" y="218"/>
                        <a:pt x="39" y="218"/>
                      </a:cubicBezTo>
                      <a:cubicBezTo>
                        <a:pt x="153" y="218"/>
                        <a:pt x="153" y="218"/>
                        <a:pt x="153" y="218"/>
                      </a:cubicBezTo>
                      <a:cubicBezTo>
                        <a:pt x="174" y="218"/>
                        <a:pt x="191" y="235"/>
                        <a:pt x="191" y="256"/>
                      </a:cubicBezTo>
                      <a:cubicBezTo>
                        <a:pt x="191" y="256"/>
                        <a:pt x="191" y="256"/>
                        <a:pt x="191" y="256"/>
                      </a:cubicBezTo>
                      <a:cubicBezTo>
                        <a:pt x="191" y="277"/>
                        <a:pt x="204" y="282"/>
                        <a:pt x="219" y="267"/>
                      </a:cubicBezTo>
                      <a:lnTo>
                        <a:pt x="317" y="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  <p:sp>
              <p:nvSpPr>
                <p:cNvPr id="27" name="Freeform 19"/>
                <p:cNvSpPr/>
                <p:nvPr/>
              </p:nvSpPr>
              <p:spPr bwMode="auto">
                <a:xfrm>
                  <a:off x="6506587" y="3377054"/>
                  <a:ext cx="943555" cy="1223561"/>
                </a:xfrm>
                <a:custGeom>
                  <a:avLst/>
                  <a:gdLst>
                    <a:gd name="T0" fmla="*/ 0 w 119"/>
                    <a:gd name="T1" fmla="*/ 38 h 153"/>
                    <a:gd name="T2" fmla="*/ 0 w 119"/>
                    <a:gd name="T3" fmla="*/ 114 h 153"/>
                    <a:gd name="T4" fmla="*/ 39 w 119"/>
                    <a:gd name="T5" fmla="*/ 153 h 153"/>
                    <a:gd name="T6" fmla="*/ 54 w 119"/>
                    <a:gd name="T7" fmla="*/ 153 h 153"/>
                    <a:gd name="T8" fmla="*/ 104 w 119"/>
                    <a:gd name="T9" fmla="*/ 103 h 153"/>
                    <a:gd name="T10" fmla="*/ 104 w 119"/>
                    <a:gd name="T11" fmla="*/ 49 h 153"/>
                    <a:gd name="T12" fmla="*/ 54 w 119"/>
                    <a:gd name="T13" fmla="*/ 0 h 153"/>
                    <a:gd name="T14" fmla="*/ 39 w 119"/>
                    <a:gd name="T15" fmla="*/ 0 h 153"/>
                    <a:gd name="T16" fmla="*/ 0 w 119"/>
                    <a:gd name="T17" fmla="*/ 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9" h="153">
                      <a:moveTo>
                        <a:pt x="0" y="38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35"/>
                        <a:pt x="18" y="153"/>
                        <a:pt x="39" y="153"/>
                      </a:cubicBezTo>
                      <a:cubicBezTo>
                        <a:pt x="54" y="153"/>
                        <a:pt x="54" y="153"/>
                        <a:pt x="54" y="153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19" y="88"/>
                        <a:pt x="119" y="64"/>
                        <a:pt x="104" y="4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7"/>
                        <a:pt x="0" y="38"/>
                      </a:cubicBezTo>
                      <a:close/>
                    </a:path>
                  </a:pathLst>
                </a:custGeom>
                <a:solidFill>
                  <a:srgbClr val="2E384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</p:grpSp>
          <p:sp>
            <p:nvSpPr>
              <p:cNvPr id="14" name="文本框 31"/>
              <p:cNvSpPr txBox="1"/>
              <p:nvPr/>
            </p:nvSpPr>
            <p:spPr>
              <a:xfrm>
                <a:off x="7737625" y="3466753"/>
                <a:ext cx="648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rgbClr val="2E384A"/>
                    </a:solidFill>
                    <a:ea typeface="华文中宋" panose="02010600040101010101" pitchFamily="2" charset="-122"/>
                  </a:rPr>
                  <a:t>4</a:t>
                </a:r>
                <a:endParaRPr lang="zh-CN" altLang="en-US" sz="6600" b="1" dirty="0">
                  <a:solidFill>
                    <a:srgbClr val="2E384A"/>
                  </a:solidFill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690935" y="2857879"/>
                <a:ext cx="2632331" cy="2254618"/>
                <a:chOff x="4690935" y="2857879"/>
                <a:chExt cx="2632331" cy="2254618"/>
              </a:xfrm>
            </p:grpSpPr>
            <p:sp>
              <p:nvSpPr>
                <p:cNvPr id="24" name="Freeform 16"/>
                <p:cNvSpPr/>
                <p:nvPr/>
              </p:nvSpPr>
              <p:spPr bwMode="auto">
                <a:xfrm>
                  <a:off x="4690935" y="2857879"/>
                  <a:ext cx="2632331" cy="2254618"/>
                </a:xfrm>
                <a:custGeom>
                  <a:avLst/>
                  <a:gdLst>
                    <a:gd name="T0" fmla="*/ 317 w 332"/>
                    <a:gd name="T1" fmla="*/ 168 h 282"/>
                    <a:gd name="T2" fmla="*/ 317 w 332"/>
                    <a:gd name="T3" fmla="*/ 114 h 282"/>
                    <a:gd name="T4" fmla="*/ 218 w 332"/>
                    <a:gd name="T5" fmla="*/ 15 h 282"/>
                    <a:gd name="T6" fmla="*/ 191 w 332"/>
                    <a:gd name="T7" fmla="*/ 26 h 282"/>
                    <a:gd name="T8" fmla="*/ 191 w 332"/>
                    <a:gd name="T9" fmla="*/ 26 h 282"/>
                    <a:gd name="T10" fmla="*/ 153 w 332"/>
                    <a:gd name="T11" fmla="*/ 65 h 282"/>
                    <a:gd name="T12" fmla="*/ 38 w 332"/>
                    <a:gd name="T13" fmla="*/ 65 h 282"/>
                    <a:gd name="T14" fmla="*/ 0 w 332"/>
                    <a:gd name="T15" fmla="*/ 103 h 282"/>
                    <a:gd name="T16" fmla="*/ 0 w 332"/>
                    <a:gd name="T17" fmla="*/ 179 h 282"/>
                    <a:gd name="T18" fmla="*/ 38 w 332"/>
                    <a:gd name="T19" fmla="*/ 218 h 282"/>
                    <a:gd name="T20" fmla="*/ 153 w 332"/>
                    <a:gd name="T21" fmla="*/ 218 h 282"/>
                    <a:gd name="T22" fmla="*/ 191 w 332"/>
                    <a:gd name="T23" fmla="*/ 256 h 282"/>
                    <a:gd name="T24" fmla="*/ 191 w 332"/>
                    <a:gd name="T25" fmla="*/ 256 h 282"/>
                    <a:gd name="T26" fmla="*/ 218 w 332"/>
                    <a:gd name="T27" fmla="*/ 267 h 282"/>
                    <a:gd name="T28" fmla="*/ 317 w 332"/>
                    <a:gd name="T29" fmla="*/ 16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2" h="282">
                      <a:moveTo>
                        <a:pt x="317" y="168"/>
                      </a:moveTo>
                      <a:cubicBezTo>
                        <a:pt x="332" y="153"/>
                        <a:pt x="332" y="129"/>
                        <a:pt x="317" y="114"/>
                      </a:cubicBezTo>
                      <a:cubicBezTo>
                        <a:pt x="218" y="15"/>
                        <a:pt x="218" y="15"/>
                        <a:pt x="218" y="15"/>
                      </a:cubicBezTo>
                      <a:cubicBezTo>
                        <a:pt x="203" y="0"/>
                        <a:pt x="191" y="5"/>
                        <a:pt x="191" y="26"/>
                      </a:cubicBezTo>
                      <a:cubicBezTo>
                        <a:pt x="191" y="26"/>
                        <a:pt x="191" y="26"/>
                        <a:pt x="191" y="26"/>
                      </a:cubicBezTo>
                      <a:cubicBezTo>
                        <a:pt x="191" y="47"/>
                        <a:pt x="174" y="65"/>
                        <a:pt x="153" y="65"/>
                      </a:cubicBezTo>
                      <a:cubicBezTo>
                        <a:pt x="38" y="65"/>
                        <a:pt x="38" y="65"/>
                        <a:pt x="38" y="65"/>
                      </a:cubicBezTo>
                      <a:cubicBezTo>
                        <a:pt x="17" y="65"/>
                        <a:pt x="0" y="82"/>
                        <a:pt x="0" y="103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0" y="200"/>
                        <a:pt x="17" y="218"/>
                        <a:pt x="38" y="218"/>
                      </a:cubicBezTo>
                      <a:cubicBezTo>
                        <a:pt x="153" y="218"/>
                        <a:pt x="153" y="218"/>
                        <a:pt x="153" y="218"/>
                      </a:cubicBezTo>
                      <a:cubicBezTo>
                        <a:pt x="174" y="218"/>
                        <a:pt x="191" y="235"/>
                        <a:pt x="191" y="256"/>
                      </a:cubicBezTo>
                      <a:cubicBezTo>
                        <a:pt x="191" y="256"/>
                        <a:pt x="191" y="256"/>
                        <a:pt x="191" y="256"/>
                      </a:cubicBezTo>
                      <a:cubicBezTo>
                        <a:pt x="191" y="277"/>
                        <a:pt x="203" y="282"/>
                        <a:pt x="218" y="267"/>
                      </a:cubicBezTo>
                      <a:lnTo>
                        <a:pt x="317" y="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 b="1"/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4690935" y="3377054"/>
                  <a:ext cx="934805" cy="1223561"/>
                </a:xfrm>
                <a:custGeom>
                  <a:avLst/>
                  <a:gdLst>
                    <a:gd name="T0" fmla="*/ 0 w 118"/>
                    <a:gd name="T1" fmla="*/ 38 h 153"/>
                    <a:gd name="T2" fmla="*/ 0 w 118"/>
                    <a:gd name="T3" fmla="*/ 114 h 153"/>
                    <a:gd name="T4" fmla="*/ 38 w 118"/>
                    <a:gd name="T5" fmla="*/ 153 h 153"/>
                    <a:gd name="T6" fmla="*/ 54 w 118"/>
                    <a:gd name="T7" fmla="*/ 153 h 153"/>
                    <a:gd name="T8" fmla="*/ 103 w 118"/>
                    <a:gd name="T9" fmla="*/ 103 h 153"/>
                    <a:gd name="T10" fmla="*/ 103 w 118"/>
                    <a:gd name="T11" fmla="*/ 49 h 153"/>
                    <a:gd name="T12" fmla="*/ 54 w 118"/>
                    <a:gd name="T13" fmla="*/ 0 h 153"/>
                    <a:gd name="T14" fmla="*/ 38 w 118"/>
                    <a:gd name="T15" fmla="*/ 0 h 153"/>
                    <a:gd name="T16" fmla="*/ 0 w 118"/>
                    <a:gd name="T17" fmla="*/ 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8" h="153">
                      <a:moveTo>
                        <a:pt x="0" y="38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35"/>
                        <a:pt x="17" y="153"/>
                        <a:pt x="38" y="153"/>
                      </a:cubicBezTo>
                      <a:cubicBezTo>
                        <a:pt x="54" y="153"/>
                        <a:pt x="54" y="153"/>
                        <a:pt x="54" y="153"/>
                      </a:cubicBezTo>
                      <a:cubicBezTo>
                        <a:pt x="103" y="103"/>
                        <a:pt x="103" y="103"/>
                        <a:pt x="103" y="103"/>
                      </a:cubicBezTo>
                      <a:cubicBezTo>
                        <a:pt x="118" y="88"/>
                        <a:pt x="118" y="64"/>
                        <a:pt x="103" y="49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17" y="0"/>
                        <a:pt x="0" y="17"/>
                        <a:pt x="0" y="38"/>
                      </a:cubicBezTo>
                      <a:close/>
                    </a:path>
                  </a:pathLst>
                </a:custGeom>
                <a:solidFill>
                  <a:srgbClr val="2E384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 b="1"/>
                </a:p>
              </p:txBody>
            </p:sp>
          </p:grpSp>
          <p:sp>
            <p:nvSpPr>
              <p:cNvPr id="16" name="文本框 30"/>
              <p:cNvSpPr txBox="1"/>
              <p:nvPr/>
            </p:nvSpPr>
            <p:spPr>
              <a:xfrm>
                <a:off x="5932682" y="3466753"/>
                <a:ext cx="648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rgbClr val="2E384A"/>
                    </a:solidFill>
                    <a:ea typeface="华文中宋" panose="02010600040101010101" pitchFamily="2" charset="-122"/>
                  </a:rPr>
                  <a:t>3</a:t>
                </a:r>
                <a:endParaRPr lang="zh-CN" altLang="en-US" sz="6600" b="1" dirty="0">
                  <a:solidFill>
                    <a:srgbClr val="2E384A"/>
                  </a:solidFill>
                  <a:ea typeface="华文中宋" panose="02010600040101010101" pitchFamily="2" charset="-122"/>
                </a:endParaRPr>
              </a:p>
            </p:txBody>
          </p:sp>
          <p:grpSp>
            <p:nvGrpSpPr>
              <p:cNvPr id="17" name="组合 13"/>
              <p:cNvGrpSpPr/>
              <p:nvPr/>
            </p:nvGrpSpPr>
            <p:grpSpPr>
              <a:xfrm>
                <a:off x="2866531" y="2860921"/>
                <a:ext cx="2632331" cy="2254617"/>
                <a:chOff x="2866531" y="2860921"/>
                <a:chExt cx="2632331" cy="2254617"/>
              </a:xfrm>
            </p:grpSpPr>
            <p:sp>
              <p:nvSpPr>
                <p:cNvPr id="22" name="Freeform 11"/>
                <p:cNvSpPr/>
                <p:nvPr/>
              </p:nvSpPr>
              <p:spPr bwMode="auto">
                <a:xfrm>
                  <a:off x="2866531" y="2860921"/>
                  <a:ext cx="2632331" cy="2254617"/>
                </a:xfrm>
                <a:custGeom>
                  <a:avLst/>
                  <a:gdLst>
                    <a:gd name="T0" fmla="*/ 318 w 332"/>
                    <a:gd name="T1" fmla="*/ 168 h 282"/>
                    <a:gd name="T2" fmla="*/ 318 w 332"/>
                    <a:gd name="T3" fmla="*/ 114 h 282"/>
                    <a:gd name="T4" fmla="*/ 219 w 332"/>
                    <a:gd name="T5" fmla="*/ 15 h 282"/>
                    <a:gd name="T6" fmla="*/ 192 w 332"/>
                    <a:gd name="T7" fmla="*/ 26 h 282"/>
                    <a:gd name="T8" fmla="*/ 192 w 332"/>
                    <a:gd name="T9" fmla="*/ 26 h 282"/>
                    <a:gd name="T10" fmla="*/ 153 w 332"/>
                    <a:gd name="T11" fmla="*/ 65 h 282"/>
                    <a:gd name="T12" fmla="*/ 39 w 332"/>
                    <a:gd name="T13" fmla="*/ 65 h 282"/>
                    <a:gd name="T14" fmla="*/ 0 w 332"/>
                    <a:gd name="T15" fmla="*/ 103 h 282"/>
                    <a:gd name="T16" fmla="*/ 0 w 332"/>
                    <a:gd name="T17" fmla="*/ 179 h 282"/>
                    <a:gd name="T18" fmla="*/ 39 w 332"/>
                    <a:gd name="T19" fmla="*/ 218 h 282"/>
                    <a:gd name="T20" fmla="*/ 153 w 332"/>
                    <a:gd name="T21" fmla="*/ 218 h 282"/>
                    <a:gd name="T22" fmla="*/ 192 w 332"/>
                    <a:gd name="T23" fmla="*/ 256 h 282"/>
                    <a:gd name="T24" fmla="*/ 192 w 332"/>
                    <a:gd name="T25" fmla="*/ 256 h 282"/>
                    <a:gd name="T26" fmla="*/ 219 w 332"/>
                    <a:gd name="T27" fmla="*/ 267 h 282"/>
                    <a:gd name="T28" fmla="*/ 318 w 332"/>
                    <a:gd name="T29" fmla="*/ 168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32" h="282">
                      <a:moveTo>
                        <a:pt x="318" y="168"/>
                      </a:moveTo>
                      <a:cubicBezTo>
                        <a:pt x="332" y="153"/>
                        <a:pt x="332" y="129"/>
                        <a:pt x="318" y="114"/>
                      </a:cubicBezTo>
                      <a:cubicBezTo>
                        <a:pt x="219" y="15"/>
                        <a:pt x="219" y="15"/>
                        <a:pt x="219" y="15"/>
                      </a:cubicBezTo>
                      <a:cubicBezTo>
                        <a:pt x="204" y="0"/>
                        <a:pt x="192" y="5"/>
                        <a:pt x="192" y="26"/>
                      </a:cubicBezTo>
                      <a:cubicBezTo>
                        <a:pt x="192" y="26"/>
                        <a:pt x="192" y="26"/>
                        <a:pt x="192" y="26"/>
                      </a:cubicBezTo>
                      <a:cubicBezTo>
                        <a:pt x="192" y="47"/>
                        <a:pt x="174" y="65"/>
                        <a:pt x="153" y="65"/>
                      </a:cubicBezTo>
                      <a:cubicBezTo>
                        <a:pt x="39" y="65"/>
                        <a:pt x="39" y="65"/>
                        <a:pt x="39" y="65"/>
                      </a:cubicBezTo>
                      <a:cubicBezTo>
                        <a:pt x="18" y="65"/>
                        <a:pt x="0" y="82"/>
                        <a:pt x="0" y="103"/>
                      </a:cubicBezTo>
                      <a:cubicBezTo>
                        <a:pt x="0" y="179"/>
                        <a:pt x="0" y="179"/>
                        <a:pt x="0" y="179"/>
                      </a:cubicBezTo>
                      <a:cubicBezTo>
                        <a:pt x="0" y="200"/>
                        <a:pt x="18" y="218"/>
                        <a:pt x="39" y="218"/>
                      </a:cubicBezTo>
                      <a:cubicBezTo>
                        <a:pt x="153" y="218"/>
                        <a:pt x="153" y="218"/>
                        <a:pt x="153" y="218"/>
                      </a:cubicBezTo>
                      <a:cubicBezTo>
                        <a:pt x="174" y="218"/>
                        <a:pt x="192" y="235"/>
                        <a:pt x="192" y="256"/>
                      </a:cubicBezTo>
                      <a:cubicBezTo>
                        <a:pt x="192" y="256"/>
                        <a:pt x="192" y="256"/>
                        <a:pt x="192" y="256"/>
                      </a:cubicBezTo>
                      <a:cubicBezTo>
                        <a:pt x="192" y="277"/>
                        <a:pt x="204" y="282"/>
                        <a:pt x="219" y="267"/>
                      </a:cubicBezTo>
                      <a:lnTo>
                        <a:pt x="318" y="1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  <p:sp>
              <p:nvSpPr>
                <p:cNvPr id="23" name="Freeform 12"/>
                <p:cNvSpPr/>
                <p:nvPr/>
              </p:nvSpPr>
              <p:spPr bwMode="auto">
                <a:xfrm>
                  <a:off x="2866531" y="3380095"/>
                  <a:ext cx="943555" cy="1223560"/>
                </a:xfrm>
                <a:custGeom>
                  <a:avLst/>
                  <a:gdLst>
                    <a:gd name="T0" fmla="*/ 0 w 119"/>
                    <a:gd name="T1" fmla="*/ 38 h 153"/>
                    <a:gd name="T2" fmla="*/ 0 w 119"/>
                    <a:gd name="T3" fmla="*/ 114 h 153"/>
                    <a:gd name="T4" fmla="*/ 39 w 119"/>
                    <a:gd name="T5" fmla="*/ 153 h 153"/>
                    <a:gd name="T6" fmla="*/ 55 w 119"/>
                    <a:gd name="T7" fmla="*/ 153 h 153"/>
                    <a:gd name="T8" fmla="*/ 104 w 119"/>
                    <a:gd name="T9" fmla="*/ 103 h 153"/>
                    <a:gd name="T10" fmla="*/ 104 w 119"/>
                    <a:gd name="T11" fmla="*/ 49 h 153"/>
                    <a:gd name="T12" fmla="*/ 55 w 119"/>
                    <a:gd name="T13" fmla="*/ 0 h 153"/>
                    <a:gd name="T14" fmla="*/ 39 w 119"/>
                    <a:gd name="T15" fmla="*/ 0 h 153"/>
                    <a:gd name="T16" fmla="*/ 0 w 119"/>
                    <a:gd name="T17" fmla="*/ 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9" h="153">
                      <a:moveTo>
                        <a:pt x="0" y="38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0" y="135"/>
                        <a:pt x="18" y="153"/>
                        <a:pt x="39" y="153"/>
                      </a:cubicBezTo>
                      <a:cubicBezTo>
                        <a:pt x="55" y="153"/>
                        <a:pt x="55" y="153"/>
                        <a:pt x="55" y="153"/>
                      </a:cubicBezTo>
                      <a:cubicBezTo>
                        <a:pt x="104" y="103"/>
                        <a:pt x="104" y="103"/>
                        <a:pt x="104" y="103"/>
                      </a:cubicBezTo>
                      <a:cubicBezTo>
                        <a:pt x="119" y="88"/>
                        <a:pt x="119" y="64"/>
                        <a:pt x="104" y="49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18" y="0"/>
                        <a:pt x="0" y="17"/>
                        <a:pt x="0" y="38"/>
                      </a:cubicBezTo>
                      <a:close/>
                    </a:path>
                  </a:pathLst>
                </a:custGeom>
                <a:solidFill>
                  <a:srgbClr val="2E384A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algn="just"/>
                  <a:endParaRPr lang="zh-CN" altLang="en-US"/>
                </a:p>
              </p:txBody>
            </p:sp>
          </p:grpSp>
          <p:sp>
            <p:nvSpPr>
              <p:cNvPr id="18" name="文本框 105"/>
              <p:cNvSpPr txBox="1"/>
              <p:nvPr/>
            </p:nvSpPr>
            <p:spPr>
              <a:xfrm>
                <a:off x="4100986" y="3469794"/>
                <a:ext cx="648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rgbClr val="2E384A"/>
                    </a:solidFill>
                    <a:ea typeface="华文中宋" panose="02010600040101010101" pitchFamily="2" charset="-122"/>
                  </a:rPr>
                  <a:t>2</a:t>
                </a:r>
                <a:endParaRPr lang="zh-CN" altLang="en-US" sz="6600" b="1" dirty="0">
                  <a:solidFill>
                    <a:srgbClr val="2E384A"/>
                  </a:solidFill>
                  <a:ea typeface="华文中宋" panose="02010600040101010101" pitchFamily="2" charset="-122"/>
                </a:endParaRPr>
              </a:p>
            </p:txBody>
          </p:sp>
          <p:sp>
            <p:nvSpPr>
              <p:cNvPr id="20" name="任意多边形 47"/>
              <p:cNvSpPr/>
              <p:nvPr/>
            </p:nvSpPr>
            <p:spPr bwMode="auto">
              <a:xfrm>
                <a:off x="1350340" y="2908557"/>
                <a:ext cx="2303137" cy="2153260"/>
              </a:xfrm>
              <a:custGeom>
                <a:avLst/>
                <a:gdLst>
                  <a:gd name="connsiteX0" fmla="*/ 1424916 w 2507091"/>
                  <a:gd name="connsiteY0" fmla="*/ 112 h 2343942"/>
                  <a:gd name="connsiteX1" fmla="*/ 1555542 w 2507091"/>
                  <a:gd name="connsiteY1" fmla="*/ 75381 h 2343942"/>
                  <a:gd name="connsiteX2" fmla="*/ 2409995 w 2507091"/>
                  <a:gd name="connsiteY2" fmla="*/ 936988 h 2343942"/>
                  <a:gd name="connsiteX3" fmla="*/ 2409995 w 2507091"/>
                  <a:gd name="connsiteY3" fmla="*/ 1406955 h 2343942"/>
                  <a:gd name="connsiteX4" fmla="*/ 1555542 w 2507091"/>
                  <a:gd name="connsiteY4" fmla="*/ 2268563 h 2343942"/>
                  <a:gd name="connsiteX5" fmla="*/ 1322510 w 2507091"/>
                  <a:gd name="connsiteY5" fmla="*/ 2172828 h 2343942"/>
                  <a:gd name="connsiteX6" fmla="*/ 994538 w 2507091"/>
                  <a:gd name="connsiteY6" fmla="*/ 1842111 h 2343942"/>
                  <a:gd name="connsiteX7" fmla="*/ 1992 w 2507091"/>
                  <a:gd name="connsiteY7" fmla="*/ 1842111 h 2343942"/>
                  <a:gd name="connsiteX8" fmla="*/ 0 w 2507091"/>
                  <a:gd name="connsiteY8" fmla="*/ 1841897 h 2343942"/>
                  <a:gd name="connsiteX9" fmla="*/ 8587 w 2507091"/>
                  <a:gd name="connsiteY9" fmla="*/ 1841897 h 2343942"/>
                  <a:gd name="connsiteX10" fmla="*/ 66848 w 2507091"/>
                  <a:gd name="connsiteY10" fmla="*/ 1841897 h 2343942"/>
                  <a:gd name="connsiteX11" fmla="*/ 489776 w 2507091"/>
                  <a:gd name="connsiteY11" fmla="*/ 1406631 h 2343942"/>
                  <a:gd name="connsiteX12" fmla="*/ 489776 w 2507091"/>
                  <a:gd name="connsiteY12" fmla="*/ 936545 h 2343942"/>
                  <a:gd name="connsiteX13" fmla="*/ 67674 w 2507091"/>
                  <a:gd name="connsiteY13" fmla="*/ 510817 h 2343942"/>
                  <a:gd name="connsiteX14" fmla="*/ 67395 w 2507091"/>
                  <a:gd name="connsiteY14" fmla="*/ 510536 h 2343942"/>
                  <a:gd name="connsiteX15" fmla="*/ 85108 w 2507091"/>
                  <a:gd name="connsiteY15" fmla="*/ 510536 h 2343942"/>
                  <a:gd name="connsiteX16" fmla="*/ 994538 w 2507091"/>
                  <a:gd name="connsiteY16" fmla="*/ 510536 h 2343942"/>
                  <a:gd name="connsiteX17" fmla="*/ 1322510 w 2507091"/>
                  <a:gd name="connsiteY17" fmla="*/ 171115 h 2343942"/>
                  <a:gd name="connsiteX18" fmla="*/ 1424916 w 2507091"/>
                  <a:gd name="connsiteY18" fmla="*/ 112 h 2343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507091" h="2343942">
                    <a:moveTo>
                      <a:pt x="1424916" y="112"/>
                    </a:moveTo>
                    <a:cubicBezTo>
                      <a:pt x="1462086" y="1948"/>
                      <a:pt x="1506994" y="26426"/>
                      <a:pt x="1555542" y="75381"/>
                    </a:cubicBezTo>
                    <a:cubicBezTo>
                      <a:pt x="1555542" y="75381"/>
                      <a:pt x="1555542" y="75381"/>
                      <a:pt x="2409995" y="936988"/>
                    </a:cubicBezTo>
                    <a:cubicBezTo>
                      <a:pt x="2539457" y="1067534"/>
                      <a:pt x="2539457" y="1276409"/>
                      <a:pt x="2409995" y="1406955"/>
                    </a:cubicBezTo>
                    <a:lnTo>
                      <a:pt x="1555542" y="2268563"/>
                    </a:lnTo>
                    <a:cubicBezTo>
                      <a:pt x="1426080" y="2399109"/>
                      <a:pt x="1322510" y="2355594"/>
                      <a:pt x="1322510" y="2172828"/>
                    </a:cubicBezTo>
                    <a:cubicBezTo>
                      <a:pt x="1322510" y="1990063"/>
                      <a:pt x="1175785" y="1842111"/>
                      <a:pt x="994538" y="1842111"/>
                    </a:cubicBezTo>
                    <a:cubicBezTo>
                      <a:pt x="994538" y="1842111"/>
                      <a:pt x="994538" y="1842111"/>
                      <a:pt x="1992" y="1842111"/>
                    </a:cubicBezTo>
                    <a:lnTo>
                      <a:pt x="0" y="1841897"/>
                    </a:lnTo>
                    <a:lnTo>
                      <a:pt x="8587" y="1841897"/>
                    </a:lnTo>
                    <a:cubicBezTo>
                      <a:pt x="66848" y="1841897"/>
                      <a:pt x="66848" y="1841897"/>
                      <a:pt x="66848" y="1841897"/>
                    </a:cubicBezTo>
                    <a:cubicBezTo>
                      <a:pt x="489776" y="1406631"/>
                      <a:pt x="489776" y="1406631"/>
                      <a:pt x="489776" y="1406631"/>
                    </a:cubicBezTo>
                    <a:cubicBezTo>
                      <a:pt x="619244" y="1276052"/>
                      <a:pt x="619244" y="1067124"/>
                      <a:pt x="489776" y="936545"/>
                    </a:cubicBezTo>
                    <a:cubicBezTo>
                      <a:pt x="119714" y="563304"/>
                      <a:pt x="73456" y="516649"/>
                      <a:pt x="67674" y="510817"/>
                    </a:cubicBezTo>
                    <a:lnTo>
                      <a:pt x="67395" y="510536"/>
                    </a:lnTo>
                    <a:lnTo>
                      <a:pt x="85108" y="510536"/>
                    </a:lnTo>
                    <a:cubicBezTo>
                      <a:pt x="191971" y="510536"/>
                      <a:pt x="436231" y="510536"/>
                      <a:pt x="994538" y="510536"/>
                    </a:cubicBezTo>
                    <a:cubicBezTo>
                      <a:pt x="1175785" y="510536"/>
                      <a:pt x="1322510" y="353880"/>
                      <a:pt x="1322510" y="171115"/>
                    </a:cubicBezTo>
                    <a:cubicBezTo>
                      <a:pt x="1322510" y="56887"/>
                      <a:pt x="1362967" y="-2947"/>
                      <a:pt x="1424916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pPr algn="just"/>
                <a:endParaRPr lang="zh-CN" altLang="en-US"/>
              </a:p>
            </p:txBody>
          </p:sp>
          <p:sp>
            <p:nvSpPr>
              <p:cNvPr id="21" name="文本框 28"/>
              <p:cNvSpPr txBox="1"/>
              <p:nvPr/>
            </p:nvSpPr>
            <p:spPr>
              <a:xfrm>
                <a:off x="2333459" y="3466752"/>
                <a:ext cx="6480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6600" b="1" dirty="0">
                    <a:solidFill>
                      <a:srgbClr val="2E384A"/>
                    </a:solidFill>
                    <a:ea typeface="华文中宋" panose="02010600040101010101" pitchFamily="2" charset="-122"/>
                  </a:rPr>
                  <a:t>1</a:t>
                </a:r>
                <a:endParaRPr lang="zh-CN" altLang="en-US" sz="6600" b="1" dirty="0">
                  <a:solidFill>
                    <a:srgbClr val="2E384A"/>
                  </a:solidFill>
                  <a:ea typeface="华文中宋" panose="02010600040101010101" pitchFamily="2" charset="-122"/>
                </a:endParaRPr>
              </a:p>
            </p:txBody>
          </p:sp>
        </p:grpSp>
        <p:sp>
          <p:nvSpPr>
            <p:cNvPr id="30" name="椭圆 45"/>
            <p:cNvSpPr/>
            <p:nvPr/>
          </p:nvSpPr>
          <p:spPr>
            <a:xfrm>
              <a:off x="9229492" y="3851154"/>
              <a:ext cx="263288" cy="263288"/>
            </a:xfrm>
            <a:prstGeom prst="ellipse">
              <a:avLst/>
            </a:prstGeom>
            <a:solidFill>
              <a:srgbClr val="2E3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1" name="Group 23"/>
            <p:cNvGrpSpPr/>
            <p:nvPr/>
          </p:nvGrpSpPr>
          <p:grpSpPr>
            <a:xfrm>
              <a:off x="8425190" y="3994243"/>
              <a:ext cx="561131" cy="1897311"/>
              <a:chOff x="8475430" y="4084678"/>
              <a:chExt cx="561131" cy="1897311"/>
            </a:xfrm>
            <a:solidFill>
              <a:schemeClr val="bg1"/>
            </a:solidFill>
          </p:grpSpPr>
          <p:sp>
            <p:nvSpPr>
              <p:cNvPr id="32" name="椭圆 52"/>
              <p:cNvSpPr/>
              <p:nvPr/>
            </p:nvSpPr>
            <p:spPr>
              <a:xfrm>
                <a:off x="8475430" y="5718701"/>
                <a:ext cx="263288" cy="263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矩形 65"/>
              <p:cNvSpPr/>
              <p:nvPr/>
            </p:nvSpPr>
            <p:spPr>
              <a:xfrm rot="1476006">
                <a:off x="8970418" y="4084678"/>
                <a:ext cx="66143" cy="176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</p:grpSp>
        <p:sp>
          <p:nvSpPr>
            <p:cNvPr id="34" name="椭圆 42"/>
            <p:cNvSpPr/>
            <p:nvPr/>
          </p:nvSpPr>
          <p:spPr>
            <a:xfrm>
              <a:off x="5636800" y="3851154"/>
              <a:ext cx="263288" cy="263288"/>
            </a:xfrm>
            <a:prstGeom prst="ellipse">
              <a:avLst/>
            </a:prstGeom>
            <a:solidFill>
              <a:srgbClr val="2E3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b="1">
                <a:solidFill>
                  <a:schemeClr val="bg1"/>
                </a:solidFill>
              </a:endParaRPr>
            </a:p>
          </p:txBody>
        </p:sp>
        <p:grpSp>
          <p:nvGrpSpPr>
            <p:cNvPr id="35" name="Group 27"/>
            <p:cNvGrpSpPr/>
            <p:nvPr/>
          </p:nvGrpSpPr>
          <p:grpSpPr>
            <a:xfrm>
              <a:off x="4832302" y="3994242"/>
              <a:ext cx="567835" cy="1897312"/>
              <a:chOff x="4882542" y="4084677"/>
              <a:chExt cx="567835" cy="1897312"/>
            </a:xfrm>
            <a:solidFill>
              <a:schemeClr val="bg1"/>
            </a:solidFill>
          </p:grpSpPr>
          <p:sp>
            <p:nvSpPr>
              <p:cNvPr id="36" name="椭圆 50"/>
              <p:cNvSpPr/>
              <p:nvPr/>
            </p:nvSpPr>
            <p:spPr>
              <a:xfrm>
                <a:off x="4882542" y="5718701"/>
                <a:ext cx="263288" cy="263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矩形 64"/>
              <p:cNvSpPr/>
              <p:nvPr/>
            </p:nvSpPr>
            <p:spPr>
              <a:xfrm rot="1476006">
                <a:off x="5384234" y="4084677"/>
                <a:ext cx="66143" cy="17600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</p:grpSp>
        <p:sp>
          <p:nvSpPr>
            <p:cNvPr id="38" name="椭圆 44"/>
            <p:cNvSpPr/>
            <p:nvPr/>
          </p:nvSpPr>
          <p:spPr>
            <a:xfrm>
              <a:off x="7441743" y="3851154"/>
              <a:ext cx="263288" cy="263288"/>
            </a:xfrm>
            <a:prstGeom prst="ellipse">
              <a:avLst/>
            </a:prstGeom>
            <a:solidFill>
              <a:srgbClr val="2E3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39" name="Group 31"/>
            <p:cNvGrpSpPr/>
            <p:nvPr/>
          </p:nvGrpSpPr>
          <p:grpSpPr>
            <a:xfrm>
              <a:off x="6698024" y="2049472"/>
              <a:ext cx="548653" cy="1912323"/>
              <a:chOff x="6748264" y="2139907"/>
              <a:chExt cx="548653" cy="1912323"/>
            </a:xfrm>
            <a:solidFill>
              <a:schemeClr val="bg1"/>
            </a:solidFill>
          </p:grpSpPr>
          <p:sp>
            <p:nvSpPr>
              <p:cNvPr id="40" name="矩形 66"/>
              <p:cNvSpPr/>
              <p:nvPr/>
            </p:nvSpPr>
            <p:spPr>
              <a:xfrm rot="20198660">
                <a:off x="7230774" y="2292150"/>
                <a:ext cx="66143" cy="176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  <p:sp>
            <p:nvSpPr>
              <p:cNvPr id="41" name="椭圆 69"/>
              <p:cNvSpPr/>
              <p:nvPr/>
            </p:nvSpPr>
            <p:spPr>
              <a:xfrm>
                <a:off x="6748264" y="2139907"/>
                <a:ext cx="263288" cy="263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椭圆 41"/>
            <p:cNvSpPr/>
            <p:nvPr/>
          </p:nvSpPr>
          <p:spPr>
            <a:xfrm>
              <a:off x="3796921" y="3851154"/>
              <a:ext cx="263288" cy="263288"/>
            </a:xfrm>
            <a:prstGeom prst="ellipse">
              <a:avLst/>
            </a:prstGeom>
            <a:solidFill>
              <a:srgbClr val="2E3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3" name="Group 35"/>
            <p:cNvGrpSpPr/>
            <p:nvPr/>
          </p:nvGrpSpPr>
          <p:grpSpPr>
            <a:xfrm>
              <a:off x="3017967" y="2049472"/>
              <a:ext cx="555902" cy="1912323"/>
              <a:chOff x="3068207" y="2139907"/>
              <a:chExt cx="555902" cy="1912323"/>
            </a:xfrm>
            <a:solidFill>
              <a:schemeClr val="bg1"/>
            </a:solidFill>
          </p:grpSpPr>
          <p:sp>
            <p:nvSpPr>
              <p:cNvPr id="44" name="椭圆 62"/>
              <p:cNvSpPr/>
              <p:nvPr/>
            </p:nvSpPr>
            <p:spPr>
              <a:xfrm>
                <a:off x="3068207" y="2139907"/>
                <a:ext cx="263288" cy="263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矩形 63"/>
              <p:cNvSpPr/>
              <p:nvPr/>
            </p:nvSpPr>
            <p:spPr>
              <a:xfrm rot="20198660">
                <a:off x="3557966" y="2292150"/>
                <a:ext cx="66143" cy="176008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</p:grpSp>
        <p:sp>
          <p:nvSpPr>
            <p:cNvPr id="46" name="椭圆 33"/>
            <p:cNvSpPr/>
            <p:nvPr/>
          </p:nvSpPr>
          <p:spPr>
            <a:xfrm>
              <a:off x="2031103" y="3846983"/>
              <a:ext cx="263288" cy="263288"/>
            </a:xfrm>
            <a:prstGeom prst="ellipse">
              <a:avLst/>
            </a:prstGeom>
            <a:solidFill>
              <a:srgbClr val="2E38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7" name="Group 39"/>
            <p:cNvGrpSpPr/>
            <p:nvPr/>
          </p:nvGrpSpPr>
          <p:grpSpPr>
            <a:xfrm>
              <a:off x="1209385" y="3994241"/>
              <a:ext cx="576565" cy="1897313"/>
              <a:chOff x="1259625" y="4084676"/>
              <a:chExt cx="576565" cy="1897313"/>
            </a:xfrm>
            <a:solidFill>
              <a:schemeClr val="bg1"/>
            </a:solidFill>
          </p:grpSpPr>
          <p:sp>
            <p:nvSpPr>
              <p:cNvPr id="48" name="椭圆 48"/>
              <p:cNvSpPr/>
              <p:nvPr/>
            </p:nvSpPr>
            <p:spPr>
              <a:xfrm>
                <a:off x="1259625" y="5718701"/>
                <a:ext cx="263287" cy="26328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矩形 58"/>
              <p:cNvSpPr/>
              <p:nvPr/>
            </p:nvSpPr>
            <p:spPr>
              <a:xfrm rot="1476006">
                <a:off x="1770047" y="4084676"/>
                <a:ext cx="66143" cy="176008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zh-CN" altLang="en-US"/>
              </a:p>
            </p:txBody>
          </p:sp>
        </p:grpSp>
      </p:grpSp>
      <p:sp>
        <p:nvSpPr>
          <p:cNvPr id="65" name="Rectangle 31"/>
          <p:cNvSpPr/>
          <p:nvPr/>
        </p:nvSpPr>
        <p:spPr>
          <a:xfrm>
            <a:off x="6896263" y="2224346"/>
            <a:ext cx="282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6" name="TextBox 32"/>
          <p:cNvSpPr txBox="1"/>
          <p:nvPr/>
        </p:nvSpPr>
        <p:spPr>
          <a:xfrm>
            <a:off x="6896263" y="1919994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7" name="Rectangle 31"/>
          <p:cNvSpPr/>
          <p:nvPr/>
        </p:nvSpPr>
        <p:spPr>
          <a:xfrm>
            <a:off x="3269614" y="2224346"/>
            <a:ext cx="282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8" name="TextBox 32"/>
          <p:cNvSpPr txBox="1"/>
          <p:nvPr/>
        </p:nvSpPr>
        <p:spPr>
          <a:xfrm>
            <a:off x="3269614" y="1919994"/>
            <a:ext cx="1987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69" name="Rectangle 31"/>
          <p:cNvSpPr/>
          <p:nvPr/>
        </p:nvSpPr>
        <p:spPr>
          <a:xfrm>
            <a:off x="1587721" y="5576411"/>
            <a:ext cx="282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0" name="TextBox 32"/>
          <p:cNvSpPr txBox="1"/>
          <p:nvPr/>
        </p:nvSpPr>
        <p:spPr>
          <a:xfrm>
            <a:off x="1587721" y="5272059"/>
            <a:ext cx="1987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1" name="Rectangle 31"/>
          <p:cNvSpPr/>
          <p:nvPr/>
        </p:nvSpPr>
        <p:spPr>
          <a:xfrm>
            <a:off x="5087369" y="5576411"/>
            <a:ext cx="282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2" name="TextBox 32"/>
          <p:cNvSpPr txBox="1"/>
          <p:nvPr/>
        </p:nvSpPr>
        <p:spPr>
          <a:xfrm>
            <a:off x="5087369" y="5272059"/>
            <a:ext cx="1987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3" name="Rectangle 31"/>
          <p:cNvSpPr/>
          <p:nvPr/>
        </p:nvSpPr>
        <p:spPr>
          <a:xfrm>
            <a:off x="8568224" y="5576411"/>
            <a:ext cx="28223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4" name="TextBox 32"/>
          <p:cNvSpPr txBox="1"/>
          <p:nvPr/>
        </p:nvSpPr>
        <p:spPr>
          <a:xfrm>
            <a:off x="8568224" y="5272059"/>
            <a:ext cx="19872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1146629" y="1067695"/>
            <a:ext cx="2820003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全新计划：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41" y="1355072"/>
            <a:ext cx="4145090" cy="414785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324600" y="1158125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728402" y="1355072"/>
            <a:ext cx="21226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 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28402" y="1733068"/>
            <a:ext cx="2591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THE ANNUAL WORK OVERVIEW</a:t>
            </a:r>
            <a:endParaRPr lang="zh-CN" altLang="en-US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4600" y="2117655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766200" y="2128724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8900" y="2698079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WORK COMPLETION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324600" y="3080622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766200" y="3088254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工作经验总结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766200" y="3672514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SUMMARY OF WORK EXPERIENCE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24600" y="4041628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766200" y="4051221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工作不足之处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791600" y="4625210"/>
            <a:ext cx="2212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LACK OF WORK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324600" y="5003227"/>
            <a:ext cx="2053408" cy="1081980"/>
          </a:xfrm>
          <a:prstGeom prst="ellipse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05.</a:t>
            </a:r>
            <a:endParaRPr lang="zh-CN" altLang="en-US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766200" y="5012227"/>
            <a:ext cx="2031325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后续工作计划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66200" y="5571985"/>
            <a:ext cx="42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pPr algn="l"/>
            <a:r>
              <a:rPr lang="en-US" altLang="zh-CN" sz="12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FOLLOW-UP WORK PLAN</a:t>
            </a:r>
            <a:endParaRPr lang="en-US" altLang="zh-CN" sz="12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237913" y="3442076"/>
            <a:ext cx="2669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ad Rage" pitchFamily="50" charset="0"/>
                <a:ea typeface="微软雅黑" panose="020B0503020204020204" pitchFamily="34" charset="-122"/>
                <a:cs typeface="Arial" panose="020B0604020202020204" pitchFamily="34" charset="0"/>
              </a:rPr>
              <a:t>Contents</a:t>
            </a:r>
            <a:endParaRPr lang="zh-CN" altLang="en-US" sz="2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Road Rage" pitchFamily="50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37913" y="2716502"/>
            <a:ext cx="2669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  <a:cs typeface="Arial" panose="020B0604020202020204" pitchFamily="34" charset="0"/>
              </a:rPr>
              <a:t>目录</a:t>
            </a:r>
            <a:endParaRPr lang="zh-CN" altLang="en-US" sz="4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466110"/>
            <a:ext cx="5921828" cy="59257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686628" y="1019628"/>
            <a:ext cx="4818744" cy="481874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  <a:effectLst>
            <a:innerShdw blurRad="317500">
              <a:prstClr val="black">
                <a:alpha val="9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402792" y="3748388"/>
            <a:ext cx="74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2E38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汇报完毕</a:t>
            </a:r>
            <a:endParaRPr lang="zh-CN" altLang="en-US" sz="4800" dirty="0">
              <a:solidFill>
                <a:srgbClr val="2E38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1876879" y="2599074"/>
            <a:ext cx="8476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8000" dirty="0">
                <a:solidFill>
                  <a:srgbClr val="2E384A"/>
                </a:solidFill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THANK YOU </a:t>
            </a:r>
            <a:endParaRPr lang="zh-CN" altLang="en-US" sz="8000" dirty="0">
              <a:solidFill>
                <a:srgbClr val="2E384A"/>
              </a:solidFill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0900" y="722094"/>
            <a:ext cx="5410200" cy="5413812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686628" y="1019628"/>
              <a:ext cx="4818744" cy="4818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3175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4926449" y="3449060"/>
            <a:ext cx="2339102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年度工作概述</a:t>
            </a:r>
            <a:endParaRPr lang="en-US" altLang="zh-CN" sz="14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974307" y="4192405"/>
            <a:ext cx="424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ANNUAL WORK OVERVIEW</a:t>
            </a:r>
            <a:endParaRPr lang="zh-CN" altLang="en-US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74307" y="1686001"/>
            <a:ext cx="42433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3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01</a:t>
            </a:r>
            <a:endParaRPr lang="zh-CN" altLang="en-US" sz="13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Shape 2000"/>
          <p:cNvSpPr/>
          <p:nvPr/>
        </p:nvSpPr>
        <p:spPr>
          <a:xfrm>
            <a:off x="6765347" y="5200478"/>
            <a:ext cx="613580" cy="613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lIns="243775" tIns="121900" rIns="24377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rgbClr val="7F7F7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2" name="Shape 2001"/>
          <p:cNvSpPr/>
          <p:nvPr/>
        </p:nvSpPr>
        <p:spPr>
          <a:xfrm>
            <a:off x="7718005" y="5200478"/>
            <a:ext cx="613580" cy="613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lIns="243775" tIns="121900" rIns="24377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rgbClr val="7F7F7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3" name="Shape 2002"/>
          <p:cNvSpPr/>
          <p:nvPr/>
        </p:nvSpPr>
        <p:spPr>
          <a:xfrm>
            <a:off x="8616537" y="5200478"/>
            <a:ext cx="613580" cy="613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lIns="243775" tIns="121900" rIns="24377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rgbClr val="7F7F7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4" name="Shape 2003"/>
          <p:cNvSpPr/>
          <p:nvPr/>
        </p:nvSpPr>
        <p:spPr>
          <a:xfrm>
            <a:off x="9568495" y="5200478"/>
            <a:ext cx="613580" cy="613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lIns="243775" tIns="121900" rIns="24377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rgbClr val="7F7F7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35" name="Shape 2004"/>
          <p:cNvSpPr/>
          <p:nvPr/>
        </p:nvSpPr>
        <p:spPr>
          <a:xfrm>
            <a:off x="10402876" y="5200478"/>
            <a:ext cx="613580" cy="61373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txBody>
          <a:bodyPr lIns="243775" tIns="121900" rIns="243775" bIns="1219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rgbClr val="7F7F7F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0" name="Shape 2009"/>
          <p:cNvSpPr/>
          <p:nvPr/>
        </p:nvSpPr>
        <p:spPr>
          <a:xfrm>
            <a:off x="7877389" y="5383883"/>
            <a:ext cx="309093" cy="24558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9879" y="45112"/>
                </a:moveTo>
                <a:lnTo>
                  <a:pt x="59879" y="45112"/>
                </a:lnTo>
                <a:cubicBezTo>
                  <a:pt x="49014" y="45112"/>
                  <a:pt x="42736" y="52932"/>
                  <a:pt x="42736" y="66466"/>
                </a:cubicBezTo>
                <a:cubicBezTo>
                  <a:pt x="42736" y="80000"/>
                  <a:pt x="49014" y="87819"/>
                  <a:pt x="59879" y="87819"/>
                </a:cubicBezTo>
                <a:cubicBezTo>
                  <a:pt x="70503" y="87819"/>
                  <a:pt x="77022" y="80000"/>
                  <a:pt x="77022" y="66466"/>
                </a:cubicBezTo>
                <a:cubicBezTo>
                  <a:pt x="77022" y="52932"/>
                  <a:pt x="70503" y="45112"/>
                  <a:pt x="59879" y="45112"/>
                </a:cubicBezTo>
                <a:close/>
                <a:moveTo>
                  <a:pt x="106720" y="21052"/>
                </a:moveTo>
                <a:lnTo>
                  <a:pt x="106720" y="21052"/>
                </a:lnTo>
                <a:cubicBezTo>
                  <a:pt x="93923" y="21052"/>
                  <a:pt x="93923" y="21052"/>
                  <a:pt x="93923" y="21052"/>
                </a:cubicBezTo>
                <a:cubicBezTo>
                  <a:pt x="91750" y="21052"/>
                  <a:pt x="89818" y="21052"/>
                  <a:pt x="87645" y="18345"/>
                </a:cubicBezTo>
                <a:cubicBezTo>
                  <a:pt x="85472" y="2406"/>
                  <a:pt x="85472" y="2406"/>
                  <a:pt x="85472" y="2406"/>
                </a:cubicBezTo>
                <a:cubicBezTo>
                  <a:pt x="83299" y="2406"/>
                  <a:pt x="81126" y="0"/>
                  <a:pt x="78953" y="0"/>
                </a:cubicBezTo>
                <a:cubicBezTo>
                  <a:pt x="38390" y="0"/>
                  <a:pt x="38390" y="0"/>
                  <a:pt x="38390" y="0"/>
                </a:cubicBezTo>
                <a:cubicBezTo>
                  <a:pt x="38390" y="0"/>
                  <a:pt x="36217" y="2406"/>
                  <a:pt x="34285" y="2406"/>
                </a:cubicBezTo>
                <a:cubicBezTo>
                  <a:pt x="29698" y="18345"/>
                  <a:pt x="29698" y="18345"/>
                  <a:pt x="29698" y="18345"/>
                </a:cubicBezTo>
                <a:cubicBezTo>
                  <a:pt x="29698" y="21052"/>
                  <a:pt x="27766" y="21052"/>
                  <a:pt x="25593" y="21052"/>
                </a:cubicBezTo>
                <a:cubicBezTo>
                  <a:pt x="12796" y="21052"/>
                  <a:pt x="12796" y="21052"/>
                  <a:pt x="12796" y="21052"/>
                </a:cubicBezTo>
                <a:cubicBezTo>
                  <a:pt x="4104" y="21052"/>
                  <a:pt x="0" y="29172"/>
                  <a:pt x="0" y="36992"/>
                </a:cubicBezTo>
                <a:cubicBezTo>
                  <a:pt x="0" y="103759"/>
                  <a:pt x="0" y="103759"/>
                  <a:pt x="0" y="103759"/>
                </a:cubicBezTo>
                <a:cubicBezTo>
                  <a:pt x="0" y="111879"/>
                  <a:pt x="4104" y="119699"/>
                  <a:pt x="12796" y="119699"/>
                </a:cubicBezTo>
                <a:cubicBezTo>
                  <a:pt x="106720" y="119699"/>
                  <a:pt x="106720" y="119699"/>
                  <a:pt x="106720" y="119699"/>
                </a:cubicBezTo>
                <a:cubicBezTo>
                  <a:pt x="113480" y="119699"/>
                  <a:pt x="119758" y="111879"/>
                  <a:pt x="119758" y="103759"/>
                </a:cubicBezTo>
                <a:cubicBezTo>
                  <a:pt x="119758" y="36992"/>
                  <a:pt x="119758" y="36992"/>
                  <a:pt x="119758" y="36992"/>
                </a:cubicBezTo>
                <a:cubicBezTo>
                  <a:pt x="119758" y="29172"/>
                  <a:pt x="113480" y="21052"/>
                  <a:pt x="106720" y="21052"/>
                </a:cubicBezTo>
                <a:close/>
                <a:moveTo>
                  <a:pt x="59879" y="103759"/>
                </a:moveTo>
                <a:lnTo>
                  <a:pt x="59879" y="103759"/>
                </a:lnTo>
                <a:cubicBezTo>
                  <a:pt x="42736" y="103759"/>
                  <a:pt x="29698" y="87819"/>
                  <a:pt x="29698" y="66466"/>
                </a:cubicBezTo>
                <a:cubicBezTo>
                  <a:pt x="29698" y="45112"/>
                  <a:pt x="42736" y="29172"/>
                  <a:pt x="59879" y="29172"/>
                </a:cubicBezTo>
                <a:cubicBezTo>
                  <a:pt x="77022" y="29172"/>
                  <a:pt x="89818" y="45112"/>
                  <a:pt x="89818" y="66466"/>
                </a:cubicBezTo>
                <a:cubicBezTo>
                  <a:pt x="89818" y="87819"/>
                  <a:pt x="77022" y="103759"/>
                  <a:pt x="59879" y="103759"/>
                </a:cubicBezTo>
                <a:close/>
                <a:moveTo>
                  <a:pt x="102615" y="47819"/>
                </a:moveTo>
                <a:lnTo>
                  <a:pt x="102615" y="47819"/>
                </a:lnTo>
                <a:cubicBezTo>
                  <a:pt x="100442" y="47819"/>
                  <a:pt x="98269" y="45112"/>
                  <a:pt x="98269" y="42406"/>
                </a:cubicBezTo>
                <a:cubicBezTo>
                  <a:pt x="98269" y="39699"/>
                  <a:pt x="100442" y="36992"/>
                  <a:pt x="102615" y="36992"/>
                </a:cubicBezTo>
                <a:cubicBezTo>
                  <a:pt x="104547" y="36992"/>
                  <a:pt x="106720" y="39699"/>
                  <a:pt x="106720" y="42406"/>
                </a:cubicBezTo>
                <a:cubicBezTo>
                  <a:pt x="106720" y="45112"/>
                  <a:pt x="104547" y="47819"/>
                  <a:pt x="102615" y="47819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1" name="Shape 2010"/>
          <p:cNvSpPr/>
          <p:nvPr/>
        </p:nvSpPr>
        <p:spPr>
          <a:xfrm>
            <a:off x="9744552" y="5362682"/>
            <a:ext cx="276209" cy="27628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7837" y="14324"/>
                </a:moveTo>
                <a:lnTo>
                  <a:pt x="107837" y="14324"/>
                </a:lnTo>
                <a:cubicBezTo>
                  <a:pt x="100540" y="14324"/>
                  <a:pt x="100540" y="14324"/>
                  <a:pt x="100540" y="14324"/>
                </a:cubicBezTo>
                <a:cubicBezTo>
                  <a:pt x="100540" y="26486"/>
                  <a:pt x="100540" y="26486"/>
                  <a:pt x="100540" y="26486"/>
                </a:cubicBezTo>
                <a:cubicBezTo>
                  <a:pt x="79189" y="26486"/>
                  <a:pt x="79189" y="26486"/>
                  <a:pt x="79189" y="26486"/>
                </a:cubicBezTo>
                <a:cubicBezTo>
                  <a:pt x="79189" y="14324"/>
                  <a:pt x="79189" y="14324"/>
                  <a:pt x="79189" y="14324"/>
                </a:cubicBezTo>
                <a:cubicBezTo>
                  <a:pt x="40810" y="14324"/>
                  <a:pt x="40810" y="14324"/>
                  <a:pt x="40810" y="14324"/>
                </a:cubicBezTo>
                <a:cubicBezTo>
                  <a:pt x="40810" y="26486"/>
                  <a:pt x="40810" y="26486"/>
                  <a:pt x="40810" y="26486"/>
                </a:cubicBezTo>
                <a:cubicBezTo>
                  <a:pt x="19189" y="26486"/>
                  <a:pt x="19189" y="26486"/>
                  <a:pt x="19189" y="26486"/>
                </a:cubicBezTo>
                <a:cubicBezTo>
                  <a:pt x="19189" y="14324"/>
                  <a:pt x="19189" y="14324"/>
                  <a:pt x="19189" y="14324"/>
                </a:cubicBezTo>
                <a:cubicBezTo>
                  <a:pt x="12162" y="14324"/>
                  <a:pt x="12162" y="14324"/>
                  <a:pt x="12162" y="14324"/>
                </a:cubicBezTo>
                <a:cubicBezTo>
                  <a:pt x="4864" y="14324"/>
                  <a:pt x="0" y="19189"/>
                  <a:pt x="0" y="26486"/>
                </a:cubicBezTo>
                <a:cubicBezTo>
                  <a:pt x="0" y="107837"/>
                  <a:pt x="0" y="107837"/>
                  <a:pt x="0" y="107837"/>
                </a:cubicBezTo>
                <a:cubicBezTo>
                  <a:pt x="0" y="114864"/>
                  <a:pt x="4864" y="119729"/>
                  <a:pt x="12162" y="119729"/>
                </a:cubicBezTo>
                <a:cubicBezTo>
                  <a:pt x="107837" y="119729"/>
                  <a:pt x="107837" y="119729"/>
                  <a:pt x="107837" y="119729"/>
                </a:cubicBezTo>
                <a:cubicBezTo>
                  <a:pt x="114864" y="119729"/>
                  <a:pt x="119729" y="114864"/>
                  <a:pt x="119729" y="107837"/>
                </a:cubicBezTo>
                <a:cubicBezTo>
                  <a:pt x="119729" y="26486"/>
                  <a:pt x="119729" y="26486"/>
                  <a:pt x="119729" y="26486"/>
                </a:cubicBezTo>
                <a:cubicBezTo>
                  <a:pt x="119729" y="19189"/>
                  <a:pt x="114864" y="14324"/>
                  <a:pt x="107837" y="14324"/>
                </a:cubicBezTo>
                <a:close/>
                <a:moveTo>
                  <a:pt x="107837" y="107837"/>
                </a:moveTo>
                <a:lnTo>
                  <a:pt x="107837" y="107837"/>
                </a:lnTo>
                <a:cubicBezTo>
                  <a:pt x="12162" y="107837"/>
                  <a:pt x="12162" y="107837"/>
                  <a:pt x="12162" y="107837"/>
                </a:cubicBezTo>
                <a:cubicBezTo>
                  <a:pt x="12162" y="52972"/>
                  <a:pt x="12162" y="52972"/>
                  <a:pt x="12162" y="52972"/>
                </a:cubicBezTo>
                <a:cubicBezTo>
                  <a:pt x="107837" y="52972"/>
                  <a:pt x="107837" y="52972"/>
                  <a:pt x="107837" y="52972"/>
                </a:cubicBezTo>
                <a:lnTo>
                  <a:pt x="107837" y="107837"/>
                </a:lnTo>
                <a:close/>
                <a:moveTo>
                  <a:pt x="33513" y="0"/>
                </a:moveTo>
                <a:lnTo>
                  <a:pt x="33513" y="0"/>
                </a:lnTo>
                <a:cubicBezTo>
                  <a:pt x="24054" y="0"/>
                  <a:pt x="24054" y="0"/>
                  <a:pt x="24054" y="0"/>
                </a:cubicBezTo>
                <a:cubicBezTo>
                  <a:pt x="24054" y="24054"/>
                  <a:pt x="24054" y="24054"/>
                  <a:pt x="24054" y="24054"/>
                </a:cubicBezTo>
                <a:cubicBezTo>
                  <a:pt x="33513" y="24054"/>
                  <a:pt x="33513" y="24054"/>
                  <a:pt x="33513" y="24054"/>
                </a:cubicBezTo>
                <a:lnTo>
                  <a:pt x="33513" y="0"/>
                </a:lnTo>
                <a:close/>
                <a:moveTo>
                  <a:pt x="95675" y="0"/>
                </a:moveTo>
                <a:lnTo>
                  <a:pt x="95675" y="0"/>
                </a:lnTo>
                <a:cubicBezTo>
                  <a:pt x="86216" y="0"/>
                  <a:pt x="86216" y="0"/>
                  <a:pt x="86216" y="0"/>
                </a:cubicBezTo>
                <a:cubicBezTo>
                  <a:pt x="86216" y="24054"/>
                  <a:pt x="86216" y="24054"/>
                  <a:pt x="86216" y="24054"/>
                </a:cubicBezTo>
                <a:cubicBezTo>
                  <a:pt x="95675" y="24054"/>
                  <a:pt x="95675" y="24054"/>
                  <a:pt x="95675" y="24054"/>
                </a:cubicBezTo>
                <a:lnTo>
                  <a:pt x="95675" y="0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2" name="Shape 2011"/>
          <p:cNvSpPr/>
          <p:nvPr/>
        </p:nvSpPr>
        <p:spPr>
          <a:xfrm>
            <a:off x="6927263" y="5427366"/>
            <a:ext cx="287170" cy="17761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685" y="11368"/>
                </a:moveTo>
                <a:lnTo>
                  <a:pt x="4685" y="11368"/>
                </a:lnTo>
                <a:cubicBezTo>
                  <a:pt x="9110" y="14736"/>
                  <a:pt x="52841" y="52631"/>
                  <a:pt x="52841" y="52631"/>
                </a:cubicBezTo>
                <a:cubicBezTo>
                  <a:pt x="55184" y="56000"/>
                  <a:pt x="57527" y="56000"/>
                  <a:pt x="60130" y="56000"/>
                </a:cubicBezTo>
                <a:cubicBezTo>
                  <a:pt x="62212" y="56000"/>
                  <a:pt x="64555" y="56000"/>
                  <a:pt x="64555" y="52631"/>
                </a:cubicBezTo>
                <a:cubicBezTo>
                  <a:pt x="66637" y="52631"/>
                  <a:pt x="110629" y="14736"/>
                  <a:pt x="112971" y="11368"/>
                </a:cubicBezTo>
                <a:cubicBezTo>
                  <a:pt x="117657" y="7578"/>
                  <a:pt x="119739" y="0"/>
                  <a:pt x="115314" y="0"/>
                </a:cubicBezTo>
                <a:cubicBezTo>
                  <a:pt x="4685" y="0"/>
                  <a:pt x="4685" y="0"/>
                  <a:pt x="4685" y="0"/>
                </a:cubicBezTo>
                <a:cubicBezTo>
                  <a:pt x="0" y="0"/>
                  <a:pt x="2342" y="7578"/>
                  <a:pt x="4685" y="11368"/>
                </a:cubicBezTo>
                <a:close/>
                <a:moveTo>
                  <a:pt x="115314" y="33684"/>
                </a:moveTo>
                <a:lnTo>
                  <a:pt x="115314" y="33684"/>
                </a:lnTo>
                <a:cubicBezTo>
                  <a:pt x="112971" y="33684"/>
                  <a:pt x="66637" y="71157"/>
                  <a:pt x="64555" y="74947"/>
                </a:cubicBezTo>
                <a:cubicBezTo>
                  <a:pt x="64555" y="74947"/>
                  <a:pt x="62212" y="74947"/>
                  <a:pt x="60130" y="74947"/>
                </a:cubicBezTo>
                <a:cubicBezTo>
                  <a:pt x="57527" y="74947"/>
                  <a:pt x="55184" y="74947"/>
                  <a:pt x="52841" y="74947"/>
                </a:cubicBezTo>
                <a:cubicBezTo>
                  <a:pt x="50498" y="71157"/>
                  <a:pt x="7028" y="33684"/>
                  <a:pt x="4685" y="33684"/>
                </a:cubicBezTo>
                <a:cubicBezTo>
                  <a:pt x="2342" y="30315"/>
                  <a:pt x="2342" y="33684"/>
                  <a:pt x="2342" y="33684"/>
                </a:cubicBezTo>
                <a:cubicBezTo>
                  <a:pt x="2342" y="37052"/>
                  <a:pt x="2342" y="112000"/>
                  <a:pt x="2342" y="112000"/>
                </a:cubicBezTo>
                <a:cubicBezTo>
                  <a:pt x="2342" y="115789"/>
                  <a:pt x="4685" y="119578"/>
                  <a:pt x="9110" y="119578"/>
                </a:cubicBezTo>
                <a:cubicBezTo>
                  <a:pt x="110629" y="119578"/>
                  <a:pt x="110629" y="119578"/>
                  <a:pt x="110629" y="119578"/>
                </a:cubicBezTo>
                <a:cubicBezTo>
                  <a:pt x="115314" y="119578"/>
                  <a:pt x="117657" y="115789"/>
                  <a:pt x="117657" y="112000"/>
                </a:cubicBezTo>
                <a:cubicBezTo>
                  <a:pt x="117657" y="112000"/>
                  <a:pt x="117657" y="37052"/>
                  <a:pt x="117657" y="33684"/>
                </a:cubicBezTo>
                <a:cubicBezTo>
                  <a:pt x="117657" y="33684"/>
                  <a:pt x="117657" y="30315"/>
                  <a:pt x="115314" y="33684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3" name="Shape 2012"/>
          <p:cNvSpPr/>
          <p:nvPr/>
        </p:nvSpPr>
        <p:spPr>
          <a:xfrm>
            <a:off x="8776769" y="5427366"/>
            <a:ext cx="306900" cy="1512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6987" y="0"/>
                </a:moveTo>
                <a:lnTo>
                  <a:pt x="106987" y="0"/>
                </a:lnTo>
                <a:cubicBezTo>
                  <a:pt x="12771" y="0"/>
                  <a:pt x="12771" y="0"/>
                  <a:pt x="12771" y="0"/>
                </a:cubicBezTo>
                <a:cubicBezTo>
                  <a:pt x="4337" y="0"/>
                  <a:pt x="0" y="12580"/>
                  <a:pt x="0" y="25645"/>
                </a:cubicBezTo>
                <a:cubicBezTo>
                  <a:pt x="0" y="98225"/>
                  <a:pt x="0" y="98225"/>
                  <a:pt x="0" y="98225"/>
                </a:cubicBezTo>
                <a:cubicBezTo>
                  <a:pt x="0" y="111290"/>
                  <a:pt x="4337" y="119516"/>
                  <a:pt x="12771" y="119516"/>
                </a:cubicBezTo>
                <a:cubicBezTo>
                  <a:pt x="106987" y="119516"/>
                  <a:pt x="106987" y="119516"/>
                  <a:pt x="106987" y="119516"/>
                </a:cubicBezTo>
                <a:cubicBezTo>
                  <a:pt x="113253" y="119516"/>
                  <a:pt x="119759" y="111290"/>
                  <a:pt x="119759" y="98225"/>
                </a:cubicBezTo>
                <a:cubicBezTo>
                  <a:pt x="119759" y="25645"/>
                  <a:pt x="119759" y="25645"/>
                  <a:pt x="119759" y="25645"/>
                </a:cubicBezTo>
                <a:cubicBezTo>
                  <a:pt x="119759" y="12580"/>
                  <a:pt x="113253" y="0"/>
                  <a:pt x="106987" y="0"/>
                </a:cubicBezTo>
                <a:close/>
                <a:moveTo>
                  <a:pt x="106987" y="98225"/>
                </a:moveTo>
                <a:lnTo>
                  <a:pt x="106987" y="98225"/>
                </a:lnTo>
                <a:cubicBezTo>
                  <a:pt x="12771" y="98225"/>
                  <a:pt x="12771" y="98225"/>
                  <a:pt x="12771" y="98225"/>
                </a:cubicBezTo>
                <a:cubicBezTo>
                  <a:pt x="12771" y="25645"/>
                  <a:pt x="12771" y="25645"/>
                  <a:pt x="12771" y="25645"/>
                </a:cubicBezTo>
                <a:cubicBezTo>
                  <a:pt x="106987" y="25645"/>
                  <a:pt x="106987" y="25645"/>
                  <a:pt x="106987" y="25645"/>
                </a:cubicBezTo>
                <a:lnTo>
                  <a:pt x="106987" y="98225"/>
                </a:lnTo>
                <a:close/>
                <a:moveTo>
                  <a:pt x="102650" y="38225"/>
                </a:moveTo>
                <a:lnTo>
                  <a:pt x="102650" y="38225"/>
                </a:lnTo>
                <a:cubicBezTo>
                  <a:pt x="76867" y="38225"/>
                  <a:pt x="76867" y="38225"/>
                  <a:pt x="76867" y="38225"/>
                </a:cubicBezTo>
                <a:cubicBezTo>
                  <a:pt x="76867" y="85645"/>
                  <a:pt x="76867" y="85645"/>
                  <a:pt x="76867" y="85645"/>
                </a:cubicBezTo>
                <a:cubicBezTo>
                  <a:pt x="102650" y="85645"/>
                  <a:pt x="102650" y="85645"/>
                  <a:pt x="102650" y="85645"/>
                </a:cubicBezTo>
                <a:lnTo>
                  <a:pt x="102650" y="38225"/>
                </a:lnTo>
                <a:close/>
                <a:moveTo>
                  <a:pt x="42891" y="38225"/>
                </a:moveTo>
                <a:lnTo>
                  <a:pt x="42891" y="38225"/>
                </a:lnTo>
                <a:cubicBezTo>
                  <a:pt x="17349" y="38225"/>
                  <a:pt x="17349" y="38225"/>
                  <a:pt x="17349" y="38225"/>
                </a:cubicBezTo>
                <a:cubicBezTo>
                  <a:pt x="17349" y="85645"/>
                  <a:pt x="17349" y="85645"/>
                  <a:pt x="17349" y="85645"/>
                </a:cubicBezTo>
                <a:cubicBezTo>
                  <a:pt x="42891" y="85645"/>
                  <a:pt x="42891" y="85645"/>
                  <a:pt x="42891" y="85645"/>
                </a:cubicBezTo>
                <a:lnTo>
                  <a:pt x="42891" y="38225"/>
                </a:lnTo>
                <a:close/>
                <a:moveTo>
                  <a:pt x="72530" y="38225"/>
                </a:moveTo>
                <a:lnTo>
                  <a:pt x="72530" y="38225"/>
                </a:lnTo>
                <a:cubicBezTo>
                  <a:pt x="46987" y="38225"/>
                  <a:pt x="46987" y="38225"/>
                  <a:pt x="46987" y="38225"/>
                </a:cubicBezTo>
                <a:cubicBezTo>
                  <a:pt x="46987" y="85645"/>
                  <a:pt x="46987" y="85645"/>
                  <a:pt x="46987" y="85645"/>
                </a:cubicBezTo>
                <a:cubicBezTo>
                  <a:pt x="72530" y="85645"/>
                  <a:pt x="72530" y="85645"/>
                  <a:pt x="72530" y="85645"/>
                </a:cubicBezTo>
                <a:lnTo>
                  <a:pt x="72530" y="38225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44" name="Shape 2013"/>
          <p:cNvSpPr/>
          <p:nvPr/>
        </p:nvSpPr>
        <p:spPr>
          <a:xfrm>
            <a:off x="10640846" y="5353185"/>
            <a:ext cx="124951" cy="28285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5219" y="117350"/>
                </a:moveTo>
                <a:lnTo>
                  <a:pt x="15219" y="117350"/>
                </a:lnTo>
                <a:cubicBezTo>
                  <a:pt x="9951" y="117350"/>
                  <a:pt x="62048" y="70463"/>
                  <a:pt x="62048" y="70463"/>
                </a:cubicBezTo>
                <a:cubicBezTo>
                  <a:pt x="56780" y="68079"/>
                  <a:pt x="4682" y="61192"/>
                  <a:pt x="4682" y="56158"/>
                </a:cubicBezTo>
                <a:cubicBezTo>
                  <a:pt x="0" y="51920"/>
                  <a:pt x="103609" y="0"/>
                  <a:pt x="108878" y="0"/>
                </a:cubicBezTo>
                <a:cubicBezTo>
                  <a:pt x="108878" y="2384"/>
                  <a:pt x="62048" y="46887"/>
                  <a:pt x="62048" y="49536"/>
                </a:cubicBezTo>
                <a:cubicBezTo>
                  <a:pt x="66731" y="51920"/>
                  <a:pt x="119414" y="58807"/>
                  <a:pt x="119414" y="63576"/>
                </a:cubicBezTo>
                <a:cubicBezTo>
                  <a:pt x="119414" y="65960"/>
                  <a:pt x="20487" y="119735"/>
                  <a:pt x="15219" y="117350"/>
                </a:cubicBezTo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pic>
        <p:nvPicPr>
          <p:cNvPr id="45" name="Shape 2014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829592" y="2710726"/>
            <a:ext cx="5323835" cy="311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2021"/>
          <p:cNvPicPr preferRelativeResize="0"/>
          <p:nvPr/>
        </p:nvPicPr>
        <p:blipFill rotWithShape="1">
          <a:blip r:embed="rId3"/>
          <a:srcRect l="23855" t="19789" r="24630" b="22839"/>
          <a:stretch>
            <a:fillRect/>
          </a:stretch>
        </p:blipFill>
        <p:spPr>
          <a:xfrm>
            <a:off x="1441512" y="2961525"/>
            <a:ext cx="4063632" cy="2545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2" y="2961526"/>
            <a:ext cx="4063632" cy="254582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8" name="矩形 47"/>
          <p:cNvSpPr/>
          <p:nvPr/>
        </p:nvSpPr>
        <p:spPr>
          <a:xfrm>
            <a:off x="1171206" y="1459557"/>
            <a:ext cx="3786145" cy="68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Rectangle 11"/>
          <p:cNvSpPr/>
          <p:nvPr/>
        </p:nvSpPr>
        <p:spPr>
          <a:xfrm>
            <a:off x="6599235" y="2716730"/>
            <a:ext cx="4850548" cy="4895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6599235" y="2310326"/>
            <a:ext cx="4850548" cy="424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51" name="Rectangle 11"/>
          <p:cNvSpPr/>
          <p:nvPr/>
        </p:nvSpPr>
        <p:spPr>
          <a:xfrm>
            <a:off x="6599235" y="3317635"/>
            <a:ext cx="5048627" cy="2056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 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8" name="图表 7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24" y="2452914"/>
            <a:ext cx="9910636" cy="411139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71206" y="1459557"/>
            <a:ext cx="3786145" cy="68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71206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造字工房力黑（非商用）常规体" pitchFamily="50" charset="-122"/>
                <a:ea typeface="造字工房力黑（非商用）常规体" pitchFamily="50" charset="-122"/>
              </a:rPr>
              <a:t>年度工作概述</a:t>
            </a:r>
            <a:endParaRPr lang="en-US" altLang="zh-CN" sz="1200" dirty="0">
              <a:solidFill>
                <a:schemeClr val="bg1"/>
              </a:solidFill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113971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华文仿宋" panose="02010600040101010101" pitchFamily="2" charset="-122"/>
                <a:cs typeface="Arial" panose="020B0604020202020204" pitchFamily="34" charset="0"/>
              </a:rPr>
              <a:t> 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</a:t>
            </a:r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 Overview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7" name="Shape 543"/>
          <p:cNvSpPr/>
          <p:nvPr/>
        </p:nvSpPr>
        <p:spPr>
          <a:xfrm>
            <a:off x="2504168" y="2482672"/>
            <a:ext cx="1637109" cy="14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18" name="Shape 544"/>
          <p:cNvSpPr/>
          <p:nvPr/>
        </p:nvSpPr>
        <p:spPr>
          <a:xfrm>
            <a:off x="3873744" y="3219290"/>
            <a:ext cx="1637109" cy="14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19" name="Shape 545"/>
          <p:cNvSpPr/>
          <p:nvPr/>
        </p:nvSpPr>
        <p:spPr>
          <a:xfrm>
            <a:off x="5223683" y="2482672"/>
            <a:ext cx="1637109" cy="14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0" name="Shape 546"/>
          <p:cNvSpPr/>
          <p:nvPr/>
        </p:nvSpPr>
        <p:spPr>
          <a:xfrm>
            <a:off x="6573623" y="3219290"/>
            <a:ext cx="1637109" cy="14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1" name="Shape 547"/>
          <p:cNvSpPr/>
          <p:nvPr/>
        </p:nvSpPr>
        <p:spPr>
          <a:xfrm>
            <a:off x="7934609" y="2482672"/>
            <a:ext cx="1637109" cy="1411852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2" name="Shape 550"/>
          <p:cNvSpPr/>
          <p:nvPr/>
        </p:nvSpPr>
        <p:spPr>
          <a:xfrm>
            <a:off x="7202748" y="3426678"/>
            <a:ext cx="385454" cy="30899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7585" y="21300"/>
                </a:moveTo>
                <a:lnTo>
                  <a:pt x="117585" y="21300"/>
                </a:lnTo>
                <a:cubicBezTo>
                  <a:pt x="89818" y="0"/>
                  <a:pt x="89818" y="0"/>
                  <a:pt x="89818" y="0"/>
                </a:cubicBezTo>
                <a:cubicBezTo>
                  <a:pt x="87645" y="0"/>
                  <a:pt x="87645" y="0"/>
                  <a:pt x="85472" y="0"/>
                </a:cubicBezTo>
                <a:cubicBezTo>
                  <a:pt x="59879" y="21300"/>
                  <a:pt x="59879" y="21300"/>
                  <a:pt x="59879" y="21300"/>
                </a:cubicBezTo>
                <a:cubicBezTo>
                  <a:pt x="34285" y="0"/>
                  <a:pt x="34285" y="0"/>
                  <a:pt x="34285" y="0"/>
                </a:cubicBezTo>
                <a:cubicBezTo>
                  <a:pt x="31871" y="0"/>
                  <a:pt x="31871" y="0"/>
                  <a:pt x="29698" y="0"/>
                </a:cubicBezTo>
                <a:cubicBezTo>
                  <a:pt x="1931" y="21300"/>
                  <a:pt x="1931" y="21300"/>
                  <a:pt x="1931" y="21300"/>
                </a:cubicBezTo>
                <a:cubicBezTo>
                  <a:pt x="0" y="24000"/>
                  <a:pt x="0" y="24000"/>
                  <a:pt x="0" y="26700"/>
                </a:cubicBezTo>
                <a:cubicBezTo>
                  <a:pt x="0" y="114600"/>
                  <a:pt x="0" y="114600"/>
                  <a:pt x="0" y="114600"/>
                </a:cubicBezTo>
                <a:cubicBezTo>
                  <a:pt x="0" y="114600"/>
                  <a:pt x="0" y="117000"/>
                  <a:pt x="1931" y="117000"/>
                </a:cubicBezTo>
                <a:cubicBezTo>
                  <a:pt x="1931" y="119700"/>
                  <a:pt x="4104" y="119700"/>
                  <a:pt x="6277" y="117000"/>
                </a:cubicBezTo>
                <a:cubicBezTo>
                  <a:pt x="31871" y="98400"/>
                  <a:pt x="31871" y="98400"/>
                  <a:pt x="31871" y="98400"/>
                </a:cubicBezTo>
                <a:cubicBezTo>
                  <a:pt x="57706" y="117000"/>
                  <a:pt x="57706" y="117000"/>
                  <a:pt x="57706" y="117000"/>
                </a:cubicBezTo>
                <a:cubicBezTo>
                  <a:pt x="59879" y="119700"/>
                  <a:pt x="59879" y="119700"/>
                  <a:pt x="62052" y="117000"/>
                </a:cubicBezTo>
                <a:cubicBezTo>
                  <a:pt x="87645" y="98400"/>
                  <a:pt x="87645" y="98400"/>
                  <a:pt x="87645" y="98400"/>
                </a:cubicBezTo>
                <a:cubicBezTo>
                  <a:pt x="113480" y="117000"/>
                  <a:pt x="113480" y="117000"/>
                  <a:pt x="113480" y="117000"/>
                </a:cubicBezTo>
                <a:cubicBezTo>
                  <a:pt x="113480" y="119700"/>
                  <a:pt x="115412" y="119700"/>
                  <a:pt x="115412" y="119700"/>
                </a:cubicBezTo>
                <a:cubicBezTo>
                  <a:pt x="115412" y="119700"/>
                  <a:pt x="117585" y="119700"/>
                  <a:pt x="117585" y="117000"/>
                </a:cubicBezTo>
                <a:cubicBezTo>
                  <a:pt x="119758" y="117000"/>
                  <a:pt x="119758" y="114600"/>
                  <a:pt x="119758" y="114600"/>
                </a:cubicBezTo>
                <a:cubicBezTo>
                  <a:pt x="119758" y="26700"/>
                  <a:pt x="119758" y="26700"/>
                  <a:pt x="119758" y="26700"/>
                </a:cubicBezTo>
                <a:cubicBezTo>
                  <a:pt x="119758" y="24000"/>
                  <a:pt x="119758" y="24000"/>
                  <a:pt x="117585" y="21300"/>
                </a:cubicBezTo>
                <a:close/>
                <a:moveTo>
                  <a:pt x="27766" y="87900"/>
                </a:moveTo>
                <a:lnTo>
                  <a:pt x="27766" y="87900"/>
                </a:lnTo>
                <a:cubicBezTo>
                  <a:pt x="8450" y="103800"/>
                  <a:pt x="8450" y="103800"/>
                  <a:pt x="8450" y="103800"/>
                </a:cubicBezTo>
                <a:cubicBezTo>
                  <a:pt x="8450" y="29400"/>
                  <a:pt x="8450" y="29400"/>
                  <a:pt x="8450" y="29400"/>
                </a:cubicBezTo>
                <a:cubicBezTo>
                  <a:pt x="27766" y="13200"/>
                  <a:pt x="27766" y="13200"/>
                  <a:pt x="27766" y="13200"/>
                </a:cubicBezTo>
                <a:lnTo>
                  <a:pt x="27766" y="87900"/>
                </a:lnTo>
                <a:close/>
                <a:moveTo>
                  <a:pt x="55533" y="103800"/>
                </a:moveTo>
                <a:lnTo>
                  <a:pt x="55533" y="103800"/>
                </a:lnTo>
                <a:cubicBezTo>
                  <a:pt x="36217" y="87900"/>
                  <a:pt x="36217" y="87900"/>
                  <a:pt x="36217" y="87900"/>
                </a:cubicBezTo>
                <a:cubicBezTo>
                  <a:pt x="36217" y="13200"/>
                  <a:pt x="36217" y="13200"/>
                  <a:pt x="36217" y="13200"/>
                </a:cubicBezTo>
                <a:cubicBezTo>
                  <a:pt x="55533" y="29400"/>
                  <a:pt x="55533" y="29400"/>
                  <a:pt x="55533" y="29400"/>
                </a:cubicBezTo>
                <a:lnTo>
                  <a:pt x="55533" y="103800"/>
                </a:lnTo>
                <a:close/>
                <a:moveTo>
                  <a:pt x="83299" y="87900"/>
                </a:moveTo>
                <a:lnTo>
                  <a:pt x="83299" y="87900"/>
                </a:lnTo>
                <a:cubicBezTo>
                  <a:pt x="64225" y="103800"/>
                  <a:pt x="64225" y="103800"/>
                  <a:pt x="64225" y="103800"/>
                </a:cubicBezTo>
                <a:cubicBezTo>
                  <a:pt x="64225" y="29400"/>
                  <a:pt x="64225" y="29400"/>
                  <a:pt x="64225" y="29400"/>
                </a:cubicBezTo>
                <a:cubicBezTo>
                  <a:pt x="83299" y="13200"/>
                  <a:pt x="83299" y="13200"/>
                  <a:pt x="83299" y="13200"/>
                </a:cubicBezTo>
                <a:lnTo>
                  <a:pt x="83299" y="87900"/>
                </a:lnTo>
                <a:close/>
                <a:moveTo>
                  <a:pt x="111307" y="103800"/>
                </a:moveTo>
                <a:lnTo>
                  <a:pt x="111307" y="103800"/>
                </a:lnTo>
                <a:cubicBezTo>
                  <a:pt x="91750" y="87900"/>
                  <a:pt x="91750" y="87900"/>
                  <a:pt x="91750" y="87900"/>
                </a:cubicBezTo>
                <a:cubicBezTo>
                  <a:pt x="91750" y="13200"/>
                  <a:pt x="91750" y="13200"/>
                  <a:pt x="91750" y="13200"/>
                </a:cubicBezTo>
                <a:cubicBezTo>
                  <a:pt x="111307" y="29400"/>
                  <a:pt x="111307" y="29400"/>
                  <a:pt x="111307" y="29400"/>
                </a:cubicBezTo>
                <a:lnTo>
                  <a:pt x="111307" y="103800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3" name="Shape 551"/>
          <p:cNvSpPr/>
          <p:nvPr/>
        </p:nvSpPr>
        <p:spPr>
          <a:xfrm>
            <a:off x="5865438" y="2652475"/>
            <a:ext cx="344447" cy="355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7027" y="87532"/>
                </a:moveTo>
                <a:lnTo>
                  <a:pt x="67027" y="87532"/>
                </a:lnTo>
                <a:cubicBezTo>
                  <a:pt x="67027" y="78441"/>
                  <a:pt x="74324" y="73506"/>
                  <a:pt x="86486" y="66753"/>
                </a:cubicBezTo>
                <a:cubicBezTo>
                  <a:pt x="100810" y="57402"/>
                  <a:pt x="119729" y="45974"/>
                  <a:pt x="119729" y="18441"/>
                </a:cubicBezTo>
                <a:cubicBezTo>
                  <a:pt x="119729" y="16103"/>
                  <a:pt x="117297" y="13766"/>
                  <a:pt x="115135" y="13766"/>
                </a:cubicBezTo>
                <a:cubicBezTo>
                  <a:pt x="93513" y="13766"/>
                  <a:pt x="93513" y="13766"/>
                  <a:pt x="93513" y="13766"/>
                </a:cubicBezTo>
                <a:cubicBezTo>
                  <a:pt x="88648" y="7012"/>
                  <a:pt x="79189" y="0"/>
                  <a:pt x="60000" y="0"/>
                </a:cubicBezTo>
                <a:cubicBezTo>
                  <a:pt x="40810" y="0"/>
                  <a:pt x="31351" y="7012"/>
                  <a:pt x="26486" y="13766"/>
                </a:cubicBezTo>
                <a:cubicBezTo>
                  <a:pt x="4864" y="13766"/>
                  <a:pt x="4864" y="13766"/>
                  <a:pt x="4864" y="13766"/>
                </a:cubicBezTo>
                <a:cubicBezTo>
                  <a:pt x="2432" y="13766"/>
                  <a:pt x="0" y="16103"/>
                  <a:pt x="0" y="18441"/>
                </a:cubicBezTo>
                <a:cubicBezTo>
                  <a:pt x="0" y="45974"/>
                  <a:pt x="16756" y="57402"/>
                  <a:pt x="33513" y="66753"/>
                </a:cubicBezTo>
                <a:cubicBezTo>
                  <a:pt x="45675" y="73506"/>
                  <a:pt x="52702" y="78441"/>
                  <a:pt x="52702" y="87532"/>
                </a:cubicBezTo>
                <a:cubicBezTo>
                  <a:pt x="52702" y="96623"/>
                  <a:pt x="52702" y="96623"/>
                  <a:pt x="52702" y="96623"/>
                </a:cubicBezTo>
                <a:cubicBezTo>
                  <a:pt x="38378" y="98961"/>
                  <a:pt x="28918" y="103636"/>
                  <a:pt x="28918" y="108051"/>
                </a:cubicBezTo>
                <a:cubicBezTo>
                  <a:pt x="28918" y="115064"/>
                  <a:pt x="43243" y="119740"/>
                  <a:pt x="60000" y="119740"/>
                </a:cubicBezTo>
                <a:cubicBezTo>
                  <a:pt x="76486" y="119740"/>
                  <a:pt x="88648" y="115064"/>
                  <a:pt x="88648" y="108051"/>
                </a:cubicBezTo>
                <a:cubicBezTo>
                  <a:pt x="88648" y="103636"/>
                  <a:pt x="81621" y="98961"/>
                  <a:pt x="67027" y="96623"/>
                </a:cubicBezTo>
                <a:lnTo>
                  <a:pt x="67027" y="87532"/>
                </a:lnTo>
                <a:close/>
                <a:moveTo>
                  <a:pt x="86486" y="55064"/>
                </a:moveTo>
                <a:lnTo>
                  <a:pt x="86486" y="55064"/>
                </a:lnTo>
                <a:cubicBezTo>
                  <a:pt x="91081" y="48311"/>
                  <a:pt x="93513" y="36883"/>
                  <a:pt x="93513" y="23116"/>
                </a:cubicBezTo>
                <a:cubicBezTo>
                  <a:pt x="110270" y="23116"/>
                  <a:pt x="110270" y="23116"/>
                  <a:pt x="110270" y="23116"/>
                </a:cubicBezTo>
                <a:cubicBezTo>
                  <a:pt x="107837" y="39220"/>
                  <a:pt x="98378" y="48311"/>
                  <a:pt x="86486" y="55064"/>
                </a:cubicBezTo>
                <a:close/>
                <a:moveTo>
                  <a:pt x="60000" y="9350"/>
                </a:moveTo>
                <a:lnTo>
                  <a:pt x="60000" y="9350"/>
                </a:lnTo>
                <a:cubicBezTo>
                  <a:pt x="79189" y="9350"/>
                  <a:pt x="86486" y="16103"/>
                  <a:pt x="86486" y="18441"/>
                </a:cubicBezTo>
                <a:cubicBezTo>
                  <a:pt x="86486" y="20779"/>
                  <a:pt x="79189" y="27532"/>
                  <a:pt x="60000" y="29870"/>
                </a:cubicBezTo>
                <a:cubicBezTo>
                  <a:pt x="40810" y="27532"/>
                  <a:pt x="33513" y="20779"/>
                  <a:pt x="33513" y="18441"/>
                </a:cubicBezTo>
                <a:cubicBezTo>
                  <a:pt x="33513" y="16103"/>
                  <a:pt x="40810" y="9350"/>
                  <a:pt x="60000" y="9350"/>
                </a:cubicBezTo>
                <a:close/>
                <a:moveTo>
                  <a:pt x="9729" y="23116"/>
                </a:moveTo>
                <a:lnTo>
                  <a:pt x="9729" y="23116"/>
                </a:lnTo>
                <a:cubicBezTo>
                  <a:pt x="26486" y="23116"/>
                  <a:pt x="26486" y="23116"/>
                  <a:pt x="26486" y="23116"/>
                </a:cubicBezTo>
                <a:cubicBezTo>
                  <a:pt x="26486" y="36883"/>
                  <a:pt x="28918" y="48311"/>
                  <a:pt x="33513" y="55064"/>
                </a:cubicBezTo>
                <a:cubicBezTo>
                  <a:pt x="21621" y="48311"/>
                  <a:pt x="9729" y="39220"/>
                  <a:pt x="9729" y="23116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4" name="Shape 552"/>
          <p:cNvSpPr/>
          <p:nvPr/>
        </p:nvSpPr>
        <p:spPr>
          <a:xfrm>
            <a:off x="4496546" y="3421240"/>
            <a:ext cx="382720" cy="33633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59" y="119724"/>
                </a:moveTo>
                <a:lnTo>
                  <a:pt x="119759" y="119724"/>
                </a:lnTo>
                <a:cubicBezTo>
                  <a:pt x="119759" y="119724"/>
                  <a:pt x="119759" y="92965"/>
                  <a:pt x="117349" y="90482"/>
                </a:cubicBezTo>
                <a:cubicBezTo>
                  <a:pt x="115421" y="88000"/>
                  <a:pt x="111325" y="83310"/>
                  <a:pt x="102409" y="80827"/>
                </a:cubicBezTo>
                <a:cubicBezTo>
                  <a:pt x="93975" y="75862"/>
                  <a:pt x="89638" y="70896"/>
                  <a:pt x="89638" y="63724"/>
                </a:cubicBezTo>
                <a:cubicBezTo>
                  <a:pt x="89638" y="58758"/>
                  <a:pt x="93975" y="61241"/>
                  <a:pt x="93975" y="54068"/>
                </a:cubicBezTo>
                <a:cubicBezTo>
                  <a:pt x="93975" y="49103"/>
                  <a:pt x="98313" y="54068"/>
                  <a:pt x="98313" y="43862"/>
                </a:cubicBezTo>
                <a:cubicBezTo>
                  <a:pt x="98313" y="41655"/>
                  <a:pt x="96144" y="41655"/>
                  <a:pt x="96144" y="41655"/>
                </a:cubicBezTo>
                <a:cubicBezTo>
                  <a:pt x="96144" y="41655"/>
                  <a:pt x="98313" y="36689"/>
                  <a:pt x="98313" y="31724"/>
                </a:cubicBezTo>
                <a:cubicBezTo>
                  <a:pt x="98313" y="27034"/>
                  <a:pt x="96144" y="17103"/>
                  <a:pt x="83373" y="17103"/>
                </a:cubicBezTo>
                <a:cubicBezTo>
                  <a:pt x="70602" y="17103"/>
                  <a:pt x="68433" y="27034"/>
                  <a:pt x="68433" y="31724"/>
                </a:cubicBezTo>
                <a:cubicBezTo>
                  <a:pt x="68433" y="36689"/>
                  <a:pt x="70602" y="41655"/>
                  <a:pt x="70602" y="41655"/>
                </a:cubicBezTo>
                <a:cubicBezTo>
                  <a:pt x="70602" y="41655"/>
                  <a:pt x="68433" y="41655"/>
                  <a:pt x="68433" y="43862"/>
                </a:cubicBezTo>
                <a:cubicBezTo>
                  <a:pt x="68433" y="54068"/>
                  <a:pt x="70602" y="49103"/>
                  <a:pt x="72771" y="54068"/>
                </a:cubicBezTo>
                <a:cubicBezTo>
                  <a:pt x="72771" y="61241"/>
                  <a:pt x="74939" y="58758"/>
                  <a:pt x="74939" y="63724"/>
                </a:cubicBezTo>
                <a:cubicBezTo>
                  <a:pt x="74939" y="68689"/>
                  <a:pt x="74939" y="73379"/>
                  <a:pt x="70602" y="75862"/>
                </a:cubicBezTo>
                <a:cubicBezTo>
                  <a:pt x="89638" y="88000"/>
                  <a:pt x="91807" y="88000"/>
                  <a:pt x="91807" y="100413"/>
                </a:cubicBezTo>
                <a:cubicBezTo>
                  <a:pt x="91807" y="119724"/>
                  <a:pt x="91807" y="119724"/>
                  <a:pt x="91807" y="119724"/>
                </a:cubicBezTo>
                <a:lnTo>
                  <a:pt x="119759" y="119724"/>
                </a:lnTo>
                <a:close/>
                <a:moveTo>
                  <a:pt x="62168" y="83310"/>
                </a:moveTo>
                <a:lnTo>
                  <a:pt x="62168" y="83310"/>
                </a:lnTo>
                <a:cubicBezTo>
                  <a:pt x="49156" y="78344"/>
                  <a:pt x="45060" y="73379"/>
                  <a:pt x="45060" y="63724"/>
                </a:cubicBezTo>
                <a:cubicBezTo>
                  <a:pt x="45060" y="56275"/>
                  <a:pt x="49156" y="58758"/>
                  <a:pt x="51325" y="46344"/>
                </a:cubicBezTo>
                <a:cubicBezTo>
                  <a:pt x="51325" y="43862"/>
                  <a:pt x="55662" y="46344"/>
                  <a:pt x="55662" y="36689"/>
                </a:cubicBezTo>
                <a:cubicBezTo>
                  <a:pt x="55662" y="31724"/>
                  <a:pt x="53493" y="31724"/>
                  <a:pt x="53493" y="31724"/>
                </a:cubicBezTo>
                <a:cubicBezTo>
                  <a:pt x="53493" y="31724"/>
                  <a:pt x="53493" y="24551"/>
                  <a:pt x="55662" y="19586"/>
                </a:cubicBezTo>
                <a:cubicBezTo>
                  <a:pt x="55662" y="14620"/>
                  <a:pt x="51325" y="0"/>
                  <a:pt x="36385" y="0"/>
                </a:cubicBezTo>
                <a:cubicBezTo>
                  <a:pt x="19277" y="0"/>
                  <a:pt x="17108" y="14620"/>
                  <a:pt x="17108" y="19586"/>
                </a:cubicBezTo>
                <a:cubicBezTo>
                  <a:pt x="17108" y="24551"/>
                  <a:pt x="17108" y="31724"/>
                  <a:pt x="17108" y="31724"/>
                </a:cubicBezTo>
                <a:cubicBezTo>
                  <a:pt x="17108" y="31724"/>
                  <a:pt x="17108" y="31724"/>
                  <a:pt x="17108" y="36689"/>
                </a:cubicBezTo>
                <a:cubicBezTo>
                  <a:pt x="17108" y="46344"/>
                  <a:pt x="19277" y="43862"/>
                  <a:pt x="21445" y="46344"/>
                </a:cubicBezTo>
                <a:cubicBezTo>
                  <a:pt x="21445" y="58758"/>
                  <a:pt x="25783" y="56275"/>
                  <a:pt x="25783" y="63724"/>
                </a:cubicBezTo>
                <a:cubicBezTo>
                  <a:pt x="25783" y="73379"/>
                  <a:pt x="21445" y="78344"/>
                  <a:pt x="10843" y="83310"/>
                </a:cubicBezTo>
                <a:cubicBezTo>
                  <a:pt x="6506" y="85517"/>
                  <a:pt x="0" y="88000"/>
                  <a:pt x="0" y="95448"/>
                </a:cubicBezTo>
                <a:cubicBezTo>
                  <a:pt x="0" y="119724"/>
                  <a:pt x="0" y="119724"/>
                  <a:pt x="0" y="119724"/>
                </a:cubicBezTo>
                <a:cubicBezTo>
                  <a:pt x="83373" y="119724"/>
                  <a:pt x="83373" y="119724"/>
                  <a:pt x="83373" y="119724"/>
                </a:cubicBezTo>
                <a:cubicBezTo>
                  <a:pt x="83373" y="119724"/>
                  <a:pt x="83373" y="105103"/>
                  <a:pt x="83373" y="100413"/>
                </a:cubicBezTo>
                <a:cubicBezTo>
                  <a:pt x="83373" y="95448"/>
                  <a:pt x="72771" y="90482"/>
                  <a:pt x="62168" y="83310"/>
                </a:cubicBez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5" name="Shape 553"/>
          <p:cNvSpPr/>
          <p:nvPr/>
        </p:nvSpPr>
        <p:spPr>
          <a:xfrm>
            <a:off x="3180033" y="2639794"/>
            <a:ext cx="276104" cy="37461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6957" y="32525"/>
                </a:moveTo>
                <a:lnTo>
                  <a:pt x="116957" y="32525"/>
                </a:lnTo>
                <a:cubicBezTo>
                  <a:pt x="39211" y="4188"/>
                  <a:pt x="39211" y="4188"/>
                  <a:pt x="39211" y="4188"/>
                </a:cubicBezTo>
                <a:cubicBezTo>
                  <a:pt x="30084" y="0"/>
                  <a:pt x="9126" y="6160"/>
                  <a:pt x="3042" y="13059"/>
                </a:cubicBezTo>
                <a:cubicBezTo>
                  <a:pt x="0" y="17248"/>
                  <a:pt x="0" y="19466"/>
                  <a:pt x="0" y="19466"/>
                </a:cubicBezTo>
                <a:cubicBezTo>
                  <a:pt x="3042" y="85010"/>
                  <a:pt x="3042" y="85010"/>
                  <a:pt x="3042" y="85010"/>
                </a:cubicBezTo>
                <a:cubicBezTo>
                  <a:pt x="3042" y="85010"/>
                  <a:pt x="6084" y="87227"/>
                  <a:pt x="6084" y="89445"/>
                </a:cubicBezTo>
                <a:cubicBezTo>
                  <a:pt x="12169" y="89445"/>
                  <a:pt x="75042" y="119753"/>
                  <a:pt x="75042" y="119753"/>
                </a:cubicBezTo>
                <a:cubicBezTo>
                  <a:pt x="78084" y="119753"/>
                  <a:pt x="78084" y="119753"/>
                  <a:pt x="78084" y="119753"/>
                </a:cubicBezTo>
                <a:cubicBezTo>
                  <a:pt x="81126" y="119753"/>
                  <a:pt x="81126" y="119753"/>
                  <a:pt x="81126" y="119753"/>
                </a:cubicBezTo>
                <a:cubicBezTo>
                  <a:pt x="83830" y="119753"/>
                  <a:pt x="83830" y="117782"/>
                  <a:pt x="83830" y="117782"/>
                </a:cubicBezTo>
                <a:cubicBezTo>
                  <a:pt x="83830" y="50020"/>
                  <a:pt x="83830" y="50020"/>
                  <a:pt x="83830" y="50020"/>
                </a:cubicBezTo>
                <a:cubicBezTo>
                  <a:pt x="83830" y="47802"/>
                  <a:pt x="83830" y="47802"/>
                  <a:pt x="81126" y="45585"/>
                </a:cubicBezTo>
                <a:cubicBezTo>
                  <a:pt x="14873" y="17248"/>
                  <a:pt x="14873" y="17248"/>
                  <a:pt x="14873" y="17248"/>
                </a:cubicBezTo>
                <a:cubicBezTo>
                  <a:pt x="14873" y="17248"/>
                  <a:pt x="17915" y="15030"/>
                  <a:pt x="24000" y="13059"/>
                </a:cubicBezTo>
                <a:cubicBezTo>
                  <a:pt x="30084" y="10841"/>
                  <a:pt x="32788" y="10841"/>
                  <a:pt x="36169" y="10841"/>
                </a:cubicBezTo>
                <a:cubicBezTo>
                  <a:pt x="36169" y="10841"/>
                  <a:pt x="99042" y="36960"/>
                  <a:pt x="101746" y="36960"/>
                </a:cubicBezTo>
                <a:cubicBezTo>
                  <a:pt x="104788" y="39178"/>
                  <a:pt x="104788" y="39178"/>
                  <a:pt x="104788" y="39178"/>
                </a:cubicBezTo>
                <a:cubicBezTo>
                  <a:pt x="104788" y="41396"/>
                  <a:pt x="104788" y="104722"/>
                  <a:pt x="104788" y="104722"/>
                </a:cubicBezTo>
                <a:cubicBezTo>
                  <a:pt x="104788" y="106694"/>
                  <a:pt x="107830" y="108911"/>
                  <a:pt x="110873" y="108911"/>
                </a:cubicBezTo>
                <a:cubicBezTo>
                  <a:pt x="113915" y="108911"/>
                  <a:pt x="119661" y="106694"/>
                  <a:pt x="119661" y="104722"/>
                </a:cubicBezTo>
                <a:cubicBezTo>
                  <a:pt x="119661" y="34743"/>
                  <a:pt x="119661" y="34743"/>
                  <a:pt x="119661" y="34743"/>
                </a:cubicBezTo>
                <a:lnTo>
                  <a:pt x="116957" y="32525"/>
                </a:lnTo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26" name="Shape 554"/>
          <p:cNvSpPr/>
          <p:nvPr/>
        </p:nvSpPr>
        <p:spPr>
          <a:xfrm>
            <a:off x="8571811" y="2632613"/>
            <a:ext cx="385452" cy="3691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15" y="40000"/>
                </a:moveTo>
                <a:lnTo>
                  <a:pt x="102615" y="40000"/>
                </a:lnTo>
                <a:cubicBezTo>
                  <a:pt x="89818" y="4500"/>
                  <a:pt x="89818" y="4500"/>
                  <a:pt x="89818" y="4500"/>
                </a:cubicBezTo>
                <a:cubicBezTo>
                  <a:pt x="89818" y="2250"/>
                  <a:pt x="85472" y="0"/>
                  <a:pt x="83541" y="2250"/>
                </a:cubicBezTo>
                <a:cubicBezTo>
                  <a:pt x="2173" y="33500"/>
                  <a:pt x="2173" y="33500"/>
                  <a:pt x="2173" y="33500"/>
                </a:cubicBezTo>
                <a:cubicBezTo>
                  <a:pt x="0" y="33500"/>
                  <a:pt x="0" y="35750"/>
                  <a:pt x="0" y="40000"/>
                </a:cubicBezTo>
                <a:cubicBezTo>
                  <a:pt x="12796" y="75500"/>
                  <a:pt x="12796" y="75500"/>
                  <a:pt x="12796" y="75500"/>
                </a:cubicBezTo>
                <a:cubicBezTo>
                  <a:pt x="12796" y="55500"/>
                  <a:pt x="12796" y="55500"/>
                  <a:pt x="12796" y="55500"/>
                </a:cubicBezTo>
                <a:cubicBezTo>
                  <a:pt x="12796" y="46750"/>
                  <a:pt x="19315" y="40000"/>
                  <a:pt x="27766" y="40000"/>
                </a:cubicBezTo>
                <a:cubicBezTo>
                  <a:pt x="49014" y="40000"/>
                  <a:pt x="49014" y="40000"/>
                  <a:pt x="49014" y="40000"/>
                </a:cubicBezTo>
                <a:cubicBezTo>
                  <a:pt x="74607" y="22250"/>
                  <a:pt x="74607" y="22250"/>
                  <a:pt x="74607" y="22250"/>
                </a:cubicBezTo>
                <a:cubicBezTo>
                  <a:pt x="89818" y="40000"/>
                  <a:pt x="89818" y="40000"/>
                  <a:pt x="89818" y="40000"/>
                </a:cubicBezTo>
                <a:lnTo>
                  <a:pt x="102615" y="40000"/>
                </a:lnTo>
                <a:close/>
                <a:moveTo>
                  <a:pt x="115412" y="51000"/>
                </a:moveTo>
                <a:lnTo>
                  <a:pt x="115412" y="51000"/>
                </a:lnTo>
                <a:cubicBezTo>
                  <a:pt x="27766" y="51000"/>
                  <a:pt x="27766" y="51000"/>
                  <a:pt x="27766" y="51000"/>
                </a:cubicBezTo>
                <a:cubicBezTo>
                  <a:pt x="25593" y="51000"/>
                  <a:pt x="23420" y="53250"/>
                  <a:pt x="23420" y="55500"/>
                </a:cubicBezTo>
                <a:cubicBezTo>
                  <a:pt x="23420" y="115500"/>
                  <a:pt x="23420" y="115500"/>
                  <a:pt x="23420" y="115500"/>
                </a:cubicBezTo>
                <a:cubicBezTo>
                  <a:pt x="23420" y="117500"/>
                  <a:pt x="25593" y="119750"/>
                  <a:pt x="27766" y="119750"/>
                </a:cubicBezTo>
                <a:cubicBezTo>
                  <a:pt x="115412" y="119750"/>
                  <a:pt x="115412" y="119750"/>
                  <a:pt x="115412" y="119750"/>
                </a:cubicBezTo>
                <a:cubicBezTo>
                  <a:pt x="117585" y="119750"/>
                  <a:pt x="119758" y="117500"/>
                  <a:pt x="119758" y="115500"/>
                </a:cubicBezTo>
                <a:cubicBezTo>
                  <a:pt x="119758" y="55500"/>
                  <a:pt x="119758" y="55500"/>
                  <a:pt x="119758" y="55500"/>
                </a:cubicBezTo>
                <a:cubicBezTo>
                  <a:pt x="119758" y="53250"/>
                  <a:pt x="117585" y="51000"/>
                  <a:pt x="115412" y="51000"/>
                </a:cubicBezTo>
                <a:close/>
                <a:moveTo>
                  <a:pt x="109134" y="106500"/>
                </a:moveTo>
                <a:lnTo>
                  <a:pt x="109134" y="106500"/>
                </a:lnTo>
                <a:cubicBezTo>
                  <a:pt x="36217" y="106500"/>
                  <a:pt x="36217" y="106500"/>
                  <a:pt x="36217" y="106500"/>
                </a:cubicBezTo>
                <a:cubicBezTo>
                  <a:pt x="36217" y="97750"/>
                  <a:pt x="36217" y="97750"/>
                  <a:pt x="36217" y="97750"/>
                </a:cubicBezTo>
                <a:cubicBezTo>
                  <a:pt x="47082" y="68750"/>
                  <a:pt x="47082" y="68750"/>
                  <a:pt x="47082" y="68750"/>
                </a:cubicBezTo>
                <a:cubicBezTo>
                  <a:pt x="63983" y="91000"/>
                  <a:pt x="63983" y="91000"/>
                  <a:pt x="63983" y="91000"/>
                </a:cubicBezTo>
                <a:cubicBezTo>
                  <a:pt x="79195" y="75500"/>
                  <a:pt x="79195" y="75500"/>
                  <a:pt x="79195" y="75500"/>
                </a:cubicBezTo>
                <a:cubicBezTo>
                  <a:pt x="100442" y="66500"/>
                  <a:pt x="100442" y="66500"/>
                  <a:pt x="100442" y="66500"/>
                </a:cubicBezTo>
                <a:cubicBezTo>
                  <a:pt x="109134" y="86750"/>
                  <a:pt x="109134" y="86750"/>
                  <a:pt x="109134" y="86750"/>
                </a:cubicBezTo>
                <a:lnTo>
                  <a:pt x="109134" y="106500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lIns="91400" tIns="45700" rIns="914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3600">
              <a:solidFill>
                <a:schemeClr val="dk1"/>
              </a:solidFill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  <p:sp>
        <p:nvSpPr>
          <p:cNvPr id="137" name="Rectangle 21"/>
          <p:cNvSpPr/>
          <p:nvPr/>
        </p:nvSpPr>
        <p:spPr>
          <a:xfrm>
            <a:off x="3742606" y="4768092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22"/>
          <p:cNvSpPr txBox="1"/>
          <p:nvPr/>
        </p:nvSpPr>
        <p:spPr>
          <a:xfrm>
            <a:off x="2444166" y="317153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text here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39" name="TextBox 22"/>
          <p:cNvSpPr txBox="1"/>
          <p:nvPr/>
        </p:nvSpPr>
        <p:spPr>
          <a:xfrm>
            <a:off x="5163742" y="317153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text here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40" name="TextBox 22"/>
          <p:cNvSpPr txBox="1"/>
          <p:nvPr/>
        </p:nvSpPr>
        <p:spPr>
          <a:xfrm>
            <a:off x="7883318" y="3171533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text here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41" name="TextBox 22"/>
          <p:cNvSpPr txBox="1"/>
          <p:nvPr/>
        </p:nvSpPr>
        <p:spPr>
          <a:xfrm>
            <a:off x="3803121" y="3894524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text here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42" name="TextBox 22"/>
          <p:cNvSpPr txBox="1"/>
          <p:nvPr/>
        </p:nvSpPr>
        <p:spPr>
          <a:xfrm>
            <a:off x="6522697" y="3894524"/>
            <a:ext cx="1747838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rPr>
              <a:t>text here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Bebas Neue" panose="020B0606020202050201" pitchFamily="34" charset="0"/>
            </a:endParaRPr>
          </a:p>
        </p:txBody>
      </p:sp>
      <p:sp>
        <p:nvSpPr>
          <p:cNvPr id="143" name="Rectangle 21"/>
          <p:cNvSpPr/>
          <p:nvPr/>
        </p:nvSpPr>
        <p:spPr>
          <a:xfrm>
            <a:off x="6446877" y="4768092"/>
            <a:ext cx="189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Rectangle 21"/>
          <p:cNvSpPr/>
          <p:nvPr/>
        </p:nvSpPr>
        <p:spPr>
          <a:xfrm>
            <a:off x="8241012" y="4014317"/>
            <a:ext cx="235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21"/>
          <p:cNvSpPr/>
          <p:nvPr/>
        </p:nvSpPr>
        <p:spPr>
          <a:xfrm>
            <a:off x="1487113" y="4014317"/>
            <a:ext cx="23565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PPTmodel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a logical combination, and the user is free to edit.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1171206" y="1459557"/>
            <a:ext cx="3786145" cy="6896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各项计划指标完成情况：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390900" y="722094"/>
            <a:ext cx="5410200" cy="5413812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686628" y="1019628"/>
              <a:ext cx="4818744" cy="481874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  <a:effectLst>
              <a:innerShdw blurRad="317500">
                <a:prstClr val="black">
                  <a:alpha val="9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974307" y="1686001"/>
            <a:ext cx="424338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3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造字工房力黑（非商用）常规体" pitchFamily="50" charset="-122"/>
                <a:cs typeface="Arial" panose="020B0604020202020204" pitchFamily="34" charset="0"/>
              </a:rPr>
              <a:t>02</a:t>
            </a:r>
            <a:endParaRPr lang="zh-CN" altLang="en-US" sz="13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造字工房力黑（非商用）常规体" pitchFamily="50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26449" y="3449060"/>
            <a:ext cx="2339102" cy="743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75000"/>
              </a:lnSpc>
            </a:pPr>
            <a:r>
              <a:rPr lang="zh-CN" altLang="en-US" sz="280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280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74307" y="4192405"/>
            <a:ext cx="4243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en-US" altLang="zh-CN" sz="1800" b="0" dirty="0"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40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55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151246" y="1051422"/>
            <a:ext cx="2339102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工作完成情况：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1" name="Chart 4"/>
          <p:cNvGraphicFramePr/>
          <p:nvPr/>
        </p:nvGraphicFramePr>
        <p:xfrm>
          <a:off x="5583272" y="2456845"/>
          <a:ext cx="6064250" cy="4042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1378857" y="2507925"/>
            <a:ext cx="9434286" cy="2926954"/>
            <a:chOff x="1185019" y="2396533"/>
            <a:chExt cx="9821962" cy="3047231"/>
          </a:xfrm>
        </p:grpSpPr>
        <p:graphicFrame>
          <p:nvGraphicFramePr>
            <p:cNvPr id="33" name="차트 12"/>
            <p:cNvGraphicFramePr/>
            <p:nvPr/>
          </p:nvGraphicFramePr>
          <p:xfrm>
            <a:off x="6519341" y="2396533"/>
            <a:ext cx="4487640" cy="3047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34" name="차트 13"/>
            <p:cNvGraphicFramePr/>
            <p:nvPr/>
          </p:nvGraphicFramePr>
          <p:xfrm>
            <a:off x="1185019" y="2396533"/>
            <a:ext cx="4487640" cy="30472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5772000" y="2693885"/>
              <a:ext cx="648000" cy="201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sz="1400" b="0" dirty="0"/>
                <a:t>text</a:t>
              </a:r>
              <a:endParaRPr lang="en-US" sz="1400" b="0" dirty="0"/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5772000" y="3217187"/>
              <a:ext cx="648000" cy="201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sz="1400" b="0" dirty="0"/>
                <a:t>text </a:t>
              </a:r>
              <a:endParaRPr lang="en-US" sz="1400" b="0" dirty="0"/>
            </a:p>
          </p:txBody>
        </p:sp>
        <p:sp>
          <p:nvSpPr>
            <p:cNvPr id="37" name="Rectangle 3"/>
            <p:cNvSpPr txBox="1">
              <a:spLocks noChangeArrowheads="1"/>
            </p:cNvSpPr>
            <p:nvPr/>
          </p:nvSpPr>
          <p:spPr bwMode="auto">
            <a:xfrm>
              <a:off x="5772000" y="3740489"/>
              <a:ext cx="648000" cy="201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sz="1400" b="0" dirty="0"/>
                <a:t>text</a:t>
              </a:r>
              <a:endParaRPr lang="en-US" sz="1400" b="0" dirty="0"/>
            </a:p>
          </p:txBody>
        </p:sp>
        <p:sp>
          <p:nvSpPr>
            <p:cNvPr id="38" name="Rectangle 3"/>
            <p:cNvSpPr txBox="1">
              <a:spLocks noChangeArrowheads="1"/>
            </p:cNvSpPr>
            <p:nvPr/>
          </p:nvSpPr>
          <p:spPr bwMode="auto">
            <a:xfrm>
              <a:off x="5772000" y="4263791"/>
              <a:ext cx="648000" cy="201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sz="1400" b="0" dirty="0"/>
                <a:t>text</a:t>
              </a:r>
              <a:endParaRPr lang="en-US" sz="1400" b="0" dirty="0"/>
            </a:p>
          </p:txBody>
        </p:sp>
        <p:sp>
          <p:nvSpPr>
            <p:cNvPr id="39" name="Rectangle 3"/>
            <p:cNvSpPr txBox="1">
              <a:spLocks noChangeArrowheads="1"/>
            </p:cNvSpPr>
            <p:nvPr/>
          </p:nvSpPr>
          <p:spPr bwMode="auto">
            <a:xfrm>
              <a:off x="5772000" y="4787094"/>
              <a:ext cx="648000" cy="201867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square" lIns="0" tIns="0" rIns="0" bIns="0" anchor="t" anchorCtr="0">
              <a:spAutoFit/>
            </a:bodyPr>
            <a:lstStyle>
              <a:defPPr>
                <a:defRPr lang="ko-KR"/>
              </a:defPPr>
              <a:lvl1pPr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defRPr kumimoji="1" sz="2000" b="1">
                  <a:solidFill>
                    <a:schemeClr val="bg1"/>
                  </a:solidFill>
                  <a:latin typeface="Calibri" panose="020F050202020403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 kumimoji="1">
                  <a:latin typeface="굴림" pitchFamily="50" charset="-127"/>
                  <a:ea typeface="굴림" pitchFamily="50" charset="-127"/>
                </a:defRPr>
              </a:lvl5pPr>
              <a:lvl6pPr>
                <a:defRPr kumimoji="1">
                  <a:latin typeface="굴림" pitchFamily="50" charset="-127"/>
                  <a:ea typeface="굴림" pitchFamily="50" charset="-127"/>
                </a:defRPr>
              </a:lvl6pPr>
              <a:lvl7pPr>
                <a:defRPr kumimoji="1">
                  <a:latin typeface="굴림" pitchFamily="50" charset="-127"/>
                  <a:ea typeface="굴림" pitchFamily="50" charset="-127"/>
                </a:defRPr>
              </a:lvl7pPr>
              <a:lvl8pPr>
                <a:defRPr kumimoji="1">
                  <a:latin typeface="굴림" pitchFamily="50" charset="-127"/>
                  <a:ea typeface="굴림" pitchFamily="50" charset="-127"/>
                </a:defRPr>
              </a:lvl8pPr>
              <a:lvl9pPr>
                <a:defRPr kumimoji="1"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/>
              <a:r>
                <a:rPr lang="en-US" sz="1400" b="0" dirty="0"/>
                <a:t>text</a:t>
              </a:r>
              <a:endParaRPr lang="en-US" sz="1400" b="0" dirty="0"/>
            </a:p>
          </p:txBody>
        </p:sp>
      </p:grpSp>
      <p:sp>
        <p:nvSpPr>
          <p:cNvPr id="40" name="Rectangle 31"/>
          <p:cNvSpPr/>
          <p:nvPr/>
        </p:nvSpPr>
        <p:spPr>
          <a:xfrm>
            <a:off x="6676572" y="5732074"/>
            <a:ext cx="436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Box 32"/>
          <p:cNvSpPr txBox="1"/>
          <p:nvPr/>
        </p:nvSpPr>
        <p:spPr>
          <a:xfrm>
            <a:off x="6676572" y="5427722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  <p:sp>
        <p:nvSpPr>
          <p:cNvPr id="42" name="Rectangle 31"/>
          <p:cNvSpPr/>
          <p:nvPr/>
        </p:nvSpPr>
        <p:spPr>
          <a:xfrm>
            <a:off x="1234164" y="5732074"/>
            <a:ext cx="4364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3" name="TextBox 32"/>
          <p:cNvSpPr txBox="1"/>
          <p:nvPr/>
        </p:nvSpPr>
        <p:spPr>
          <a:xfrm>
            <a:off x="1104665" y="5427722"/>
            <a:ext cx="44942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  <a:latin typeface="Bebas Neue" panose="020B0606020202050201" pitchFamily="34" charset="0"/>
              </a:rPr>
              <a:t>Your text here</a:t>
            </a:r>
            <a:endParaRPr lang="en-US" sz="2000" dirty="0">
              <a:solidFill>
                <a:schemeClr val="bg1"/>
              </a:solidFill>
              <a:latin typeface="Bebas Neue" panose="020B0606020202050201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4331" y="165100"/>
            <a:ext cx="902906" cy="903508"/>
            <a:chOff x="3135086" y="466110"/>
            <a:chExt cx="5921828" cy="592578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086" y="466110"/>
              <a:ext cx="5921828" cy="5925780"/>
            </a:xfrm>
            <a:prstGeom prst="rect">
              <a:avLst/>
            </a:prstGeom>
          </p:spPr>
        </p:pic>
        <p:sp>
          <p:nvSpPr>
            <p:cNvPr id="6" name="椭圆 5"/>
            <p:cNvSpPr/>
            <p:nvPr/>
          </p:nvSpPr>
          <p:spPr>
            <a:xfrm>
              <a:off x="3750373" y="1083376"/>
              <a:ext cx="4691255" cy="4691248"/>
            </a:xfrm>
            <a:prstGeom prst="ellipse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64776" y="293689"/>
            <a:ext cx="862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n w="28575">
                  <a:noFill/>
                </a:ln>
                <a:solidFill>
                  <a:srgbClr val="2E384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400" b="1" dirty="0">
              <a:ln w="28575">
                <a:noFill/>
              </a:ln>
              <a:solidFill>
                <a:srgbClr val="2E384A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84032" y="67834"/>
            <a:ext cx="203132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造字工房力黑（非商用）常规体" pitchFamily="50" charset="-122"/>
                <a:ea typeface="造字工房力黑（非商用）常规体" pitchFamily="50" charset="-122"/>
              </a:rPr>
              <a:t>工作完成情况</a:t>
            </a:r>
            <a:endParaRPr lang="en-US" altLang="zh-CN" sz="2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造字工房力黑（非商用）常规体" pitchFamily="50" charset="-122"/>
              <a:ea typeface="造字工房力黑（非商用）常规体" pitchFamily="5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5595" y="650164"/>
            <a:ext cx="5022106" cy="307777"/>
          </a:xfrm>
          <a:prstGeom prst="snip1Rect">
            <a:avLst>
              <a:gd name="adj" fmla="val 0"/>
            </a:avLst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Completion</a:t>
            </a:r>
            <a:endParaRPr lang="zh-CN" altLang="en-US" sz="14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ea typeface="华文仿宋" panose="0201060004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5" t="6608" r="-1" b="23275"/>
          <a:stretch>
            <a:fillRect/>
          </a:stretch>
        </p:blipFill>
        <p:spPr>
          <a:xfrm flipH="1">
            <a:off x="5473991" y="2413081"/>
            <a:ext cx="5847446" cy="3407024"/>
          </a:xfrm>
          <a:prstGeom prst="rect">
            <a:avLst/>
          </a:prstGeom>
        </p:spPr>
      </p:pic>
      <p:sp>
        <p:nvSpPr>
          <p:cNvPr id="11" name="Oval 41"/>
          <p:cNvSpPr/>
          <p:nvPr/>
        </p:nvSpPr>
        <p:spPr>
          <a:xfrm>
            <a:off x="1073645" y="2666534"/>
            <a:ext cx="382914" cy="38291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2" name="Freeform 6"/>
          <p:cNvSpPr/>
          <p:nvPr/>
        </p:nvSpPr>
        <p:spPr bwMode="auto">
          <a:xfrm>
            <a:off x="1177350" y="2783961"/>
            <a:ext cx="175504" cy="148059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Oval 44"/>
          <p:cNvSpPr/>
          <p:nvPr/>
        </p:nvSpPr>
        <p:spPr>
          <a:xfrm>
            <a:off x="1073645" y="3529661"/>
            <a:ext cx="382914" cy="38291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4" name="Freeform 6"/>
          <p:cNvSpPr/>
          <p:nvPr/>
        </p:nvSpPr>
        <p:spPr bwMode="auto">
          <a:xfrm>
            <a:off x="1177350" y="3647088"/>
            <a:ext cx="175504" cy="148059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Oval 47"/>
          <p:cNvSpPr/>
          <p:nvPr/>
        </p:nvSpPr>
        <p:spPr>
          <a:xfrm>
            <a:off x="1073645" y="4395258"/>
            <a:ext cx="382914" cy="38291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6" name="Freeform 6"/>
          <p:cNvSpPr/>
          <p:nvPr/>
        </p:nvSpPr>
        <p:spPr bwMode="auto">
          <a:xfrm>
            <a:off x="1177350" y="4512685"/>
            <a:ext cx="175504" cy="148059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50"/>
          <p:cNvSpPr/>
          <p:nvPr/>
        </p:nvSpPr>
        <p:spPr>
          <a:xfrm>
            <a:off x="1073645" y="5258385"/>
            <a:ext cx="382914" cy="382914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1177350" y="5375812"/>
            <a:ext cx="175504" cy="148059"/>
          </a:xfrm>
          <a:custGeom>
            <a:avLst/>
            <a:gdLst>
              <a:gd name="T0" fmla="*/ 0 w 243"/>
              <a:gd name="T1" fmla="*/ 137 h 205"/>
              <a:gd name="T2" fmla="*/ 59 w 243"/>
              <a:gd name="T3" fmla="*/ 205 h 205"/>
              <a:gd name="T4" fmla="*/ 241 w 243"/>
              <a:gd name="T5" fmla="*/ 12 h 205"/>
              <a:gd name="T6" fmla="*/ 243 w 243"/>
              <a:gd name="T7" fmla="*/ 0 h 205"/>
              <a:gd name="T8" fmla="*/ 66 w 243"/>
              <a:gd name="T9" fmla="*/ 137 h 205"/>
              <a:gd name="T10" fmla="*/ 0 w 243"/>
              <a:gd name="T11" fmla="*/ 80 h 205"/>
              <a:gd name="T12" fmla="*/ 0 w 243"/>
              <a:gd name="T13" fmla="*/ 137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" h="205">
                <a:moveTo>
                  <a:pt x="0" y="137"/>
                </a:moveTo>
                <a:lnTo>
                  <a:pt x="59" y="205"/>
                </a:lnTo>
                <a:lnTo>
                  <a:pt x="241" y="12"/>
                </a:lnTo>
                <a:lnTo>
                  <a:pt x="243" y="0"/>
                </a:lnTo>
                <a:lnTo>
                  <a:pt x="66" y="137"/>
                </a:lnTo>
                <a:lnTo>
                  <a:pt x="0" y="80"/>
                </a:lnTo>
                <a:lnTo>
                  <a:pt x="0" y="137"/>
                </a:lnTo>
                <a:close/>
              </a:path>
            </a:pathLst>
          </a:custGeom>
          <a:solidFill>
            <a:srgbClr val="2E384A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3645" y="1669492"/>
            <a:ext cx="2105063" cy="650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5000"/>
              </a:lnSpc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项目完成情况</a:t>
            </a: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31"/>
          <p:cNvSpPr/>
          <p:nvPr/>
        </p:nvSpPr>
        <p:spPr>
          <a:xfrm>
            <a:off x="1456559" y="2572702"/>
            <a:ext cx="391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ectangle 31"/>
          <p:cNvSpPr/>
          <p:nvPr/>
        </p:nvSpPr>
        <p:spPr>
          <a:xfrm>
            <a:off x="1456559" y="3439726"/>
            <a:ext cx="391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7" name="Rectangle 31"/>
          <p:cNvSpPr/>
          <p:nvPr/>
        </p:nvSpPr>
        <p:spPr>
          <a:xfrm>
            <a:off x="1456559" y="4306750"/>
            <a:ext cx="391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8" name="Rectangle 31"/>
          <p:cNvSpPr/>
          <p:nvPr/>
        </p:nvSpPr>
        <p:spPr>
          <a:xfrm>
            <a:off x="1456559" y="5173774"/>
            <a:ext cx="3913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PPT is made by the pen name </a:t>
            </a:r>
            <a:r>
              <a:rPr lang="en-US" altLang="zh-CN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sitansen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The PPT model is a logical combination, and the user is free to edit.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6313</Words>
  <Application>WPS 演示</Application>
  <PresentationFormat>宽屏</PresentationFormat>
  <Paragraphs>383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Impact</vt:lpstr>
      <vt:lpstr>微软雅黑 Light</vt:lpstr>
      <vt:lpstr>Road Rage</vt:lpstr>
      <vt:lpstr>The Avengers</vt:lpstr>
      <vt:lpstr>造字工房力黑（非商用）常规体</vt:lpstr>
      <vt:lpstr>华文仿宋</vt:lpstr>
      <vt:lpstr>Lato</vt:lpstr>
      <vt:lpstr>Bebas Neue</vt:lpstr>
      <vt:lpstr>Calibri</vt:lpstr>
      <vt:lpstr>Tahoma</vt:lpstr>
      <vt:lpstr>굴림</vt:lpstr>
      <vt:lpstr>Lato</vt:lpstr>
      <vt:lpstr>等线</vt:lpstr>
      <vt:lpstr>Arial Unicode MS</vt:lpstr>
      <vt:lpstr>等线 Light</vt:lpstr>
      <vt:lpstr>Gill Sans</vt:lpstr>
      <vt:lpstr>Source Sans Pro Light</vt:lpstr>
      <vt:lpstr>华文中宋</vt:lpstr>
      <vt:lpstr>Adobe Myungjo Std M</vt:lpstr>
      <vt:lpstr>Gill Sans MT</vt:lpstr>
      <vt:lpstr>Source Sans Pro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</dc:creator>
  <cp:lastModifiedBy>沙皮</cp:lastModifiedBy>
  <cp:revision>13</cp:revision>
  <dcterms:created xsi:type="dcterms:W3CDTF">2018-01-29T03:38:00Z</dcterms:created>
  <dcterms:modified xsi:type="dcterms:W3CDTF">2019-11-18T05:57:56Z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